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9" r:id="rId3"/>
    <p:sldMasterId id="2147483703" r:id="rId4"/>
    <p:sldMasterId id="2147483716" r:id="rId5"/>
  </p:sldMasterIdLst>
  <p:notesMasterIdLst>
    <p:notesMasterId r:id="rId36"/>
  </p:notesMasterIdLst>
  <p:sldIdLst>
    <p:sldId id="596" r:id="rId6"/>
    <p:sldId id="545" r:id="rId7"/>
    <p:sldId id="260" r:id="rId8"/>
    <p:sldId id="553" r:id="rId9"/>
    <p:sldId id="324" r:id="rId10"/>
    <p:sldId id="640" r:id="rId11"/>
    <p:sldId id="298" r:id="rId12"/>
    <p:sldId id="288" r:id="rId13"/>
    <p:sldId id="289" r:id="rId14"/>
    <p:sldId id="628" r:id="rId15"/>
    <p:sldId id="629" r:id="rId16"/>
    <p:sldId id="632" r:id="rId17"/>
    <p:sldId id="641" r:id="rId18"/>
    <p:sldId id="642" r:id="rId19"/>
    <p:sldId id="647" r:id="rId20"/>
    <p:sldId id="648" r:id="rId21"/>
    <p:sldId id="637" r:id="rId22"/>
    <p:sldId id="646" r:id="rId23"/>
    <p:sldId id="650" r:id="rId24"/>
    <p:sldId id="346" r:id="rId25"/>
    <p:sldId id="639" r:id="rId26"/>
    <p:sldId id="576" r:id="rId27"/>
    <p:sldId id="580" r:id="rId28"/>
    <p:sldId id="318" r:id="rId29"/>
    <p:sldId id="567" r:id="rId30"/>
    <p:sldId id="575" r:id="rId31"/>
    <p:sldId id="582" r:id="rId32"/>
    <p:sldId id="481" r:id="rId33"/>
    <p:sldId id="608" r:id="rId34"/>
    <p:sldId id="585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1" autoAdjust="0"/>
    <p:restoredTop sz="94660" autoAdjust="0"/>
  </p:normalViewPr>
  <p:slideViewPr>
    <p:cSldViewPr snapToGrid="0">
      <p:cViewPr>
        <p:scale>
          <a:sx n="91" d="100"/>
          <a:sy n="91" d="100"/>
        </p:scale>
        <p:origin x="-126" y="-1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6" y="1362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7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6A0A38-B20B-4782-9013-B67FD6C650F7}" type="datetimeFigureOut">
              <a:rPr lang="en-IN" smtClean="0"/>
              <a:t>05-04-2019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6938FD-61F9-46EE-9517-7C936A97383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8125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BD7198-779C-4F5B-9DC1-FCEA8D941127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424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870FE-678A-4B60-905D-37A527DFF9CA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719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870FE-678A-4B60-905D-37A527DFF9CA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1658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870FE-678A-4B60-905D-37A527DFF9CA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719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870FE-678A-4B60-905D-37A527DFF9CA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2079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870FE-678A-4B60-905D-37A527DFF9CA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4467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870FE-678A-4B60-905D-37A527DFF9CA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5755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870FE-678A-4B60-905D-37A527DFF9CA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6190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870FE-678A-4B60-905D-37A527DFF9CA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518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870FE-678A-4B60-905D-37A527DFF9CA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6994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870FE-678A-4B60-905D-37A527DFF9CA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719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EF04-EB1E-4FD4-96A1-F5639CAEB571}" type="datetimeFigureOut">
              <a:rPr lang="en-IN" smtClean="0"/>
              <a:t>05-04-2019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A8FB-6CA6-4021-AA0C-64110D1C9F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8201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EF04-EB1E-4FD4-96A1-F5639CAEB571}" type="datetimeFigureOut">
              <a:rPr lang="en-IN" smtClean="0"/>
              <a:t>05-04-2019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A8FB-6CA6-4021-AA0C-64110D1C9F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5948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EF04-EB1E-4FD4-96A1-F5639CAEB571}" type="datetimeFigureOut">
              <a:rPr lang="en-IN" smtClean="0"/>
              <a:t>05-04-2019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A8FB-6CA6-4021-AA0C-64110D1C9F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28414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EF04-EB1E-4FD4-96A1-F5639CAEB571}" type="datetimeFigureOut">
              <a:rPr lang="en-IN" smtClean="0"/>
              <a:t>05-04-2019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A8FB-6CA6-4021-AA0C-64110D1C9F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3988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EF04-EB1E-4FD4-96A1-F5639CAEB571}" type="datetimeFigureOut">
              <a:rPr lang="en-IN" smtClean="0"/>
              <a:t>05-04-2019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A8FB-6CA6-4021-AA0C-64110D1C9F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2420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EF04-EB1E-4FD4-96A1-F5639CAEB571}" type="datetimeFigureOut">
              <a:rPr lang="en-IN" smtClean="0"/>
              <a:t>05-04-2019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A8FB-6CA6-4021-AA0C-64110D1C9F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5537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EF04-EB1E-4FD4-96A1-F5639CAEB571}" type="datetimeFigureOut">
              <a:rPr lang="en-IN" smtClean="0"/>
              <a:t>05-04-2019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A8FB-6CA6-4021-AA0C-64110D1C9F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230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EF04-EB1E-4FD4-96A1-F5639CAEB571}" type="datetimeFigureOut">
              <a:rPr lang="en-IN" smtClean="0"/>
              <a:t>05-04-2019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A8FB-6CA6-4021-AA0C-64110D1C9F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0239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EF04-EB1E-4FD4-96A1-F5639CAEB571}" type="datetimeFigureOut">
              <a:rPr lang="en-IN" smtClean="0"/>
              <a:t>05-04-2019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A8FB-6CA6-4021-AA0C-64110D1C9F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4428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EF04-EB1E-4FD4-96A1-F5639CAEB571}" type="datetimeFigureOut">
              <a:rPr lang="en-IN" smtClean="0"/>
              <a:t>05-04-2019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A8FB-6CA6-4021-AA0C-64110D1C9F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0723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EF04-EB1E-4FD4-96A1-F5639CAEB571}" type="datetimeFigureOut">
              <a:rPr lang="en-IN" smtClean="0"/>
              <a:t>05-04-2019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A8FB-6CA6-4021-AA0C-64110D1C9F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20731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515558" y="244118"/>
            <a:ext cx="1622425" cy="78581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IN" dirty="0"/>
              <a:t>Logo 1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2999034" y="241971"/>
            <a:ext cx="1622425" cy="78581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IN" dirty="0"/>
              <a:t>Logo 2</a:t>
            </a:r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5752967" y="226946"/>
            <a:ext cx="1622425" cy="78581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IN" dirty="0"/>
              <a:t>Logo 3</a:t>
            </a:r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8689350" y="239824"/>
            <a:ext cx="1622425" cy="78581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IN" dirty="0"/>
              <a:t>Logo 4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596997" y="4300828"/>
            <a:ext cx="2615171" cy="5802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Sub-Heading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4620609" y="5277476"/>
            <a:ext cx="2615171" cy="5802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i="1"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9385298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287" y="184820"/>
            <a:ext cx="6966397" cy="57503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1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003" y="1223493"/>
            <a:ext cx="11281893" cy="495347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cxnSp>
        <p:nvCxnSpPr>
          <p:cNvPr id="7" name="Shape 253"/>
          <p:cNvCxnSpPr/>
          <p:nvPr userDrawn="1"/>
        </p:nvCxnSpPr>
        <p:spPr>
          <a:xfrm>
            <a:off x="0" y="927279"/>
            <a:ext cx="12192000" cy="0"/>
          </a:xfrm>
          <a:prstGeom prst="straightConnector1">
            <a:avLst/>
          </a:prstGeom>
          <a:noFill/>
          <a:ln w="38100" cap="flat" cmpd="sng">
            <a:solidFill>
              <a:srgbClr val="1D2B87"/>
            </a:solidFill>
            <a:prstDash val="solid"/>
            <a:miter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8446815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9093" y="1352281"/>
            <a:ext cx="5710707" cy="497124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326524"/>
            <a:ext cx="5534696" cy="4984124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97288" y="184820"/>
            <a:ext cx="7005033" cy="57503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1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cxnSp>
        <p:nvCxnSpPr>
          <p:cNvPr id="6" name="Shape 253"/>
          <p:cNvCxnSpPr/>
          <p:nvPr userDrawn="1"/>
        </p:nvCxnSpPr>
        <p:spPr>
          <a:xfrm>
            <a:off x="0" y="927279"/>
            <a:ext cx="12192000" cy="0"/>
          </a:xfrm>
          <a:prstGeom prst="straightConnector1">
            <a:avLst/>
          </a:prstGeom>
          <a:noFill/>
          <a:ln w="38100" cap="flat" cmpd="sng">
            <a:solidFill>
              <a:srgbClr val="1D2B87"/>
            </a:solidFill>
            <a:prstDash val="solid"/>
            <a:miter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9608634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297287" y="184820"/>
            <a:ext cx="7056549" cy="57503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1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Click to edit Master title style                                         </a:t>
            </a:r>
            <a:endParaRPr lang="en-IN" dirty="0"/>
          </a:p>
        </p:txBody>
      </p:sp>
      <p:cxnSp>
        <p:nvCxnSpPr>
          <p:cNvPr id="8" name="Shape 253"/>
          <p:cNvCxnSpPr/>
          <p:nvPr userDrawn="1"/>
        </p:nvCxnSpPr>
        <p:spPr>
          <a:xfrm>
            <a:off x="0" y="927279"/>
            <a:ext cx="12192000" cy="0"/>
          </a:xfrm>
          <a:prstGeom prst="straightConnector1">
            <a:avLst/>
          </a:prstGeom>
          <a:noFill/>
          <a:ln w="38100" cap="flat" cmpd="sng">
            <a:solidFill>
              <a:srgbClr val="1D2B87"/>
            </a:solidFill>
            <a:prstDash val="solid"/>
            <a:miter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3199039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3391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EF04-EB1E-4FD4-96A1-F5639CAEB571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05-04-2019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A8FB-6CA6-4021-AA0C-64110D1C9F7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4488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EF04-EB1E-4FD4-96A1-F5639CAEB571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05-04-2019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A8FB-6CA6-4021-AA0C-64110D1C9F7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6476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EF04-EB1E-4FD4-96A1-F5639CAEB571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05-04-2019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A8FB-6CA6-4021-AA0C-64110D1C9F7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8826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EF04-EB1E-4FD4-96A1-F5639CAEB571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05-04-2019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A8FB-6CA6-4021-AA0C-64110D1C9F7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8311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EF04-EB1E-4FD4-96A1-F5639CAEB571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05-04-2019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A8FB-6CA6-4021-AA0C-64110D1C9F7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7383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EF04-EB1E-4FD4-96A1-F5639CAEB571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05-04-2019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A8FB-6CA6-4021-AA0C-64110D1C9F7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8740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EF04-EB1E-4FD4-96A1-F5639CAEB571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05-04-2019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A8FB-6CA6-4021-AA0C-64110D1C9F7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1515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EF04-EB1E-4FD4-96A1-F5639CAEB571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05-04-2019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A8FB-6CA6-4021-AA0C-64110D1C9F7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8703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EF04-EB1E-4FD4-96A1-F5639CAEB571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05-04-2019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A8FB-6CA6-4021-AA0C-64110D1C9F7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8387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EF04-EB1E-4FD4-96A1-F5639CAEB571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05-04-2019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A8FB-6CA6-4021-AA0C-64110D1C9F7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4169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EF04-EB1E-4FD4-96A1-F5639CAEB571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05-04-2019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A8FB-6CA6-4021-AA0C-64110D1C9F7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0871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EF04-EB1E-4FD4-96A1-F5639CAEB571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05-04-2019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A8FB-6CA6-4021-AA0C-64110D1C9F7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3393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EF04-EB1E-4FD4-96A1-F5639CAEB571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05-04-2019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A8FB-6CA6-4021-AA0C-64110D1C9F7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487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EF04-EB1E-4FD4-96A1-F5639CAEB571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05-04-2019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A8FB-6CA6-4021-AA0C-64110D1C9F7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0218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EF04-EB1E-4FD4-96A1-F5639CAEB571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05-04-2019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A8FB-6CA6-4021-AA0C-64110D1C9F7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89198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EF04-EB1E-4FD4-96A1-F5639CAEB571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05-04-2019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A8FB-6CA6-4021-AA0C-64110D1C9F7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9667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EF04-EB1E-4FD4-96A1-F5639CAEB571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05-04-2019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A8FB-6CA6-4021-AA0C-64110D1C9F7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6127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EF04-EB1E-4FD4-96A1-F5639CAEB571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05-04-2019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A8FB-6CA6-4021-AA0C-64110D1C9F7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5809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EF04-EB1E-4FD4-96A1-F5639CAEB571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05-04-2019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A8FB-6CA6-4021-AA0C-64110D1C9F7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0244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EF04-EB1E-4FD4-96A1-F5639CAEB571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05-04-2019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A8FB-6CA6-4021-AA0C-64110D1C9F7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53247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EF04-EB1E-4FD4-96A1-F5639CAEB571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05-04-2019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A8FB-6CA6-4021-AA0C-64110D1C9F7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56579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EF04-EB1E-4FD4-96A1-F5639CAEB571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05-04-2019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A8FB-6CA6-4021-AA0C-64110D1C9F7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5401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IN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515558" y="244118"/>
            <a:ext cx="1622425" cy="78581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IN" dirty="0" smtClean="0"/>
              <a:t>Logo 1</a:t>
            </a:r>
            <a:endParaRPr lang="en-IN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2999034" y="241971"/>
            <a:ext cx="1622425" cy="78581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IN" dirty="0" smtClean="0"/>
              <a:t>Logo 2</a:t>
            </a:r>
            <a:endParaRPr lang="en-IN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5752967" y="226946"/>
            <a:ext cx="1622425" cy="78581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IN" dirty="0" smtClean="0"/>
              <a:t>Logo 3</a:t>
            </a:r>
            <a:endParaRPr lang="en-IN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8689350" y="239824"/>
            <a:ext cx="1622425" cy="78581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IN" dirty="0" smtClean="0"/>
              <a:t>Logo 4</a:t>
            </a:r>
            <a:endParaRPr lang="en-IN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596997" y="4300828"/>
            <a:ext cx="2615171" cy="5802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 smtClean="0"/>
              <a:t>Sub-Heading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4620609" y="5277476"/>
            <a:ext cx="2615171" cy="5802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i="1"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 smtClean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814178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IN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515558" y="244118"/>
            <a:ext cx="1622425" cy="78581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IN" dirty="0" smtClean="0"/>
              <a:t>Logo 1</a:t>
            </a:r>
            <a:endParaRPr lang="en-IN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2999034" y="241971"/>
            <a:ext cx="1622425" cy="78581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IN" dirty="0" smtClean="0"/>
              <a:t>Logo 2</a:t>
            </a:r>
            <a:endParaRPr lang="en-IN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5752967" y="226946"/>
            <a:ext cx="1622425" cy="78581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IN" dirty="0" smtClean="0"/>
              <a:t>Logo 3</a:t>
            </a:r>
            <a:endParaRPr lang="en-IN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8689350" y="239824"/>
            <a:ext cx="1622425" cy="78581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IN" dirty="0" smtClean="0"/>
              <a:t>Logo 4</a:t>
            </a:r>
            <a:endParaRPr lang="en-IN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596997" y="4300828"/>
            <a:ext cx="2615171" cy="5802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 smtClean="0"/>
              <a:t>Sub-Heading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4620609" y="5277476"/>
            <a:ext cx="2615171" cy="5802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i="1"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 smtClean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7024969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287" y="184820"/>
            <a:ext cx="6966397" cy="57503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1">
                <a:solidFill>
                  <a:srgbClr val="C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003" y="1223493"/>
            <a:ext cx="11281893" cy="495347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N" dirty="0"/>
          </a:p>
        </p:txBody>
      </p:sp>
      <p:cxnSp>
        <p:nvCxnSpPr>
          <p:cNvPr id="7" name="Shape 253"/>
          <p:cNvCxnSpPr/>
          <p:nvPr userDrawn="1"/>
        </p:nvCxnSpPr>
        <p:spPr>
          <a:xfrm>
            <a:off x="0" y="927279"/>
            <a:ext cx="12192000" cy="0"/>
          </a:xfrm>
          <a:prstGeom prst="straightConnector1">
            <a:avLst/>
          </a:prstGeom>
          <a:noFill/>
          <a:ln w="38100" cap="flat" cmpd="sng">
            <a:solidFill>
              <a:srgbClr val="1D2B87"/>
            </a:solidFill>
            <a:prstDash val="solid"/>
            <a:miter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4067727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9093" y="1352281"/>
            <a:ext cx="5710707" cy="497124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326524"/>
            <a:ext cx="5534696" cy="4984124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97288" y="184820"/>
            <a:ext cx="7005033" cy="57503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1">
                <a:solidFill>
                  <a:srgbClr val="C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IN" dirty="0"/>
          </a:p>
        </p:txBody>
      </p:sp>
      <p:cxnSp>
        <p:nvCxnSpPr>
          <p:cNvPr id="6" name="Shape 253"/>
          <p:cNvCxnSpPr/>
          <p:nvPr userDrawn="1"/>
        </p:nvCxnSpPr>
        <p:spPr>
          <a:xfrm>
            <a:off x="0" y="927279"/>
            <a:ext cx="12192000" cy="0"/>
          </a:xfrm>
          <a:prstGeom prst="straightConnector1">
            <a:avLst/>
          </a:prstGeom>
          <a:noFill/>
          <a:ln w="38100" cap="flat" cmpd="sng">
            <a:solidFill>
              <a:srgbClr val="1D2B87"/>
            </a:solidFill>
            <a:prstDash val="solid"/>
            <a:miter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9545686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297287" y="184820"/>
            <a:ext cx="7056549" cy="57503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1">
                <a:solidFill>
                  <a:srgbClr val="C00000"/>
                </a:solidFill>
              </a:defRPr>
            </a:lvl1pPr>
          </a:lstStyle>
          <a:p>
            <a:r>
              <a:rPr lang="en-US" dirty="0" smtClean="0"/>
              <a:t>Click to edit Master title style                                         </a:t>
            </a:r>
            <a:endParaRPr lang="en-IN" dirty="0"/>
          </a:p>
        </p:txBody>
      </p:sp>
      <p:cxnSp>
        <p:nvCxnSpPr>
          <p:cNvPr id="8" name="Shape 253"/>
          <p:cNvCxnSpPr/>
          <p:nvPr userDrawn="1"/>
        </p:nvCxnSpPr>
        <p:spPr>
          <a:xfrm>
            <a:off x="0" y="927279"/>
            <a:ext cx="12192000" cy="0"/>
          </a:xfrm>
          <a:prstGeom prst="straightConnector1">
            <a:avLst/>
          </a:prstGeom>
          <a:noFill/>
          <a:ln w="38100" cap="flat" cmpd="sng">
            <a:solidFill>
              <a:srgbClr val="1D2B87"/>
            </a:solidFill>
            <a:prstDash val="solid"/>
            <a:miter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9805391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68933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D0EF04-EB1E-4FD4-96A1-F5639CAEB571}" type="datetimeFigureOut">
              <a:rPr lang="en-IN" smtClean="0"/>
              <a:t>05-04-2019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7A8FB-6CA6-4021-AA0C-64110D1C9F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571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223493" y="1223495"/>
            <a:ext cx="10968507" cy="2704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11702603" y="0"/>
            <a:ext cx="489397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 rot="16200000">
            <a:off x="5851301" y="530179"/>
            <a:ext cx="489397" cy="1219200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1221346"/>
            <a:ext cx="1133341" cy="270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itle Placeholder 17"/>
          <p:cNvSpPr>
            <a:spLocks noGrp="1"/>
          </p:cNvSpPr>
          <p:nvPr>
            <p:ph type="title"/>
          </p:nvPr>
        </p:nvSpPr>
        <p:spPr>
          <a:xfrm>
            <a:off x="438956" y="1807558"/>
            <a:ext cx="10894453" cy="21333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14739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Rockwell" panose="02060603020205020403" pitchFamily="18" charset="0"/>
          <a:ea typeface="+mj-ea"/>
          <a:cs typeface="Helvetic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D0EF04-EB1E-4FD4-96A1-F5639CAEB571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05-04-2019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7A8FB-6CA6-4021-AA0C-64110D1C9F7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25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D0EF04-EB1E-4FD4-96A1-F5639CAEB571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05-04-2019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7A8FB-6CA6-4021-AA0C-64110D1C9F75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809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223493" y="1223495"/>
            <a:ext cx="10968507" cy="2704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IN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11702603" y="0"/>
            <a:ext cx="489397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IN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 rot="16200000">
            <a:off x="5851301" y="530179"/>
            <a:ext cx="489397" cy="1219200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IN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1221346"/>
            <a:ext cx="1133341" cy="270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IN">
              <a:solidFill>
                <a:prstClr val="white"/>
              </a:solidFill>
            </a:endParaRPr>
          </a:p>
        </p:txBody>
      </p:sp>
      <p:sp>
        <p:nvSpPr>
          <p:cNvPr id="18" name="Title Placeholder 17"/>
          <p:cNvSpPr>
            <a:spLocks noGrp="1"/>
          </p:cNvSpPr>
          <p:nvPr>
            <p:ph type="title"/>
          </p:nvPr>
        </p:nvSpPr>
        <p:spPr>
          <a:xfrm>
            <a:off x="438956" y="1807558"/>
            <a:ext cx="10894453" cy="21333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42634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Rockwell" panose="02060603020205020403" pitchFamily="18" charset="0"/>
          <a:ea typeface="+mj-ea"/>
          <a:cs typeface="Helvetic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jp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17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5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561" y="1854284"/>
            <a:ext cx="4703071" cy="4126449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205982" y="2168399"/>
            <a:ext cx="666562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6000" b="1" dirty="0" smtClean="0">
                <a:solidFill>
                  <a:srgbClr val="FF0000"/>
                </a:solidFill>
                <a:latin typeface="Rockwell" panose="02060603020205020403" pitchFamily="18" charset="0"/>
                <a:cs typeface="Helvetica" panose="020B0604020202020204" pitchFamily="34" charset="0"/>
              </a:rPr>
              <a:t>Mera Aspataal</a:t>
            </a:r>
          </a:p>
          <a:p>
            <a:pPr algn="ctr">
              <a:defRPr/>
            </a:pPr>
            <a:endParaRPr lang="en-IN" sz="2400" b="1" dirty="0" smtClean="0">
              <a:solidFill>
                <a:prstClr val="black"/>
              </a:solidFill>
              <a:latin typeface="Rockwell" panose="02060603020205020403" pitchFamily="18" charset="0"/>
            </a:endParaRPr>
          </a:p>
          <a:p>
            <a:pPr algn="ctr">
              <a:defRPr/>
            </a:pPr>
            <a:r>
              <a:rPr lang="en-IN" sz="2400" b="1" dirty="0" smtClean="0">
                <a:solidFill>
                  <a:prstClr val="black"/>
                </a:solidFill>
                <a:latin typeface="Rockwell" panose="02060603020205020403" pitchFamily="18" charset="0"/>
              </a:rPr>
              <a:t>An </a:t>
            </a:r>
            <a:r>
              <a:rPr lang="en-IN" sz="2400" b="1" dirty="0">
                <a:solidFill>
                  <a:prstClr val="black"/>
                </a:solidFill>
                <a:latin typeface="Rockwell" panose="02060603020205020403" pitchFamily="18" charset="0"/>
              </a:rPr>
              <a:t>initiative to capture patient </a:t>
            </a:r>
            <a:r>
              <a:rPr lang="en-IN" sz="2400" b="1" dirty="0" smtClean="0">
                <a:solidFill>
                  <a:prstClr val="black"/>
                </a:solidFill>
                <a:latin typeface="Rockwell" panose="02060603020205020403" pitchFamily="18" charset="0"/>
              </a:rPr>
              <a:t>feedback and improve </a:t>
            </a:r>
            <a:r>
              <a:rPr lang="en-IN" sz="2400" b="1" dirty="0">
                <a:solidFill>
                  <a:prstClr val="black"/>
                </a:solidFill>
                <a:latin typeface="Rockwell" panose="02060603020205020403" pitchFamily="18" charset="0"/>
              </a:rPr>
              <a:t>q</a:t>
            </a:r>
            <a:r>
              <a:rPr lang="en-IN" sz="2400" b="1" dirty="0" smtClean="0">
                <a:solidFill>
                  <a:prstClr val="black"/>
                </a:solidFill>
                <a:latin typeface="Rockwell" panose="02060603020205020403" pitchFamily="18" charset="0"/>
              </a:rPr>
              <a:t>uality of services</a:t>
            </a:r>
            <a:endParaRPr lang="en-US" sz="2400" b="1" dirty="0">
              <a:solidFill>
                <a:srgbClr val="000000"/>
              </a:solidFill>
              <a:latin typeface="Rockwell" panose="02060603020205020403" pitchFamily="18" charset="0"/>
              <a:cs typeface="Helvetica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58679" y="4507399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0000"/>
                </a:solidFill>
                <a:latin typeface="Rockwell" panose="02060603020205020403" pitchFamily="18" charset="0"/>
                <a:cs typeface="Helvetica" panose="020B0604020202020204" pitchFamily="34" charset="0"/>
              </a:rPr>
              <a:t>Ministry of Health and Family Welfare</a:t>
            </a:r>
          </a:p>
          <a:p>
            <a:pPr algn="ctr">
              <a:defRPr/>
            </a:pPr>
            <a:r>
              <a:rPr lang="en-US" sz="2400" dirty="0">
                <a:solidFill>
                  <a:srgbClr val="000000"/>
                </a:solidFill>
                <a:latin typeface="Rockwell" panose="02060603020205020403" pitchFamily="18" charset="0"/>
                <a:cs typeface="Helvetica" panose="020B0604020202020204" pitchFamily="34" charset="0"/>
              </a:rPr>
              <a:t>Government of </a:t>
            </a:r>
            <a:r>
              <a:rPr lang="en-US" sz="2400" dirty="0" smtClean="0">
                <a:solidFill>
                  <a:srgbClr val="000000"/>
                </a:solidFill>
                <a:latin typeface="Rockwell" panose="02060603020205020403" pitchFamily="18" charset="0"/>
                <a:cs typeface="Helvetica" panose="020B0604020202020204" pitchFamily="34" charset="0"/>
              </a:rPr>
              <a:t>India</a:t>
            </a:r>
          </a:p>
          <a:p>
            <a:pPr algn="ctr">
              <a:defRPr/>
            </a:pPr>
            <a:r>
              <a:rPr lang="en-US" sz="2400" b="1" dirty="0" smtClean="0">
                <a:solidFill>
                  <a:srgbClr val="000000"/>
                </a:solidFill>
                <a:latin typeface="Rockwell" panose="02060603020205020403" pitchFamily="18" charset="0"/>
                <a:cs typeface="Helvetica" panose="020B0604020202020204" pitchFamily="34" charset="0"/>
              </a:rPr>
              <a:t>April 08, 2019</a:t>
            </a:r>
            <a:endParaRPr lang="en-IN" sz="2400" b="1" dirty="0">
              <a:solidFill>
                <a:srgbClr val="000000"/>
              </a:solidFill>
              <a:latin typeface="Rockwell" panose="02060603020205020403" pitchFamily="18" charset="0"/>
              <a:cs typeface="Helvetica" panose="020B0604020202020204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558679" y="4428568"/>
            <a:ext cx="6096000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969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981717"/>
            <a:ext cx="12192000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80523" y="-13845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IN" sz="3600" b="1" dirty="0" smtClean="0">
                <a:solidFill>
                  <a:srgbClr val="C00000"/>
                </a:solidFill>
                <a:latin typeface="Rockwell" panose="02060603020205020403" pitchFamily="18" charset="0"/>
              </a:rPr>
              <a:t>Why </a:t>
            </a:r>
            <a:r>
              <a:rPr lang="en-IN" sz="3600" b="1" dirty="0" err="1" smtClean="0">
                <a:solidFill>
                  <a:srgbClr val="C00000"/>
                </a:solidFill>
                <a:latin typeface="Rockwell" panose="02060603020205020403" pitchFamily="18" charset="0"/>
              </a:rPr>
              <a:t>Mera</a:t>
            </a:r>
            <a:r>
              <a:rPr lang="en-IN" sz="3600" b="1" dirty="0" smtClean="0">
                <a:solidFill>
                  <a:srgbClr val="C00000"/>
                </a:solidFill>
                <a:latin typeface="Rockwell" panose="02060603020205020403" pitchFamily="18" charset="0"/>
              </a:rPr>
              <a:t> </a:t>
            </a:r>
            <a:r>
              <a:rPr lang="en-IN" sz="3600" b="1" dirty="0" err="1" smtClean="0">
                <a:solidFill>
                  <a:srgbClr val="C00000"/>
                </a:solidFill>
                <a:latin typeface="Rockwell" panose="02060603020205020403" pitchFamily="18" charset="0"/>
              </a:rPr>
              <a:t>Aspataal</a:t>
            </a:r>
            <a:r>
              <a:rPr lang="en-IN" sz="3600" b="1" dirty="0" smtClean="0">
                <a:solidFill>
                  <a:srgbClr val="C00000"/>
                </a:solidFill>
                <a:latin typeface="Rockwell" panose="02060603020205020403" pitchFamily="18" charset="0"/>
              </a:rPr>
              <a:t>?</a:t>
            </a:r>
            <a:endParaRPr lang="en-IN" sz="3600" b="1" dirty="0">
              <a:solidFill>
                <a:srgbClr val="C00000"/>
              </a:solidFill>
              <a:latin typeface="Rockwell" panose="02060603020205020403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12531" y="2159862"/>
            <a:ext cx="1136693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3600" dirty="0" smtClean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To provide </a:t>
            </a:r>
            <a:r>
              <a:rPr lang="en-US" sz="3600" b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patient-centric care</a:t>
            </a:r>
            <a:r>
              <a:rPr lang="en-US" sz="3600" b="1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36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at public and empaneled private health </a:t>
            </a:r>
            <a:r>
              <a:rPr lang="en-US" sz="3600" dirty="0" smtClean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facilities through the use of </a:t>
            </a:r>
            <a:r>
              <a:rPr lang="en-US" sz="3600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technology </a:t>
            </a:r>
            <a:r>
              <a:rPr lang="en-US" sz="3600" b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based patient feedback and satisfaction measurement </a:t>
            </a:r>
            <a:r>
              <a:rPr lang="en-US" sz="3600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system </a:t>
            </a:r>
            <a:r>
              <a:rPr lang="en-US" sz="36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that</a:t>
            </a:r>
            <a:r>
              <a:rPr lang="en-US" sz="3600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3600" dirty="0" smtClean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facilitates this objective effectively</a:t>
            </a:r>
            <a:endParaRPr lang="en-US" sz="3600" dirty="0">
              <a:solidFill>
                <a:prstClr val="black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30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-82" y="1228474"/>
            <a:ext cx="12261331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264750" y="358949"/>
            <a:ext cx="5731668" cy="612570"/>
          </a:xfrm>
        </p:spPr>
        <p:txBody>
          <a:bodyPr>
            <a:noAutofit/>
          </a:bodyPr>
          <a:lstStyle/>
          <a:p>
            <a:pPr algn="ctr"/>
            <a:r>
              <a:rPr lang="en-IN" sz="3600" b="1" dirty="0">
                <a:solidFill>
                  <a:srgbClr val="C00000"/>
                </a:solidFill>
                <a:latin typeface="Rockwell" panose="02060603020205020403" pitchFamily="18" charset="0"/>
                <a:cs typeface="Helvetica" panose="020B0604020202020204" pitchFamily="34" charset="0"/>
              </a:rPr>
              <a:t>What is Mera Aspataal 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48639" y="2515289"/>
            <a:ext cx="11163891" cy="2308324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latin typeface="Helvetica" panose="020B0604020202020204" pitchFamily="34" charset="0"/>
                <a:cs typeface="Helvetica" panose="020B0604020202020204" pitchFamily="34" charset="0"/>
              </a:rPr>
              <a:t>Simple, intuitive, and multi-lingual </a:t>
            </a:r>
            <a:r>
              <a:rPr lang="en-IN" sz="36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ICT based system that </a:t>
            </a:r>
            <a:r>
              <a:rPr lang="en-IN" sz="3600" dirty="0">
                <a:latin typeface="Helvetica" panose="020B0604020202020204" pitchFamily="34" charset="0"/>
                <a:cs typeface="Helvetica" panose="020B0604020202020204" pitchFamily="34" charset="0"/>
              </a:rPr>
              <a:t>captures patient feedback in a very short time on the services received from the public and empanelled private health facilities</a:t>
            </a:r>
          </a:p>
        </p:txBody>
      </p:sp>
    </p:spTree>
    <p:extLst>
      <p:ext uri="{BB962C8B-B14F-4D97-AF65-F5344CB8AC3E}">
        <p14:creationId xmlns:p14="http://schemas.microsoft.com/office/powerpoint/2010/main" val="210593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7178" y="240239"/>
            <a:ext cx="11298968" cy="575033"/>
          </a:xfrm>
        </p:spPr>
        <p:txBody>
          <a:bodyPr>
            <a:noAutofit/>
          </a:bodyPr>
          <a:lstStyle/>
          <a:p>
            <a:pPr algn="ctr"/>
            <a:r>
              <a:rPr lang="en-IN" sz="3600" b="1" dirty="0" smtClean="0">
                <a:solidFill>
                  <a:srgbClr val="C00000"/>
                </a:solidFill>
                <a:latin typeface="Rockwell" panose="02060603020205020403" pitchFamily="18" charset="77"/>
              </a:rPr>
              <a:t>Goal and Objectives </a:t>
            </a:r>
            <a:r>
              <a:rPr lang="en-IN" sz="3600" b="1" dirty="0">
                <a:solidFill>
                  <a:srgbClr val="C00000"/>
                </a:solidFill>
                <a:latin typeface="Rockwell" panose="02060603020205020403" pitchFamily="18" charset="77"/>
              </a:rPr>
              <a:t>of </a:t>
            </a:r>
            <a:r>
              <a:rPr lang="en-IN" sz="3600" b="1" dirty="0" err="1" smtClean="0">
                <a:solidFill>
                  <a:srgbClr val="C00000"/>
                </a:solidFill>
                <a:latin typeface="Rockwell" panose="02060603020205020403" pitchFamily="18" charset="77"/>
              </a:rPr>
              <a:t>Mera</a:t>
            </a:r>
            <a:r>
              <a:rPr lang="en-IN" sz="3600" b="1" dirty="0" smtClean="0">
                <a:solidFill>
                  <a:srgbClr val="C00000"/>
                </a:solidFill>
                <a:latin typeface="Rockwell" panose="02060603020205020403" pitchFamily="18" charset="77"/>
              </a:rPr>
              <a:t> </a:t>
            </a:r>
            <a:r>
              <a:rPr lang="en-IN" sz="3600" b="1" dirty="0" err="1" smtClean="0">
                <a:solidFill>
                  <a:srgbClr val="C00000"/>
                </a:solidFill>
                <a:latin typeface="Rockwell" panose="02060603020205020403" pitchFamily="18" charset="77"/>
              </a:rPr>
              <a:t>Aspataal</a:t>
            </a:r>
            <a:endParaRPr lang="en-IN" sz="3600" b="1" dirty="0">
              <a:solidFill>
                <a:srgbClr val="C00000"/>
              </a:solidFill>
              <a:latin typeface="Rockwell" panose="02060603020205020403" pitchFamily="18" charset="77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927838" y="1718441"/>
            <a:ext cx="5849768" cy="4793194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Aft>
                <a:spcPts val="600"/>
              </a:spcAft>
            </a:pPr>
            <a:r>
              <a:rPr lang="en-US" sz="2400" dirty="0" smtClean="0">
                <a:latin typeface="Helvetica" pitchFamily="2" charset="0"/>
              </a:rPr>
              <a:t>Evolve </a:t>
            </a:r>
            <a:r>
              <a:rPr lang="en-US" sz="2400" dirty="0">
                <a:latin typeface="Helvetica" pitchFamily="2" charset="0"/>
              </a:rPr>
              <a:t>patient-driven, responsive and accountable healthcare </a:t>
            </a:r>
          </a:p>
          <a:p>
            <a:pPr lvl="0">
              <a:lnSpc>
                <a:spcPct val="100000"/>
              </a:lnSpc>
              <a:spcAft>
                <a:spcPts val="600"/>
              </a:spcAft>
            </a:pPr>
            <a:r>
              <a:rPr lang="en-US" sz="2400" dirty="0">
                <a:latin typeface="Helvetica" pitchFamily="2" charset="0"/>
              </a:rPr>
              <a:t>Enable patients to make informed decisions</a:t>
            </a:r>
            <a:endParaRPr lang="en-IN" sz="2400" dirty="0">
              <a:latin typeface="Helvetica" pitchFamily="2" charset="0"/>
            </a:endParaRPr>
          </a:p>
          <a:p>
            <a:pPr lvl="0">
              <a:lnSpc>
                <a:spcPct val="100000"/>
              </a:lnSpc>
              <a:spcAft>
                <a:spcPts val="600"/>
              </a:spcAft>
            </a:pPr>
            <a:r>
              <a:rPr lang="en-US" sz="2400" dirty="0">
                <a:latin typeface="Helvetica" pitchFamily="2" charset="0"/>
              </a:rPr>
              <a:t>Establish an environment of healthy competition among providers</a:t>
            </a:r>
            <a:endParaRPr lang="en-IN" sz="2400" dirty="0">
              <a:latin typeface="Helvetica" pitchFamily="2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400" dirty="0">
                <a:latin typeface="Helvetica" pitchFamily="2" charset="0"/>
              </a:rPr>
              <a:t>Recognize top performing facilities, which will boost the morale of staff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400" dirty="0">
                <a:latin typeface="Helvetica" pitchFamily="2" charset="0"/>
              </a:rPr>
              <a:t>Establish a mechanism to rank health facilities based on </a:t>
            </a:r>
            <a:r>
              <a:rPr lang="en-US" sz="2400" dirty="0" smtClean="0">
                <a:latin typeface="Helvetica" pitchFamily="2" charset="0"/>
              </a:rPr>
              <a:t>feedback</a:t>
            </a:r>
            <a:endParaRPr lang="en-IN" sz="2400" dirty="0">
              <a:latin typeface="Helvetica" pitchFamily="2" charset="0"/>
            </a:endParaRPr>
          </a:p>
          <a:p>
            <a:pPr lvl="0">
              <a:spcAft>
                <a:spcPts val="600"/>
              </a:spcAft>
            </a:pPr>
            <a:endParaRPr lang="en-IN" sz="2400" dirty="0">
              <a:latin typeface="Helvetica" pitchFamily="2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xmlns="" id="{8FD8ACAD-751B-9A4C-885D-798D441248F3}"/>
              </a:ext>
            </a:extLst>
          </p:cNvPr>
          <p:cNvCxnSpPr/>
          <p:nvPr/>
        </p:nvCxnSpPr>
        <p:spPr>
          <a:xfrm>
            <a:off x="0" y="947150"/>
            <a:ext cx="12261331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41735" y="1862731"/>
            <a:ext cx="532349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Helvetica" panose="020B0604020202020204" pitchFamily="34" charset="0"/>
                <a:cs typeface="Helvetica" panose="020B0604020202020204" pitchFamily="34" charset="0"/>
              </a:rPr>
              <a:t>Improving </a:t>
            </a:r>
            <a:r>
              <a:rPr lang="en-US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patient centric care </a:t>
            </a:r>
            <a:r>
              <a:rPr lang="en-US" sz="3200" dirty="0">
                <a:latin typeface="Helvetica" panose="020B0604020202020204" pitchFamily="34" charset="0"/>
                <a:cs typeface="Helvetica" panose="020B0604020202020204" pitchFamily="34" charset="0"/>
              </a:rPr>
              <a:t>by obtaining patient feedback using technology based solutions </a:t>
            </a:r>
            <a:endParaRPr lang="en-US" sz="32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endParaRPr lang="en-US" sz="36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en-US" sz="36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endParaRPr lang="en-US" sz="3600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1736" y="1163286"/>
            <a:ext cx="5323491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IN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Goal</a:t>
            </a:r>
            <a:endParaRPr lang="en-US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30665" y="1163286"/>
            <a:ext cx="5612524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Objectives</a:t>
            </a:r>
            <a:endParaRPr lang="en-US" sz="24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79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1052784"/>
            <a:ext cx="12261331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4271" y="299449"/>
            <a:ext cx="122470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solidFill>
                  <a:srgbClr val="C00000"/>
                </a:solidFill>
                <a:latin typeface="Rockwell" panose="02060603020205020403" pitchFamily="18" charset="77"/>
                <a:cs typeface="Helvetica" panose="020B0604020202020204" pitchFamily="34" charset="0"/>
              </a:rPr>
              <a:t>Multi-Channel Approach to Capture Patient Feedback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5683" y="1877943"/>
            <a:ext cx="3212997" cy="154540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6547" y="1877943"/>
            <a:ext cx="2180066" cy="1631525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3174253" y="4317716"/>
            <a:ext cx="2806765" cy="1688247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Average Responses Received Daily*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2400" b="1" dirty="0" smtClean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4,659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6206839" y="4317717"/>
            <a:ext cx="2806765" cy="1688246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Total Mobile App Downloads**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2400" b="1" dirty="0" smtClean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11,850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9239425" y="4317717"/>
            <a:ext cx="2806765" cy="1688246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Average Web Page Hits Monthly**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2400" b="1" dirty="0" smtClean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4,390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288658" y="4317716"/>
            <a:ext cx="2806765" cy="1688247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Average Patients Targeted Daily*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2400" b="1" dirty="0" smtClean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64,813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4271" y="6281183"/>
            <a:ext cx="3449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* Through SMS and OBD Channel (Average</a:t>
            </a:r>
            <a:r>
              <a:rPr kumimoji="0" lang="en-IN" sz="1600" b="0" i="1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 of December 18-Feb 19)</a:t>
            </a:r>
            <a:endParaRPr kumimoji="0" lang="en-IN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683082" y="6440289"/>
            <a:ext cx="15838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** Till </a:t>
            </a:r>
            <a:r>
              <a:rPr lang="en-IN" sz="1600" i="1" noProof="0" dirty="0" smtClean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Feb 2019</a:t>
            </a:r>
            <a:endParaRPr kumimoji="0" lang="en-IN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31" name="Picture 11" descr="C:\Users\Angad\AppData\Desktop\image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526" y="1787561"/>
            <a:ext cx="2676897" cy="1705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9" descr="C:\Users\Angad\AppData\Desktop\downloa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880" y="1990156"/>
            <a:ext cx="2496823" cy="1332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1289671" y="3509468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SMS</a:t>
            </a:r>
            <a:endParaRPr lang="en-US" sz="24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277604" y="3454883"/>
            <a:ext cx="869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OBD</a:t>
            </a:r>
            <a:endParaRPr lang="en-US" sz="24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362002" y="3454882"/>
            <a:ext cx="18291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Mobile App</a:t>
            </a:r>
            <a:endParaRPr lang="en-US" sz="24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299532" y="3454881"/>
            <a:ext cx="17852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Web Portal</a:t>
            </a:r>
            <a:endParaRPr lang="en-US" sz="24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55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8692861" y="2190059"/>
            <a:ext cx="1757435" cy="2914977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361262" y="1029540"/>
            <a:ext cx="1442789" cy="1407882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black"/>
              </a:solidFill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3079443" y="1037490"/>
            <a:ext cx="1443600" cy="1407600"/>
            <a:chOff x="3545007" y="901521"/>
            <a:chExt cx="1635973" cy="1661376"/>
          </a:xfrm>
        </p:grpSpPr>
        <p:sp>
          <p:nvSpPr>
            <p:cNvPr id="12" name="Oval 11"/>
            <p:cNvSpPr/>
            <p:nvPr/>
          </p:nvSpPr>
          <p:spPr>
            <a:xfrm>
              <a:off x="3545007" y="901521"/>
              <a:ext cx="1635973" cy="166137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prstClr val="black"/>
                </a:solidFill>
              </a:endParaRP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4183" y="1184899"/>
              <a:ext cx="1135921" cy="1135920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5404272" y="1022624"/>
            <a:ext cx="1443600" cy="1407600"/>
            <a:chOff x="6639609" y="809694"/>
            <a:chExt cx="1635973" cy="1661376"/>
          </a:xfrm>
        </p:grpSpPr>
        <p:sp>
          <p:nvSpPr>
            <p:cNvPr id="13" name="Oval 12"/>
            <p:cNvSpPr/>
            <p:nvPr/>
          </p:nvSpPr>
          <p:spPr>
            <a:xfrm>
              <a:off x="6639609" y="809694"/>
              <a:ext cx="1635973" cy="166137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prstClr val="black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8383" y="1140759"/>
              <a:ext cx="979265" cy="979265"/>
            </a:xfrm>
            <a:prstGeom prst="rect">
              <a:avLst/>
            </a:prstGeom>
          </p:spPr>
        </p:pic>
      </p:grpSp>
      <p:grpSp>
        <p:nvGrpSpPr>
          <p:cNvPr id="15" name="Group 14"/>
          <p:cNvGrpSpPr/>
          <p:nvPr/>
        </p:nvGrpSpPr>
        <p:grpSpPr>
          <a:xfrm>
            <a:off x="7788375" y="1018208"/>
            <a:ext cx="1443600" cy="1407600"/>
            <a:chOff x="6468495" y="811369"/>
            <a:chExt cx="1635973" cy="1661376"/>
          </a:xfrm>
        </p:grpSpPr>
        <p:sp>
          <p:nvSpPr>
            <p:cNvPr id="14" name="Oval 13"/>
            <p:cNvSpPr/>
            <p:nvPr/>
          </p:nvSpPr>
          <p:spPr>
            <a:xfrm>
              <a:off x="6468495" y="811369"/>
              <a:ext cx="1635973" cy="166137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prstClr val="black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699095" y="1135649"/>
              <a:ext cx="1185315" cy="1025334"/>
            </a:xfrm>
            <a:prstGeom prst="rect">
              <a:avLst/>
            </a:prstGeom>
          </p:spPr>
        </p:pic>
      </p:grpSp>
      <p:cxnSp>
        <p:nvCxnSpPr>
          <p:cNvPr id="106" name="Straight Arrow Connector 105"/>
          <p:cNvCxnSpPr>
            <a:stCxn id="11" idx="6"/>
            <a:endCxn id="12" idx="2"/>
          </p:cNvCxnSpPr>
          <p:nvPr/>
        </p:nvCxnSpPr>
        <p:spPr>
          <a:xfrm>
            <a:off x="1804051" y="1733481"/>
            <a:ext cx="1275392" cy="78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>
            <a:stCxn id="12" idx="6"/>
            <a:endCxn id="13" idx="2"/>
          </p:cNvCxnSpPr>
          <p:nvPr/>
        </p:nvCxnSpPr>
        <p:spPr>
          <a:xfrm flipV="1">
            <a:off x="4523043" y="1726424"/>
            <a:ext cx="881229" cy="1486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>
            <a:stCxn id="13" idx="6"/>
            <a:endCxn id="14" idx="2"/>
          </p:cNvCxnSpPr>
          <p:nvPr/>
        </p:nvCxnSpPr>
        <p:spPr>
          <a:xfrm flipV="1">
            <a:off x="6847872" y="1722008"/>
            <a:ext cx="940503" cy="441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Oval 120"/>
          <p:cNvSpPr/>
          <p:nvPr/>
        </p:nvSpPr>
        <p:spPr>
          <a:xfrm>
            <a:off x="10057361" y="1017926"/>
            <a:ext cx="1442789" cy="1407882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black"/>
              </a:solidFill>
            </a:endParaRPr>
          </a:p>
        </p:txBody>
      </p:sp>
      <p:cxnSp>
        <p:nvCxnSpPr>
          <p:cNvPr id="124" name="Straight Arrow Connector 123"/>
          <p:cNvCxnSpPr>
            <a:stCxn id="14" idx="6"/>
            <a:endCxn id="121" idx="2"/>
          </p:cNvCxnSpPr>
          <p:nvPr/>
        </p:nvCxnSpPr>
        <p:spPr>
          <a:xfrm flipV="1">
            <a:off x="9231975" y="1721867"/>
            <a:ext cx="825386" cy="14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Oval 134"/>
          <p:cNvSpPr/>
          <p:nvPr/>
        </p:nvSpPr>
        <p:spPr>
          <a:xfrm>
            <a:off x="9037794" y="5259980"/>
            <a:ext cx="1113712" cy="1044728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black"/>
              </a:solidFill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9037794" y="3904541"/>
            <a:ext cx="1112400" cy="1045551"/>
            <a:chOff x="9037794" y="3659840"/>
            <a:chExt cx="1112400" cy="1045551"/>
          </a:xfrm>
        </p:grpSpPr>
        <p:sp>
          <p:nvSpPr>
            <p:cNvPr id="132" name="Oval 131"/>
            <p:cNvSpPr/>
            <p:nvPr/>
          </p:nvSpPr>
          <p:spPr>
            <a:xfrm>
              <a:off x="9037794" y="3659840"/>
              <a:ext cx="1112400" cy="1045551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prstClr val="black"/>
                </a:solidFill>
              </a:endParaRPr>
            </a:p>
          </p:txBody>
        </p:sp>
        <p:pic>
          <p:nvPicPr>
            <p:cNvPr id="136" name="Picture 13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6390" y="3910519"/>
              <a:ext cx="811170" cy="4928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pic>
      </p:grpSp>
      <p:pic>
        <p:nvPicPr>
          <p:cNvPr id="137" name="Picture 13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334" y="5500319"/>
            <a:ext cx="610635" cy="56405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grpSp>
        <p:nvGrpSpPr>
          <p:cNvPr id="22" name="Group 21"/>
          <p:cNvGrpSpPr/>
          <p:nvPr/>
        </p:nvGrpSpPr>
        <p:grpSpPr>
          <a:xfrm>
            <a:off x="9029643" y="2425667"/>
            <a:ext cx="1112400" cy="1044000"/>
            <a:chOff x="9029643" y="2180966"/>
            <a:chExt cx="1112400" cy="1044000"/>
          </a:xfrm>
        </p:grpSpPr>
        <p:sp>
          <p:nvSpPr>
            <p:cNvPr id="139" name="Oval 138"/>
            <p:cNvSpPr/>
            <p:nvPr/>
          </p:nvSpPr>
          <p:spPr>
            <a:xfrm>
              <a:off x="9029643" y="2180966"/>
              <a:ext cx="1112400" cy="1044000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prstClr val="black"/>
                </a:solidFill>
              </a:endParaRPr>
            </a:p>
          </p:txBody>
        </p:sp>
        <p:pic>
          <p:nvPicPr>
            <p:cNvPr id="140" name="Picture 13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0544" y="2397525"/>
              <a:ext cx="699079" cy="64606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pic>
      </p:grpSp>
      <p:sp>
        <p:nvSpPr>
          <p:cNvPr id="143" name="Rectangle 142"/>
          <p:cNvSpPr/>
          <p:nvPr/>
        </p:nvSpPr>
        <p:spPr>
          <a:xfrm>
            <a:off x="5585000" y="3754780"/>
            <a:ext cx="1711185" cy="1676328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grpSp>
        <p:nvGrpSpPr>
          <p:cNvPr id="144" name="Group 143"/>
          <p:cNvGrpSpPr/>
          <p:nvPr/>
        </p:nvGrpSpPr>
        <p:grpSpPr>
          <a:xfrm>
            <a:off x="5828273" y="3928740"/>
            <a:ext cx="1143000" cy="1069848"/>
            <a:chOff x="5689951" y="3543032"/>
            <a:chExt cx="1635973" cy="1661376"/>
          </a:xfrm>
        </p:grpSpPr>
        <p:sp>
          <p:nvSpPr>
            <p:cNvPr id="183" name="Oval 182"/>
            <p:cNvSpPr/>
            <p:nvPr/>
          </p:nvSpPr>
          <p:spPr>
            <a:xfrm>
              <a:off x="5689951" y="3543032"/>
              <a:ext cx="1635973" cy="166137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prstClr val="black"/>
                </a:solidFill>
              </a:endParaRPr>
            </a:p>
          </p:txBody>
        </p:sp>
        <p:pic>
          <p:nvPicPr>
            <p:cNvPr id="184" name="Picture 183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3634" y="3867573"/>
              <a:ext cx="1268607" cy="1009681"/>
            </a:xfrm>
            <a:prstGeom prst="rect">
              <a:avLst/>
            </a:prstGeom>
          </p:spPr>
        </p:pic>
      </p:grpSp>
      <p:sp>
        <p:nvSpPr>
          <p:cNvPr id="152" name="Oval 151"/>
          <p:cNvSpPr/>
          <p:nvPr/>
        </p:nvSpPr>
        <p:spPr>
          <a:xfrm>
            <a:off x="4161034" y="3927523"/>
            <a:ext cx="1143104" cy="107015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black"/>
              </a:solidFill>
            </a:endParaRPr>
          </a:p>
        </p:txBody>
      </p:sp>
      <p:pic>
        <p:nvPicPr>
          <p:cNvPr id="154" name="Picture 15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963" y="4213870"/>
            <a:ext cx="919637" cy="539499"/>
          </a:xfrm>
          <a:prstGeom prst="rect">
            <a:avLst/>
          </a:prstGeom>
        </p:spPr>
      </p:pic>
      <p:sp>
        <p:nvSpPr>
          <p:cNvPr id="148" name="TextBox 147"/>
          <p:cNvSpPr txBox="1"/>
          <p:nvPr/>
        </p:nvSpPr>
        <p:spPr>
          <a:xfrm>
            <a:off x="4827834" y="3292703"/>
            <a:ext cx="14350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rgbClr val="44546A"/>
                </a:solidFill>
              </a:rPr>
              <a:t>NIC Cloud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3954786" y="4969442"/>
            <a:ext cx="1539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>
                <a:solidFill>
                  <a:prstClr val="black"/>
                </a:solidFill>
              </a:rPr>
              <a:t>Dashboard</a:t>
            </a:r>
          </a:p>
        </p:txBody>
      </p:sp>
      <p:sp>
        <p:nvSpPr>
          <p:cNvPr id="185" name="TextBox 184"/>
          <p:cNvSpPr txBox="1"/>
          <p:nvPr/>
        </p:nvSpPr>
        <p:spPr>
          <a:xfrm>
            <a:off x="5620632" y="4956331"/>
            <a:ext cx="16351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>
                <a:solidFill>
                  <a:prstClr val="black"/>
                </a:solidFill>
              </a:rPr>
              <a:t>Web Server</a:t>
            </a:r>
          </a:p>
        </p:txBody>
      </p:sp>
      <p:sp>
        <p:nvSpPr>
          <p:cNvPr id="157" name="Rectangle 156"/>
          <p:cNvSpPr/>
          <p:nvPr/>
        </p:nvSpPr>
        <p:spPr>
          <a:xfrm>
            <a:off x="361261" y="4799807"/>
            <a:ext cx="1978408" cy="572165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ysClr val="windowText" lastClr="000000"/>
                </a:solidFill>
              </a:rPr>
              <a:t>District</a:t>
            </a:r>
          </a:p>
        </p:txBody>
      </p:sp>
      <p:sp>
        <p:nvSpPr>
          <p:cNvPr id="158" name="Rectangle 157"/>
          <p:cNvSpPr/>
          <p:nvPr/>
        </p:nvSpPr>
        <p:spPr>
          <a:xfrm>
            <a:off x="361262" y="5690775"/>
            <a:ext cx="1978407" cy="576072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ysClr val="windowText" lastClr="000000"/>
                </a:solidFill>
              </a:rPr>
              <a:t>Facility </a:t>
            </a:r>
          </a:p>
        </p:txBody>
      </p:sp>
      <p:sp>
        <p:nvSpPr>
          <p:cNvPr id="159" name="Rectangle 158"/>
          <p:cNvSpPr/>
          <p:nvPr/>
        </p:nvSpPr>
        <p:spPr>
          <a:xfrm>
            <a:off x="361263" y="3905945"/>
            <a:ext cx="1978406" cy="572165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ysClr val="windowText" lastClr="000000"/>
                </a:solidFill>
              </a:rPr>
              <a:t>State </a:t>
            </a:r>
          </a:p>
        </p:txBody>
      </p:sp>
      <p:sp>
        <p:nvSpPr>
          <p:cNvPr id="160" name="Rectangle 159"/>
          <p:cNvSpPr/>
          <p:nvPr/>
        </p:nvSpPr>
        <p:spPr>
          <a:xfrm>
            <a:off x="361261" y="3053961"/>
            <a:ext cx="1978408" cy="572165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ysClr val="windowText" lastClr="000000"/>
                </a:solidFill>
              </a:rPr>
              <a:t>National </a:t>
            </a:r>
          </a:p>
        </p:txBody>
      </p:sp>
      <p:cxnSp>
        <p:nvCxnSpPr>
          <p:cNvPr id="99" name="Elbow Connector 98"/>
          <p:cNvCxnSpPr>
            <a:stCxn id="139" idx="6"/>
            <a:endCxn id="121" idx="4"/>
          </p:cNvCxnSpPr>
          <p:nvPr/>
        </p:nvCxnSpPr>
        <p:spPr>
          <a:xfrm flipV="1">
            <a:off x="10142043" y="2425808"/>
            <a:ext cx="636713" cy="521859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Elbow Connector 160"/>
          <p:cNvCxnSpPr>
            <a:stCxn id="132" idx="6"/>
            <a:endCxn id="121" idx="4"/>
          </p:cNvCxnSpPr>
          <p:nvPr/>
        </p:nvCxnSpPr>
        <p:spPr>
          <a:xfrm flipV="1">
            <a:off x="10150194" y="2425808"/>
            <a:ext cx="628562" cy="2001509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Elbow Connector 161"/>
          <p:cNvCxnSpPr>
            <a:stCxn id="121" idx="5"/>
            <a:endCxn id="135" idx="6"/>
          </p:cNvCxnSpPr>
          <p:nvPr/>
        </p:nvCxnSpPr>
        <p:spPr>
          <a:xfrm rot="5400000">
            <a:off x="8938824" y="3432310"/>
            <a:ext cx="3562716" cy="1137352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Elbow Connector 162"/>
          <p:cNvCxnSpPr>
            <a:stCxn id="143" idx="3"/>
            <a:endCxn id="139" idx="2"/>
          </p:cNvCxnSpPr>
          <p:nvPr/>
        </p:nvCxnSpPr>
        <p:spPr>
          <a:xfrm flipV="1">
            <a:off x="7296185" y="2947667"/>
            <a:ext cx="1733458" cy="1645277"/>
          </a:xfrm>
          <a:prstGeom prst="bentConnector3">
            <a:avLst>
              <a:gd name="adj1" fmla="val 31617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Elbow Connector 172"/>
          <p:cNvCxnSpPr>
            <a:stCxn id="143" idx="3"/>
            <a:endCxn id="132" idx="2"/>
          </p:cNvCxnSpPr>
          <p:nvPr/>
        </p:nvCxnSpPr>
        <p:spPr>
          <a:xfrm flipV="1">
            <a:off x="7296185" y="4427317"/>
            <a:ext cx="1741609" cy="165627"/>
          </a:xfrm>
          <a:prstGeom prst="bentConnector3">
            <a:avLst>
              <a:gd name="adj1" fmla="val 31658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Elbow Connector 176"/>
          <p:cNvCxnSpPr>
            <a:stCxn id="135" idx="2"/>
          </p:cNvCxnSpPr>
          <p:nvPr/>
        </p:nvCxnSpPr>
        <p:spPr>
          <a:xfrm rot="10800000">
            <a:off x="7296186" y="4950092"/>
            <a:ext cx="1741608" cy="832252"/>
          </a:xfrm>
          <a:prstGeom prst="bentConnector3">
            <a:avLst>
              <a:gd name="adj1" fmla="val 67501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Elbow Connector 177"/>
          <p:cNvCxnSpPr>
            <a:stCxn id="121" idx="6"/>
            <a:endCxn id="185" idx="2"/>
          </p:cNvCxnSpPr>
          <p:nvPr/>
        </p:nvCxnSpPr>
        <p:spPr>
          <a:xfrm flipH="1">
            <a:off x="6438228" y="1721867"/>
            <a:ext cx="5061922" cy="3696129"/>
          </a:xfrm>
          <a:prstGeom prst="bentConnector4">
            <a:avLst>
              <a:gd name="adj1" fmla="val -4516"/>
              <a:gd name="adj2" fmla="val 134298"/>
            </a:avLst>
          </a:prstGeom>
          <a:ln w="28575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Elbow Connector 190"/>
          <p:cNvCxnSpPr>
            <a:stCxn id="13" idx="4"/>
            <a:endCxn id="143" idx="0"/>
          </p:cNvCxnSpPr>
          <p:nvPr/>
        </p:nvCxnSpPr>
        <p:spPr>
          <a:xfrm rot="16200000" flipH="1">
            <a:off x="5621054" y="2935241"/>
            <a:ext cx="1324556" cy="31452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Arrow Connector 206"/>
          <p:cNvCxnSpPr>
            <a:stCxn id="160" idx="2"/>
            <a:endCxn id="159" idx="0"/>
          </p:cNvCxnSpPr>
          <p:nvPr/>
        </p:nvCxnSpPr>
        <p:spPr>
          <a:xfrm>
            <a:off x="1350465" y="3626126"/>
            <a:ext cx="1" cy="279819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Arrow Connector 209"/>
          <p:cNvCxnSpPr>
            <a:stCxn id="159" idx="2"/>
            <a:endCxn id="157" idx="0"/>
          </p:cNvCxnSpPr>
          <p:nvPr/>
        </p:nvCxnSpPr>
        <p:spPr>
          <a:xfrm flipH="1">
            <a:off x="1350465" y="4478110"/>
            <a:ext cx="1" cy="321697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Arrow Connector 213"/>
          <p:cNvCxnSpPr>
            <a:stCxn id="157" idx="2"/>
            <a:endCxn id="158" idx="0"/>
          </p:cNvCxnSpPr>
          <p:nvPr/>
        </p:nvCxnSpPr>
        <p:spPr>
          <a:xfrm>
            <a:off x="1350465" y="5371972"/>
            <a:ext cx="1" cy="318803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7" name="Rectangle 216"/>
          <p:cNvSpPr/>
          <p:nvPr/>
        </p:nvSpPr>
        <p:spPr>
          <a:xfrm>
            <a:off x="1608268" y="2643951"/>
            <a:ext cx="27138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i="1" dirty="0">
                <a:solidFill>
                  <a:srgbClr val="C00000"/>
                </a:solidFill>
              </a:rPr>
              <a:t>7. Online Access/</a:t>
            </a:r>
          </a:p>
          <a:p>
            <a:pPr algn="ctr"/>
            <a:r>
              <a:rPr lang="en-US" sz="2000" b="1" i="1" dirty="0">
                <a:solidFill>
                  <a:srgbClr val="C00000"/>
                </a:solidFill>
              </a:rPr>
              <a:t>Reporting</a:t>
            </a:r>
          </a:p>
        </p:txBody>
      </p:sp>
      <p:sp>
        <p:nvSpPr>
          <p:cNvPr id="218" name="TextBox 217"/>
          <p:cNvSpPr txBox="1"/>
          <p:nvPr/>
        </p:nvSpPr>
        <p:spPr>
          <a:xfrm>
            <a:off x="6105202" y="2456995"/>
            <a:ext cx="15240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000" b="1" i="1" dirty="0">
                <a:solidFill>
                  <a:srgbClr val="C00000"/>
                </a:solidFill>
              </a:rPr>
              <a:t>3. Upload </a:t>
            </a:r>
          </a:p>
          <a:p>
            <a:pPr algn="ctr"/>
            <a:r>
              <a:rPr lang="en-IN" sz="2000" b="1" i="1" dirty="0">
                <a:solidFill>
                  <a:srgbClr val="C00000"/>
                </a:solidFill>
              </a:rPr>
              <a:t>Patient Data</a:t>
            </a:r>
          </a:p>
        </p:txBody>
      </p:sp>
      <p:sp>
        <p:nvSpPr>
          <p:cNvPr id="220" name="TextBox 219"/>
          <p:cNvSpPr txBox="1"/>
          <p:nvPr/>
        </p:nvSpPr>
        <p:spPr>
          <a:xfrm>
            <a:off x="6488354" y="6261024"/>
            <a:ext cx="3852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b="1" i="1" dirty="0">
                <a:solidFill>
                  <a:srgbClr val="C00000"/>
                </a:solidFill>
              </a:rPr>
              <a:t>5a. Patient Response (OBD &amp; SMS)</a:t>
            </a:r>
          </a:p>
        </p:txBody>
      </p:sp>
      <p:sp>
        <p:nvSpPr>
          <p:cNvPr id="229" name="TextBox 228"/>
          <p:cNvSpPr txBox="1"/>
          <p:nvPr/>
        </p:nvSpPr>
        <p:spPr>
          <a:xfrm>
            <a:off x="1963444" y="1347202"/>
            <a:ext cx="9969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b="1" i="1" dirty="0">
                <a:solidFill>
                  <a:srgbClr val="C00000"/>
                </a:solidFill>
              </a:rPr>
              <a:t>1. Entry</a:t>
            </a:r>
          </a:p>
        </p:txBody>
      </p:sp>
      <p:sp>
        <p:nvSpPr>
          <p:cNvPr id="230" name="TextBox 229"/>
          <p:cNvSpPr txBox="1"/>
          <p:nvPr/>
        </p:nvSpPr>
        <p:spPr>
          <a:xfrm>
            <a:off x="9221876" y="1317409"/>
            <a:ext cx="8354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b="1" i="1" dirty="0">
                <a:solidFill>
                  <a:srgbClr val="C00000"/>
                </a:solidFill>
              </a:rPr>
              <a:t>2. Exit</a:t>
            </a:r>
          </a:p>
        </p:txBody>
      </p:sp>
      <p:sp>
        <p:nvSpPr>
          <p:cNvPr id="17" name="Freeform 16"/>
          <p:cNvSpPr/>
          <p:nvPr/>
        </p:nvSpPr>
        <p:spPr>
          <a:xfrm>
            <a:off x="1342641" y="2475189"/>
            <a:ext cx="851674" cy="439144"/>
          </a:xfrm>
          <a:custGeom>
            <a:avLst/>
            <a:gdLst>
              <a:gd name="connsiteX0" fmla="*/ 0 w 851674"/>
              <a:gd name="connsiteY0" fmla="*/ 0 h 439144"/>
              <a:gd name="connsiteX1" fmla="*/ 851674 w 851674"/>
              <a:gd name="connsiteY1" fmla="*/ 0 h 439144"/>
              <a:gd name="connsiteX2" fmla="*/ 851674 w 851674"/>
              <a:gd name="connsiteY2" fmla="*/ 439144 h 439144"/>
              <a:gd name="connsiteX3" fmla="*/ 0 w 851674"/>
              <a:gd name="connsiteY3" fmla="*/ 439144 h 439144"/>
              <a:gd name="connsiteX4" fmla="*/ 0 w 851674"/>
              <a:gd name="connsiteY4" fmla="*/ 0 h 439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1674" h="439144">
                <a:moveTo>
                  <a:pt x="0" y="0"/>
                </a:moveTo>
                <a:lnTo>
                  <a:pt x="851674" y="0"/>
                </a:lnTo>
                <a:lnTo>
                  <a:pt x="851674" y="439144"/>
                </a:lnTo>
                <a:lnTo>
                  <a:pt x="0" y="43914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sp3d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b" anchorCtr="0">
            <a:noAutofit/>
          </a:bodyPr>
          <a:lstStyle/>
          <a:p>
            <a:pPr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900">
              <a:solidFill>
                <a:prstClr val="white"/>
              </a:solidFill>
            </a:endParaRPr>
          </a:p>
        </p:txBody>
      </p:sp>
      <p:pic>
        <p:nvPicPr>
          <p:cNvPr id="71" name="Picture 7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49" y="1187447"/>
            <a:ext cx="771805" cy="1094604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1542" y="1193461"/>
            <a:ext cx="1097687" cy="1095658"/>
          </a:xfrm>
          <a:prstGeom prst="rect">
            <a:avLst/>
          </a:prstGeom>
        </p:spPr>
      </p:pic>
      <p:sp>
        <p:nvSpPr>
          <p:cNvPr id="73" name="TextBox 72"/>
          <p:cNvSpPr txBox="1"/>
          <p:nvPr/>
        </p:nvSpPr>
        <p:spPr>
          <a:xfrm>
            <a:off x="593043" y="491057"/>
            <a:ext cx="9443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b="1" dirty="0">
                <a:solidFill>
                  <a:prstClr val="black"/>
                </a:solidFill>
              </a:rPr>
              <a:t>Patient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3275254" y="488192"/>
            <a:ext cx="10622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b="1" dirty="0">
                <a:solidFill>
                  <a:prstClr val="black"/>
                </a:solidFill>
              </a:rPr>
              <a:t>Hospital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877609" y="490484"/>
            <a:ext cx="2532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>
                <a:solidFill>
                  <a:prstClr val="black"/>
                </a:solidFill>
              </a:rPr>
              <a:t>Registration Counter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7642272" y="495897"/>
            <a:ext cx="18089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>
                <a:solidFill>
                  <a:prstClr val="black"/>
                </a:solidFill>
              </a:rPr>
              <a:t>Doctor Room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0278596" y="494970"/>
            <a:ext cx="9443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b="1" dirty="0">
                <a:solidFill>
                  <a:prstClr val="black"/>
                </a:solidFill>
              </a:rPr>
              <a:t>Patient</a:t>
            </a:r>
          </a:p>
        </p:txBody>
      </p:sp>
      <p:sp>
        <p:nvSpPr>
          <p:cNvPr id="84" name="Rectangle 83"/>
          <p:cNvSpPr/>
          <p:nvPr/>
        </p:nvSpPr>
        <p:spPr>
          <a:xfrm>
            <a:off x="3529361" y="3326152"/>
            <a:ext cx="4076316" cy="2510592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3869084" y="3754780"/>
            <a:ext cx="1711185" cy="1676328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7844070" y="4730940"/>
            <a:ext cx="16494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i="1" dirty="0">
                <a:solidFill>
                  <a:srgbClr val="C00000"/>
                </a:solidFill>
              </a:rPr>
              <a:t>5b. Patient Response (Mobile App &amp; Web Portal)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7899653" y="3200856"/>
            <a:ext cx="11903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i="1" dirty="0">
                <a:solidFill>
                  <a:srgbClr val="C00000"/>
                </a:solidFill>
              </a:rPr>
              <a:t>4a. Target Patient through SMS &amp; OBD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11221183" y="2176574"/>
            <a:ext cx="461665" cy="4015589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en-IN" b="1" i="1" dirty="0">
                <a:solidFill>
                  <a:srgbClr val="C00000"/>
                </a:solidFill>
              </a:rPr>
              <a:t>4b. Patient visits mobile app/web portal</a:t>
            </a:r>
          </a:p>
        </p:txBody>
      </p:sp>
      <p:cxnSp>
        <p:nvCxnSpPr>
          <p:cNvPr id="113" name="Straight Arrow Connector 112"/>
          <p:cNvCxnSpPr>
            <a:stCxn id="183" idx="2"/>
            <a:endCxn id="152" idx="6"/>
          </p:cNvCxnSpPr>
          <p:nvPr/>
        </p:nvCxnSpPr>
        <p:spPr>
          <a:xfrm flipH="1" flipV="1">
            <a:off x="5304138" y="4462600"/>
            <a:ext cx="524135" cy="106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/>
          <p:cNvSpPr txBox="1"/>
          <p:nvPr/>
        </p:nvSpPr>
        <p:spPr>
          <a:xfrm>
            <a:off x="5551174" y="4130110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b="1" i="1" dirty="0">
                <a:solidFill>
                  <a:srgbClr val="C00000"/>
                </a:solidFill>
              </a:rPr>
              <a:t>6</a:t>
            </a:r>
          </a:p>
        </p:txBody>
      </p:sp>
      <p:cxnSp>
        <p:nvCxnSpPr>
          <p:cNvPr id="125" name="Elbow Connector 124"/>
          <p:cNvCxnSpPr>
            <a:stCxn id="98" idx="1"/>
            <a:endCxn id="160" idx="3"/>
          </p:cNvCxnSpPr>
          <p:nvPr/>
        </p:nvCxnSpPr>
        <p:spPr>
          <a:xfrm rot="10800000">
            <a:off x="2339670" y="3340044"/>
            <a:ext cx="1529415" cy="1252900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Elbow Connector 126"/>
          <p:cNvCxnSpPr>
            <a:stCxn id="98" idx="1"/>
            <a:endCxn id="159" idx="3"/>
          </p:cNvCxnSpPr>
          <p:nvPr/>
        </p:nvCxnSpPr>
        <p:spPr>
          <a:xfrm rot="10800000">
            <a:off x="2339670" y="4192028"/>
            <a:ext cx="1529415" cy="400916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Elbow Connector 129"/>
          <p:cNvCxnSpPr>
            <a:stCxn id="98" idx="1"/>
            <a:endCxn id="157" idx="3"/>
          </p:cNvCxnSpPr>
          <p:nvPr/>
        </p:nvCxnSpPr>
        <p:spPr>
          <a:xfrm rot="10800000" flipV="1">
            <a:off x="2339670" y="4592944"/>
            <a:ext cx="1529415" cy="492946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Elbow Connector 132"/>
          <p:cNvCxnSpPr>
            <a:stCxn id="98" idx="1"/>
            <a:endCxn id="158" idx="3"/>
          </p:cNvCxnSpPr>
          <p:nvPr/>
        </p:nvCxnSpPr>
        <p:spPr>
          <a:xfrm rot="10800000" flipV="1">
            <a:off x="2339670" y="4592943"/>
            <a:ext cx="1529415" cy="1385867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itle 1"/>
          <p:cNvSpPr txBox="1">
            <a:spLocks/>
          </p:cNvSpPr>
          <p:nvPr/>
        </p:nvSpPr>
        <p:spPr>
          <a:xfrm>
            <a:off x="11038" y="-2393"/>
            <a:ext cx="11985344" cy="51285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3600" b="1" dirty="0">
                <a:solidFill>
                  <a:srgbClr val="C00000"/>
                </a:solidFill>
                <a:latin typeface="Rockwell" panose="02060603020205020403" pitchFamily="18" charset="0"/>
              </a:rPr>
              <a:t>Feedback Collection Flow</a:t>
            </a:r>
          </a:p>
        </p:txBody>
      </p:sp>
    </p:spTree>
    <p:extLst>
      <p:ext uri="{BB962C8B-B14F-4D97-AF65-F5344CB8AC3E}">
        <p14:creationId xmlns:p14="http://schemas.microsoft.com/office/powerpoint/2010/main" val="149707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-31532" y="796187"/>
            <a:ext cx="12192000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41666" y="167426"/>
            <a:ext cx="11417987" cy="512850"/>
          </a:xfrm>
        </p:spPr>
        <p:txBody>
          <a:bodyPr>
            <a:noAutofit/>
          </a:bodyPr>
          <a:lstStyle/>
          <a:p>
            <a:pPr algn="ctr"/>
            <a:r>
              <a:rPr lang="en-IN" sz="3600" b="1" dirty="0">
                <a:solidFill>
                  <a:srgbClr val="C00000"/>
                </a:solidFill>
                <a:latin typeface="Rockwell" panose="02060603020205020403" pitchFamily="18" charset="0"/>
                <a:cs typeface="Helvetica" panose="020B0604020202020204" pitchFamily="34" charset="0"/>
              </a:rPr>
              <a:t>Patient F</a:t>
            </a:r>
            <a:r>
              <a:rPr lang="en-IN" sz="3600" b="1" dirty="0" smtClean="0">
                <a:solidFill>
                  <a:srgbClr val="C00000"/>
                </a:solidFill>
                <a:latin typeface="Rockwell" panose="02060603020205020403" pitchFamily="18" charset="0"/>
                <a:cs typeface="Helvetica" panose="020B0604020202020204" pitchFamily="34" charset="0"/>
              </a:rPr>
              <a:t>eedback </a:t>
            </a:r>
            <a:r>
              <a:rPr lang="en-IN" sz="3600" b="1" dirty="0">
                <a:solidFill>
                  <a:srgbClr val="C00000"/>
                </a:solidFill>
                <a:latin typeface="Rockwell" panose="02060603020205020403" pitchFamily="18" charset="0"/>
                <a:cs typeface="Helvetica" panose="020B0604020202020204" pitchFamily="34" charset="0"/>
              </a:rPr>
              <a:t>P</a:t>
            </a:r>
            <a:r>
              <a:rPr lang="en-IN" sz="3600" b="1" dirty="0" smtClean="0">
                <a:solidFill>
                  <a:srgbClr val="C00000"/>
                </a:solidFill>
                <a:latin typeface="Rockwell" panose="02060603020205020403" pitchFamily="18" charset="0"/>
                <a:cs typeface="Helvetica" panose="020B0604020202020204" pitchFamily="34" charset="0"/>
              </a:rPr>
              <a:t>arameters</a:t>
            </a:r>
            <a:endParaRPr lang="en-IN" sz="3600" b="1" dirty="0">
              <a:solidFill>
                <a:srgbClr val="C00000"/>
              </a:solidFill>
              <a:latin typeface="Rockwell" panose="02060603020205020403" pitchFamily="18" charset="0"/>
              <a:cs typeface="Helvetica" panose="020B0604020202020204" pitchFamily="34" charset="0"/>
            </a:endParaRPr>
          </a:p>
        </p:txBody>
      </p:sp>
      <p:sp>
        <p:nvSpPr>
          <p:cNvPr id="7" name="Flowchart: Alternate Process 6"/>
          <p:cNvSpPr/>
          <p:nvPr/>
        </p:nvSpPr>
        <p:spPr>
          <a:xfrm>
            <a:off x="153639" y="912097"/>
            <a:ext cx="2037767" cy="5779921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endParaRPr lang="en-IN" sz="2800" b="1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Doctor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Nurse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Lab/X Ray Technician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Pharmacist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Ward Assistant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Other Staff</a:t>
            </a:r>
          </a:p>
        </p:txBody>
      </p:sp>
      <p:sp>
        <p:nvSpPr>
          <p:cNvPr id="8" name="Flowchart: Alternate Process 7"/>
          <p:cNvSpPr/>
          <p:nvPr/>
        </p:nvSpPr>
        <p:spPr>
          <a:xfrm>
            <a:off x="2425064" y="912097"/>
            <a:ext cx="2261267" cy="5779921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endParaRPr lang="en-IN" sz="2400" b="1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Patient Registration and Waiting area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Patient Wards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Examination Room and Table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Toilet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Bed sheets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General Surrounding of the hospital</a:t>
            </a:r>
          </a:p>
        </p:txBody>
      </p:sp>
      <p:sp>
        <p:nvSpPr>
          <p:cNvPr id="9" name="Flowchart: Alternate Process 8"/>
          <p:cNvSpPr/>
          <p:nvPr/>
        </p:nvSpPr>
        <p:spPr>
          <a:xfrm>
            <a:off x="4840013" y="912097"/>
            <a:ext cx="2087114" cy="5779921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IN" sz="2000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Cost </a:t>
            </a:r>
            <a:r>
              <a:rPr lang="en-IN" sz="20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of </a:t>
            </a:r>
            <a:r>
              <a:rPr lang="en-IN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Medicines and Supplies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Cost of Investigations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Informal payment to the Staff</a:t>
            </a:r>
          </a:p>
        </p:txBody>
      </p:sp>
      <p:sp>
        <p:nvSpPr>
          <p:cNvPr id="10" name="Flowchart: Alternate Process 9"/>
          <p:cNvSpPr/>
          <p:nvPr/>
        </p:nvSpPr>
        <p:spPr>
          <a:xfrm>
            <a:off x="7094482" y="912098"/>
            <a:ext cx="2386476" cy="5779920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IN" dirty="0" smtClean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IN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IN" dirty="0" smtClean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IN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No </a:t>
            </a:r>
            <a:r>
              <a:rPr lang="en-IN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relief in symptoms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Health condition worsened after treatment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Doctor didn’t listen to your problems carefully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Nurses were not skilled enough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Poor quality of food served during the hospital stay</a:t>
            </a:r>
          </a:p>
        </p:txBody>
      </p:sp>
      <p:sp>
        <p:nvSpPr>
          <p:cNvPr id="11" name="Flowchart: Alternate Process 10"/>
          <p:cNvSpPr/>
          <p:nvPr/>
        </p:nvSpPr>
        <p:spPr>
          <a:xfrm>
            <a:off x="9590140" y="912099"/>
            <a:ext cx="2391653" cy="5779920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IN" dirty="0" smtClean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IN" dirty="0" smtClean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IN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IN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Long </a:t>
            </a:r>
            <a:r>
              <a:rPr lang="en-IN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waiting time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Inadequate information on available services and location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Lack of amenities for patients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Lack of support services for accompanying family members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Overcrowding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Others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299544" y="1146629"/>
            <a:ext cx="17260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4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Q2: Staff </a:t>
            </a:r>
            <a:r>
              <a:rPr lang="en-IN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Behaviour</a:t>
            </a:r>
          </a:p>
        </p:txBody>
      </p:sp>
      <p:sp>
        <p:nvSpPr>
          <p:cNvPr id="3" name="Rectangle 2"/>
          <p:cNvSpPr/>
          <p:nvPr/>
        </p:nvSpPr>
        <p:spPr>
          <a:xfrm>
            <a:off x="2335600" y="1125396"/>
            <a:ext cx="23771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4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Q3: Cleanliness</a:t>
            </a:r>
            <a:endParaRPr lang="en-IN" sz="24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931243" y="1208184"/>
            <a:ext cx="18731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4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Q4: Cost </a:t>
            </a:r>
            <a:r>
              <a:rPr lang="en-IN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of Treatment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132599" y="1163863"/>
            <a:ext cx="23102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4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Q5: Quality </a:t>
            </a:r>
            <a:r>
              <a:rPr lang="en-IN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of Treatment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590140" y="1099908"/>
            <a:ext cx="24625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4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Q6: Other </a:t>
            </a:r>
            <a:r>
              <a:rPr lang="en-IN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reasons</a:t>
            </a:r>
          </a:p>
        </p:txBody>
      </p:sp>
    </p:spTree>
    <p:extLst>
      <p:ext uri="{BB962C8B-B14F-4D97-AF65-F5344CB8AC3E}">
        <p14:creationId xmlns:p14="http://schemas.microsoft.com/office/powerpoint/2010/main" val="61501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464354" y="1639062"/>
            <a:ext cx="6727646" cy="4959358"/>
          </a:xfrm>
        </p:spPr>
        <p:txBody>
          <a:bodyPr>
            <a:noAutofit/>
          </a:bodyPr>
          <a:lstStyle/>
          <a:p>
            <a:pPr marL="0">
              <a:spcBef>
                <a:spcPts val="600"/>
              </a:spcBef>
              <a:spcAft>
                <a:spcPts val="1200"/>
              </a:spcAft>
            </a:pPr>
            <a:r>
              <a:rPr lang="en-US" dirty="0" smtClean="0"/>
              <a:t>2634 </a:t>
            </a:r>
            <a:r>
              <a:rPr lang="en-US" dirty="0"/>
              <a:t>facilities on </a:t>
            </a:r>
            <a:r>
              <a:rPr lang="en-US" dirty="0" smtClean="0"/>
              <a:t>boarded** </a:t>
            </a:r>
            <a:endParaRPr lang="en-US" dirty="0"/>
          </a:p>
          <a:p>
            <a:pPr marL="0">
              <a:spcBef>
                <a:spcPts val="600"/>
              </a:spcBef>
              <a:spcAft>
                <a:spcPts val="1200"/>
              </a:spcAft>
            </a:pPr>
            <a:r>
              <a:rPr lang="en-US" dirty="0" smtClean="0"/>
              <a:t>Out of which, 48</a:t>
            </a:r>
            <a:r>
              <a:rPr lang="en-US" dirty="0"/>
              <a:t>% of the </a:t>
            </a:r>
            <a:r>
              <a:rPr lang="en-US" dirty="0" smtClean="0"/>
              <a:t>total District Hospitals* </a:t>
            </a:r>
            <a:r>
              <a:rPr lang="en-US" dirty="0"/>
              <a:t>(DH</a:t>
            </a:r>
            <a:r>
              <a:rPr lang="en-US" dirty="0" smtClean="0"/>
              <a:t>) are integrated</a:t>
            </a:r>
            <a:endParaRPr lang="en-US" dirty="0"/>
          </a:p>
          <a:p>
            <a:pPr marL="457200" lvl="2">
              <a:spcBef>
                <a:spcPts val="600"/>
              </a:spcBef>
              <a:spcAft>
                <a:spcPts val="1200"/>
              </a:spcAft>
            </a:pPr>
            <a:r>
              <a:rPr lang="en-US" sz="2400" dirty="0"/>
              <a:t>100% in Bihar, Goa, Odisha, Tamil Nadu, Andhra Pradesh, Karnataka, Maharashtra, Rajasthan, Tripura, Chandigarh, Dadra &amp; Nagar Haveli, and Daman and Diu </a:t>
            </a:r>
          </a:p>
          <a:p>
            <a:pPr marL="0">
              <a:spcBef>
                <a:spcPts val="600"/>
              </a:spcBef>
              <a:spcAft>
                <a:spcPts val="1200"/>
              </a:spcAft>
            </a:pPr>
            <a:r>
              <a:rPr lang="en-US" dirty="0" smtClean="0"/>
              <a:t>Non-participating states/UTs: </a:t>
            </a:r>
          </a:p>
          <a:p>
            <a:pPr marL="457200" lvl="2">
              <a:spcBef>
                <a:spcPts val="600"/>
              </a:spcBef>
              <a:spcAft>
                <a:spcPts val="1200"/>
              </a:spcAft>
            </a:pPr>
            <a:r>
              <a:rPr lang="en-US" sz="2200" i="1" dirty="0" smtClean="0"/>
              <a:t>States</a:t>
            </a:r>
            <a:r>
              <a:rPr lang="en-US" sz="2200" dirty="0" smtClean="0"/>
              <a:t>-Arunachal Pradesh, Mizoram, Nagaland, Sikkim and Kerala</a:t>
            </a:r>
          </a:p>
          <a:p>
            <a:pPr marL="457200" lvl="2">
              <a:spcBef>
                <a:spcPts val="600"/>
              </a:spcBef>
              <a:spcAft>
                <a:spcPts val="1200"/>
              </a:spcAft>
            </a:pPr>
            <a:r>
              <a:rPr lang="en-US" sz="2200" i="1" dirty="0" smtClean="0"/>
              <a:t>Union Territory</a:t>
            </a:r>
            <a:r>
              <a:rPr lang="en-US" sz="2200" dirty="0" smtClean="0"/>
              <a:t>- Andaman &amp; Nicobar, Lakshadweep</a:t>
            </a:r>
            <a:endParaRPr lang="en-US" sz="2200" i="1" dirty="0"/>
          </a:p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endParaRPr lang="en-US" i="1" dirty="0"/>
          </a:p>
          <a:p>
            <a:pPr marL="0">
              <a:spcBef>
                <a:spcPts val="600"/>
              </a:spcBef>
              <a:spcAft>
                <a:spcPts val="1200"/>
              </a:spcAft>
            </a:pPr>
            <a:endParaRPr lang="en-US" dirty="0"/>
          </a:p>
          <a:p>
            <a:pPr marL="0">
              <a:spcBef>
                <a:spcPts val="600"/>
              </a:spcBef>
              <a:spcAft>
                <a:spcPts val="1200"/>
              </a:spcAft>
            </a:pP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32349" y="839007"/>
            <a:ext cx="10986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Started with a mandate to integrate with CGHs and DHs</a:t>
            </a:r>
            <a:endParaRPr lang="en-IN" sz="2800" b="1" dirty="0"/>
          </a:p>
        </p:txBody>
      </p:sp>
      <p:sp>
        <p:nvSpPr>
          <p:cNvPr id="99" name="Freeform 98"/>
          <p:cNvSpPr/>
          <p:nvPr/>
        </p:nvSpPr>
        <p:spPr>
          <a:xfrm>
            <a:off x="2934446" y="1734608"/>
            <a:ext cx="1364902" cy="350901"/>
          </a:xfrm>
          <a:custGeom>
            <a:avLst/>
            <a:gdLst>
              <a:gd name="connsiteX0" fmla="*/ 0 w 2566477"/>
              <a:gd name="connsiteY0" fmla="*/ 0 h 1539886"/>
              <a:gd name="connsiteX1" fmla="*/ 2566477 w 2566477"/>
              <a:gd name="connsiteY1" fmla="*/ 0 h 1539886"/>
              <a:gd name="connsiteX2" fmla="*/ 2566477 w 2566477"/>
              <a:gd name="connsiteY2" fmla="*/ 1539886 h 1539886"/>
              <a:gd name="connsiteX3" fmla="*/ 0 w 2566477"/>
              <a:gd name="connsiteY3" fmla="*/ 1539886 h 1539886"/>
              <a:gd name="connsiteX4" fmla="*/ 0 w 2566477"/>
              <a:gd name="connsiteY4" fmla="*/ 0 h 153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6477" h="1539886">
                <a:moveTo>
                  <a:pt x="0" y="0"/>
                </a:moveTo>
                <a:lnTo>
                  <a:pt x="2566477" y="0"/>
                </a:lnTo>
                <a:lnTo>
                  <a:pt x="2566477" y="1539886"/>
                </a:lnTo>
                <a:lnTo>
                  <a:pt x="0" y="1539886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kern="1200" dirty="0">
                <a:solidFill>
                  <a:sysClr val="windowText" lastClr="000000"/>
                </a:solidFill>
              </a:rPr>
              <a:t>22 CGH</a:t>
            </a:r>
          </a:p>
        </p:txBody>
      </p:sp>
      <p:sp>
        <p:nvSpPr>
          <p:cNvPr id="100" name="Freeform 99"/>
          <p:cNvSpPr/>
          <p:nvPr/>
        </p:nvSpPr>
        <p:spPr>
          <a:xfrm>
            <a:off x="2923050" y="2239683"/>
            <a:ext cx="1364901" cy="360253"/>
          </a:xfrm>
          <a:custGeom>
            <a:avLst/>
            <a:gdLst>
              <a:gd name="connsiteX0" fmla="*/ 0 w 2566477"/>
              <a:gd name="connsiteY0" fmla="*/ 0 h 1539886"/>
              <a:gd name="connsiteX1" fmla="*/ 2566477 w 2566477"/>
              <a:gd name="connsiteY1" fmla="*/ 0 h 1539886"/>
              <a:gd name="connsiteX2" fmla="*/ 2566477 w 2566477"/>
              <a:gd name="connsiteY2" fmla="*/ 1539886 h 1539886"/>
              <a:gd name="connsiteX3" fmla="*/ 0 w 2566477"/>
              <a:gd name="connsiteY3" fmla="*/ 1539886 h 1539886"/>
              <a:gd name="connsiteX4" fmla="*/ 0 w 2566477"/>
              <a:gd name="connsiteY4" fmla="*/ 0 h 153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6477" h="1539886">
                <a:moveTo>
                  <a:pt x="0" y="0"/>
                </a:moveTo>
                <a:lnTo>
                  <a:pt x="2566477" y="0"/>
                </a:lnTo>
                <a:lnTo>
                  <a:pt x="2566477" y="1539886"/>
                </a:lnTo>
                <a:lnTo>
                  <a:pt x="0" y="1539886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1838336"/>
              <a:satOff val="-2557"/>
              <a:lumOff val="-981"/>
              <a:alphaOff val="0"/>
            </a:schemeClr>
          </a:fillRef>
          <a:effectRef idx="0">
            <a:schemeClr val="accent5">
              <a:hueOff val="-1838336"/>
              <a:satOff val="-2557"/>
              <a:lumOff val="-98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>
                <a:solidFill>
                  <a:sysClr val="windowText" lastClr="000000"/>
                </a:solidFill>
              </a:rPr>
              <a:t>365</a:t>
            </a:r>
            <a:r>
              <a:rPr lang="en-US" sz="2400" b="1" kern="1200" dirty="0">
                <a:solidFill>
                  <a:sysClr val="windowText" lastClr="000000"/>
                </a:solidFill>
              </a:rPr>
              <a:t> DH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7772" y="6048149"/>
            <a:ext cx="4579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Reach of </a:t>
            </a:r>
            <a:r>
              <a:rPr lang="en-US" b="1" dirty="0" smtClean="0"/>
              <a:t>2634 </a:t>
            </a:r>
            <a:r>
              <a:rPr lang="en-US" b="1" dirty="0"/>
              <a:t>facilities across 29 states/UTs</a:t>
            </a:r>
            <a:endParaRPr lang="en-IN" b="1" dirty="0"/>
          </a:p>
        </p:txBody>
      </p:sp>
      <p:sp>
        <p:nvSpPr>
          <p:cNvPr id="2" name="Rectangle 1"/>
          <p:cNvSpPr/>
          <p:nvPr/>
        </p:nvSpPr>
        <p:spPr>
          <a:xfrm>
            <a:off x="157654" y="91228"/>
            <a:ext cx="118714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Rockwell" panose="02060603020205020403" pitchFamily="18" charset="0"/>
              </a:rPr>
              <a:t>MA is Functioning in 24 States and 5 UTs</a:t>
            </a:r>
          </a:p>
        </p:txBody>
      </p:sp>
      <p:cxnSp>
        <p:nvCxnSpPr>
          <p:cNvPr id="97" name="Straight Connector 96"/>
          <p:cNvCxnSpPr/>
          <p:nvPr/>
        </p:nvCxnSpPr>
        <p:spPr>
          <a:xfrm>
            <a:off x="0" y="796187"/>
            <a:ext cx="12192000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74" name="Group 5"/>
          <p:cNvGrpSpPr>
            <a:grpSpLocks noChangeAspect="1"/>
          </p:cNvGrpSpPr>
          <p:nvPr/>
        </p:nvGrpSpPr>
        <p:grpSpPr bwMode="auto">
          <a:xfrm>
            <a:off x="654757" y="1645988"/>
            <a:ext cx="4256770" cy="4540177"/>
            <a:chOff x="1204" y="257"/>
            <a:chExt cx="3362" cy="3806"/>
          </a:xfrm>
        </p:grpSpPr>
        <p:sp>
          <p:nvSpPr>
            <p:cNvPr id="175" name="AutoShape 4"/>
            <p:cNvSpPr>
              <a:spLocks noChangeAspect="1" noChangeArrowheads="1" noTextEdit="1"/>
            </p:cNvSpPr>
            <p:nvPr/>
          </p:nvSpPr>
          <p:spPr bwMode="auto">
            <a:xfrm>
              <a:off x="1204" y="257"/>
              <a:ext cx="3352" cy="38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176" name="Freeform 175"/>
            <p:cNvSpPr>
              <a:spLocks noEditPoints="1"/>
            </p:cNvSpPr>
            <p:nvPr/>
          </p:nvSpPr>
          <p:spPr bwMode="auto">
            <a:xfrm>
              <a:off x="3233" y="1587"/>
              <a:ext cx="466" cy="722"/>
            </a:xfrm>
            <a:custGeom>
              <a:avLst/>
              <a:gdLst>
                <a:gd name="T0" fmla="*/ 267 w 466"/>
                <a:gd name="T1" fmla="*/ 706 h 722"/>
                <a:gd name="T2" fmla="*/ 262 w 466"/>
                <a:gd name="T3" fmla="*/ 670 h 722"/>
                <a:gd name="T4" fmla="*/ 457 w 466"/>
                <a:gd name="T5" fmla="*/ 71 h 722"/>
                <a:gd name="T6" fmla="*/ 378 w 466"/>
                <a:gd name="T7" fmla="*/ 57 h 722"/>
                <a:gd name="T8" fmla="*/ 333 w 466"/>
                <a:gd name="T9" fmla="*/ 14 h 722"/>
                <a:gd name="T10" fmla="*/ 258 w 466"/>
                <a:gd name="T11" fmla="*/ 7 h 722"/>
                <a:gd name="T12" fmla="*/ 267 w 466"/>
                <a:gd name="T13" fmla="*/ 76 h 722"/>
                <a:gd name="T14" fmla="*/ 279 w 466"/>
                <a:gd name="T15" fmla="*/ 111 h 722"/>
                <a:gd name="T16" fmla="*/ 251 w 466"/>
                <a:gd name="T17" fmla="*/ 142 h 722"/>
                <a:gd name="T18" fmla="*/ 227 w 466"/>
                <a:gd name="T19" fmla="*/ 175 h 722"/>
                <a:gd name="T20" fmla="*/ 255 w 466"/>
                <a:gd name="T21" fmla="*/ 220 h 722"/>
                <a:gd name="T22" fmla="*/ 222 w 466"/>
                <a:gd name="T23" fmla="*/ 235 h 722"/>
                <a:gd name="T24" fmla="*/ 232 w 466"/>
                <a:gd name="T25" fmla="*/ 253 h 722"/>
                <a:gd name="T26" fmla="*/ 234 w 466"/>
                <a:gd name="T27" fmla="*/ 315 h 722"/>
                <a:gd name="T28" fmla="*/ 236 w 466"/>
                <a:gd name="T29" fmla="*/ 334 h 722"/>
                <a:gd name="T30" fmla="*/ 225 w 466"/>
                <a:gd name="T31" fmla="*/ 348 h 722"/>
                <a:gd name="T32" fmla="*/ 210 w 466"/>
                <a:gd name="T33" fmla="*/ 386 h 722"/>
                <a:gd name="T34" fmla="*/ 187 w 466"/>
                <a:gd name="T35" fmla="*/ 412 h 722"/>
                <a:gd name="T36" fmla="*/ 165 w 466"/>
                <a:gd name="T37" fmla="*/ 426 h 722"/>
                <a:gd name="T38" fmla="*/ 139 w 466"/>
                <a:gd name="T39" fmla="*/ 436 h 722"/>
                <a:gd name="T40" fmla="*/ 94 w 466"/>
                <a:gd name="T41" fmla="*/ 452 h 722"/>
                <a:gd name="T42" fmla="*/ 38 w 466"/>
                <a:gd name="T43" fmla="*/ 478 h 722"/>
                <a:gd name="T44" fmla="*/ 0 w 466"/>
                <a:gd name="T45" fmla="*/ 478 h 722"/>
                <a:gd name="T46" fmla="*/ 9 w 466"/>
                <a:gd name="T47" fmla="*/ 519 h 722"/>
                <a:gd name="T48" fmla="*/ 75 w 466"/>
                <a:gd name="T49" fmla="*/ 542 h 722"/>
                <a:gd name="T50" fmla="*/ 94 w 466"/>
                <a:gd name="T51" fmla="*/ 590 h 722"/>
                <a:gd name="T52" fmla="*/ 111 w 466"/>
                <a:gd name="T53" fmla="*/ 618 h 722"/>
                <a:gd name="T54" fmla="*/ 111 w 466"/>
                <a:gd name="T55" fmla="*/ 644 h 722"/>
                <a:gd name="T56" fmla="*/ 146 w 466"/>
                <a:gd name="T57" fmla="*/ 670 h 722"/>
                <a:gd name="T58" fmla="*/ 213 w 466"/>
                <a:gd name="T59" fmla="*/ 708 h 722"/>
                <a:gd name="T60" fmla="*/ 267 w 466"/>
                <a:gd name="T61" fmla="*/ 644 h 722"/>
                <a:gd name="T62" fmla="*/ 258 w 466"/>
                <a:gd name="T63" fmla="*/ 635 h 722"/>
                <a:gd name="T64" fmla="*/ 277 w 466"/>
                <a:gd name="T65" fmla="*/ 713 h 722"/>
                <a:gd name="T66" fmla="*/ 288 w 466"/>
                <a:gd name="T67" fmla="*/ 710 h 722"/>
                <a:gd name="T68" fmla="*/ 303 w 466"/>
                <a:gd name="T69" fmla="*/ 698 h 722"/>
                <a:gd name="T70" fmla="*/ 310 w 466"/>
                <a:gd name="T71" fmla="*/ 708 h 722"/>
                <a:gd name="T72" fmla="*/ 322 w 466"/>
                <a:gd name="T73" fmla="*/ 694 h 722"/>
                <a:gd name="T74" fmla="*/ 329 w 466"/>
                <a:gd name="T75" fmla="*/ 639 h 722"/>
                <a:gd name="T76" fmla="*/ 329 w 466"/>
                <a:gd name="T77" fmla="*/ 654 h 722"/>
                <a:gd name="T78" fmla="*/ 341 w 466"/>
                <a:gd name="T79" fmla="*/ 717 h 722"/>
                <a:gd name="T80" fmla="*/ 350 w 466"/>
                <a:gd name="T81" fmla="*/ 694 h 722"/>
                <a:gd name="T82" fmla="*/ 364 w 466"/>
                <a:gd name="T83" fmla="*/ 677 h 722"/>
                <a:gd name="T84" fmla="*/ 369 w 466"/>
                <a:gd name="T85" fmla="*/ 649 h 722"/>
                <a:gd name="T86" fmla="*/ 360 w 466"/>
                <a:gd name="T87" fmla="*/ 587 h 722"/>
                <a:gd name="T88" fmla="*/ 360 w 466"/>
                <a:gd name="T89" fmla="*/ 516 h 722"/>
                <a:gd name="T90" fmla="*/ 329 w 466"/>
                <a:gd name="T91" fmla="*/ 478 h 722"/>
                <a:gd name="T92" fmla="*/ 317 w 466"/>
                <a:gd name="T93" fmla="*/ 431 h 722"/>
                <a:gd name="T94" fmla="*/ 333 w 466"/>
                <a:gd name="T95" fmla="*/ 391 h 722"/>
                <a:gd name="T96" fmla="*/ 258 w 466"/>
                <a:gd name="T97" fmla="*/ 336 h 722"/>
                <a:gd name="T98" fmla="*/ 277 w 466"/>
                <a:gd name="T99" fmla="*/ 298 h 722"/>
                <a:gd name="T100" fmla="*/ 326 w 466"/>
                <a:gd name="T101" fmla="*/ 265 h 722"/>
                <a:gd name="T102" fmla="*/ 348 w 466"/>
                <a:gd name="T103" fmla="*/ 246 h 722"/>
                <a:gd name="T104" fmla="*/ 312 w 466"/>
                <a:gd name="T105" fmla="*/ 225 h 722"/>
                <a:gd name="T106" fmla="*/ 260 w 466"/>
                <a:gd name="T107" fmla="*/ 171 h 722"/>
                <a:gd name="T108" fmla="*/ 298 w 466"/>
                <a:gd name="T109" fmla="*/ 119 h 722"/>
                <a:gd name="T110" fmla="*/ 293 w 466"/>
                <a:gd name="T111" fmla="*/ 83 h 722"/>
                <a:gd name="T112" fmla="*/ 326 w 466"/>
                <a:gd name="T113" fmla="*/ 111 h 722"/>
                <a:gd name="T114" fmla="*/ 367 w 466"/>
                <a:gd name="T115" fmla="*/ 128 h 722"/>
                <a:gd name="T116" fmla="*/ 371 w 466"/>
                <a:gd name="T117" fmla="*/ 116 h 722"/>
                <a:gd name="T118" fmla="*/ 409 w 466"/>
                <a:gd name="T119" fmla="*/ 159 h 722"/>
                <a:gd name="T120" fmla="*/ 431 w 466"/>
                <a:gd name="T121" fmla="*/ 149 h 722"/>
                <a:gd name="T122" fmla="*/ 449 w 466"/>
                <a:gd name="T123" fmla="*/ 130 h 722"/>
                <a:gd name="T124" fmla="*/ 466 w 466"/>
                <a:gd name="T125" fmla="*/ 81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66" h="722">
                  <a:moveTo>
                    <a:pt x="352" y="715"/>
                  </a:moveTo>
                  <a:lnTo>
                    <a:pt x="352" y="715"/>
                  </a:lnTo>
                  <a:lnTo>
                    <a:pt x="350" y="713"/>
                  </a:lnTo>
                  <a:lnTo>
                    <a:pt x="345" y="713"/>
                  </a:lnTo>
                  <a:lnTo>
                    <a:pt x="345" y="715"/>
                  </a:lnTo>
                  <a:lnTo>
                    <a:pt x="345" y="722"/>
                  </a:lnTo>
                  <a:lnTo>
                    <a:pt x="348" y="722"/>
                  </a:lnTo>
                  <a:lnTo>
                    <a:pt x="350" y="722"/>
                  </a:lnTo>
                  <a:lnTo>
                    <a:pt x="352" y="722"/>
                  </a:lnTo>
                  <a:lnTo>
                    <a:pt x="355" y="722"/>
                  </a:lnTo>
                  <a:lnTo>
                    <a:pt x="355" y="720"/>
                  </a:lnTo>
                  <a:lnTo>
                    <a:pt x="355" y="717"/>
                  </a:lnTo>
                  <a:lnTo>
                    <a:pt x="352" y="715"/>
                  </a:lnTo>
                  <a:close/>
                  <a:moveTo>
                    <a:pt x="262" y="682"/>
                  </a:moveTo>
                  <a:lnTo>
                    <a:pt x="260" y="687"/>
                  </a:lnTo>
                  <a:lnTo>
                    <a:pt x="255" y="701"/>
                  </a:lnTo>
                  <a:lnTo>
                    <a:pt x="255" y="703"/>
                  </a:lnTo>
                  <a:lnTo>
                    <a:pt x="255" y="706"/>
                  </a:lnTo>
                  <a:lnTo>
                    <a:pt x="255" y="706"/>
                  </a:lnTo>
                  <a:lnTo>
                    <a:pt x="255" y="708"/>
                  </a:lnTo>
                  <a:lnTo>
                    <a:pt x="258" y="708"/>
                  </a:lnTo>
                  <a:lnTo>
                    <a:pt x="260" y="708"/>
                  </a:lnTo>
                  <a:lnTo>
                    <a:pt x="262" y="710"/>
                  </a:lnTo>
                  <a:lnTo>
                    <a:pt x="265" y="710"/>
                  </a:lnTo>
                  <a:lnTo>
                    <a:pt x="265" y="710"/>
                  </a:lnTo>
                  <a:lnTo>
                    <a:pt x="267" y="708"/>
                  </a:lnTo>
                  <a:lnTo>
                    <a:pt x="267" y="706"/>
                  </a:lnTo>
                  <a:lnTo>
                    <a:pt x="265" y="703"/>
                  </a:lnTo>
                  <a:lnTo>
                    <a:pt x="270" y="701"/>
                  </a:lnTo>
                  <a:lnTo>
                    <a:pt x="270" y="694"/>
                  </a:lnTo>
                  <a:lnTo>
                    <a:pt x="267" y="680"/>
                  </a:lnTo>
                  <a:lnTo>
                    <a:pt x="262" y="682"/>
                  </a:lnTo>
                  <a:close/>
                  <a:moveTo>
                    <a:pt x="324" y="672"/>
                  </a:moveTo>
                  <a:lnTo>
                    <a:pt x="322" y="672"/>
                  </a:lnTo>
                  <a:lnTo>
                    <a:pt x="322" y="677"/>
                  </a:lnTo>
                  <a:lnTo>
                    <a:pt x="319" y="680"/>
                  </a:lnTo>
                  <a:lnTo>
                    <a:pt x="317" y="684"/>
                  </a:lnTo>
                  <a:lnTo>
                    <a:pt x="317" y="684"/>
                  </a:lnTo>
                  <a:lnTo>
                    <a:pt x="317" y="684"/>
                  </a:lnTo>
                  <a:lnTo>
                    <a:pt x="317" y="687"/>
                  </a:lnTo>
                  <a:lnTo>
                    <a:pt x="317" y="689"/>
                  </a:lnTo>
                  <a:lnTo>
                    <a:pt x="319" y="689"/>
                  </a:lnTo>
                  <a:lnTo>
                    <a:pt x="322" y="689"/>
                  </a:lnTo>
                  <a:lnTo>
                    <a:pt x="324" y="689"/>
                  </a:lnTo>
                  <a:lnTo>
                    <a:pt x="324" y="684"/>
                  </a:lnTo>
                  <a:lnTo>
                    <a:pt x="324" y="680"/>
                  </a:lnTo>
                  <a:lnTo>
                    <a:pt x="326" y="677"/>
                  </a:lnTo>
                  <a:lnTo>
                    <a:pt x="326" y="675"/>
                  </a:lnTo>
                  <a:lnTo>
                    <a:pt x="326" y="672"/>
                  </a:lnTo>
                  <a:lnTo>
                    <a:pt x="324" y="672"/>
                  </a:lnTo>
                  <a:close/>
                  <a:moveTo>
                    <a:pt x="262" y="682"/>
                  </a:moveTo>
                  <a:lnTo>
                    <a:pt x="265" y="677"/>
                  </a:lnTo>
                  <a:lnTo>
                    <a:pt x="265" y="675"/>
                  </a:lnTo>
                  <a:lnTo>
                    <a:pt x="262" y="670"/>
                  </a:lnTo>
                  <a:lnTo>
                    <a:pt x="262" y="670"/>
                  </a:lnTo>
                  <a:lnTo>
                    <a:pt x="260" y="672"/>
                  </a:lnTo>
                  <a:lnTo>
                    <a:pt x="260" y="672"/>
                  </a:lnTo>
                  <a:lnTo>
                    <a:pt x="258" y="675"/>
                  </a:lnTo>
                  <a:lnTo>
                    <a:pt x="258" y="677"/>
                  </a:lnTo>
                  <a:lnTo>
                    <a:pt x="258" y="680"/>
                  </a:lnTo>
                  <a:lnTo>
                    <a:pt x="258" y="682"/>
                  </a:lnTo>
                  <a:lnTo>
                    <a:pt x="260" y="682"/>
                  </a:lnTo>
                  <a:lnTo>
                    <a:pt x="262" y="682"/>
                  </a:lnTo>
                  <a:close/>
                  <a:moveTo>
                    <a:pt x="466" y="81"/>
                  </a:moveTo>
                  <a:lnTo>
                    <a:pt x="464" y="78"/>
                  </a:lnTo>
                  <a:lnTo>
                    <a:pt x="461" y="71"/>
                  </a:lnTo>
                  <a:lnTo>
                    <a:pt x="464" y="69"/>
                  </a:lnTo>
                  <a:lnTo>
                    <a:pt x="461" y="69"/>
                  </a:lnTo>
                  <a:lnTo>
                    <a:pt x="461" y="69"/>
                  </a:lnTo>
                  <a:lnTo>
                    <a:pt x="461" y="69"/>
                  </a:lnTo>
                  <a:lnTo>
                    <a:pt x="461" y="69"/>
                  </a:lnTo>
                  <a:lnTo>
                    <a:pt x="459" y="69"/>
                  </a:lnTo>
                  <a:lnTo>
                    <a:pt x="459" y="69"/>
                  </a:lnTo>
                  <a:lnTo>
                    <a:pt x="459" y="69"/>
                  </a:lnTo>
                  <a:lnTo>
                    <a:pt x="459" y="69"/>
                  </a:lnTo>
                  <a:lnTo>
                    <a:pt x="459" y="71"/>
                  </a:lnTo>
                  <a:lnTo>
                    <a:pt x="459" y="71"/>
                  </a:lnTo>
                  <a:lnTo>
                    <a:pt x="459" y="71"/>
                  </a:lnTo>
                  <a:lnTo>
                    <a:pt x="459" y="74"/>
                  </a:lnTo>
                  <a:lnTo>
                    <a:pt x="459" y="74"/>
                  </a:lnTo>
                  <a:lnTo>
                    <a:pt x="457" y="71"/>
                  </a:lnTo>
                  <a:lnTo>
                    <a:pt x="457" y="71"/>
                  </a:lnTo>
                  <a:lnTo>
                    <a:pt x="452" y="71"/>
                  </a:lnTo>
                  <a:lnTo>
                    <a:pt x="452" y="71"/>
                  </a:lnTo>
                  <a:lnTo>
                    <a:pt x="449" y="71"/>
                  </a:lnTo>
                  <a:lnTo>
                    <a:pt x="442" y="69"/>
                  </a:lnTo>
                  <a:lnTo>
                    <a:pt x="440" y="69"/>
                  </a:lnTo>
                  <a:lnTo>
                    <a:pt x="438" y="71"/>
                  </a:lnTo>
                  <a:lnTo>
                    <a:pt x="435" y="71"/>
                  </a:lnTo>
                  <a:lnTo>
                    <a:pt x="433" y="69"/>
                  </a:lnTo>
                  <a:lnTo>
                    <a:pt x="435" y="67"/>
                  </a:lnTo>
                  <a:lnTo>
                    <a:pt x="435" y="64"/>
                  </a:lnTo>
                  <a:lnTo>
                    <a:pt x="433" y="62"/>
                  </a:lnTo>
                  <a:lnTo>
                    <a:pt x="428" y="59"/>
                  </a:lnTo>
                  <a:lnTo>
                    <a:pt x="423" y="59"/>
                  </a:lnTo>
                  <a:lnTo>
                    <a:pt x="416" y="59"/>
                  </a:lnTo>
                  <a:lnTo>
                    <a:pt x="412" y="57"/>
                  </a:lnTo>
                  <a:lnTo>
                    <a:pt x="407" y="55"/>
                  </a:lnTo>
                  <a:lnTo>
                    <a:pt x="404" y="52"/>
                  </a:lnTo>
                  <a:lnTo>
                    <a:pt x="400" y="52"/>
                  </a:lnTo>
                  <a:lnTo>
                    <a:pt x="397" y="52"/>
                  </a:lnTo>
                  <a:lnTo>
                    <a:pt x="395" y="55"/>
                  </a:lnTo>
                  <a:lnTo>
                    <a:pt x="395" y="55"/>
                  </a:lnTo>
                  <a:lnTo>
                    <a:pt x="393" y="55"/>
                  </a:lnTo>
                  <a:lnTo>
                    <a:pt x="393" y="57"/>
                  </a:lnTo>
                  <a:lnTo>
                    <a:pt x="388" y="57"/>
                  </a:lnTo>
                  <a:lnTo>
                    <a:pt x="386" y="57"/>
                  </a:lnTo>
                  <a:lnTo>
                    <a:pt x="378" y="57"/>
                  </a:lnTo>
                  <a:lnTo>
                    <a:pt x="376" y="57"/>
                  </a:lnTo>
                  <a:lnTo>
                    <a:pt x="374" y="55"/>
                  </a:lnTo>
                  <a:lnTo>
                    <a:pt x="374" y="52"/>
                  </a:lnTo>
                  <a:lnTo>
                    <a:pt x="371" y="48"/>
                  </a:lnTo>
                  <a:lnTo>
                    <a:pt x="369" y="48"/>
                  </a:lnTo>
                  <a:lnTo>
                    <a:pt x="367" y="45"/>
                  </a:lnTo>
                  <a:lnTo>
                    <a:pt x="364" y="43"/>
                  </a:lnTo>
                  <a:lnTo>
                    <a:pt x="362" y="43"/>
                  </a:lnTo>
                  <a:lnTo>
                    <a:pt x="360" y="45"/>
                  </a:lnTo>
                  <a:lnTo>
                    <a:pt x="360" y="45"/>
                  </a:lnTo>
                  <a:lnTo>
                    <a:pt x="357" y="45"/>
                  </a:lnTo>
                  <a:lnTo>
                    <a:pt x="357" y="43"/>
                  </a:lnTo>
                  <a:lnTo>
                    <a:pt x="355" y="43"/>
                  </a:lnTo>
                  <a:lnTo>
                    <a:pt x="357" y="40"/>
                  </a:lnTo>
                  <a:lnTo>
                    <a:pt x="357" y="40"/>
                  </a:lnTo>
                  <a:lnTo>
                    <a:pt x="355" y="38"/>
                  </a:lnTo>
                  <a:lnTo>
                    <a:pt x="355" y="36"/>
                  </a:lnTo>
                  <a:lnTo>
                    <a:pt x="352" y="36"/>
                  </a:lnTo>
                  <a:lnTo>
                    <a:pt x="350" y="38"/>
                  </a:lnTo>
                  <a:lnTo>
                    <a:pt x="348" y="40"/>
                  </a:lnTo>
                  <a:lnTo>
                    <a:pt x="348" y="33"/>
                  </a:lnTo>
                  <a:lnTo>
                    <a:pt x="348" y="26"/>
                  </a:lnTo>
                  <a:lnTo>
                    <a:pt x="345" y="24"/>
                  </a:lnTo>
                  <a:lnTo>
                    <a:pt x="345" y="22"/>
                  </a:lnTo>
                  <a:lnTo>
                    <a:pt x="343" y="19"/>
                  </a:lnTo>
                  <a:lnTo>
                    <a:pt x="336" y="14"/>
                  </a:lnTo>
                  <a:lnTo>
                    <a:pt x="333" y="14"/>
                  </a:lnTo>
                  <a:lnTo>
                    <a:pt x="333" y="14"/>
                  </a:lnTo>
                  <a:lnTo>
                    <a:pt x="333" y="14"/>
                  </a:lnTo>
                  <a:lnTo>
                    <a:pt x="329" y="14"/>
                  </a:lnTo>
                  <a:lnTo>
                    <a:pt x="326" y="12"/>
                  </a:lnTo>
                  <a:lnTo>
                    <a:pt x="326" y="12"/>
                  </a:lnTo>
                  <a:lnTo>
                    <a:pt x="319" y="12"/>
                  </a:lnTo>
                  <a:lnTo>
                    <a:pt x="312" y="10"/>
                  </a:lnTo>
                  <a:lnTo>
                    <a:pt x="310" y="10"/>
                  </a:lnTo>
                  <a:lnTo>
                    <a:pt x="300" y="19"/>
                  </a:lnTo>
                  <a:lnTo>
                    <a:pt x="298" y="22"/>
                  </a:lnTo>
                  <a:lnTo>
                    <a:pt x="296" y="22"/>
                  </a:lnTo>
                  <a:lnTo>
                    <a:pt x="293" y="22"/>
                  </a:lnTo>
                  <a:lnTo>
                    <a:pt x="291" y="22"/>
                  </a:lnTo>
                  <a:lnTo>
                    <a:pt x="291" y="22"/>
                  </a:lnTo>
                  <a:lnTo>
                    <a:pt x="288" y="22"/>
                  </a:lnTo>
                  <a:lnTo>
                    <a:pt x="288" y="22"/>
                  </a:lnTo>
                  <a:lnTo>
                    <a:pt x="277" y="17"/>
                  </a:lnTo>
                  <a:lnTo>
                    <a:pt x="272" y="14"/>
                  </a:lnTo>
                  <a:lnTo>
                    <a:pt x="267" y="17"/>
                  </a:lnTo>
                  <a:lnTo>
                    <a:pt x="262" y="17"/>
                  </a:lnTo>
                  <a:lnTo>
                    <a:pt x="262" y="14"/>
                  </a:lnTo>
                  <a:lnTo>
                    <a:pt x="260" y="14"/>
                  </a:lnTo>
                  <a:lnTo>
                    <a:pt x="260" y="12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7"/>
                  </a:lnTo>
                  <a:lnTo>
                    <a:pt x="258" y="7"/>
                  </a:lnTo>
                  <a:lnTo>
                    <a:pt x="253" y="5"/>
                  </a:lnTo>
                  <a:lnTo>
                    <a:pt x="253" y="3"/>
                  </a:lnTo>
                  <a:lnTo>
                    <a:pt x="251" y="0"/>
                  </a:lnTo>
                  <a:lnTo>
                    <a:pt x="248" y="5"/>
                  </a:lnTo>
                  <a:lnTo>
                    <a:pt x="248" y="14"/>
                  </a:lnTo>
                  <a:lnTo>
                    <a:pt x="246" y="19"/>
                  </a:lnTo>
                  <a:lnTo>
                    <a:pt x="246" y="19"/>
                  </a:lnTo>
                  <a:lnTo>
                    <a:pt x="246" y="19"/>
                  </a:lnTo>
                  <a:lnTo>
                    <a:pt x="246" y="22"/>
                  </a:lnTo>
                  <a:lnTo>
                    <a:pt x="248" y="24"/>
                  </a:lnTo>
                  <a:lnTo>
                    <a:pt x="251" y="29"/>
                  </a:lnTo>
                  <a:lnTo>
                    <a:pt x="253" y="29"/>
                  </a:lnTo>
                  <a:lnTo>
                    <a:pt x="255" y="29"/>
                  </a:lnTo>
                  <a:lnTo>
                    <a:pt x="255" y="31"/>
                  </a:lnTo>
                  <a:lnTo>
                    <a:pt x="258" y="33"/>
                  </a:lnTo>
                  <a:lnTo>
                    <a:pt x="260" y="38"/>
                  </a:lnTo>
                  <a:lnTo>
                    <a:pt x="262" y="43"/>
                  </a:lnTo>
                  <a:lnTo>
                    <a:pt x="265" y="45"/>
                  </a:lnTo>
                  <a:lnTo>
                    <a:pt x="267" y="50"/>
                  </a:lnTo>
                  <a:lnTo>
                    <a:pt x="267" y="50"/>
                  </a:lnTo>
                  <a:lnTo>
                    <a:pt x="267" y="52"/>
                  </a:lnTo>
                  <a:lnTo>
                    <a:pt x="267" y="59"/>
                  </a:lnTo>
                  <a:lnTo>
                    <a:pt x="270" y="64"/>
                  </a:lnTo>
                  <a:lnTo>
                    <a:pt x="270" y="67"/>
                  </a:lnTo>
                  <a:lnTo>
                    <a:pt x="270" y="69"/>
                  </a:lnTo>
                  <a:lnTo>
                    <a:pt x="270" y="71"/>
                  </a:lnTo>
                  <a:lnTo>
                    <a:pt x="267" y="76"/>
                  </a:lnTo>
                  <a:lnTo>
                    <a:pt x="262" y="88"/>
                  </a:lnTo>
                  <a:lnTo>
                    <a:pt x="260" y="93"/>
                  </a:lnTo>
                  <a:lnTo>
                    <a:pt x="262" y="93"/>
                  </a:lnTo>
                  <a:lnTo>
                    <a:pt x="265" y="95"/>
                  </a:lnTo>
                  <a:lnTo>
                    <a:pt x="265" y="93"/>
                  </a:lnTo>
                  <a:lnTo>
                    <a:pt x="267" y="93"/>
                  </a:lnTo>
                  <a:lnTo>
                    <a:pt x="272" y="90"/>
                  </a:lnTo>
                  <a:lnTo>
                    <a:pt x="274" y="93"/>
                  </a:lnTo>
                  <a:lnTo>
                    <a:pt x="274" y="93"/>
                  </a:lnTo>
                  <a:lnTo>
                    <a:pt x="272" y="95"/>
                  </a:lnTo>
                  <a:lnTo>
                    <a:pt x="272" y="97"/>
                  </a:lnTo>
                  <a:lnTo>
                    <a:pt x="272" y="97"/>
                  </a:lnTo>
                  <a:lnTo>
                    <a:pt x="272" y="97"/>
                  </a:lnTo>
                  <a:lnTo>
                    <a:pt x="272" y="97"/>
                  </a:lnTo>
                  <a:lnTo>
                    <a:pt x="274" y="100"/>
                  </a:lnTo>
                  <a:lnTo>
                    <a:pt x="274" y="100"/>
                  </a:lnTo>
                  <a:lnTo>
                    <a:pt x="277" y="100"/>
                  </a:lnTo>
                  <a:lnTo>
                    <a:pt x="277" y="102"/>
                  </a:lnTo>
                  <a:lnTo>
                    <a:pt x="281" y="104"/>
                  </a:lnTo>
                  <a:lnTo>
                    <a:pt x="281" y="107"/>
                  </a:lnTo>
                  <a:lnTo>
                    <a:pt x="281" y="107"/>
                  </a:lnTo>
                  <a:lnTo>
                    <a:pt x="281" y="107"/>
                  </a:lnTo>
                  <a:lnTo>
                    <a:pt x="281" y="107"/>
                  </a:lnTo>
                  <a:lnTo>
                    <a:pt x="279" y="109"/>
                  </a:lnTo>
                  <a:lnTo>
                    <a:pt x="279" y="109"/>
                  </a:lnTo>
                  <a:lnTo>
                    <a:pt x="279" y="109"/>
                  </a:lnTo>
                  <a:lnTo>
                    <a:pt x="279" y="111"/>
                  </a:lnTo>
                  <a:lnTo>
                    <a:pt x="279" y="111"/>
                  </a:lnTo>
                  <a:lnTo>
                    <a:pt x="281" y="111"/>
                  </a:lnTo>
                  <a:lnTo>
                    <a:pt x="284" y="114"/>
                  </a:lnTo>
                  <a:lnTo>
                    <a:pt x="284" y="114"/>
                  </a:lnTo>
                  <a:lnTo>
                    <a:pt x="284" y="116"/>
                  </a:lnTo>
                  <a:lnTo>
                    <a:pt x="284" y="116"/>
                  </a:lnTo>
                  <a:lnTo>
                    <a:pt x="284" y="119"/>
                  </a:lnTo>
                  <a:lnTo>
                    <a:pt x="284" y="119"/>
                  </a:lnTo>
                  <a:lnTo>
                    <a:pt x="284" y="119"/>
                  </a:lnTo>
                  <a:lnTo>
                    <a:pt x="284" y="119"/>
                  </a:lnTo>
                  <a:lnTo>
                    <a:pt x="281" y="119"/>
                  </a:lnTo>
                  <a:lnTo>
                    <a:pt x="279" y="119"/>
                  </a:lnTo>
                  <a:lnTo>
                    <a:pt x="279" y="121"/>
                  </a:lnTo>
                  <a:lnTo>
                    <a:pt x="274" y="123"/>
                  </a:lnTo>
                  <a:lnTo>
                    <a:pt x="274" y="123"/>
                  </a:lnTo>
                  <a:lnTo>
                    <a:pt x="270" y="126"/>
                  </a:lnTo>
                  <a:lnTo>
                    <a:pt x="270" y="126"/>
                  </a:lnTo>
                  <a:lnTo>
                    <a:pt x="267" y="128"/>
                  </a:lnTo>
                  <a:lnTo>
                    <a:pt x="262" y="133"/>
                  </a:lnTo>
                  <a:lnTo>
                    <a:pt x="260" y="135"/>
                  </a:lnTo>
                  <a:lnTo>
                    <a:pt x="260" y="138"/>
                  </a:lnTo>
                  <a:lnTo>
                    <a:pt x="258" y="138"/>
                  </a:lnTo>
                  <a:lnTo>
                    <a:pt x="255" y="140"/>
                  </a:lnTo>
                  <a:lnTo>
                    <a:pt x="255" y="140"/>
                  </a:lnTo>
                  <a:lnTo>
                    <a:pt x="251" y="142"/>
                  </a:lnTo>
                  <a:lnTo>
                    <a:pt x="251" y="142"/>
                  </a:lnTo>
                  <a:lnTo>
                    <a:pt x="251" y="142"/>
                  </a:lnTo>
                  <a:lnTo>
                    <a:pt x="248" y="142"/>
                  </a:lnTo>
                  <a:lnTo>
                    <a:pt x="248" y="142"/>
                  </a:lnTo>
                  <a:lnTo>
                    <a:pt x="248" y="142"/>
                  </a:lnTo>
                  <a:lnTo>
                    <a:pt x="246" y="145"/>
                  </a:lnTo>
                  <a:lnTo>
                    <a:pt x="244" y="149"/>
                  </a:lnTo>
                  <a:lnTo>
                    <a:pt x="234" y="156"/>
                  </a:lnTo>
                  <a:lnTo>
                    <a:pt x="232" y="159"/>
                  </a:lnTo>
                  <a:lnTo>
                    <a:pt x="229" y="161"/>
                  </a:lnTo>
                  <a:lnTo>
                    <a:pt x="229" y="161"/>
                  </a:lnTo>
                  <a:lnTo>
                    <a:pt x="229" y="161"/>
                  </a:lnTo>
                  <a:lnTo>
                    <a:pt x="229" y="161"/>
                  </a:lnTo>
                  <a:lnTo>
                    <a:pt x="229" y="164"/>
                  </a:lnTo>
                  <a:lnTo>
                    <a:pt x="229" y="164"/>
                  </a:lnTo>
                  <a:lnTo>
                    <a:pt x="229" y="166"/>
                  </a:lnTo>
                  <a:lnTo>
                    <a:pt x="229" y="171"/>
                  </a:lnTo>
                  <a:lnTo>
                    <a:pt x="229" y="171"/>
                  </a:lnTo>
                  <a:lnTo>
                    <a:pt x="229" y="171"/>
                  </a:lnTo>
                  <a:lnTo>
                    <a:pt x="227" y="171"/>
                  </a:lnTo>
                  <a:lnTo>
                    <a:pt x="227" y="171"/>
                  </a:lnTo>
                  <a:lnTo>
                    <a:pt x="225" y="173"/>
                  </a:lnTo>
                  <a:lnTo>
                    <a:pt x="225" y="173"/>
                  </a:lnTo>
                  <a:lnTo>
                    <a:pt x="225" y="173"/>
                  </a:lnTo>
                  <a:lnTo>
                    <a:pt x="225" y="173"/>
                  </a:lnTo>
                  <a:lnTo>
                    <a:pt x="227" y="175"/>
                  </a:lnTo>
                  <a:lnTo>
                    <a:pt x="227" y="175"/>
                  </a:lnTo>
                  <a:lnTo>
                    <a:pt x="227" y="175"/>
                  </a:lnTo>
                  <a:lnTo>
                    <a:pt x="227" y="175"/>
                  </a:lnTo>
                  <a:lnTo>
                    <a:pt x="227" y="178"/>
                  </a:lnTo>
                  <a:lnTo>
                    <a:pt x="227" y="178"/>
                  </a:lnTo>
                  <a:lnTo>
                    <a:pt x="229" y="180"/>
                  </a:lnTo>
                  <a:lnTo>
                    <a:pt x="234" y="180"/>
                  </a:lnTo>
                  <a:lnTo>
                    <a:pt x="234" y="182"/>
                  </a:lnTo>
                  <a:lnTo>
                    <a:pt x="236" y="185"/>
                  </a:lnTo>
                  <a:lnTo>
                    <a:pt x="236" y="185"/>
                  </a:lnTo>
                  <a:lnTo>
                    <a:pt x="236" y="185"/>
                  </a:lnTo>
                  <a:lnTo>
                    <a:pt x="236" y="187"/>
                  </a:lnTo>
                  <a:lnTo>
                    <a:pt x="239" y="190"/>
                  </a:lnTo>
                  <a:lnTo>
                    <a:pt x="239" y="190"/>
                  </a:lnTo>
                  <a:lnTo>
                    <a:pt x="239" y="192"/>
                  </a:lnTo>
                  <a:lnTo>
                    <a:pt x="241" y="194"/>
                  </a:lnTo>
                  <a:lnTo>
                    <a:pt x="244" y="194"/>
                  </a:lnTo>
                  <a:lnTo>
                    <a:pt x="251" y="199"/>
                  </a:lnTo>
                  <a:lnTo>
                    <a:pt x="253" y="201"/>
                  </a:lnTo>
                  <a:lnTo>
                    <a:pt x="255" y="204"/>
                  </a:lnTo>
                  <a:lnTo>
                    <a:pt x="255" y="204"/>
                  </a:lnTo>
                  <a:lnTo>
                    <a:pt x="255" y="206"/>
                  </a:lnTo>
                  <a:lnTo>
                    <a:pt x="255" y="209"/>
                  </a:lnTo>
                  <a:lnTo>
                    <a:pt x="255" y="211"/>
                  </a:lnTo>
                  <a:lnTo>
                    <a:pt x="255" y="211"/>
                  </a:lnTo>
                  <a:lnTo>
                    <a:pt x="255" y="216"/>
                  </a:lnTo>
                  <a:lnTo>
                    <a:pt x="255" y="218"/>
                  </a:lnTo>
                  <a:lnTo>
                    <a:pt x="255" y="220"/>
                  </a:lnTo>
                  <a:lnTo>
                    <a:pt x="255" y="220"/>
                  </a:lnTo>
                  <a:lnTo>
                    <a:pt x="255" y="220"/>
                  </a:lnTo>
                  <a:lnTo>
                    <a:pt x="258" y="220"/>
                  </a:lnTo>
                  <a:lnTo>
                    <a:pt x="258" y="223"/>
                  </a:lnTo>
                  <a:lnTo>
                    <a:pt x="258" y="223"/>
                  </a:lnTo>
                  <a:lnTo>
                    <a:pt x="258" y="225"/>
                  </a:lnTo>
                  <a:lnTo>
                    <a:pt x="258" y="227"/>
                  </a:lnTo>
                  <a:lnTo>
                    <a:pt x="251" y="225"/>
                  </a:lnTo>
                  <a:lnTo>
                    <a:pt x="248" y="225"/>
                  </a:lnTo>
                  <a:lnTo>
                    <a:pt x="248" y="223"/>
                  </a:lnTo>
                  <a:lnTo>
                    <a:pt x="248" y="223"/>
                  </a:lnTo>
                  <a:lnTo>
                    <a:pt x="246" y="223"/>
                  </a:lnTo>
                  <a:lnTo>
                    <a:pt x="246" y="220"/>
                  </a:lnTo>
                  <a:lnTo>
                    <a:pt x="244" y="223"/>
                  </a:lnTo>
                  <a:lnTo>
                    <a:pt x="241" y="223"/>
                  </a:lnTo>
                  <a:lnTo>
                    <a:pt x="236" y="225"/>
                  </a:lnTo>
                  <a:lnTo>
                    <a:pt x="236" y="225"/>
                  </a:lnTo>
                  <a:lnTo>
                    <a:pt x="236" y="225"/>
                  </a:lnTo>
                  <a:lnTo>
                    <a:pt x="236" y="225"/>
                  </a:lnTo>
                  <a:lnTo>
                    <a:pt x="236" y="225"/>
                  </a:lnTo>
                  <a:lnTo>
                    <a:pt x="234" y="227"/>
                  </a:lnTo>
                  <a:lnTo>
                    <a:pt x="234" y="227"/>
                  </a:lnTo>
                  <a:lnTo>
                    <a:pt x="232" y="230"/>
                  </a:lnTo>
                  <a:lnTo>
                    <a:pt x="229" y="230"/>
                  </a:lnTo>
                  <a:lnTo>
                    <a:pt x="225" y="232"/>
                  </a:lnTo>
                  <a:lnTo>
                    <a:pt x="222" y="232"/>
                  </a:lnTo>
                  <a:lnTo>
                    <a:pt x="222" y="235"/>
                  </a:lnTo>
                  <a:lnTo>
                    <a:pt x="222" y="235"/>
                  </a:lnTo>
                  <a:lnTo>
                    <a:pt x="222" y="235"/>
                  </a:lnTo>
                  <a:lnTo>
                    <a:pt x="222" y="235"/>
                  </a:lnTo>
                  <a:lnTo>
                    <a:pt x="222" y="235"/>
                  </a:lnTo>
                  <a:lnTo>
                    <a:pt x="222" y="237"/>
                  </a:lnTo>
                  <a:lnTo>
                    <a:pt x="220" y="237"/>
                  </a:lnTo>
                  <a:lnTo>
                    <a:pt x="220" y="237"/>
                  </a:lnTo>
                  <a:lnTo>
                    <a:pt x="220" y="237"/>
                  </a:lnTo>
                  <a:lnTo>
                    <a:pt x="220" y="239"/>
                  </a:lnTo>
                  <a:lnTo>
                    <a:pt x="222" y="239"/>
                  </a:lnTo>
                  <a:lnTo>
                    <a:pt x="222" y="239"/>
                  </a:lnTo>
                  <a:lnTo>
                    <a:pt x="222" y="239"/>
                  </a:lnTo>
                  <a:lnTo>
                    <a:pt x="222" y="239"/>
                  </a:lnTo>
                  <a:lnTo>
                    <a:pt x="225" y="242"/>
                  </a:lnTo>
                  <a:lnTo>
                    <a:pt x="225" y="242"/>
                  </a:lnTo>
                  <a:lnTo>
                    <a:pt x="225" y="242"/>
                  </a:lnTo>
                  <a:lnTo>
                    <a:pt x="225" y="242"/>
                  </a:lnTo>
                  <a:lnTo>
                    <a:pt x="225" y="242"/>
                  </a:lnTo>
                  <a:lnTo>
                    <a:pt x="225" y="242"/>
                  </a:lnTo>
                  <a:lnTo>
                    <a:pt x="227" y="242"/>
                  </a:lnTo>
                  <a:lnTo>
                    <a:pt x="227" y="242"/>
                  </a:lnTo>
                  <a:lnTo>
                    <a:pt x="227" y="242"/>
                  </a:lnTo>
                  <a:lnTo>
                    <a:pt x="227" y="244"/>
                  </a:lnTo>
                  <a:lnTo>
                    <a:pt x="229" y="244"/>
                  </a:lnTo>
                  <a:lnTo>
                    <a:pt x="229" y="246"/>
                  </a:lnTo>
                  <a:lnTo>
                    <a:pt x="229" y="249"/>
                  </a:lnTo>
                  <a:lnTo>
                    <a:pt x="229" y="251"/>
                  </a:lnTo>
                  <a:lnTo>
                    <a:pt x="232" y="251"/>
                  </a:lnTo>
                  <a:lnTo>
                    <a:pt x="232" y="253"/>
                  </a:lnTo>
                  <a:lnTo>
                    <a:pt x="229" y="258"/>
                  </a:lnTo>
                  <a:lnTo>
                    <a:pt x="225" y="261"/>
                  </a:lnTo>
                  <a:lnTo>
                    <a:pt x="225" y="263"/>
                  </a:lnTo>
                  <a:lnTo>
                    <a:pt x="225" y="265"/>
                  </a:lnTo>
                  <a:lnTo>
                    <a:pt x="225" y="265"/>
                  </a:lnTo>
                  <a:lnTo>
                    <a:pt x="222" y="268"/>
                  </a:lnTo>
                  <a:lnTo>
                    <a:pt x="222" y="268"/>
                  </a:lnTo>
                  <a:lnTo>
                    <a:pt x="225" y="270"/>
                  </a:lnTo>
                  <a:lnTo>
                    <a:pt x="225" y="272"/>
                  </a:lnTo>
                  <a:lnTo>
                    <a:pt x="225" y="275"/>
                  </a:lnTo>
                  <a:lnTo>
                    <a:pt x="225" y="275"/>
                  </a:lnTo>
                  <a:lnTo>
                    <a:pt x="225" y="277"/>
                  </a:lnTo>
                  <a:lnTo>
                    <a:pt x="225" y="277"/>
                  </a:lnTo>
                  <a:lnTo>
                    <a:pt x="225" y="277"/>
                  </a:lnTo>
                  <a:lnTo>
                    <a:pt x="227" y="277"/>
                  </a:lnTo>
                  <a:lnTo>
                    <a:pt x="227" y="277"/>
                  </a:lnTo>
                  <a:lnTo>
                    <a:pt x="232" y="282"/>
                  </a:lnTo>
                  <a:lnTo>
                    <a:pt x="232" y="284"/>
                  </a:lnTo>
                  <a:lnTo>
                    <a:pt x="232" y="284"/>
                  </a:lnTo>
                  <a:lnTo>
                    <a:pt x="234" y="287"/>
                  </a:lnTo>
                  <a:lnTo>
                    <a:pt x="236" y="296"/>
                  </a:lnTo>
                  <a:lnTo>
                    <a:pt x="236" y="298"/>
                  </a:lnTo>
                  <a:lnTo>
                    <a:pt x="236" y="303"/>
                  </a:lnTo>
                  <a:lnTo>
                    <a:pt x="236" y="303"/>
                  </a:lnTo>
                  <a:lnTo>
                    <a:pt x="234" y="306"/>
                  </a:lnTo>
                  <a:lnTo>
                    <a:pt x="234" y="308"/>
                  </a:lnTo>
                  <a:lnTo>
                    <a:pt x="234" y="315"/>
                  </a:lnTo>
                  <a:lnTo>
                    <a:pt x="234" y="315"/>
                  </a:lnTo>
                  <a:lnTo>
                    <a:pt x="234" y="315"/>
                  </a:lnTo>
                  <a:lnTo>
                    <a:pt x="232" y="315"/>
                  </a:lnTo>
                  <a:lnTo>
                    <a:pt x="232" y="315"/>
                  </a:lnTo>
                  <a:lnTo>
                    <a:pt x="229" y="315"/>
                  </a:lnTo>
                  <a:lnTo>
                    <a:pt x="229" y="315"/>
                  </a:lnTo>
                  <a:lnTo>
                    <a:pt x="229" y="315"/>
                  </a:lnTo>
                  <a:lnTo>
                    <a:pt x="229" y="315"/>
                  </a:lnTo>
                  <a:lnTo>
                    <a:pt x="229" y="317"/>
                  </a:lnTo>
                  <a:lnTo>
                    <a:pt x="229" y="317"/>
                  </a:lnTo>
                  <a:lnTo>
                    <a:pt x="229" y="317"/>
                  </a:lnTo>
                  <a:lnTo>
                    <a:pt x="229" y="320"/>
                  </a:lnTo>
                  <a:lnTo>
                    <a:pt x="234" y="320"/>
                  </a:lnTo>
                  <a:lnTo>
                    <a:pt x="234" y="320"/>
                  </a:lnTo>
                  <a:lnTo>
                    <a:pt x="234" y="320"/>
                  </a:lnTo>
                  <a:lnTo>
                    <a:pt x="234" y="322"/>
                  </a:lnTo>
                  <a:lnTo>
                    <a:pt x="236" y="322"/>
                  </a:lnTo>
                  <a:lnTo>
                    <a:pt x="236" y="324"/>
                  </a:lnTo>
                  <a:lnTo>
                    <a:pt x="236" y="327"/>
                  </a:lnTo>
                  <a:lnTo>
                    <a:pt x="236" y="327"/>
                  </a:lnTo>
                  <a:lnTo>
                    <a:pt x="236" y="329"/>
                  </a:lnTo>
                  <a:lnTo>
                    <a:pt x="236" y="329"/>
                  </a:lnTo>
                  <a:lnTo>
                    <a:pt x="239" y="329"/>
                  </a:lnTo>
                  <a:lnTo>
                    <a:pt x="239" y="332"/>
                  </a:lnTo>
                  <a:lnTo>
                    <a:pt x="236" y="332"/>
                  </a:lnTo>
                  <a:lnTo>
                    <a:pt x="236" y="334"/>
                  </a:lnTo>
                  <a:lnTo>
                    <a:pt x="236" y="334"/>
                  </a:lnTo>
                  <a:lnTo>
                    <a:pt x="234" y="334"/>
                  </a:lnTo>
                  <a:lnTo>
                    <a:pt x="236" y="336"/>
                  </a:lnTo>
                  <a:lnTo>
                    <a:pt x="236" y="336"/>
                  </a:lnTo>
                  <a:lnTo>
                    <a:pt x="236" y="336"/>
                  </a:lnTo>
                  <a:lnTo>
                    <a:pt x="239" y="336"/>
                  </a:lnTo>
                  <a:lnTo>
                    <a:pt x="239" y="339"/>
                  </a:lnTo>
                  <a:lnTo>
                    <a:pt x="236" y="339"/>
                  </a:lnTo>
                  <a:lnTo>
                    <a:pt x="236" y="341"/>
                  </a:lnTo>
                  <a:lnTo>
                    <a:pt x="234" y="341"/>
                  </a:lnTo>
                  <a:lnTo>
                    <a:pt x="232" y="341"/>
                  </a:lnTo>
                  <a:lnTo>
                    <a:pt x="232" y="341"/>
                  </a:lnTo>
                  <a:lnTo>
                    <a:pt x="229" y="341"/>
                  </a:lnTo>
                  <a:lnTo>
                    <a:pt x="229" y="341"/>
                  </a:lnTo>
                  <a:lnTo>
                    <a:pt x="227" y="341"/>
                  </a:lnTo>
                  <a:lnTo>
                    <a:pt x="227" y="339"/>
                  </a:lnTo>
                  <a:lnTo>
                    <a:pt x="225" y="339"/>
                  </a:lnTo>
                  <a:lnTo>
                    <a:pt x="222" y="339"/>
                  </a:lnTo>
                  <a:lnTo>
                    <a:pt x="222" y="339"/>
                  </a:lnTo>
                  <a:lnTo>
                    <a:pt x="222" y="341"/>
                  </a:lnTo>
                  <a:lnTo>
                    <a:pt x="222" y="341"/>
                  </a:lnTo>
                  <a:lnTo>
                    <a:pt x="222" y="341"/>
                  </a:lnTo>
                  <a:lnTo>
                    <a:pt x="225" y="341"/>
                  </a:lnTo>
                  <a:lnTo>
                    <a:pt x="225" y="343"/>
                  </a:lnTo>
                  <a:lnTo>
                    <a:pt x="225" y="343"/>
                  </a:lnTo>
                  <a:lnTo>
                    <a:pt x="227" y="343"/>
                  </a:lnTo>
                  <a:lnTo>
                    <a:pt x="225" y="348"/>
                  </a:lnTo>
                  <a:lnTo>
                    <a:pt x="225" y="348"/>
                  </a:lnTo>
                  <a:lnTo>
                    <a:pt x="227" y="351"/>
                  </a:lnTo>
                  <a:lnTo>
                    <a:pt x="227" y="351"/>
                  </a:lnTo>
                  <a:lnTo>
                    <a:pt x="227" y="351"/>
                  </a:lnTo>
                  <a:lnTo>
                    <a:pt x="227" y="353"/>
                  </a:lnTo>
                  <a:lnTo>
                    <a:pt x="227" y="353"/>
                  </a:lnTo>
                  <a:lnTo>
                    <a:pt x="225" y="355"/>
                  </a:lnTo>
                  <a:lnTo>
                    <a:pt x="225" y="355"/>
                  </a:lnTo>
                  <a:lnTo>
                    <a:pt x="225" y="355"/>
                  </a:lnTo>
                  <a:lnTo>
                    <a:pt x="225" y="358"/>
                  </a:lnTo>
                  <a:lnTo>
                    <a:pt x="225" y="358"/>
                  </a:lnTo>
                  <a:lnTo>
                    <a:pt x="225" y="360"/>
                  </a:lnTo>
                  <a:lnTo>
                    <a:pt x="225" y="362"/>
                  </a:lnTo>
                  <a:lnTo>
                    <a:pt x="220" y="372"/>
                  </a:lnTo>
                  <a:lnTo>
                    <a:pt x="217" y="374"/>
                  </a:lnTo>
                  <a:lnTo>
                    <a:pt x="215" y="377"/>
                  </a:lnTo>
                  <a:lnTo>
                    <a:pt x="210" y="379"/>
                  </a:lnTo>
                  <a:lnTo>
                    <a:pt x="210" y="379"/>
                  </a:lnTo>
                  <a:lnTo>
                    <a:pt x="208" y="381"/>
                  </a:lnTo>
                  <a:lnTo>
                    <a:pt x="206" y="381"/>
                  </a:lnTo>
                  <a:lnTo>
                    <a:pt x="206" y="384"/>
                  </a:lnTo>
                  <a:lnTo>
                    <a:pt x="206" y="384"/>
                  </a:lnTo>
                  <a:lnTo>
                    <a:pt x="206" y="386"/>
                  </a:lnTo>
                  <a:lnTo>
                    <a:pt x="206" y="386"/>
                  </a:lnTo>
                  <a:lnTo>
                    <a:pt x="208" y="386"/>
                  </a:lnTo>
                  <a:lnTo>
                    <a:pt x="208" y="386"/>
                  </a:lnTo>
                  <a:lnTo>
                    <a:pt x="208" y="386"/>
                  </a:lnTo>
                  <a:lnTo>
                    <a:pt x="210" y="386"/>
                  </a:lnTo>
                  <a:lnTo>
                    <a:pt x="210" y="386"/>
                  </a:lnTo>
                  <a:lnTo>
                    <a:pt x="210" y="388"/>
                  </a:lnTo>
                  <a:lnTo>
                    <a:pt x="210" y="391"/>
                  </a:lnTo>
                  <a:lnTo>
                    <a:pt x="210" y="393"/>
                  </a:lnTo>
                  <a:lnTo>
                    <a:pt x="208" y="393"/>
                  </a:lnTo>
                  <a:lnTo>
                    <a:pt x="206" y="391"/>
                  </a:lnTo>
                  <a:lnTo>
                    <a:pt x="203" y="393"/>
                  </a:lnTo>
                  <a:lnTo>
                    <a:pt x="203" y="393"/>
                  </a:lnTo>
                  <a:lnTo>
                    <a:pt x="203" y="396"/>
                  </a:lnTo>
                  <a:lnTo>
                    <a:pt x="201" y="398"/>
                  </a:lnTo>
                  <a:lnTo>
                    <a:pt x="201" y="400"/>
                  </a:lnTo>
                  <a:lnTo>
                    <a:pt x="201" y="400"/>
                  </a:lnTo>
                  <a:lnTo>
                    <a:pt x="199" y="400"/>
                  </a:lnTo>
                  <a:lnTo>
                    <a:pt x="196" y="398"/>
                  </a:lnTo>
                  <a:lnTo>
                    <a:pt x="194" y="398"/>
                  </a:lnTo>
                  <a:lnTo>
                    <a:pt x="194" y="398"/>
                  </a:lnTo>
                  <a:lnTo>
                    <a:pt x="191" y="398"/>
                  </a:lnTo>
                  <a:lnTo>
                    <a:pt x="191" y="398"/>
                  </a:lnTo>
                  <a:lnTo>
                    <a:pt x="191" y="400"/>
                  </a:lnTo>
                  <a:lnTo>
                    <a:pt x="191" y="403"/>
                  </a:lnTo>
                  <a:lnTo>
                    <a:pt x="191" y="405"/>
                  </a:lnTo>
                  <a:lnTo>
                    <a:pt x="191" y="407"/>
                  </a:lnTo>
                  <a:lnTo>
                    <a:pt x="191" y="410"/>
                  </a:lnTo>
                  <a:lnTo>
                    <a:pt x="191" y="410"/>
                  </a:lnTo>
                  <a:lnTo>
                    <a:pt x="189" y="410"/>
                  </a:lnTo>
                  <a:lnTo>
                    <a:pt x="187" y="412"/>
                  </a:lnTo>
                  <a:lnTo>
                    <a:pt x="187" y="412"/>
                  </a:lnTo>
                  <a:lnTo>
                    <a:pt x="182" y="412"/>
                  </a:lnTo>
                  <a:lnTo>
                    <a:pt x="180" y="412"/>
                  </a:lnTo>
                  <a:lnTo>
                    <a:pt x="175" y="414"/>
                  </a:lnTo>
                  <a:lnTo>
                    <a:pt x="172" y="414"/>
                  </a:lnTo>
                  <a:lnTo>
                    <a:pt x="172" y="414"/>
                  </a:lnTo>
                  <a:lnTo>
                    <a:pt x="172" y="412"/>
                  </a:lnTo>
                  <a:lnTo>
                    <a:pt x="172" y="410"/>
                  </a:lnTo>
                  <a:lnTo>
                    <a:pt x="172" y="410"/>
                  </a:lnTo>
                  <a:lnTo>
                    <a:pt x="172" y="407"/>
                  </a:lnTo>
                  <a:lnTo>
                    <a:pt x="170" y="407"/>
                  </a:lnTo>
                  <a:lnTo>
                    <a:pt x="170" y="407"/>
                  </a:lnTo>
                  <a:lnTo>
                    <a:pt x="165" y="410"/>
                  </a:lnTo>
                  <a:lnTo>
                    <a:pt x="163" y="410"/>
                  </a:lnTo>
                  <a:lnTo>
                    <a:pt x="161" y="410"/>
                  </a:lnTo>
                  <a:lnTo>
                    <a:pt x="161" y="412"/>
                  </a:lnTo>
                  <a:lnTo>
                    <a:pt x="161" y="412"/>
                  </a:lnTo>
                  <a:lnTo>
                    <a:pt x="163" y="414"/>
                  </a:lnTo>
                  <a:lnTo>
                    <a:pt x="163" y="414"/>
                  </a:lnTo>
                  <a:lnTo>
                    <a:pt x="163" y="414"/>
                  </a:lnTo>
                  <a:lnTo>
                    <a:pt x="163" y="417"/>
                  </a:lnTo>
                  <a:lnTo>
                    <a:pt x="165" y="417"/>
                  </a:lnTo>
                  <a:lnTo>
                    <a:pt x="168" y="419"/>
                  </a:lnTo>
                  <a:lnTo>
                    <a:pt x="168" y="419"/>
                  </a:lnTo>
                  <a:lnTo>
                    <a:pt x="168" y="422"/>
                  </a:lnTo>
                  <a:lnTo>
                    <a:pt x="168" y="424"/>
                  </a:lnTo>
                  <a:lnTo>
                    <a:pt x="168" y="426"/>
                  </a:lnTo>
                  <a:lnTo>
                    <a:pt x="165" y="426"/>
                  </a:lnTo>
                  <a:lnTo>
                    <a:pt x="165" y="426"/>
                  </a:lnTo>
                  <a:lnTo>
                    <a:pt x="163" y="426"/>
                  </a:lnTo>
                  <a:lnTo>
                    <a:pt x="163" y="429"/>
                  </a:lnTo>
                  <a:lnTo>
                    <a:pt x="163" y="431"/>
                  </a:lnTo>
                  <a:lnTo>
                    <a:pt x="163" y="431"/>
                  </a:lnTo>
                  <a:lnTo>
                    <a:pt x="163" y="433"/>
                  </a:lnTo>
                  <a:lnTo>
                    <a:pt x="161" y="433"/>
                  </a:lnTo>
                  <a:lnTo>
                    <a:pt x="161" y="433"/>
                  </a:lnTo>
                  <a:lnTo>
                    <a:pt x="161" y="431"/>
                  </a:lnTo>
                  <a:lnTo>
                    <a:pt x="158" y="431"/>
                  </a:lnTo>
                  <a:lnTo>
                    <a:pt x="158" y="431"/>
                  </a:lnTo>
                  <a:lnTo>
                    <a:pt x="156" y="431"/>
                  </a:lnTo>
                  <a:lnTo>
                    <a:pt x="154" y="431"/>
                  </a:lnTo>
                  <a:lnTo>
                    <a:pt x="154" y="429"/>
                  </a:lnTo>
                  <a:lnTo>
                    <a:pt x="151" y="431"/>
                  </a:lnTo>
                  <a:lnTo>
                    <a:pt x="151" y="431"/>
                  </a:lnTo>
                  <a:lnTo>
                    <a:pt x="151" y="431"/>
                  </a:lnTo>
                  <a:lnTo>
                    <a:pt x="151" y="433"/>
                  </a:lnTo>
                  <a:lnTo>
                    <a:pt x="151" y="433"/>
                  </a:lnTo>
                  <a:lnTo>
                    <a:pt x="154" y="436"/>
                  </a:lnTo>
                  <a:lnTo>
                    <a:pt x="154" y="436"/>
                  </a:lnTo>
                  <a:lnTo>
                    <a:pt x="154" y="436"/>
                  </a:lnTo>
                  <a:lnTo>
                    <a:pt x="154" y="438"/>
                  </a:lnTo>
                  <a:lnTo>
                    <a:pt x="151" y="440"/>
                  </a:lnTo>
                  <a:lnTo>
                    <a:pt x="144" y="438"/>
                  </a:lnTo>
                  <a:lnTo>
                    <a:pt x="142" y="436"/>
                  </a:lnTo>
                  <a:lnTo>
                    <a:pt x="139" y="436"/>
                  </a:lnTo>
                  <a:lnTo>
                    <a:pt x="137" y="433"/>
                  </a:lnTo>
                  <a:lnTo>
                    <a:pt x="137" y="431"/>
                  </a:lnTo>
                  <a:lnTo>
                    <a:pt x="135" y="431"/>
                  </a:lnTo>
                  <a:lnTo>
                    <a:pt x="132" y="431"/>
                  </a:lnTo>
                  <a:lnTo>
                    <a:pt x="130" y="431"/>
                  </a:lnTo>
                  <a:lnTo>
                    <a:pt x="125" y="426"/>
                  </a:lnTo>
                  <a:lnTo>
                    <a:pt x="123" y="426"/>
                  </a:lnTo>
                  <a:lnTo>
                    <a:pt x="120" y="426"/>
                  </a:lnTo>
                  <a:lnTo>
                    <a:pt x="120" y="426"/>
                  </a:lnTo>
                  <a:lnTo>
                    <a:pt x="120" y="426"/>
                  </a:lnTo>
                  <a:lnTo>
                    <a:pt x="120" y="429"/>
                  </a:lnTo>
                  <a:lnTo>
                    <a:pt x="118" y="429"/>
                  </a:lnTo>
                  <a:lnTo>
                    <a:pt x="118" y="429"/>
                  </a:lnTo>
                  <a:lnTo>
                    <a:pt x="118" y="431"/>
                  </a:lnTo>
                  <a:lnTo>
                    <a:pt x="118" y="431"/>
                  </a:lnTo>
                  <a:lnTo>
                    <a:pt x="116" y="433"/>
                  </a:lnTo>
                  <a:lnTo>
                    <a:pt x="116" y="433"/>
                  </a:lnTo>
                  <a:lnTo>
                    <a:pt x="113" y="436"/>
                  </a:lnTo>
                  <a:lnTo>
                    <a:pt x="113" y="438"/>
                  </a:lnTo>
                  <a:lnTo>
                    <a:pt x="113" y="438"/>
                  </a:lnTo>
                  <a:lnTo>
                    <a:pt x="113" y="438"/>
                  </a:lnTo>
                  <a:lnTo>
                    <a:pt x="113" y="440"/>
                  </a:lnTo>
                  <a:lnTo>
                    <a:pt x="116" y="443"/>
                  </a:lnTo>
                  <a:lnTo>
                    <a:pt x="113" y="445"/>
                  </a:lnTo>
                  <a:lnTo>
                    <a:pt x="113" y="450"/>
                  </a:lnTo>
                  <a:lnTo>
                    <a:pt x="109" y="450"/>
                  </a:lnTo>
                  <a:lnTo>
                    <a:pt x="94" y="452"/>
                  </a:lnTo>
                  <a:lnTo>
                    <a:pt x="87" y="455"/>
                  </a:lnTo>
                  <a:lnTo>
                    <a:pt x="83" y="457"/>
                  </a:lnTo>
                  <a:lnTo>
                    <a:pt x="73" y="459"/>
                  </a:lnTo>
                  <a:lnTo>
                    <a:pt x="68" y="462"/>
                  </a:lnTo>
                  <a:lnTo>
                    <a:pt x="64" y="464"/>
                  </a:lnTo>
                  <a:lnTo>
                    <a:pt x="61" y="467"/>
                  </a:lnTo>
                  <a:lnTo>
                    <a:pt x="61" y="469"/>
                  </a:lnTo>
                  <a:lnTo>
                    <a:pt x="59" y="471"/>
                  </a:lnTo>
                  <a:lnTo>
                    <a:pt x="59" y="471"/>
                  </a:lnTo>
                  <a:lnTo>
                    <a:pt x="59" y="474"/>
                  </a:lnTo>
                  <a:lnTo>
                    <a:pt x="59" y="476"/>
                  </a:lnTo>
                  <a:lnTo>
                    <a:pt x="59" y="476"/>
                  </a:lnTo>
                  <a:lnTo>
                    <a:pt x="59" y="476"/>
                  </a:lnTo>
                  <a:lnTo>
                    <a:pt x="59" y="478"/>
                  </a:lnTo>
                  <a:lnTo>
                    <a:pt x="59" y="478"/>
                  </a:lnTo>
                  <a:lnTo>
                    <a:pt x="59" y="478"/>
                  </a:lnTo>
                  <a:lnTo>
                    <a:pt x="57" y="478"/>
                  </a:lnTo>
                  <a:lnTo>
                    <a:pt x="57" y="478"/>
                  </a:lnTo>
                  <a:lnTo>
                    <a:pt x="54" y="481"/>
                  </a:lnTo>
                  <a:lnTo>
                    <a:pt x="52" y="483"/>
                  </a:lnTo>
                  <a:lnTo>
                    <a:pt x="49" y="485"/>
                  </a:lnTo>
                  <a:lnTo>
                    <a:pt x="47" y="485"/>
                  </a:lnTo>
                  <a:lnTo>
                    <a:pt x="45" y="483"/>
                  </a:lnTo>
                  <a:lnTo>
                    <a:pt x="45" y="483"/>
                  </a:lnTo>
                  <a:lnTo>
                    <a:pt x="42" y="481"/>
                  </a:lnTo>
                  <a:lnTo>
                    <a:pt x="38" y="478"/>
                  </a:lnTo>
                  <a:lnTo>
                    <a:pt x="38" y="478"/>
                  </a:lnTo>
                  <a:lnTo>
                    <a:pt x="35" y="478"/>
                  </a:lnTo>
                  <a:lnTo>
                    <a:pt x="35" y="478"/>
                  </a:lnTo>
                  <a:lnTo>
                    <a:pt x="35" y="478"/>
                  </a:lnTo>
                  <a:lnTo>
                    <a:pt x="35" y="478"/>
                  </a:lnTo>
                  <a:lnTo>
                    <a:pt x="35" y="478"/>
                  </a:lnTo>
                  <a:lnTo>
                    <a:pt x="35" y="476"/>
                  </a:lnTo>
                  <a:lnTo>
                    <a:pt x="35" y="469"/>
                  </a:lnTo>
                  <a:lnTo>
                    <a:pt x="35" y="467"/>
                  </a:lnTo>
                  <a:lnTo>
                    <a:pt x="33" y="467"/>
                  </a:lnTo>
                  <a:lnTo>
                    <a:pt x="28" y="464"/>
                  </a:lnTo>
                  <a:lnTo>
                    <a:pt x="26" y="464"/>
                  </a:lnTo>
                  <a:lnTo>
                    <a:pt x="23" y="464"/>
                  </a:lnTo>
                  <a:lnTo>
                    <a:pt x="23" y="464"/>
                  </a:lnTo>
                  <a:lnTo>
                    <a:pt x="21" y="467"/>
                  </a:lnTo>
                  <a:lnTo>
                    <a:pt x="21" y="467"/>
                  </a:lnTo>
                  <a:lnTo>
                    <a:pt x="21" y="467"/>
                  </a:lnTo>
                  <a:lnTo>
                    <a:pt x="21" y="469"/>
                  </a:lnTo>
                  <a:lnTo>
                    <a:pt x="21" y="474"/>
                  </a:lnTo>
                  <a:lnTo>
                    <a:pt x="23" y="474"/>
                  </a:lnTo>
                  <a:lnTo>
                    <a:pt x="21" y="476"/>
                  </a:lnTo>
                  <a:lnTo>
                    <a:pt x="21" y="476"/>
                  </a:lnTo>
                  <a:lnTo>
                    <a:pt x="21" y="476"/>
                  </a:lnTo>
                  <a:lnTo>
                    <a:pt x="14" y="476"/>
                  </a:lnTo>
                  <a:lnTo>
                    <a:pt x="12" y="476"/>
                  </a:lnTo>
                  <a:lnTo>
                    <a:pt x="9" y="476"/>
                  </a:lnTo>
                  <a:lnTo>
                    <a:pt x="2" y="478"/>
                  </a:lnTo>
                  <a:lnTo>
                    <a:pt x="0" y="478"/>
                  </a:lnTo>
                  <a:lnTo>
                    <a:pt x="0" y="481"/>
                  </a:lnTo>
                  <a:lnTo>
                    <a:pt x="0" y="481"/>
                  </a:lnTo>
                  <a:lnTo>
                    <a:pt x="0" y="483"/>
                  </a:lnTo>
                  <a:lnTo>
                    <a:pt x="2" y="483"/>
                  </a:lnTo>
                  <a:lnTo>
                    <a:pt x="2" y="485"/>
                  </a:lnTo>
                  <a:lnTo>
                    <a:pt x="2" y="485"/>
                  </a:lnTo>
                  <a:lnTo>
                    <a:pt x="2" y="485"/>
                  </a:lnTo>
                  <a:lnTo>
                    <a:pt x="7" y="485"/>
                  </a:lnTo>
                  <a:lnTo>
                    <a:pt x="7" y="485"/>
                  </a:lnTo>
                  <a:lnTo>
                    <a:pt x="9" y="488"/>
                  </a:lnTo>
                  <a:lnTo>
                    <a:pt x="9" y="488"/>
                  </a:lnTo>
                  <a:lnTo>
                    <a:pt x="7" y="490"/>
                  </a:lnTo>
                  <a:lnTo>
                    <a:pt x="7" y="490"/>
                  </a:lnTo>
                  <a:lnTo>
                    <a:pt x="7" y="495"/>
                  </a:lnTo>
                  <a:lnTo>
                    <a:pt x="7" y="495"/>
                  </a:lnTo>
                  <a:lnTo>
                    <a:pt x="7" y="497"/>
                  </a:lnTo>
                  <a:lnTo>
                    <a:pt x="4" y="500"/>
                  </a:lnTo>
                  <a:lnTo>
                    <a:pt x="2" y="502"/>
                  </a:lnTo>
                  <a:lnTo>
                    <a:pt x="2" y="504"/>
                  </a:lnTo>
                  <a:lnTo>
                    <a:pt x="2" y="507"/>
                  </a:lnTo>
                  <a:lnTo>
                    <a:pt x="2" y="509"/>
                  </a:lnTo>
                  <a:lnTo>
                    <a:pt x="7" y="514"/>
                  </a:lnTo>
                  <a:lnTo>
                    <a:pt x="7" y="516"/>
                  </a:lnTo>
                  <a:lnTo>
                    <a:pt x="7" y="519"/>
                  </a:lnTo>
                  <a:lnTo>
                    <a:pt x="7" y="519"/>
                  </a:lnTo>
                  <a:lnTo>
                    <a:pt x="7" y="519"/>
                  </a:lnTo>
                  <a:lnTo>
                    <a:pt x="9" y="519"/>
                  </a:lnTo>
                  <a:lnTo>
                    <a:pt x="14" y="516"/>
                  </a:lnTo>
                  <a:lnTo>
                    <a:pt x="16" y="516"/>
                  </a:lnTo>
                  <a:lnTo>
                    <a:pt x="19" y="519"/>
                  </a:lnTo>
                  <a:lnTo>
                    <a:pt x="21" y="519"/>
                  </a:lnTo>
                  <a:lnTo>
                    <a:pt x="23" y="521"/>
                  </a:lnTo>
                  <a:lnTo>
                    <a:pt x="38" y="535"/>
                  </a:lnTo>
                  <a:lnTo>
                    <a:pt x="40" y="538"/>
                  </a:lnTo>
                  <a:lnTo>
                    <a:pt x="40" y="540"/>
                  </a:lnTo>
                  <a:lnTo>
                    <a:pt x="42" y="540"/>
                  </a:lnTo>
                  <a:lnTo>
                    <a:pt x="45" y="538"/>
                  </a:lnTo>
                  <a:lnTo>
                    <a:pt x="45" y="538"/>
                  </a:lnTo>
                  <a:lnTo>
                    <a:pt x="49" y="538"/>
                  </a:lnTo>
                  <a:lnTo>
                    <a:pt x="57" y="538"/>
                  </a:lnTo>
                  <a:lnTo>
                    <a:pt x="73" y="540"/>
                  </a:lnTo>
                  <a:lnTo>
                    <a:pt x="73" y="540"/>
                  </a:lnTo>
                  <a:lnTo>
                    <a:pt x="73" y="540"/>
                  </a:lnTo>
                  <a:lnTo>
                    <a:pt x="73" y="540"/>
                  </a:lnTo>
                  <a:lnTo>
                    <a:pt x="73" y="540"/>
                  </a:lnTo>
                  <a:lnTo>
                    <a:pt x="73" y="540"/>
                  </a:lnTo>
                  <a:lnTo>
                    <a:pt x="75" y="540"/>
                  </a:lnTo>
                  <a:lnTo>
                    <a:pt x="78" y="540"/>
                  </a:lnTo>
                  <a:lnTo>
                    <a:pt x="78" y="540"/>
                  </a:lnTo>
                  <a:lnTo>
                    <a:pt x="78" y="542"/>
                  </a:lnTo>
                  <a:lnTo>
                    <a:pt x="78" y="542"/>
                  </a:lnTo>
                  <a:lnTo>
                    <a:pt x="78" y="542"/>
                  </a:lnTo>
                  <a:lnTo>
                    <a:pt x="78" y="542"/>
                  </a:lnTo>
                  <a:lnTo>
                    <a:pt x="75" y="542"/>
                  </a:lnTo>
                  <a:lnTo>
                    <a:pt x="73" y="542"/>
                  </a:lnTo>
                  <a:lnTo>
                    <a:pt x="73" y="545"/>
                  </a:lnTo>
                  <a:lnTo>
                    <a:pt x="71" y="545"/>
                  </a:lnTo>
                  <a:lnTo>
                    <a:pt x="68" y="547"/>
                  </a:lnTo>
                  <a:lnTo>
                    <a:pt x="68" y="547"/>
                  </a:lnTo>
                  <a:lnTo>
                    <a:pt x="68" y="549"/>
                  </a:lnTo>
                  <a:lnTo>
                    <a:pt x="68" y="549"/>
                  </a:lnTo>
                  <a:lnTo>
                    <a:pt x="68" y="552"/>
                  </a:lnTo>
                  <a:lnTo>
                    <a:pt x="68" y="552"/>
                  </a:lnTo>
                  <a:lnTo>
                    <a:pt x="66" y="556"/>
                  </a:lnTo>
                  <a:lnTo>
                    <a:pt x="66" y="556"/>
                  </a:lnTo>
                  <a:lnTo>
                    <a:pt x="66" y="559"/>
                  </a:lnTo>
                  <a:lnTo>
                    <a:pt x="66" y="564"/>
                  </a:lnTo>
                  <a:lnTo>
                    <a:pt x="66" y="564"/>
                  </a:lnTo>
                  <a:lnTo>
                    <a:pt x="66" y="566"/>
                  </a:lnTo>
                  <a:lnTo>
                    <a:pt x="73" y="571"/>
                  </a:lnTo>
                  <a:lnTo>
                    <a:pt x="75" y="571"/>
                  </a:lnTo>
                  <a:lnTo>
                    <a:pt x="75" y="571"/>
                  </a:lnTo>
                  <a:lnTo>
                    <a:pt x="78" y="571"/>
                  </a:lnTo>
                  <a:lnTo>
                    <a:pt x="78" y="571"/>
                  </a:lnTo>
                  <a:lnTo>
                    <a:pt x="80" y="573"/>
                  </a:lnTo>
                  <a:lnTo>
                    <a:pt x="87" y="580"/>
                  </a:lnTo>
                  <a:lnTo>
                    <a:pt x="90" y="585"/>
                  </a:lnTo>
                  <a:lnTo>
                    <a:pt x="90" y="587"/>
                  </a:lnTo>
                  <a:lnTo>
                    <a:pt x="90" y="590"/>
                  </a:lnTo>
                  <a:lnTo>
                    <a:pt x="92" y="590"/>
                  </a:lnTo>
                  <a:lnTo>
                    <a:pt x="94" y="590"/>
                  </a:lnTo>
                  <a:lnTo>
                    <a:pt x="99" y="590"/>
                  </a:lnTo>
                  <a:lnTo>
                    <a:pt x="101" y="592"/>
                  </a:lnTo>
                  <a:lnTo>
                    <a:pt x="104" y="592"/>
                  </a:lnTo>
                  <a:lnTo>
                    <a:pt x="106" y="594"/>
                  </a:lnTo>
                  <a:lnTo>
                    <a:pt x="106" y="597"/>
                  </a:lnTo>
                  <a:lnTo>
                    <a:pt x="106" y="599"/>
                  </a:lnTo>
                  <a:lnTo>
                    <a:pt x="109" y="599"/>
                  </a:lnTo>
                  <a:lnTo>
                    <a:pt x="109" y="601"/>
                  </a:lnTo>
                  <a:lnTo>
                    <a:pt x="106" y="601"/>
                  </a:lnTo>
                  <a:lnTo>
                    <a:pt x="106" y="601"/>
                  </a:lnTo>
                  <a:lnTo>
                    <a:pt x="106" y="601"/>
                  </a:lnTo>
                  <a:lnTo>
                    <a:pt x="104" y="601"/>
                  </a:lnTo>
                  <a:lnTo>
                    <a:pt x="101" y="601"/>
                  </a:lnTo>
                  <a:lnTo>
                    <a:pt x="101" y="601"/>
                  </a:lnTo>
                  <a:lnTo>
                    <a:pt x="101" y="601"/>
                  </a:lnTo>
                  <a:lnTo>
                    <a:pt x="101" y="601"/>
                  </a:lnTo>
                  <a:lnTo>
                    <a:pt x="101" y="601"/>
                  </a:lnTo>
                  <a:lnTo>
                    <a:pt x="101" y="604"/>
                  </a:lnTo>
                  <a:lnTo>
                    <a:pt x="101" y="604"/>
                  </a:lnTo>
                  <a:lnTo>
                    <a:pt x="104" y="606"/>
                  </a:lnTo>
                  <a:lnTo>
                    <a:pt x="104" y="606"/>
                  </a:lnTo>
                  <a:lnTo>
                    <a:pt x="104" y="609"/>
                  </a:lnTo>
                  <a:lnTo>
                    <a:pt x="109" y="609"/>
                  </a:lnTo>
                  <a:lnTo>
                    <a:pt x="109" y="611"/>
                  </a:lnTo>
                  <a:lnTo>
                    <a:pt x="111" y="613"/>
                  </a:lnTo>
                  <a:lnTo>
                    <a:pt x="111" y="616"/>
                  </a:lnTo>
                  <a:lnTo>
                    <a:pt x="111" y="618"/>
                  </a:lnTo>
                  <a:lnTo>
                    <a:pt x="113" y="620"/>
                  </a:lnTo>
                  <a:lnTo>
                    <a:pt x="113" y="623"/>
                  </a:lnTo>
                  <a:lnTo>
                    <a:pt x="116" y="623"/>
                  </a:lnTo>
                  <a:lnTo>
                    <a:pt x="118" y="625"/>
                  </a:lnTo>
                  <a:lnTo>
                    <a:pt x="118" y="627"/>
                  </a:lnTo>
                  <a:lnTo>
                    <a:pt x="118" y="627"/>
                  </a:lnTo>
                  <a:lnTo>
                    <a:pt x="116" y="627"/>
                  </a:lnTo>
                  <a:lnTo>
                    <a:pt x="111" y="627"/>
                  </a:lnTo>
                  <a:lnTo>
                    <a:pt x="111" y="627"/>
                  </a:lnTo>
                  <a:lnTo>
                    <a:pt x="109" y="630"/>
                  </a:lnTo>
                  <a:lnTo>
                    <a:pt x="109" y="630"/>
                  </a:lnTo>
                  <a:lnTo>
                    <a:pt x="109" y="632"/>
                  </a:lnTo>
                  <a:lnTo>
                    <a:pt x="109" y="632"/>
                  </a:lnTo>
                  <a:lnTo>
                    <a:pt x="109" y="635"/>
                  </a:lnTo>
                  <a:lnTo>
                    <a:pt x="106" y="635"/>
                  </a:lnTo>
                  <a:lnTo>
                    <a:pt x="104" y="632"/>
                  </a:lnTo>
                  <a:lnTo>
                    <a:pt x="104" y="632"/>
                  </a:lnTo>
                  <a:lnTo>
                    <a:pt x="104" y="635"/>
                  </a:lnTo>
                  <a:lnTo>
                    <a:pt x="101" y="635"/>
                  </a:lnTo>
                  <a:lnTo>
                    <a:pt x="99" y="637"/>
                  </a:lnTo>
                  <a:lnTo>
                    <a:pt x="99" y="637"/>
                  </a:lnTo>
                  <a:lnTo>
                    <a:pt x="101" y="642"/>
                  </a:lnTo>
                  <a:lnTo>
                    <a:pt x="101" y="642"/>
                  </a:lnTo>
                  <a:lnTo>
                    <a:pt x="104" y="642"/>
                  </a:lnTo>
                  <a:lnTo>
                    <a:pt x="106" y="642"/>
                  </a:lnTo>
                  <a:lnTo>
                    <a:pt x="109" y="644"/>
                  </a:lnTo>
                  <a:lnTo>
                    <a:pt x="111" y="644"/>
                  </a:lnTo>
                  <a:lnTo>
                    <a:pt x="116" y="649"/>
                  </a:lnTo>
                  <a:lnTo>
                    <a:pt x="118" y="649"/>
                  </a:lnTo>
                  <a:lnTo>
                    <a:pt x="120" y="649"/>
                  </a:lnTo>
                  <a:lnTo>
                    <a:pt x="120" y="649"/>
                  </a:lnTo>
                  <a:lnTo>
                    <a:pt x="123" y="649"/>
                  </a:lnTo>
                  <a:lnTo>
                    <a:pt x="128" y="651"/>
                  </a:lnTo>
                  <a:lnTo>
                    <a:pt x="132" y="654"/>
                  </a:lnTo>
                  <a:lnTo>
                    <a:pt x="135" y="656"/>
                  </a:lnTo>
                  <a:lnTo>
                    <a:pt x="135" y="656"/>
                  </a:lnTo>
                  <a:lnTo>
                    <a:pt x="135" y="658"/>
                  </a:lnTo>
                  <a:lnTo>
                    <a:pt x="135" y="658"/>
                  </a:lnTo>
                  <a:lnTo>
                    <a:pt x="135" y="661"/>
                  </a:lnTo>
                  <a:lnTo>
                    <a:pt x="135" y="663"/>
                  </a:lnTo>
                  <a:lnTo>
                    <a:pt x="135" y="663"/>
                  </a:lnTo>
                  <a:lnTo>
                    <a:pt x="135" y="663"/>
                  </a:lnTo>
                  <a:lnTo>
                    <a:pt x="135" y="668"/>
                  </a:lnTo>
                  <a:lnTo>
                    <a:pt x="135" y="670"/>
                  </a:lnTo>
                  <a:lnTo>
                    <a:pt x="135" y="672"/>
                  </a:lnTo>
                  <a:lnTo>
                    <a:pt x="139" y="675"/>
                  </a:lnTo>
                  <a:lnTo>
                    <a:pt x="142" y="675"/>
                  </a:lnTo>
                  <a:lnTo>
                    <a:pt x="142" y="675"/>
                  </a:lnTo>
                  <a:lnTo>
                    <a:pt x="142" y="675"/>
                  </a:lnTo>
                  <a:lnTo>
                    <a:pt x="144" y="672"/>
                  </a:lnTo>
                  <a:lnTo>
                    <a:pt x="144" y="672"/>
                  </a:lnTo>
                  <a:lnTo>
                    <a:pt x="144" y="672"/>
                  </a:lnTo>
                  <a:lnTo>
                    <a:pt x="146" y="670"/>
                  </a:lnTo>
                  <a:lnTo>
                    <a:pt x="146" y="670"/>
                  </a:lnTo>
                  <a:lnTo>
                    <a:pt x="146" y="668"/>
                  </a:lnTo>
                  <a:lnTo>
                    <a:pt x="149" y="668"/>
                  </a:lnTo>
                  <a:lnTo>
                    <a:pt x="149" y="668"/>
                  </a:lnTo>
                  <a:lnTo>
                    <a:pt x="151" y="668"/>
                  </a:lnTo>
                  <a:lnTo>
                    <a:pt x="154" y="668"/>
                  </a:lnTo>
                  <a:lnTo>
                    <a:pt x="156" y="670"/>
                  </a:lnTo>
                  <a:lnTo>
                    <a:pt x="158" y="670"/>
                  </a:lnTo>
                  <a:lnTo>
                    <a:pt x="161" y="672"/>
                  </a:lnTo>
                  <a:lnTo>
                    <a:pt x="161" y="677"/>
                  </a:lnTo>
                  <a:lnTo>
                    <a:pt x="161" y="680"/>
                  </a:lnTo>
                  <a:lnTo>
                    <a:pt x="161" y="682"/>
                  </a:lnTo>
                  <a:lnTo>
                    <a:pt x="163" y="684"/>
                  </a:lnTo>
                  <a:lnTo>
                    <a:pt x="163" y="687"/>
                  </a:lnTo>
                  <a:lnTo>
                    <a:pt x="168" y="687"/>
                  </a:lnTo>
                  <a:lnTo>
                    <a:pt x="182" y="691"/>
                  </a:lnTo>
                  <a:lnTo>
                    <a:pt x="184" y="691"/>
                  </a:lnTo>
                  <a:lnTo>
                    <a:pt x="184" y="694"/>
                  </a:lnTo>
                  <a:lnTo>
                    <a:pt x="184" y="696"/>
                  </a:lnTo>
                  <a:lnTo>
                    <a:pt x="184" y="698"/>
                  </a:lnTo>
                  <a:lnTo>
                    <a:pt x="184" y="701"/>
                  </a:lnTo>
                  <a:lnTo>
                    <a:pt x="184" y="703"/>
                  </a:lnTo>
                  <a:lnTo>
                    <a:pt x="184" y="703"/>
                  </a:lnTo>
                  <a:lnTo>
                    <a:pt x="189" y="710"/>
                  </a:lnTo>
                  <a:lnTo>
                    <a:pt x="189" y="713"/>
                  </a:lnTo>
                  <a:lnTo>
                    <a:pt x="206" y="708"/>
                  </a:lnTo>
                  <a:lnTo>
                    <a:pt x="208" y="708"/>
                  </a:lnTo>
                  <a:lnTo>
                    <a:pt x="213" y="708"/>
                  </a:lnTo>
                  <a:lnTo>
                    <a:pt x="215" y="706"/>
                  </a:lnTo>
                  <a:lnTo>
                    <a:pt x="222" y="701"/>
                  </a:lnTo>
                  <a:lnTo>
                    <a:pt x="232" y="698"/>
                  </a:lnTo>
                  <a:lnTo>
                    <a:pt x="234" y="694"/>
                  </a:lnTo>
                  <a:lnTo>
                    <a:pt x="236" y="691"/>
                  </a:lnTo>
                  <a:lnTo>
                    <a:pt x="239" y="691"/>
                  </a:lnTo>
                  <a:lnTo>
                    <a:pt x="239" y="689"/>
                  </a:lnTo>
                  <a:lnTo>
                    <a:pt x="239" y="689"/>
                  </a:lnTo>
                  <a:lnTo>
                    <a:pt x="239" y="689"/>
                  </a:lnTo>
                  <a:lnTo>
                    <a:pt x="239" y="689"/>
                  </a:lnTo>
                  <a:lnTo>
                    <a:pt x="244" y="684"/>
                  </a:lnTo>
                  <a:lnTo>
                    <a:pt x="246" y="684"/>
                  </a:lnTo>
                  <a:lnTo>
                    <a:pt x="246" y="684"/>
                  </a:lnTo>
                  <a:lnTo>
                    <a:pt x="248" y="682"/>
                  </a:lnTo>
                  <a:lnTo>
                    <a:pt x="253" y="670"/>
                  </a:lnTo>
                  <a:lnTo>
                    <a:pt x="255" y="668"/>
                  </a:lnTo>
                  <a:lnTo>
                    <a:pt x="255" y="665"/>
                  </a:lnTo>
                  <a:lnTo>
                    <a:pt x="255" y="665"/>
                  </a:lnTo>
                  <a:lnTo>
                    <a:pt x="255" y="663"/>
                  </a:lnTo>
                  <a:lnTo>
                    <a:pt x="255" y="661"/>
                  </a:lnTo>
                  <a:lnTo>
                    <a:pt x="255" y="661"/>
                  </a:lnTo>
                  <a:lnTo>
                    <a:pt x="260" y="661"/>
                  </a:lnTo>
                  <a:lnTo>
                    <a:pt x="262" y="661"/>
                  </a:lnTo>
                  <a:lnTo>
                    <a:pt x="265" y="656"/>
                  </a:lnTo>
                  <a:lnTo>
                    <a:pt x="270" y="654"/>
                  </a:lnTo>
                  <a:lnTo>
                    <a:pt x="270" y="649"/>
                  </a:lnTo>
                  <a:lnTo>
                    <a:pt x="267" y="644"/>
                  </a:lnTo>
                  <a:lnTo>
                    <a:pt x="265" y="642"/>
                  </a:lnTo>
                  <a:lnTo>
                    <a:pt x="260" y="639"/>
                  </a:lnTo>
                  <a:lnTo>
                    <a:pt x="255" y="639"/>
                  </a:lnTo>
                  <a:lnTo>
                    <a:pt x="253" y="639"/>
                  </a:lnTo>
                  <a:lnTo>
                    <a:pt x="251" y="639"/>
                  </a:lnTo>
                  <a:lnTo>
                    <a:pt x="248" y="637"/>
                  </a:lnTo>
                  <a:lnTo>
                    <a:pt x="246" y="635"/>
                  </a:lnTo>
                  <a:lnTo>
                    <a:pt x="244" y="632"/>
                  </a:lnTo>
                  <a:lnTo>
                    <a:pt x="244" y="630"/>
                  </a:lnTo>
                  <a:lnTo>
                    <a:pt x="244" y="620"/>
                  </a:lnTo>
                  <a:lnTo>
                    <a:pt x="241" y="616"/>
                  </a:lnTo>
                  <a:lnTo>
                    <a:pt x="239" y="611"/>
                  </a:lnTo>
                  <a:lnTo>
                    <a:pt x="239" y="611"/>
                  </a:lnTo>
                  <a:lnTo>
                    <a:pt x="241" y="611"/>
                  </a:lnTo>
                  <a:lnTo>
                    <a:pt x="244" y="613"/>
                  </a:lnTo>
                  <a:lnTo>
                    <a:pt x="244" y="616"/>
                  </a:lnTo>
                  <a:lnTo>
                    <a:pt x="244" y="618"/>
                  </a:lnTo>
                  <a:lnTo>
                    <a:pt x="244" y="620"/>
                  </a:lnTo>
                  <a:lnTo>
                    <a:pt x="246" y="625"/>
                  </a:lnTo>
                  <a:lnTo>
                    <a:pt x="246" y="627"/>
                  </a:lnTo>
                  <a:lnTo>
                    <a:pt x="246" y="630"/>
                  </a:lnTo>
                  <a:lnTo>
                    <a:pt x="248" y="630"/>
                  </a:lnTo>
                  <a:lnTo>
                    <a:pt x="251" y="635"/>
                  </a:lnTo>
                  <a:lnTo>
                    <a:pt x="253" y="635"/>
                  </a:lnTo>
                  <a:lnTo>
                    <a:pt x="255" y="637"/>
                  </a:lnTo>
                  <a:lnTo>
                    <a:pt x="258" y="635"/>
                  </a:lnTo>
                  <a:lnTo>
                    <a:pt x="258" y="635"/>
                  </a:lnTo>
                  <a:lnTo>
                    <a:pt x="260" y="637"/>
                  </a:lnTo>
                  <a:lnTo>
                    <a:pt x="262" y="639"/>
                  </a:lnTo>
                  <a:lnTo>
                    <a:pt x="270" y="642"/>
                  </a:lnTo>
                  <a:lnTo>
                    <a:pt x="272" y="644"/>
                  </a:lnTo>
                  <a:lnTo>
                    <a:pt x="274" y="644"/>
                  </a:lnTo>
                  <a:lnTo>
                    <a:pt x="274" y="651"/>
                  </a:lnTo>
                  <a:lnTo>
                    <a:pt x="274" y="654"/>
                  </a:lnTo>
                  <a:lnTo>
                    <a:pt x="274" y="658"/>
                  </a:lnTo>
                  <a:lnTo>
                    <a:pt x="270" y="663"/>
                  </a:lnTo>
                  <a:lnTo>
                    <a:pt x="267" y="665"/>
                  </a:lnTo>
                  <a:lnTo>
                    <a:pt x="267" y="668"/>
                  </a:lnTo>
                  <a:lnTo>
                    <a:pt x="267" y="670"/>
                  </a:lnTo>
                  <a:lnTo>
                    <a:pt x="267" y="675"/>
                  </a:lnTo>
                  <a:lnTo>
                    <a:pt x="267" y="677"/>
                  </a:lnTo>
                  <a:lnTo>
                    <a:pt x="267" y="677"/>
                  </a:lnTo>
                  <a:lnTo>
                    <a:pt x="274" y="689"/>
                  </a:lnTo>
                  <a:lnTo>
                    <a:pt x="274" y="689"/>
                  </a:lnTo>
                  <a:lnTo>
                    <a:pt x="272" y="691"/>
                  </a:lnTo>
                  <a:lnTo>
                    <a:pt x="274" y="696"/>
                  </a:lnTo>
                  <a:lnTo>
                    <a:pt x="274" y="698"/>
                  </a:lnTo>
                  <a:lnTo>
                    <a:pt x="272" y="701"/>
                  </a:lnTo>
                  <a:lnTo>
                    <a:pt x="270" y="703"/>
                  </a:lnTo>
                  <a:lnTo>
                    <a:pt x="270" y="706"/>
                  </a:lnTo>
                  <a:lnTo>
                    <a:pt x="272" y="708"/>
                  </a:lnTo>
                  <a:lnTo>
                    <a:pt x="274" y="713"/>
                  </a:lnTo>
                  <a:lnTo>
                    <a:pt x="277" y="713"/>
                  </a:lnTo>
                  <a:lnTo>
                    <a:pt x="277" y="713"/>
                  </a:lnTo>
                  <a:lnTo>
                    <a:pt x="279" y="715"/>
                  </a:lnTo>
                  <a:lnTo>
                    <a:pt x="279" y="717"/>
                  </a:lnTo>
                  <a:lnTo>
                    <a:pt x="279" y="720"/>
                  </a:lnTo>
                  <a:lnTo>
                    <a:pt x="281" y="720"/>
                  </a:lnTo>
                  <a:lnTo>
                    <a:pt x="281" y="720"/>
                  </a:lnTo>
                  <a:lnTo>
                    <a:pt x="284" y="717"/>
                  </a:lnTo>
                  <a:lnTo>
                    <a:pt x="284" y="717"/>
                  </a:lnTo>
                  <a:lnTo>
                    <a:pt x="284" y="717"/>
                  </a:lnTo>
                  <a:lnTo>
                    <a:pt x="284" y="717"/>
                  </a:lnTo>
                  <a:lnTo>
                    <a:pt x="284" y="715"/>
                  </a:lnTo>
                  <a:lnTo>
                    <a:pt x="284" y="715"/>
                  </a:lnTo>
                  <a:lnTo>
                    <a:pt x="284" y="713"/>
                  </a:lnTo>
                  <a:lnTo>
                    <a:pt x="281" y="713"/>
                  </a:lnTo>
                  <a:lnTo>
                    <a:pt x="281" y="710"/>
                  </a:lnTo>
                  <a:lnTo>
                    <a:pt x="284" y="708"/>
                  </a:lnTo>
                  <a:lnTo>
                    <a:pt x="284" y="706"/>
                  </a:lnTo>
                  <a:lnTo>
                    <a:pt x="284" y="703"/>
                  </a:lnTo>
                  <a:lnTo>
                    <a:pt x="279" y="691"/>
                  </a:lnTo>
                  <a:lnTo>
                    <a:pt x="279" y="689"/>
                  </a:lnTo>
                  <a:lnTo>
                    <a:pt x="281" y="689"/>
                  </a:lnTo>
                  <a:lnTo>
                    <a:pt x="284" y="691"/>
                  </a:lnTo>
                  <a:lnTo>
                    <a:pt x="284" y="694"/>
                  </a:lnTo>
                  <a:lnTo>
                    <a:pt x="284" y="696"/>
                  </a:lnTo>
                  <a:lnTo>
                    <a:pt x="284" y="710"/>
                  </a:lnTo>
                  <a:lnTo>
                    <a:pt x="286" y="713"/>
                  </a:lnTo>
                  <a:lnTo>
                    <a:pt x="286" y="713"/>
                  </a:lnTo>
                  <a:lnTo>
                    <a:pt x="288" y="710"/>
                  </a:lnTo>
                  <a:lnTo>
                    <a:pt x="288" y="708"/>
                  </a:lnTo>
                  <a:lnTo>
                    <a:pt x="291" y="708"/>
                  </a:lnTo>
                  <a:lnTo>
                    <a:pt x="291" y="706"/>
                  </a:lnTo>
                  <a:lnTo>
                    <a:pt x="288" y="706"/>
                  </a:lnTo>
                  <a:lnTo>
                    <a:pt x="288" y="701"/>
                  </a:lnTo>
                  <a:lnTo>
                    <a:pt x="286" y="701"/>
                  </a:lnTo>
                  <a:lnTo>
                    <a:pt x="286" y="698"/>
                  </a:lnTo>
                  <a:lnTo>
                    <a:pt x="288" y="698"/>
                  </a:lnTo>
                  <a:lnTo>
                    <a:pt x="288" y="701"/>
                  </a:lnTo>
                  <a:lnTo>
                    <a:pt x="288" y="701"/>
                  </a:lnTo>
                  <a:lnTo>
                    <a:pt x="288" y="703"/>
                  </a:lnTo>
                  <a:lnTo>
                    <a:pt x="291" y="703"/>
                  </a:lnTo>
                  <a:lnTo>
                    <a:pt x="291" y="703"/>
                  </a:lnTo>
                  <a:lnTo>
                    <a:pt x="293" y="701"/>
                  </a:lnTo>
                  <a:lnTo>
                    <a:pt x="296" y="701"/>
                  </a:lnTo>
                  <a:lnTo>
                    <a:pt x="293" y="706"/>
                  </a:lnTo>
                  <a:lnTo>
                    <a:pt x="293" y="710"/>
                  </a:lnTo>
                  <a:lnTo>
                    <a:pt x="296" y="713"/>
                  </a:lnTo>
                  <a:lnTo>
                    <a:pt x="298" y="713"/>
                  </a:lnTo>
                  <a:lnTo>
                    <a:pt x="298" y="713"/>
                  </a:lnTo>
                  <a:lnTo>
                    <a:pt x="300" y="710"/>
                  </a:lnTo>
                  <a:lnTo>
                    <a:pt x="303" y="710"/>
                  </a:lnTo>
                  <a:lnTo>
                    <a:pt x="303" y="708"/>
                  </a:lnTo>
                  <a:lnTo>
                    <a:pt x="305" y="706"/>
                  </a:lnTo>
                  <a:lnTo>
                    <a:pt x="303" y="703"/>
                  </a:lnTo>
                  <a:lnTo>
                    <a:pt x="303" y="701"/>
                  </a:lnTo>
                  <a:lnTo>
                    <a:pt x="303" y="698"/>
                  </a:lnTo>
                  <a:lnTo>
                    <a:pt x="303" y="696"/>
                  </a:lnTo>
                  <a:lnTo>
                    <a:pt x="303" y="694"/>
                  </a:lnTo>
                  <a:lnTo>
                    <a:pt x="303" y="691"/>
                  </a:lnTo>
                  <a:lnTo>
                    <a:pt x="305" y="689"/>
                  </a:lnTo>
                  <a:lnTo>
                    <a:pt x="305" y="689"/>
                  </a:lnTo>
                  <a:lnTo>
                    <a:pt x="305" y="689"/>
                  </a:lnTo>
                  <a:lnTo>
                    <a:pt x="307" y="689"/>
                  </a:lnTo>
                  <a:lnTo>
                    <a:pt x="307" y="687"/>
                  </a:lnTo>
                  <a:lnTo>
                    <a:pt x="307" y="684"/>
                  </a:lnTo>
                  <a:lnTo>
                    <a:pt x="305" y="680"/>
                  </a:lnTo>
                  <a:lnTo>
                    <a:pt x="305" y="677"/>
                  </a:lnTo>
                  <a:lnTo>
                    <a:pt x="305" y="675"/>
                  </a:lnTo>
                  <a:lnTo>
                    <a:pt x="307" y="672"/>
                  </a:lnTo>
                  <a:lnTo>
                    <a:pt x="307" y="672"/>
                  </a:lnTo>
                  <a:lnTo>
                    <a:pt x="307" y="670"/>
                  </a:lnTo>
                  <a:lnTo>
                    <a:pt x="310" y="672"/>
                  </a:lnTo>
                  <a:lnTo>
                    <a:pt x="310" y="675"/>
                  </a:lnTo>
                  <a:lnTo>
                    <a:pt x="307" y="680"/>
                  </a:lnTo>
                  <a:lnTo>
                    <a:pt x="310" y="682"/>
                  </a:lnTo>
                  <a:lnTo>
                    <a:pt x="310" y="687"/>
                  </a:lnTo>
                  <a:lnTo>
                    <a:pt x="310" y="689"/>
                  </a:lnTo>
                  <a:lnTo>
                    <a:pt x="310" y="694"/>
                  </a:lnTo>
                  <a:lnTo>
                    <a:pt x="307" y="696"/>
                  </a:lnTo>
                  <a:lnTo>
                    <a:pt x="307" y="698"/>
                  </a:lnTo>
                  <a:lnTo>
                    <a:pt x="310" y="706"/>
                  </a:lnTo>
                  <a:lnTo>
                    <a:pt x="310" y="708"/>
                  </a:lnTo>
                  <a:lnTo>
                    <a:pt x="310" y="708"/>
                  </a:lnTo>
                  <a:lnTo>
                    <a:pt x="310" y="710"/>
                  </a:lnTo>
                  <a:lnTo>
                    <a:pt x="310" y="713"/>
                  </a:lnTo>
                  <a:lnTo>
                    <a:pt x="310" y="713"/>
                  </a:lnTo>
                  <a:lnTo>
                    <a:pt x="307" y="715"/>
                  </a:lnTo>
                  <a:lnTo>
                    <a:pt x="307" y="715"/>
                  </a:lnTo>
                  <a:lnTo>
                    <a:pt x="307" y="715"/>
                  </a:lnTo>
                  <a:lnTo>
                    <a:pt x="305" y="720"/>
                  </a:lnTo>
                  <a:lnTo>
                    <a:pt x="307" y="722"/>
                  </a:lnTo>
                  <a:lnTo>
                    <a:pt x="310" y="722"/>
                  </a:lnTo>
                  <a:lnTo>
                    <a:pt x="312" y="722"/>
                  </a:lnTo>
                  <a:lnTo>
                    <a:pt x="312" y="720"/>
                  </a:lnTo>
                  <a:lnTo>
                    <a:pt x="310" y="720"/>
                  </a:lnTo>
                  <a:lnTo>
                    <a:pt x="310" y="717"/>
                  </a:lnTo>
                  <a:lnTo>
                    <a:pt x="312" y="717"/>
                  </a:lnTo>
                  <a:lnTo>
                    <a:pt x="312" y="717"/>
                  </a:lnTo>
                  <a:lnTo>
                    <a:pt x="315" y="720"/>
                  </a:lnTo>
                  <a:lnTo>
                    <a:pt x="315" y="717"/>
                  </a:lnTo>
                  <a:lnTo>
                    <a:pt x="317" y="717"/>
                  </a:lnTo>
                  <a:lnTo>
                    <a:pt x="317" y="710"/>
                  </a:lnTo>
                  <a:lnTo>
                    <a:pt x="317" y="713"/>
                  </a:lnTo>
                  <a:lnTo>
                    <a:pt x="319" y="708"/>
                  </a:lnTo>
                  <a:lnTo>
                    <a:pt x="317" y="701"/>
                  </a:lnTo>
                  <a:lnTo>
                    <a:pt x="319" y="701"/>
                  </a:lnTo>
                  <a:lnTo>
                    <a:pt x="319" y="701"/>
                  </a:lnTo>
                  <a:lnTo>
                    <a:pt x="322" y="698"/>
                  </a:lnTo>
                  <a:lnTo>
                    <a:pt x="322" y="696"/>
                  </a:lnTo>
                  <a:lnTo>
                    <a:pt x="322" y="694"/>
                  </a:lnTo>
                  <a:lnTo>
                    <a:pt x="322" y="691"/>
                  </a:lnTo>
                  <a:lnTo>
                    <a:pt x="319" y="691"/>
                  </a:lnTo>
                  <a:lnTo>
                    <a:pt x="317" y="691"/>
                  </a:lnTo>
                  <a:lnTo>
                    <a:pt x="315" y="694"/>
                  </a:lnTo>
                  <a:lnTo>
                    <a:pt x="315" y="691"/>
                  </a:lnTo>
                  <a:lnTo>
                    <a:pt x="315" y="684"/>
                  </a:lnTo>
                  <a:lnTo>
                    <a:pt x="315" y="682"/>
                  </a:lnTo>
                  <a:lnTo>
                    <a:pt x="319" y="672"/>
                  </a:lnTo>
                  <a:lnTo>
                    <a:pt x="319" y="670"/>
                  </a:lnTo>
                  <a:lnTo>
                    <a:pt x="319" y="665"/>
                  </a:lnTo>
                  <a:lnTo>
                    <a:pt x="319" y="663"/>
                  </a:lnTo>
                  <a:lnTo>
                    <a:pt x="322" y="661"/>
                  </a:lnTo>
                  <a:lnTo>
                    <a:pt x="322" y="658"/>
                  </a:lnTo>
                  <a:lnTo>
                    <a:pt x="322" y="656"/>
                  </a:lnTo>
                  <a:lnTo>
                    <a:pt x="322" y="654"/>
                  </a:lnTo>
                  <a:lnTo>
                    <a:pt x="322" y="651"/>
                  </a:lnTo>
                  <a:lnTo>
                    <a:pt x="322" y="651"/>
                  </a:lnTo>
                  <a:lnTo>
                    <a:pt x="322" y="649"/>
                  </a:lnTo>
                  <a:lnTo>
                    <a:pt x="322" y="649"/>
                  </a:lnTo>
                  <a:lnTo>
                    <a:pt x="322" y="646"/>
                  </a:lnTo>
                  <a:lnTo>
                    <a:pt x="324" y="644"/>
                  </a:lnTo>
                  <a:lnTo>
                    <a:pt x="324" y="644"/>
                  </a:lnTo>
                  <a:lnTo>
                    <a:pt x="324" y="644"/>
                  </a:lnTo>
                  <a:lnTo>
                    <a:pt x="324" y="642"/>
                  </a:lnTo>
                  <a:lnTo>
                    <a:pt x="326" y="639"/>
                  </a:lnTo>
                  <a:lnTo>
                    <a:pt x="326" y="639"/>
                  </a:lnTo>
                  <a:lnTo>
                    <a:pt x="329" y="639"/>
                  </a:lnTo>
                  <a:lnTo>
                    <a:pt x="329" y="642"/>
                  </a:lnTo>
                  <a:lnTo>
                    <a:pt x="326" y="644"/>
                  </a:lnTo>
                  <a:lnTo>
                    <a:pt x="324" y="644"/>
                  </a:lnTo>
                  <a:lnTo>
                    <a:pt x="324" y="651"/>
                  </a:lnTo>
                  <a:lnTo>
                    <a:pt x="324" y="651"/>
                  </a:lnTo>
                  <a:lnTo>
                    <a:pt x="324" y="654"/>
                  </a:lnTo>
                  <a:lnTo>
                    <a:pt x="324" y="658"/>
                  </a:lnTo>
                  <a:lnTo>
                    <a:pt x="324" y="661"/>
                  </a:lnTo>
                  <a:lnTo>
                    <a:pt x="324" y="661"/>
                  </a:lnTo>
                  <a:lnTo>
                    <a:pt x="324" y="663"/>
                  </a:lnTo>
                  <a:lnTo>
                    <a:pt x="322" y="665"/>
                  </a:lnTo>
                  <a:lnTo>
                    <a:pt x="322" y="668"/>
                  </a:lnTo>
                  <a:lnTo>
                    <a:pt x="322" y="670"/>
                  </a:lnTo>
                  <a:lnTo>
                    <a:pt x="322" y="670"/>
                  </a:lnTo>
                  <a:lnTo>
                    <a:pt x="324" y="670"/>
                  </a:lnTo>
                  <a:lnTo>
                    <a:pt x="324" y="670"/>
                  </a:lnTo>
                  <a:lnTo>
                    <a:pt x="326" y="670"/>
                  </a:lnTo>
                  <a:lnTo>
                    <a:pt x="329" y="672"/>
                  </a:lnTo>
                  <a:lnTo>
                    <a:pt x="329" y="670"/>
                  </a:lnTo>
                  <a:lnTo>
                    <a:pt x="331" y="668"/>
                  </a:lnTo>
                  <a:lnTo>
                    <a:pt x="331" y="668"/>
                  </a:lnTo>
                  <a:lnTo>
                    <a:pt x="333" y="663"/>
                  </a:lnTo>
                  <a:lnTo>
                    <a:pt x="333" y="658"/>
                  </a:lnTo>
                  <a:lnTo>
                    <a:pt x="331" y="658"/>
                  </a:lnTo>
                  <a:lnTo>
                    <a:pt x="331" y="658"/>
                  </a:lnTo>
                  <a:lnTo>
                    <a:pt x="329" y="656"/>
                  </a:lnTo>
                  <a:lnTo>
                    <a:pt x="329" y="654"/>
                  </a:lnTo>
                  <a:lnTo>
                    <a:pt x="331" y="651"/>
                  </a:lnTo>
                  <a:lnTo>
                    <a:pt x="331" y="651"/>
                  </a:lnTo>
                  <a:lnTo>
                    <a:pt x="333" y="649"/>
                  </a:lnTo>
                  <a:lnTo>
                    <a:pt x="336" y="649"/>
                  </a:lnTo>
                  <a:lnTo>
                    <a:pt x="338" y="649"/>
                  </a:lnTo>
                  <a:lnTo>
                    <a:pt x="333" y="651"/>
                  </a:lnTo>
                  <a:lnTo>
                    <a:pt x="331" y="654"/>
                  </a:lnTo>
                  <a:lnTo>
                    <a:pt x="331" y="656"/>
                  </a:lnTo>
                  <a:lnTo>
                    <a:pt x="331" y="656"/>
                  </a:lnTo>
                  <a:lnTo>
                    <a:pt x="336" y="658"/>
                  </a:lnTo>
                  <a:lnTo>
                    <a:pt x="338" y="661"/>
                  </a:lnTo>
                  <a:lnTo>
                    <a:pt x="336" y="663"/>
                  </a:lnTo>
                  <a:lnTo>
                    <a:pt x="336" y="665"/>
                  </a:lnTo>
                  <a:lnTo>
                    <a:pt x="333" y="668"/>
                  </a:lnTo>
                  <a:lnTo>
                    <a:pt x="333" y="668"/>
                  </a:lnTo>
                  <a:lnTo>
                    <a:pt x="331" y="670"/>
                  </a:lnTo>
                  <a:lnTo>
                    <a:pt x="331" y="677"/>
                  </a:lnTo>
                  <a:lnTo>
                    <a:pt x="329" y="684"/>
                  </a:lnTo>
                  <a:lnTo>
                    <a:pt x="329" y="684"/>
                  </a:lnTo>
                  <a:lnTo>
                    <a:pt x="331" y="687"/>
                  </a:lnTo>
                  <a:lnTo>
                    <a:pt x="329" y="701"/>
                  </a:lnTo>
                  <a:lnTo>
                    <a:pt x="329" y="703"/>
                  </a:lnTo>
                  <a:lnTo>
                    <a:pt x="333" y="713"/>
                  </a:lnTo>
                  <a:lnTo>
                    <a:pt x="331" y="715"/>
                  </a:lnTo>
                  <a:lnTo>
                    <a:pt x="333" y="717"/>
                  </a:lnTo>
                  <a:lnTo>
                    <a:pt x="338" y="720"/>
                  </a:lnTo>
                  <a:lnTo>
                    <a:pt x="341" y="717"/>
                  </a:lnTo>
                  <a:lnTo>
                    <a:pt x="341" y="715"/>
                  </a:lnTo>
                  <a:lnTo>
                    <a:pt x="341" y="713"/>
                  </a:lnTo>
                  <a:lnTo>
                    <a:pt x="341" y="713"/>
                  </a:lnTo>
                  <a:lnTo>
                    <a:pt x="338" y="710"/>
                  </a:lnTo>
                  <a:lnTo>
                    <a:pt x="338" y="708"/>
                  </a:lnTo>
                  <a:lnTo>
                    <a:pt x="338" y="708"/>
                  </a:lnTo>
                  <a:lnTo>
                    <a:pt x="341" y="706"/>
                  </a:lnTo>
                  <a:lnTo>
                    <a:pt x="341" y="706"/>
                  </a:lnTo>
                  <a:lnTo>
                    <a:pt x="341" y="706"/>
                  </a:lnTo>
                  <a:lnTo>
                    <a:pt x="343" y="703"/>
                  </a:lnTo>
                  <a:lnTo>
                    <a:pt x="343" y="701"/>
                  </a:lnTo>
                  <a:lnTo>
                    <a:pt x="343" y="703"/>
                  </a:lnTo>
                  <a:lnTo>
                    <a:pt x="343" y="706"/>
                  </a:lnTo>
                  <a:lnTo>
                    <a:pt x="343" y="706"/>
                  </a:lnTo>
                  <a:lnTo>
                    <a:pt x="343" y="706"/>
                  </a:lnTo>
                  <a:lnTo>
                    <a:pt x="341" y="708"/>
                  </a:lnTo>
                  <a:lnTo>
                    <a:pt x="343" y="710"/>
                  </a:lnTo>
                  <a:lnTo>
                    <a:pt x="345" y="710"/>
                  </a:lnTo>
                  <a:lnTo>
                    <a:pt x="348" y="710"/>
                  </a:lnTo>
                  <a:lnTo>
                    <a:pt x="348" y="708"/>
                  </a:lnTo>
                  <a:lnTo>
                    <a:pt x="348" y="708"/>
                  </a:lnTo>
                  <a:lnTo>
                    <a:pt x="348" y="703"/>
                  </a:lnTo>
                  <a:lnTo>
                    <a:pt x="345" y="701"/>
                  </a:lnTo>
                  <a:lnTo>
                    <a:pt x="345" y="698"/>
                  </a:lnTo>
                  <a:lnTo>
                    <a:pt x="348" y="694"/>
                  </a:lnTo>
                  <a:lnTo>
                    <a:pt x="348" y="694"/>
                  </a:lnTo>
                  <a:lnTo>
                    <a:pt x="350" y="694"/>
                  </a:lnTo>
                  <a:lnTo>
                    <a:pt x="350" y="694"/>
                  </a:lnTo>
                  <a:lnTo>
                    <a:pt x="350" y="703"/>
                  </a:lnTo>
                  <a:lnTo>
                    <a:pt x="352" y="706"/>
                  </a:lnTo>
                  <a:lnTo>
                    <a:pt x="352" y="706"/>
                  </a:lnTo>
                  <a:lnTo>
                    <a:pt x="352" y="708"/>
                  </a:lnTo>
                  <a:lnTo>
                    <a:pt x="357" y="708"/>
                  </a:lnTo>
                  <a:lnTo>
                    <a:pt x="362" y="710"/>
                  </a:lnTo>
                  <a:lnTo>
                    <a:pt x="364" y="713"/>
                  </a:lnTo>
                  <a:lnTo>
                    <a:pt x="367" y="713"/>
                  </a:lnTo>
                  <a:lnTo>
                    <a:pt x="367" y="713"/>
                  </a:lnTo>
                  <a:lnTo>
                    <a:pt x="367" y="710"/>
                  </a:lnTo>
                  <a:lnTo>
                    <a:pt x="369" y="710"/>
                  </a:lnTo>
                  <a:lnTo>
                    <a:pt x="369" y="710"/>
                  </a:lnTo>
                  <a:lnTo>
                    <a:pt x="369" y="710"/>
                  </a:lnTo>
                  <a:lnTo>
                    <a:pt x="369" y="713"/>
                  </a:lnTo>
                  <a:lnTo>
                    <a:pt x="371" y="713"/>
                  </a:lnTo>
                  <a:lnTo>
                    <a:pt x="371" y="713"/>
                  </a:lnTo>
                  <a:lnTo>
                    <a:pt x="374" y="710"/>
                  </a:lnTo>
                  <a:lnTo>
                    <a:pt x="374" y="708"/>
                  </a:lnTo>
                  <a:lnTo>
                    <a:pt x="374" y="703"/>
                  </a:lnTo>
                  <a:lnTo>
                    <a:pt x="374" y="703"/>
                  </a:lnTo>
                  <a:lnTo>
                    <a:pt x="371" y="701"/>
                  </a:lnTo>
                  <a:lnTo>
                    <a:pt x="369" y="698"/>
                  </a:lnTo>
                  <a:lnTo>
                    <a:pt x="369" y="696"/>
                  </a:lnTo>
                  <a:lnTo>
                    <a:pt x="369" y="691"/>
                  </a:lnTo>
                  <a:lnTo>
                    <a:pt x="367" y="682"/>
                  </a:lnTo>
                  <a:lnTo>
                    <a:pt x="364" y="677"/>
                  </a:lnTo>
                  <a:lnTo>
                    <a:pt x="362" y="675"/>
                  </a:lnTo>
                  <a:lnTo>
                    <a:pt x="360" y="675"/>
                  </a:lnTo>
                  <a:lnTo>
                    <a:pt x="357" y="675"/>
                  </a:lnTo>
                  <a:lnTo>
                    <a:pt x="355" y="672"/>
                  </a:lnTo>
                  <a:lnTo>
                    <a:pt x="355" y="670"/>
                  </a:lnTo>
                  <a:lnTo>
                    <a:pt x="355" y="668"/>
                  </a:lnTo>
                  <a:lnTo>
                    <a:pt x="355" y="665"/>
                  </a:lnTo>
                  <a:lnTo>
                    <a:pt x="357" y="665"/>
                  </a:lnTo>
                  <a:lnTo>
                    <a:pt x="357" y="668"/>
                  </a:lnTo>
                  <a:lnTo>
                    <a:pt x="357" y="670"/>
                  </a:lnTo>
                  <a:lnTo>
                    <a:pt x="357" y="672"/>
                  </a:lnTo>
                  <a:lnTo>
                    <a:pt x="360" y="672"/>
                  </a:lnTo>
                  <a:lnTo>
                    <a:pt x="364" y="675"/>
                  </a:lnTo>
                  <a:lnTo>
                    <a:pt x="367" y="675"/>
                  </a:lnTo>
                  <a:lnTo>
                    <a:pt x="367" y="675"/>
                  </a:lnTo>
                  <a:lnTo>
                    <a:pt x="367" y="672"/>
                  </a:lnTo>
                  <a:lnTo>
                    <a:pt x="367" y="672"/>
                  </a:lnTo>
                  <a:lnTo>
                    <a:pt x="369" y="672"/>
                  </a:lnTo>
                  <a:lnTo>
                    <a:pt x="371" y="672"/>
                  </a:lnTo>
                  <a:lnTo>
                    <a:pt x="371" y="668"/>
                  </a:lnTo>
                  <a:lnTo>
                    <a:pt x="371" y="661"/>
                  </a:lnTo>
                  <a:lnTo>
                    <a:pt x="371" y="658"/>
                  </a:lnTo>
                  <a:lnTo>
                    <a:pt x="369" y="656"/>
                  </a:lnTo>
                  <a:lnTo>
                    <a:pt x="369" y="654"/>
                  </a:lnTo>
                  <a:lnTo>
                    <a:pt x="369" y="651"/>
                  </a:lnTo>
                  <a:lnTo>
                    <a:pt x="369" y="651"/>
                  </a:lnTo>
                  <a:lnTo>
                    <a:pt x="369" y="649"/>
                  </a:lnTo>
                  <a:lnTo>
                    <a:pt x="369" y="646"/>
                  </a:lnTo>
                  <a:lnTo>
                    <a:pt x="371" y="649"/>
                  </a:lnTo>
                  <a:lnTo>
                    <a:pt x="371" y="649"/>
                  </a:lnTo>
                  <a:lnTo>
                    <a:pt x="371" y="649"/>
                  </a:lnTo>
                  <a:lnTo>
                    <a:pt x="371" y="649"/>
                  </a:lnTo>
                  <a:lnTo>
                    <a:pt x="374" y="644"/>
                  </a:lnTo>
                  <a:lnTo>
                    <a:pt x="374" y="642"/>
                  </a:lnTo>
                  <a:lnTo>
                    <a:pt x="374" y="639"/>
                  </a:lnTo>
                  <a:lnTo>
                    <a:pt x="371" y="637"/>
                  </a:lnTo>
                  <a:lnTo>
                    <a:pt x="367" y="632"/>
                  </a:lnTo>
                  <a:lnTo>
                    <a:pt x="367" y="627"/>
                  </a:lnTo>
                  <a:lnTo>
                    <a:pt x="367" y="627"/>
                  </a:lnTo>
                  <a:lnTo>
                    <a:pt x="364" y="625"/>
                  </a:lnTo>
                  <a:lnTo>
                    <a:pt x="364" y="623"/>
                  </a:lnTo>
                  <a:lnTo>
                    <a:pt x="364" y="616"/>
                  </a:lnTo>
                  <a:lnTo>
                    <a:pt x="364" y="616"/>
                  </a:lnTo>
                  <a:lnTo>
                    <a:pt x="364" y="613"/>
                  </a:lnTo>
                  <a:lnTo>
                    <a:pt x="364" y="611"/>
                  </a:lnTo>
                  <a:lnTo>
                    <a:pt x="364" y="611"/>
                  </a:lnTo>
                  <a:lnTo>
                    <a:pt x="364" y="609"/>
                  </a:lnTo>
                  <a:lnTo>
                    <a:pt x="362" y="604"/>
                  </a:lnTo>
                  <a:lnTo>
                    <a:pt x="362" y="599"/>
                  </a:lnTo>
                  <a:lnTo>
                    <a:pt x="360" y="597"/>
                  </a:lnTo>
                  <a:lnTo>
                    <a:pt x="357" y="597"/>
                  </a:lnTo>
                  <a:lnTo>
                    <a:pt x="360" y="594"/>
                  </a:lnTo>
                  <a:lnTo>
                    <a:pt x="360" y="592"/>
                  </a:lnTo>
                  <a:lnTo>
                    <a:pt x="360" y="587"/>
                  </a:lnTo>
                  <a:lnTo>
                    <a:pt x="357" y="585"/>
                  </a:lnTo>
                  <a:lnTo>
                    <a:pt x="357" y="582"/>
                  </a:lnTo>
                  <a:lnTo>
                    <a:pt x="357" y="580"/>
                  </a:lnTo>
                  <a:lnTo>
                    <a:pt x="355" y="578"/>
                  </a:lnTo>
                  <a:lnTo>
                    <a:pt x="355" y="575"/>
                  </a:lnTo>
                  <a:lnTo>
                    <a:pt x="355" y="573"/>
                  </a:lnTo>
                  <a:lnTo>
                    <a:pt x="355" y="571"/>
                  </a:lnTo>
                  <a:lnTo>
                    <a:pt x="357" y="568"/>
                  </a:lnTo>
                  <a:lnTo>
                    <a:pt x="357" y="566"/>
                  </a:lnTo>
                  <a:lnTo>
                    <a:pt x="357" y="566"/>
                  </a:lnTo>
                  <a:lnTo>
                    <a:pt x="357" y="564"/>
                  </a:lnTo>
                  <a:lnTo>
                    <a:pt x="360" y="561"/>
                  </a:lnTo>
                  <a:lnTo>
                    <a:pt x="357" y="559"/>
                  </a:lnTo>
                  <a:lnTo>
                    <a:pt x="357" y="556"/>
                  </a:lnTo>
                  <a:lnTo>
                    <a:pt x="355" y="556"/>
                  </a:lnTo>
                  <a:lnTo>
                    <a:pt x="352" y="554"/>
                  </a:lnTo>
                  <a:lnTo>
                    <a:pt x="350" y="549"/>
                  </a:lnTo>
                  <a:lnTo>
                    <a:pt x="348" y="547"/>
                  </a:lnTo>
                  <a:lnTo>
                    <a:pt x="345" y="545"/>
                  </a:lnTo>
                  <a:lnTo>
                    <a:pt x="345" y="542"/>
                  </a:lnTo>
                  <a:lnTo>
                    <a:pt x="345" y="540"/>
                  </a:lnTo>
                  <a:lnTo>
                    <a:pt x="348" y="538"/>
                  </a:lnTo>
                  <a:lnTo>
                    <a:pt x="348" y="530"/>
                  </a:lnTo>
                  <a:lnTo>
                    <a:pt x="350" y="528"/>
                  </a:lnTo>
                  <a:lnTo>
                    <a:pt x="355" y="521"/>
                  </a:lnTo>
                  <a:lnTo>
                    <a:pt x="357" y="519"/>
                  </a:lnTo>
                  <a:lnTo>
                    <a:pt x="360" y="516"/>
                  </a:lnTo>
                  <a:lnTo>
                    <a:pt x="360" y="516"/>
                  </a:lnTo>
                  <a:lnTo>
                    <a:pt x="360" y="514"/>
                  </a:lnTo>
                  <a:lnTo>
                    <a:pt x="360" y="514"/>
                  </a:lnTo>
                  <a:lnTo>
                    <a:pt x="357" y="514"/>
                  </a:lnTo>
                  <a:lnTo>
                    <a:pt x="355" y="514"/>
                  </a:lnTo>
                  <a:lnTo>
                    <a:pt x="355" y="514"/>
                  </a:lnTo>
                  <a:lnTo>
                    <a:pt x="345" y="511"/>
                  </a:lnTo>
                  <a:lnTo>
                    <a:pt x="345" y="509"/>
                  </a:lnTo>
                  <a:lnTo>
                    <a:pt x="343" y="509"/>
                  </a:lnTo>
                  <a:lnTo>
                    <a:pt x="341" y="511"/>
                  </a:lnTo>
                  <a:lnTo>
                    <a:pt x="341" y="511"/>
                  </a:lnTo>
                  <a:lnTo>
                    <a:pt x="341" y="511"/>
                  </a:lnTo>
                  <a:lnTo>
                    <a:pt x="338" y="511"/>
                  </a:lnTo>
                  <a:lnTo>
                    <a:pt x="331" y="509"/>
                  </a:lnTo>
                  <a:lnTo>
                    <a:pt x="329" y="509"/>
                  </a:lnTo>
                  <a:lnTo>
                    <a:pt x="329" y="507"/>
                  </a:lnTo>
                  <a:lnTo>
                    <a:pt x="329" y="502"/>
                  </a:lnTo>
                  <a:lnTo>
                    <a:pt x="329" y="500"/>
                  </a:lnTo>
                  <a:lnTo>
                    <a:pt x="333" y="497"/>
                  </a:lnTo>
                  <a:lnTo>
                    <a:pt x="338" y="481"/>
                  </a:lnTo>
                  <a:lnTo>
                    <a:pt x="338" y="478"/>
                  </a:lnTo>
                  <a:lnTo>
                    <a:pt x="336" y="478"/>
                  </a:lnTo>
                  <a:lnTo>
                    <a:pt x="336" y="478"/>
                  </a:lnTo>
                  <a:lnTo>
                    <a:pt x="333" y="481"/>
                  </a:lnTo>
                  <a:lnTo>
                    <a:pt x="333" y="481"/>
                  </a:lnTo>
                  <a:lnTo>
                    <a:pt x="331" y="478"/>
                  </a:lnTo>
                  <a:lnTo>
                    <a:pt x="329" y="478"/>
                  </a:lnTo>
                  <a:lnTo>
                    <a:pt x="326" y="476"/>
                  </a:lnTo>
                  <a:lnTo>
                    <a:pt x="324" y="474"/>
                  </a:lnTo>
                  <a:lnTo>
                    <a:pt x="322" y="469"/>
                  </a:lnTo>
                  <a:lnTo>
                    <a:pt x="319" y="467"/>
                  </a:lnTo>
                  <a:lnTo>
                    <a:pt x="319" y="467"/>
                  </a:lnTo>
                  <a:lnTo>
                    <a:pt x="317" y="467"/>
                  </a:lnTo>
                  <a:lnTo>
                    <a:pt x="315" y="467"/>
                  </a:lnTo>
                  <a:lnTo>
                    <a:pt x="315" y="464"/>
                  </a:lnTo>
                  <a:lnTo>
                    <a:pt x="315" y="464"/>
                  </a:lnTo>
                  <a:lnTo>
                    <a:pt x="315" y="462"/>
                  </a:lnTo>
                  <a:lnTo>
                    <a:pt x="315" y="462"/>
                  </a:lnTo>
                  <a:lnTo>
                    <a:pt x="315" y="462"/>
                  </a:lnTo>
                  <a:lnTo>
                    <a:pt x="312" y="459"/>
                  </a:lnTo>
                  <a:lnTo>
                    <a:pt x="312" y="459"/>
                  </a:lnTo>
                  <a:lnTo>
                    <a:pt x="312" y="459"/>
                  </a:lnTo>
                  <a:lnTo>
                    <a:pt x="315" y="448"/>
                  </a:lnTo>
                  <a:lnTo>
                    <a:pt x="315" y="445"/>
                  </a:lnTo>
                  <a:lnTo>
                    <a:pt x="312" y="445"/>
                  </a:lnTo>
                  <a:lnTo>
                    <a:pt x="312" y="443"/>
                  </a:lnTo>
                  <a:lnTo>
                    <a:pt x="315" y="440"/>
                  </a:lnTo>
                  <a:lnTo>
                    <a:pt x="315" y="438"/>
                  </a:lnTo>
                  <a:lnTo>
                    <a:pt x="317" y="438"/>
                  </a:lnTo>
                  <a:lnTo>
                    <a:pt x="317" y="436"/>
                  </a:lnTo>
                  <a:lnTo>
                    <a:pt x="317" y="436"/>
                  </a:lnTo>
                  <a:lnTo>
                    <a:pt x="315" y="433"/>
                  </a:lnTo>
                  <a:lnTo>
                    <a:pt x="317" y="433"/>
                  </a:lnTo>
                  <a:lnTo>
                    <a:pt x="317" y="431"/>
                  </a:lnTo>
                  <a:lnTo>
                    <a:pt x="319" y="431"/>
                  </a:lnTo>
                  <a:lnTo>
                    <a:pt x="322" y="431"/>
                  </a:lnTo>
                  <a:lnTo>
                    <a:pt x="324" y="431"/>
                  </a:lnTo>
                  <a:lnTo>
                    <a:pt x="326" y="429"/>
                  </a:lnTo>
                  <a:lnTo>
                    <a:pt x="331" y="426"/>
                  </a:lnTo>
                  <a:lnTo>
                    <a:pt x="331" y="424"/>
                  </a:lnTo>
                  <a:lnTo>
                    <a:pt x="331" y="422"/>
                  </a:lnTo>
                  <a:lnTo>
                    <a:pt x="331" y="419"/>
                  </a:lnTo>
                  <a:lnTo>
                    <a:pt x="331" y="417"/>
                  </a:lnTo>
                  <a:lnTo>
                    <a:pt x="331" y="414"/>
                  </a:lnTo>
                  <a:lnTo>
                    <a:pt x="331" y="412"/>
                  </a:lnTo>
                  <a:lnTo>
                    <a:pt x="333" y="412"/>
                  </a:lnTo>
                  <a:lnTo>
                    <a:pt x="333" y="410"/>
                  </a:lnTo>
                  <a:lnTo>
                    <a:pt x="331" y="410"/>
                  </a:lnTo>
                  <a:lnTo>
                    <a:pt x="329" y="407"/>
                  </a:lnTo>
                  <a:lnTo>
                    <a:pt x="329" y="405"/>
                  </a:lnTo>
                  <a:lnTo>
                    <a:pt x="326" y="405"/>
                  </a:lnTo>
                  <a:lnTo>
                    <a:pt x="326" y="403"/>
                  </a:lnTo>
                  <a:lnTo>
                    <a:pt x="329" y="400"/>
                  </a:lnTo>
                  <a:lnTo>
                    <a:pt x="329" y="400"/>
                  </a:lnTo>
                  <a:lnTo>
                    <a:pt x="329" y="396"/>
                  </a:lnTo>
                  <a:lnTo>
                    <a:pt x="329" y="396"/>
                  </a:lnTo>
                  <a:lnTo>
                    <a:pt x="329" y="393"/>
                  </a:lnTo>
                  <a:lnTo>
                    <a:pt x="329" y="393"/>
                  </a:lnTo>
                  <a:lnTo>
                    <a:pt x="331" y="391"/>
                  </a:lnTo>
                  <a:lnTo>
                    <a:pt x="333" y="391"/>
                  </a:lnTo>
                  <a:lnTo>
                    <a:pt x="333" y="391"/>
                  </a:lnTo>
                  <a:lnTo>
                    <a:pt x="333" y="391"/>
                  </a:lnTo>
                  <a:lnTo>
                    <a:pt x="336" y="388"/>
                  </a:lnTo>
                  <a:lnTo>
                    <a:pt x="336" y="386"/>
                  </a:lnTo>
                  <a:lnTo>
                    <a:pt x="336" y="386"/>
                  </a:lnTo>
                  <a:lnTo>
                    <a:pt x="336" y="384"/>
                  </a:lnTo>
                  <a:lnTo>
                    <a:pt x="336" y="384"/>
                  </a:lnTo>
                  <a:lnTo>
                    <a:pt x="333" y="379"/>
                  </a:lnTo>
                  <a:lnTo>
                    <a:pt x="331" y="374"/>
                  </a:lnTo>
                  <a:lnTo>
                    <a:pt x="329" y="372"/>
                  </a:lnTo>
                  <a:lnTo>
                    <a:pt x="326" y="372"/>
                  </a:lnTo>
                  <a:lnTo>
                    <a:pt x="324" y="374"/>
                  </a:lnTo>
                  <a:lnTo>
                    <a:pt x="322" y="377"/>
                  </a:lnTo>
                  <a:lnTo>
                    <a:pt x="319" y="379"/>
                  </a:lnTo>
                  <a:lnTo>
                    <a:pt x="315" y="377"/>
                  </a:lnTo>
                  <a:lnTo>
                    <a:pt x="307" y="377"/>
                  </a:lnTo>
                  <a:lnTo>
                    <a:pt x="305" y="374"/>
                  </a:lnTo>
                  <a:lnTo>
                    <a:pt x="296" y="367"/>
                  </a:lnTo>
                  <a:lnTo>
                    <a:pt x="265" y="353"/>
                  </a:lnTo>
                  <a:lnTo>
                    <a:pt x="262" y="351"/>
                  </a:lnTo>
                  <a:lnTo>
                    <a:pt x="262" y="351"/>
                  </a:lnTo>
                  <a:lnTo>
                    <a:pt x="260" y="348"/>
                  </a:lnTo>
                  <a:lnTo>
                    <a:pt x="260" y="348"/>
                  </a:lnTo>
                  <a:lnTo>
                    <a:pt x="260" y="348"/>
                  </a:lnTo>
                  <a:lnTo>
                    <a:pt x="260" y="346"/>
                  </a:lnTo>
                  <a:lnTo>
                    <a:pt x="260" y="341"/>
                  </a:lnTo>
                  <a:lnTo>
                    <a:pt x="260" y="339"/>
                  </a:lnTo>
                  <a:lnTo>
                    <a:pt x="258" y="336"/>
                  </a:lnTo>
                  <a:lnTo>
                    <a:pt x="255" y="334"/>
                  </a:lnTo>
                  <a:lnTo>
                    <a:pt x="255" y="334"/>
                  </a:lnTo>
                  <a:lnTo>
                    <a:pt x="253" y="334"/>
                  </a:lnTo>
                  <a:lnTo>
                    <a:pt x="253" y="329"/>
                  </a:lnTo>
                  <a:lnTo>
                    <a:pt x="253" y="327"/>
                  </a:lnTo>
                  <a:lnTo>
                    <a:pt x="255" y="324"/>
                  </a:lnTo>
                  <a:lnTo>
                    <a:pt x="255" y="320"/>
                  </a:lnTo>
                  <a:lnTo>
                    <a:pt x="258" y="320"/>
                  </a:lnTo>
                  <a:lnTo>
                    <a:pt x="258" y="320"/>
                  </a:lnTo>
                  <a:lnTo>
                    <a:pt x="260" y="317"/>
                  </a:lnTo>
                  <a:lnTo>
                    <a:pt x="260" y="315"/>
                  </a:lnTo>
                  <a:lnTo>
                    <a:pt x="260" y="315"/>
                  </a:lnTo>
                  <a:lnTo>
                    <a:pt x="260" y="313"/>
                  </a:lnTo>
                  <a:lnTo>
                    <a:pt x="262" y="313"/>
                  </a:lnTo>
                  <a:lnTo>
                    <a:pt x="262" y="313"/>
                  </a:lnTo>
                  <a:lnTo>
                    <a:pt x="265" y="310"/>
                  </a:lnTo>
                  <a:lnTo>
                    <a:pt x="265" y="308"/>
                  </a:lnTo>
                  <a:lnTo>
                    <a:pt x="265" y="306"/>
                  </a:lnTo>
                  <a:lnTo>
                    <a:pt x="265" y="301"/>
                  </a:lnTo>
                  <a:lnTo>
                    <a:pt x="262" y="301"/>
                  </a:lnTo>
                  <a:lnTo>
                    <a:pt x="262" y="301"/>
                  </a:lnTo>
                  <a:lnTo>
                    <a:pt x="262" y="298"/>
                  </a:lnTo>
                  <a:lnTo>
                    <a:pt x="270" y="296"/>
                  </a:lnTo>
                  <a:lnTo>
                    <a:pt x="272" y="296"/>
                  </a:lnTo>
                  <a:lnTo>
                    <a:pt x="272" y="296"/>
                  </a:lnTo>
                  <a:lnTo>
                    <a:pt x="274" y="296"/>
                  </a:lnTo>
                  <a:lnTo>
                    <a:pt x="277" y="298"/>
                  </a:lnTo>
                  <a:lnTo>
                    <a:pt x="277" y="301"/>
                  </a:lnTo>
                  <a:lnTo>
                    <a:pt x="277" y="303"/>
                  </a:lnTo>
                  <a:lnTo>
                    <a:pt x="279" y="303"/>
                  </a:lnTo>
                  <a:lnTo>
                    <a:pt x="284" y="306"/>
                  </a:lnTo>
                  <a:lnTo>
                    <a:pt x="286" y="306"/>
                  </a:lnTo>
                  <a:lnTo>
                    <a:pt x="286" y="306"/>
                  </a:lnTo>
                  <a:lnTo>
                    <a:pt x="288" y="301"/>
                  </a:lnTo>
                  <a:lnTo>
                    <a:pt x="293" y="296"/>
                  </a:lnTo>
                  <a:lnTo>
                    <a:pt x="293" y="294"/>
                  </a:lnTo>
                  <a:lnTo>
                    <a:pt x="296" y="289"/>
                  </a:lnTo>
                  <a:lnTo>
                    <a:pt x="298" y="287"/>
                  </a:lnTo>
                  <a:lnTo>
                    <a:pt x="298" y="282"/>
                  </a:lnTo>
                  <a:lnTo>
                    <a:pt x="300" y="275"/>
                  </a:lnTo>
                  <a:lnTo>
                    <a:pt x="300" y="268"/>
                  </a:lnTo>
                  <a:lnTo>
                    <a:pt x="300" y="265"/>
                  </a:lnTo>
                  <a:lnTo>
                    <a:pt x="305" y="263"/>
                  </a:lnTo>
                  <a:lnTo>
                    <a:pt x="305" y="265"/>
                  </a:lnTo>
                  <a:lnTo>
                    <a:pt x="310" y="265"/>
                  </a:lnTo>
                  <a:lnTo>
                    <a:pt x="312" y="268"/>
                  </a:lnTo>
                  <a:lnTo>
                    <a:pt x="315" y="268"/>
                  </a:lnTo>
                  <a:lnTo>
                    <a:pt x="315" y="268"/>
                  </a:lnTo>
                  <a:lnTo>
                    <a:pt x="315" y="268"/>
                  </a:lnTo>
                  <a:lnTo>
                    <a:pt x="317" y="265"/>
                  </a:lnTo>
                  <a:lnTo>
                    <a:pt x="317" y="265"/>
                  </a:lnTo>
                  <a:lnTo>
                    <a:pt x="319" y="265"/>
                  </a:lnTo>
                  <a:lnTo>
                    <a:pt x="322" y="265"/>
                  </a:lnTo>
                  <a:lnTo>
                    <a:pt x="326" y="265"/>
                  </a:lnTo>
                  <a:lnTo>
                    <a:pt x="333" y="268"/>
                  </a:lnTo>
                  <a:lnTo>
                    <a:pt x="341" y="268"/>
                  </a:lnTo>
                  <a:lnTo>
                    <a:pt x="341" y="268"/>
                  </a:lnTo>
                  <a:lnTo>
                    <a:pt x="343" y="265"/>
                  </a:lnTo>
                  <a:lnTo>
                    <a:pt x="343" y="263"/>
                  </a:lnTo>
                  <a:lnTo>
                    <a:pt x="343" y="263"/>
                  </a:lnTo>
                  <a:lnTo>
                    <a:pt x="345" y="263"/>
                  </a:lnTo>
                  <a:lnTo>
                    <a:pt x="345" y="265"/>
                  </a:lnTo>
                  <a:lnTo>
                    <a:pt x="352" y="268"/>
                  </a:lnTo>
                  <a:lnTo>
                    <a:pt x="355" y="268"/>
                  </a:lnTo>
                  <a:lnTo>
                    <a:pt x="355" y="265"/>
                  </a:lnTo>
                  <a:lnTo>
                    <a:pt x="357" y="265"/>
                  </a:lnTo>
                  <a:lnTo>
                    <a:pt x="357" y="263"/>
                  </a:lnTo>
                  <a:lnTo>
                    <a:pt x="357" y="261"/>
                  </a:lnTo>
                  <a:lnTo>
                    <a:pt x="357" y="261"/>
                  </a:lnTo>
                  <a:lnTo>
                    <a:pt x="357" y="258"/>
                  </a:lnTo>
                  <a:lnTo>
                    <a:pt x="362" y="256"/>
                  </a:lnTo>
                  <a:lnTo>
                    <a:pt x="362" y="253"/>
                  </a:lnTo>
                  <a:lnTo>
                    <a:pt x="362" y="253"/>
                  </a:lnTo>
                  <a:lnTo>
                    <a:pt x="362" y="251"/>
                  </a:lnTo>
                  <a:lnTo>
                    <a:pt x="362" y="251"/>
                  </a:lnTo>
                  <a:lnTo>
                    <a:pt x="357" y="251"/>
                  </a:lnTo>
                  <a:lnTo>
                    <a:pt x="352" y="251"/>
                  </a:lnTo>
                  <a:lnTo>
                    <a:pt x="352" y="249"/>
                  </a:lnTo>
                  <a:lnTo>
                    <a:pt x="350" y="249"/>
                  </a:lnTo>
                  <a:lnTo>
                    <a:pt x="348" y="246"/>
                  </a:lnTo>
                  <a:lnTo>
                    <a:pt x="348" y="246"/>
                  </a:lnTo>
                  <a:lnTo>
                    <a:pt x="345" y="246"/>
                  </a:lnTo>
                  <a:lnTo>
                    <a:pt x="343" y="244"/>
                  </a:lnTo>
                  <a:lnTo>
                    <a:pt x="343" y="242"/>
                  </a:lnTo>
                  <a:lnTo>
                    <a:pt x="343" y="242"/>
                  </a:lnTo>
                  <a:lnTo>
                    <a:pt x="343" y="239"/>
                  </a:lnTo>
                  <a:lnTo>
                    <a:pt x="341" y="239"/>
                  </a:lnTo>
                  <a:lnTo>
                    <a:pt x="341" y="237"/>
                  </a:lnTo>
                  <a:lnTo>
                    <a:pt x="343" y="232"/>
                  </a:lnTo>
                  <a:lnTo>
                    <a:pt x="343" y="230"/>
                  </a:lnTo>
                  <a:lnTo>
                    <a:pt x="343" y="230"/>
                  </a:lnTo>
                  <a:lnTo>
                    <a:pt x="341" y="227"/>
                  </a:lnTo>
                  <a:lnTo>
                    <a:pt x="341" y="225"/>
                  </a:lnTo>
                  <a:lnTo>
                    <a:pt x="338" y="225"/>
                  </a:lnTo>
                  <a:lnTo>
                    <a:pt x="336" y="223"/>
                  </a:lnTo>
                  <a:lnTo>
                    <a:pt x="336" y="225"/>
                  </a:lnTo>
                  <a:lnTo>
                    <a:pt x="333" y="227"/>
                  </a:lnTo>
                  <a:lnTo>
                    <a:pt x="333" y="227"/>
                  </a:lnTo>
                  <a:lnTo>
                    <a:pt x="331" y="225"/>
                  </a:lnTo>
                  <a:lnTo>
                    <a:pt x="331" y="227"/>
                  </a:lnTo>
                  <a:lnTo>
                    <a:pt x="329" y="227"/>
                  </a:lnTo>
                  <a:lnTo>
                    <a:pt x="329" y="227"/>
                  </a:lnTo>
                  <a:lnTo>
                    <a:pt x="329" y="230"/>
                  </a:lnTo>
                  <a:lnTo>
                    <a:pt x="326" y="230"/>
                  </a:lnTo>
                  <a:lnTo>
                    <a:pt x="324" y="230"/>
                  </a:lnTo>
                  <a:lnTo>
                    <a:pt x="319" y="227"/>
                  </a:lnTo>
                  <a:lnTo>
                    <a:pt x="317" y="225"/>
                  </a:lnTo>
                  <a:lnTo>
                    <a:pt x="312" y="225"/>
                  </a:lnTo>
                  <a:lnTo>
                    <a:pt x="310" y="225"/>
                  </a:lnTo>
                  <a:lnTo>
                    <a:pt x="310" y="225"/>
                  </a:lnTo>
                  <a:lnTo>
                    <a:pt x="310" y="223"/>
                  </a:lnTo>
                  <a:lnTo>
                    <a:pt x="305" y="220"/>
                  </a:lnTo>
                  <a:lnTo>
                    <a:pt x="305" y="218"/>
                  </a:lnTo>
                  <a:lnTo>
                    <a:pt x="300" y="216"/>
                  </a:lnTo>
                  <a:lnTo>
                    <a:pt x="298" y="213"/>
                  </a:lnTo>
                  <a:lnTo>
                    <a:pt x="298" y="206"/>
                  </a:lnTo>
                  <a:lnTo>
                    <a:pt x="296" y="201"/>
                  </a:lnTo>
                  <a:lnTo>
                    <a:pt x="286" y="197"/>
                  </a:lnTo>
                  <a:lnTo>
                    <a:pt x="279" y="190"/>
                  </a:lnTo>
                  <a:lnTo>
                    <a:pt x="277" y="187"/>
                  </a:lnTo>
                  <a:lnTo>
                    <a:pt x="272" y="187"/>
                  </a:lnTo>
                  <a:lnTo>
                    <a:pt x="270" y="190"/>
                  </a:lnTo>
                  <a:lnTo>
                    <a:pt x="267" y="190"/>
                  </a:lnTo>
                  <a:lnTo>
                    <a:pt x="265" y="190"/>
                  </a:lnTo>
                  <a:lnTo>
                    <a:pt x="262" y="190"/>
                  </a:lnTo>
                  <a:lnTo>
                    <a:pt x="262" y="187"/>
                  </a:lnTo>
                  <a:lnTo>
                    <a:pt x="262" y="185"/>
                  </a:lnTo>
                  <a:lnTo>
                    <a:pt x="260" y="182"/>
                  </a:lnTo>
                  <a:lnTo>
                    <a:pt x="260" y="182"/>
                  </a:lnTo>
                  <a:lnTo>
                    <a:pt x="260" y="180"/>
                  </a:lnTo>
                  <a:lnTo>
                    <a:pt x="260" y="180"/>
                  </a:lnTo>
                  <a:lnTo>
                    <a:pt x="258" y="173"/>
                  </a:lnTo>
                  <a:lnTo>
                    <a:pt x="258" y="173"/>
                  </a:lnTo>
                  <a:lnTo>
                    <a:pt x="260" y="173"/>
                  </a:lnTo>
                  <a:lnTo>
                    <a:pt x="260" y="171"/>
                  </a:lnTo>
                  <a:lnTo>
                    <a:pt x="262" y="164"/>
                  </a:lnTo>
                  <a:lnTo>
                    <a:pt x="265" y="159"/>
                  </a:lnTo>
                  <a:lnTo>
                    <a:pt x="267" y="156"/>
                  </a:lnTo>
                  <a:lnTo>
                    <a:pt x="267" y="154"/>
                  </a:lnTo>
                  <a:lnTo>
                    <a:pt x="267" y="154"/>
                  </a:lnTo>
                  <a:lnTo>
                    <a:pt x="267" y="154"/>
                  </a:lnTo>
                  <a:lnTo>
                    <a:pt x="267" y="152"/>
                  </a:lnTo>
                  <a:lnTo>
                    <a:pt x="267" y="152"/>
                  </a:lnTo>
                  <a:lnTo>
                    <a:pt x="265" y="152"/>
                  </a:lnTo>
                  <a:lnTo>
                    <a:pt x="267" y="149"/>
                  </a:lnTo>
                  <a:lnTo>
                    <a:pt x="267" y="149"/>
                  </a:lnTo>
                  <a:lnTo>
                    <a:pt x="267" y="145"/>
                  </a:lnTo>
                  <a:lnTo>
                    <a:pt x="270" y="145"/>
                  </a:lnTo>
                  <a:lnTo>
                    <a:pt x="272" y="142"/>
                  </a:lnTo>
                  <a:lnTo>
                    <a:pt x="274" y="140"/>
                  </a:lnTo>
                  <a:lnTo>
                    <a:pt x="274" y="140"/>
                  </a:lnTo>
                  <a:lnTo>
                    <a:pt x="274" y="138"/>
                  </a:lnTo>
                  <a:lnTo>
                    <a:pt x="277" y="138"/>
                  </a:lnTo>
                  <a:lnTo>
                    <a:pt x="279" y="138"/>
                  </a:lnTo>
                  <a:lnTo>
                    <a:pt x="286" y="135"/>
                  </a:lnTo>
                  <a:lnTo>
                    <a:pt x="286" y="135"/>
                  </a:lnTo>
                  <a:lnTo>
                    <a:pt x="288" y="133"/>
                  </a:lnTo>
                  <a:lnTo>
                    <a:pt x="288" y="128"/>
                  </a:lnTo>
                  <a:lnTo>
                    <a:pt x="288" y="126"/>
                  </a:lnTo>
                  <a:lnTo>
                    <a:pt x="291" y="123"/>
                  </a:lnTo>
                  <a:lnTo>
                    <a:pt x="291" y="121"/>
                  </a:lnTo>
                  <a:lnTo>
                    <a:pt x="298" y="119"/>
                  </a:lnTo>
                  <a:lnTo>
                    <a:pt x="298" y="116"/>
                  </a:lnTo>
                  <a:lnTo>
                    <a:pt x="298" y="116"/>
                  </a:lnTo>
                  <a:lnTo>
                    <a:pt x="300" y="116"/>
                  </a:lnTo>
                  <a:lnTo>
                    <a:pt x="300" y="116"/>
                  </a:lnTo>
                  <a:lnTo>
                    <a:pt x="300" y="116"/>
                  </a:lnTo>
                  <a:lnTo>
                    <a:pt x="303" y="116"/>
                  </a:lnTo>
                  <a:lnTo>
                    <a:pt x="303" y="116"/>
                  </a:lnTo>
                  <a:lnTo>
                    <a:pt x="305" y="116"/>
                  </a:lnTo>
                  <a:lnTo>
                    <a:pt x="307" y="116"/>
                  </a:lnTo>
                  <a:lnTo>
                    <a:pt x="307" y="114"/>
                  </a:lnTo>
                  <a:lnTo>
                    <a:pt x="305" y="107"/>
                  </a:lnTo>
                  <a:lnTo>
                    <a:pt x="303" y="104"/>
                  </a:lnTo>
                  <a:lnTo>
                    <a:pt x="300" y="102"/>
                  </a:lnTo>
                  <a:lnTo>
                    <a:pt x="293" y="102"/>
                  </a:lnTo>
                  <a:lnTo>
                    <a:pt x="291" y="100"/>
                  </a:lnTo>
                  <a:lnTo>
                    <a:pt x="288" y="100"/>
                  </a:lnTo>
                  <a:lnTo>
                    <a:pt x="288" y="100"/>
                  </a:lnTo>
                  <a:lnTo>
                    <a:pt x="288" y="104"/>
                  </a:lnTo>
                  <a:lnTo>
                    <a:pt x="288" y="104"/>
                  </a:lnTo>
                  <a:lnTo>
                    <a:pt x="286" y="104"/>
                  </a:lnTo>
                  <a:lnTo>
                    <a:pt x="286" y="102"/>
                  </a:lnTo>
                  <a:lnTo>
                    <a:pt x="286" y="100"/>
                  </a:lnTo>
                  <a:lnTo>
                    <a:pt x="286" y="97"/>
                  </a:lnTo>
                  <a:lnTo>
                    <a:pt x="288" y="95"/>
                  </a:lnTo>
                  <a:lnTo>
                    <a:pt x="291" y="88"/>
                  </a:lnTo>
                  <a:lnTo>
                    <a:pt x="291" y="85"/>
                  </a:lnTo>
                  <a:lnTo>
                    <a:pt x="293" y="83"/>
                  </a:lnTo>
                  <a:lnTo>
                    <a:pt x="293" y="81"/>
                  </a:lnTo>
                  <a:lnTo>
                    <a:pt x="296" y="83"/>
                  </a:lnTo>
                  <a:lnTo>
                    <a:pt x="296" y="85"/>
                  </a:lnTo>
                  <a:lnTo>
                    <a:pt x="296" y="88"/>
                  </a:lnTo>
                  <a:lnTo>
                    <a:pt x="296" y="90"/>
                  </a:lnTo>
                  <a:lnTo>
                    <a:pt x="298" y="93"/>
                  </a:lnTo>
                  <a:lnTo>
                    <a:pt x="300" y="93"/>
                  </a:lnTo>
                  <a:lnTo>
                    <a:pt x="303" y="95"/>
                  </a:lnTo>
                  <a:lnTo>
                    <a:pt x="305" y="95"/>
                  </a:lnTo>
                  <a:lnTo>
                    <a:pt x="305" y="97"/>
                  </a:lnTo>
                  <a:lnTo>
                    <a:pt x="307" y="97"/>
                  </a:lnTo>
                  <a:lnTo>
                    <a:pt x="307" y="100"/>
                  </a:lnTo>
                  <a:lnTo>
                    <a:pt x="310" y="100"/>
                  </a:lnTo>
                  <a:lnTo>
                    <a:pt x="312" y="102"/>
                  </a:lnTo>
                  <a:lnTo>
                    <a:pt x="315" y="102"/>
                  </a:lnTo>
                  <a:lnTo>
                    <a:pt x="317" y="102"/>
                  </a:lnTo>
                  <a:lnTo>
                    <a:pt x="317" y="102"/>
                  </a:lnTo>
                  <a:lnTo>
                    <a:pt x="319" y="104"/>
                  </a:lnTo>
                  <a:lnTo>
                    <a:pt x="319" y="104"/>
                  </a:lnTo>
                  <a:lnTo>
                    <a:pt x="319" y="107"/>
                  </a:lnTo>
                  <a:lnTo>
                    <a:pt x="322" y="107"/>
                  </a:lnTo>
                  <a:lnTo>
                    <a:pt x="322" y="107"/>
                  </a:lnTo>
                  <a:lnTo>
                    <a:pt x="324" y="109"/>
                  </a:lnTo>
                  <a:lnTo>
                    <a:pt x="324" y="109"/>
                  </a:lnTo>
                  <a:lnTo>
                    <a:pt x="324" y="111"/>
                  </a:lnTo>
                  <a:lnTo>
                    <a:pt x="324" y="111"/>
                  </a:lnTo>
                  <a:lnTo>
                    <a:pt x="326" y="111"/>
                  </a:lnTo>
                  <a:lnTo>
                    <a:pt x="326" y="111"/>
                  </a:lnTo>
                  <a:lnTo>
                    <a:pt x="326" y="114"/>
                  </a:lnTo>
                  <a:lnTo>
                    <a:pt x="326" y="116"/>
                  </a:lnTo>
                  <a:lnTo>
                    <a:pt x="329" y="116"/>
                  </a:lnTo>
                  <a:lnTo>
                    <a:pt x="331" y="119"/>
                  </a:lnTo>
                  <a:lnTo>
                    <a:pt x="331" y="119"/>
                  </a:lnTo>
                  <a:lnTo>
                    <a:pt x="331" y="121"/>
                  </a:lnTo>
                  <a:lnTo>
                    <a:pt x="329" y="123"/>
                  </a:lnTo>
                  <a:lnTo>
                    <a:pt x="324" y="126"/>
                  </a:lnTo>
                  <a:lnTo>
                    <a:pt x="324" y="126"/>
                  </a:lnTo>
                  <a:lnTo>
                    <a:pt x="326" y="128"/>
                  </a:lnTo>
                  <a:lnTo>
                    <a:pt x="336" y="123"/>
                  </a:lnTo>
                  <a:lnTo>
                    <a:pt x="341" y="126"/>
                  </a:lnTo>
                  <a:lnTo>
                    <a:pt x="341" y="128"/>
                  </a:lnTo>
                  <a:lnTo>
                    <a:pt x="341" y="130"/>
                  </a:lnTo>
                  <a:lnTo>
                    <a:pt x="343" y="133"/>
                  </a:lnTo>
                  <a:lnTo>
                    <a:pt x="345" y="133"/>
                  </a:lnTo>
                  <a:lnTo>
                    <a:pt x="345" y="133"/>
                  </a:lnTo>
                  <a:lnTo>
                    <a:pt x="348" y="128"/>
                  </a:lnTo>
                  <a:lnTo>
                    <a:pt x="350" y="126"/>
                  </a:lnTo>
                  <a:lnTo>
                    <a:pt x="352" y="126"/>
                  </a:lnTo>
                  <a:lnTo>
                    <a:pt x="360" y="133"/>
                  </a:lnTo>
                  <a:lnTo>
                    <a:pt x="362" y="133"/>
                  </a:lnTo>
                  <a:lnTo>
                    <a:pt x="367" y="133"/>
                  </a:lnTo>
                  <a:lnTo>
                    <a:pt x="369" y="130"/>
                  </a:lnTo>
                  <a:lnTo>
                    <a:pt x="369" y="128"/>
                  </a:lnTo>
                  <a:lnTo>
                    <a:pt x="367" y="128"/>
                  </a:lnTo>
                  <a:lnTo>
                    <a:pt x="367" y="128"/>
                  </a:lnTo>
                  <a:lnTo>
                    <a:pt x="364" y="126"/>
                  </a:lnTo>
                  <a:lnTo>
                    <a:pt x="367" y="123"/>
                  </a:lnTo>
                  <a:lnTo>
                    <a:pt x="364" y="123"/>
                  </a:lnTo>
                  <a:lnTo>
                    <a:pt x="364" y="126"/>
                  </a:lnTo>
                  <a:lnTo>
                    <a:pt x="362" y="123"/>
                  </a:lnTo>
                  <a:lnTo>
                    <a:pt x="362" y="123"/>
                  </a:lnTo>
                  <a:lnTo>
                    <a:pt x="360" y="119"/>
                  </a:lnTo>
                  <a:lnTo>
                    <a:pt x="357" y="119"/>
                  </a:lnTo>
                  <a:lnTo>
                    <a:pt x="355" y="116"/>
                  </a:lnTo>
                  <a:lnTo>
                    <a:pt x="352" y="114"/>
                  </a:lnTo>
                  <a:lnTo>
                    <a:pt x="352" y="111"/>
                  </a:lnTo>
                  <a:lnTo>
                    <a:pt x="352" y="109"/>
                  </a:lnTo>
                  <a:lnTo>
                    <a:pt x="355" y="107"/>
                  </a:lnTo>
                  <a:lnTo>
                    <a:pt x="355" y="107"/>
                  </a:lnTo>
                  <a:lnTo>
                    <a:pt x="357" y="104"/>
                  </a:lnTo>
                  <a:lnTo>
                    <a:pt x="360" y="107"/>
                  </a:lnTo>
                  <a:lnTo>
                    <a:pt x="360" y="107"/>
                  </a:lnTo>
                  <a:lnTo>
                    <a:pt x="362" y="109"/>
                  </a:lnTo>
                  <a:lnTo>
                    <a:pt x="362" y="109"/>
                  </a:lnTo>
                  <a:lnTo>
                    <a:pt x="364" y="111"/>
                  </a:lnTo>
                  <a:lnTo>
                    <a:pt x="367" y="111"/>
                  </a:lnTo>
                  <a:lnTo>
                    <a:pt x="367" y="111"/>
                  </a:lnTo>
                  <a:lnTo>
                    <a:pt x="369" y="114"/>
                  </a:lnTo>
                  <a:lnTo>
                    <a:pt x="371" y="114"/>
                  </a:lnTo>
                  <a:lnTo>
                    <a:pt x="371" y="116"/>
                  </a:lnTo>
                  <a:lnTo>
                    <a:pt x="371" y="116"/>
                  </a:lnTo>
                  <a:lnTo>
                    <a:pt x="371" y="116"/>
                  </a:lnTo>
                  <a:lnTo>
                    <a:pt x="374" y="119"/>
                  </a:lnTo>
                  <a:lnTo>
                    <a:pt x="376" y="119"/>
                  </a:lnTo>
                  <a:lnTo>
                    <a:pt x="376" y="121"/>
                  </a:lnTo>
                  <a:lnTo>
                    <a:pt x="376" y="121"/>
                  </a:lnTo>
                  <a:lnTo>
                    <a:pt x="376" y="121"/>
                  </a:lnTo>
                  <a:lnTo>
                    <a:pt x="374" y="121"/>
                  </a:lnTo>
                  <a:lnTo>
                    <a:pt x="371" y="121"/>
                  </a:lnTo>
                  <a:lnTo>
                    <a:pt x="371" y="126"/>
                  </a:lnTo>
                  <a:lnTo>
                    <a:pt x="374" y="128"/>
                  </a:lnTo>
                  <a:lnTo>
                    <a:pt x="376" y="130"/>
                  </a:lnTo>
                  <a:lnTo>
                    <a:pt x="376" y="133"/>
                  </a:lnTo>
                  <a:lnTo>
                    <a:pt x="378" y="140"/>
                  </a:lnTo>
                  <a:lnTo>
                    <a:pt x="378" y="142"/>
                  </a:lnTo>
                  <a:lnTo>
                    <a:pt x="378" y="145"/>
                  </a:lnTo>
                  <a:lnTo>
                    <a:pt x="388" y="147"/>
                  </a:lnTo>
                  <a:lnTo>
                    <a:pt x="388" y="149"/>
                  </a:lnTo>
                  <a:lnTo>
                    <a:pt x="390" y="152"/>
                  </a:lnTo>
                  <a:lnTo>
                    <a:pt x="390" y="154"/>
                  </a:lnTo>
                  <a:lnTo>
                    <a:pt x="393" y="154"/>
                  </a:lnTo>
                  <a:lnTo>
                    <a:pt x="395" y="156"/>
                  </a:lnTo>
                  <a:lnTo>
                    <a:pt x="400" y="159"/>
                  </a:lnTo>
                  <a:lnTo>
                    <a:pt x="400" y="161"/>
                  </a:lnTo>
                  <a:lnTo>
                    <a:pt x="402" y="161"/>
                  </a:lnTo>
                  <a:lnTo>
                    <a:pt x="404" y="161"/>
                  </a:lnTo>
                  <a:lnTo>
                    <a:pt x="407" y="161"/>
                  </a:lnTo>
                  <a:lnTo>
                    <a:pt x="409" y="159"/>
                  </a:lnTo>
                  <a:lnTo>
                    <a:pt x="409" y="159"/>
                  </a:lnTo>
                  <a:lnTo>
                    <a:pt x="412" y="161"/>
                  </a:lnTo>
                  <a:lnTo>
                    <a:pt x="412" y="164"/>
                  </a:lnTo>
                  <a:lnTo>
                    <a:pt x="412" y="164"/>
                  </a:lnTo>
                  <a:lnTo>
                    <a:pt x="414" y="164"/>
                  </a:lnTo>
                  <a:lnTo>
                    <a:pt x="414" y="161"/>
                  </a:lnTo>
                  <a:lnTo>
                    <a:pt x="414" y="161"/>
                  </a:lnTo>
                  <a:lnTo>
                    <a:pt x="414" y="161"/>
                  </a:lnTo>
                  <a:lnTo>
                    <a:pt x="419" y="161"/>
                  </a:lnTo>
                  <a:lnTo>
                    <a:pt x="421" y="161"/>
                  </a:lnTo>
                  <a:lnTo>
                    <a:pt x="421" y="161"/>
                  </a:lnTo>
                  <a:lnTo>
                    <a:pt x="421" y="161"/>
                  </a:lnTo>
                  <a:lnTo>
                    <a:pt x="423" y="166"/>
                  </a:lnTo>
                  <a:lnTo>
                    <a:pt x="423" y="166"/>
                  </a:lnTo>
                  <a:lnTo>
                    <a:pt x="426" y="166"/>
                  </a:lnTo>
                  <a:lnTo>
                    <a:pt x="426" y="166"/>
                  </a:lnTo>
                  <a:lnTo>
                    <a:pt x="428" y="166"/>
                  </a:lnTo>
                  <a:lnTo>
                    <a:pt x="428" y="164"/>
                  </a:lnTo>
                  <a:lnTo>
                    <a:pt x="428" y="161"/>
                  </a:lnTo>
                  <a:lnTo>
                    <a:pt x="428" y="159"/>
                  </a:lnTo>
                  <a:lnTo>
                    <a:pt x="433" y="154"/>
                  </a:lnTo>
                  <a:lnTo>
                    <a:pt x="435" y="152"/>
                  </a:lnTo>
                  <a:lnTo>
                    <a:pt x="433" y="152"/>
                  </a:lnTo>
                  <a:lnTo>
                    <a:pt x="433" y="152"/>
                  </a:lnTo>
                  <a:lnTo>
                    <a:pt x="431" y="152"/>
                  </a:lnTo>
                  <a:lnTo>
                    <a:pt x="431" y="149"/>
                  </a:lnTo>
                  <a:lnTo>
                    <a:pt x="431" y="149"/>
                  </a:lnTo>
                  <a:lnTo>
                    <a:pt x="431" y="147"/>
                  </a:lnTo>
                  <a:lnTo>
                    <a:pt x="433" y="147"/>
                  </a:lnTo>
                  <a:lnTo>
                    <a:pt x="433" y="147"/>
                  </a:lnTo>
                  <a:lnTo>
                    <a:pt x="431" y="147"/>
                  </a:lnTo>
                  <a:lnTo>
                    <a:pt x="431" y="145"/>
                  </a:lnTo>
                  <a:lnTo>
                    <a:pt x="428" y="142"/>
                  </a:lnTo>
                  <a:lnTo>
                    <a:pt x="431" y="142"/>
                  </a:lnTo>
                  <a:lnTo>
                    <a:pt x="431" y="140"/>
                  </a:lnTo>
                  <a:lnTo>
                    <a:pt x="433" y="140"/>
                  </a:lnTo>
                  <a:lnTo>
                    <a:pt x="433" y="140"/>
                  </a:lnTo>
                  <a:lnTo>
                    <a:pt x="435" y="140"/>
                  </a:lnTo>
                  <a:lnTo>
                    <a:pt x="435" y="140"/>
                  </a:lnTo>
                  <a:lnTo>
                    <a:pt x="435" y="138"/>
                  </a:lnTo>
                  <a:lnTo>
                    <a:pt x="433" y="135"/>
                  </a:lnTo>
                  <a:lnTo>
                    <a:pt x="435" y="133"/>
                  </a:lnTo>
                  <a:lnTo>
                    <a:pt x="438" y="133"/>
                  </a:lnTo>
                  <a:lnTo>
                    <a:pt x="440" y="133"/>
                  </a:lnTo>
                  <a:lnTo>
                    <a:pt x="440" y="135"/>
                  </a:lnTo>
                  <a:lnTo>
                    <a:pt x="440" y="138"/>
                  </a:lnTo>
                  <a:lnTo>
                    <a:pt x="442" y="138"/>
                  </a:lnTo>
                  <a:lnTo>
                    <a:pt x="445" y="135"/>
                  </a:lnTo>
                  <a:lnTo>
                    <a:pt x="447" y="135"/>
                  </a:lnTo>
                  <a:lnTo>
                    <a:pt x="449" y="135"/>
                  </a:lnTo>
                  <a:lnTo>
                    <a:pt x="449" y="133"/>
                  </a:lnTo>
                  <a:lnTo>
                    <a:pt x="449" y="133"/>
                  </a:lnTo>
                  <a:lnTo>
                    <a:pt x="449" y="130"/>
                  </a:lnTo>
                  <a:lnTo>
                    <a:pt x="449" y="130"/>
                  </a:lnTo>
                  <a:lnTo>
                    <a:pt x="449" y="130"/>
                  </a:lnTo>
                  <a:lnTo>
                    <a:pt x="449" y="128"/>
                  </a:lnTo>
                  <a:lnTo>
                    <a:pt x="452" y="128"/>
                  </a:lnTo>
                  <a:lnTo>
                    <a:pt x="454" y="123"/>
                  </a:lnTo>
                  <a:lnTo>
                    <a:pt x="454" y="123"/>
                  </a:lnTo>
                  <a:lnTo>
                    <a:pt x="454" y="123"/>
                  </a:lnTo>
                  <a:lnTo>
                    <a:pt x="457" y="121"/>
                  </a:lnTo>
                  <a:lnTo>
                    <a:pt x="459" y="121"/>
                  </a:lnTo>
                  <a:lnTo>
                    <a:pt x="459" y="119"/>
                  </a:lnTo>
                  <a:lnTo>
                    <a:pt x="459" y="119"/>
                  </a:lnTo>
                  <a:lnTo>
                    <a:pt x="459" y="119"/>
                  </a:lnTo>
                  <a:lnTo>
                    <a:pt x="459" y="116"/>
                  </a:lnTo>
                  <a:lnTo>
                    <a:pt x="459" y="116"/>
                  </a:lnTo>
                  <a:lnTo>
                    <a:pt x="459" y="116"/>
                  </a:lnTo>
                  <a:lnTo>
                    <a:pt x="459" y="116"/>
                  </a:lnTo>
                  <a:lnTo>
                    <a:pt x="459" y="114"/>
                  </a:lnTo>
                  <a:lnTo>
                    <a:pt x="461" y="114"/>
                  </a:lnTo>
                  <a:lnTo>
                    <a:pt x="461" y="114"/>
                  </a:lnTo>
                  <a:lnTo>
                    <a:pt x="461" y="114"/>
                  </a:lnTo>
                  <a:lnTo>
                    <a:pt x="461" y="104"/>
                  </a:lnTo>
                  <a:lnTo>
                    <a:pt x="464" y="102"/>
                  </a:lnTo>
                  <a:lnTo>
                    <a:pt x="464" y="97"/>
                  </a:lnTo>
                  <a:lnTo>
                    <a:pt x="464" y="97"/>
                  </a:lnTo>
                  <a:lnTo>
                    <a:pt x="464" y="97"/>
                  </a:lnTo>
                  <a:lnTo>
                    <a:pt x="464" y="97"/>
                  </a:lnTo>
                  <a:lnTo>
                    <a:pt x="466" y="93"/>
                  </a:lnTo>
                  <a:lnTo>
                    <a:pt x="466" y="81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177" name="Freeform 176"/>
            <p:cNvSpPr>
              <a:spLocks noEditPoints="1"/>
            </p:cNvSpPr>
            <p:nvPr/>
          </p:nvSpPr>
          <p:spPr bwMode="auto">
            <a:xfrm>
              <a:off x="3233" y="1587"/>
              <a:ext cx="466" cy="722"/>
            </a:xfrm>
            <a:custGeom>
              <a:avLst/>
              <a:gdLst>
                <a:gd name="T0" fmla="*/ 267 w 466"/>
                <a:gd name="T1" fmla="*/ 706 h 722"/>
                <a:gd name="T2" fmla="*/ 262 w 466"/>
                <a:gd name="T3" fmla="*/ 670 h 722"/>
                <a:gd name="T4" fmla="*/ 457 w 466"/>
                <a:gd name="T5" fmla="*/ 71 h 722"/>
                <a:gd name="T6" fmla="*/ 378 w 466"/>
                <a:gd name="T7" fmla="*/ 57 h 722"/>
                <a:gd name="T8" fmla="*/ 333 w 466"/>
                <a:gd name="T9" fmla="*/ 14 h 722"/>
                <a:gd name="T10" fmla="*/ 258 w 466"/>
                <a:gd name="T11" fmla="*/ 7 h 722"/>
                <a:gd name="T12" fmla="*/ 267 w 466"/>
                <a:gd name="T13" fmla="*/ 76 h 722"/>
                <a:gd name="T14" fmla="*/ 279 w 466"/>
                <a:gd name="T15" fmla="*/ 111 h 722"/>
                <a:gd name="T16" fmla="*/ 251 w 466"/>
                <a:gd name="T17" fmla="*/ 142 h 722"/>
                <a:gd name="T18" fmla="*/ 227 w 466"/>
                <a:gd name="T19" fmla="*/ 175 h 722"/>
                <a:gd name="T20" fmla="*/ 255 w 466"/>
                <a:gd name="T21" fmla="*/ 220 h 722"/>
                <a:gd name="T22" fmla="*/ 222 w 466"/>
                <a:gd name="T23" fmla="*/ 235 h 722"/>
                <a:gd name="T24" fmla="*/ 232 w 466"/>
                <a:gd name="T25" fmla="*/ 253 h 722"/>
                <a:gd name="T26" fmla="*/ 234 w 466"/>
                <a:gd name="T27" fmla="*/ 315 h 722"/>
                <a:gd name="T28" fmla="*/ 236 w 466"/>
                <a:gd name="T29" fmla="*/ 334 h 722"/>
                <a:gd name="T30" fmla="*/ 225 w 466"/>
                <a:gd name="T31" fmla="*/ 348 h 722"/>
                <a:gd name="T32" fmla="*/ 210 w 466"/>
                <a:gd name="T33" fmla="*/ 386 h 722"/>
                <a:gd name="T34" fmla="*/ 187 w 466"/>
                <a:gd name="T35" fmla="*/ 412 h 722"/>
                <a:gd name="T36" fmla="*/ 165 w 466"/>
                <a:gd name="T37" fmla="*/ 426 h 722"/>
                <a:gd name="T38" fmla="*/ 139 w 466"/>
                <a:gd name="T39" fmla="*/ 436 h 722"/>
                <a:gd name="T40" fmla="*/ 94 w 466"/>
                <a:gd name="T41" fmla="*/ 452 h 722"/>
                <a:gd name="T42" fmla="*/ 38 w 466"/>
                <a:gd name="T43" fmla="*/ 478 h 722"/>
                <a:gd name="T44" fmla="*/ 0 w 466"/>
                <a:gd name="T45" fmla="*/ 478 h 722"/>
                <a:gd name="T46" fmla="*/ 9 w 466"/>
                <a:gd name="T47" fmla="*/ 519 h 722"/>
                <a:gd name="T48" fmla="*/ 75 w 466"/>
                <a:gd name="T49" fmla="*/ 542 h 722"/>
                <a:gd name="T50" fmla="*/ 94 w 466"/>
                <a:gd name="T51" fmla="*/ 590 h 722"/>
                <a:gd name="T52" fmla="*/ 111 w 466"/>
                <a:gd name="T53" fmla="*/ 618 h 722"/>
                <a:gd name="T54" fmla="*/ 111 w 466"/>
                <a:gd name="T55" fmla="*/ 644 h 722"/>
                <a:gd name="T56" fmla="*/ 146 w 466"/>
                <a:gd name="T57" fmla="*/ 670 h 722"/>
                <a:gd name="T58" fmla="*/ 213 w 466"/>
                <a:gd name="T59" fmla="*/ 708 h 722"/>
                <a:gd name="T60" fmla="*/ 267 w 466"/>
                <a:gd name="T61" fmla="*/ 644 h 722"/>
                <a:gd name="T62" fmla="*/ 258 w 466"/>
                <a:gd name="T63" fmla="*/ 635 h 722"/>
                <a:gd name="T64" fmla="*/ 277 w 466"/>
                <a:gd name="T65" fmla="*/ 713 h 722"/>
                <a:gd name="T66" fmla="*/ 288 w 466"/>
                <a:gd name="T67" fmla="*/ 710 h 722"/>
                <a:gd name="T68" fmla="*/ 303 w 466"/>
                <a:gd name="T69" fmla="*/ 698 h 722"/>
                <a:gd name="T70" fmla="*/ 310 w 466"/>
                <a:gd name="T71" fmla="*/ 708 h 722"/>
                <a:gd name="T72" fmla="*/ 322 w 466"/>
                <a:gd name="T73" fmla="*/ 694 h 722"/>
                <a:gd name="T74" fmla="*/ 329 w 466"/>
                <a:gd name="T75" fmla="*/ 639 h 722"/>
                <a:gd name="T76" fmla="*/ 329 w 466"/>
                <a:gd name="T77" fmla="*/ 654 h 722"/>
                <a:gd name="T78" fmla="*/ 341 w 466"/>
                <a:gd name="T79" fmla="*/ 717 h 722"/>
                <a:gd name="T80" fmla="*/ 350 w 466"/>
                <a:gd name="T81" fmla="*/ 694 h 722"/>
                <a:gd name="T82" fmla="*/ 364 w 466"/>
                <a:gd name="T83" fmla="*/ 677 h 722"/>
                <a:gd name="T84" fmla="*/ 369 w 466"/>
                <a:gd name="T85" fmla="*/ 649 h 722"/>
                <a:gd name="T86" fmla="*/ 360 w 466"/>
                <a:gd name="T87" fmla="*/ 587 h 722"/>
                <a:gd name="T88" fmla="*/ 360 w 466"/>
                <a:gd name="T89" fmla="*/ 516 h 722"/>
                <a:gd name="T90" fmla="*/ 329 w 466"/>
                <a:gd name="T91" fmla="*/ 478 h 722"/>
                <a:gd name="T92" fmla="*/ 317 w 466"/>
                <a:gd name="T93" fmla="*/ 431 h 722"/>
                <a:gd name="T94" fmla="*/ 333 w 466"/>
                <a:gd name="T95" fmla="*/ 391 h 722"/>
                <a:gd name="T96" fmla="*/ 258 w 466"/>
                <a:gd name="T97" fmla="*/ 336 h 722"/>
                <a:gd name="T98" fmla="*/ 277 w 466"/>
                <a:gd name="T99" fmla="*/ 298 h 722"/>
                <a:gd name="T100" fmla="*/ 326 w 466"/>
                <a:gd name="T101" fmla="*/ 265 h 722"/>
                <a:gd name="T102" fmla="*/ 348 w 466"/>
                <a:gd name="T103" fmla="*/ 246 h 722"/>
                <a:gd name="T104" fmla="*/ 312 w 466"/>
                <a:gd name="T105" fmla="*/ 225 h 722"/>
                <a:gd name="T106" fmla="*/ 260 w 466"/>
                <a:gd name="T107" fmla="*/ 171 h 722"/>
                <a:gd name="T108" fmla="*/ 298 w 466"/>
                <a:gd name="T109" fmla="*/ 119 h 722"/>
                <a:gd name="T110" fmla="*/ 293 w 466"/>
                <a:gd name="T111" fmla="*/ 83 h 722"/>
                <a:gd name="T112" fmla="*/ 326 w 466"/>
                <a:gd name="T113" fmla="*/ 111 h 722"/>
                <a:gd name="T114" fmla="*/ 367 w 466"/>
                <a:gd name="T115" fmla="*/ 128 h 722"/>
                <a:gd name="T116" fmla="*/ 371 w 466"/>
                <a:gd name="T117" fmla="*/ 116 h 722"/>
                <a:gd name="T118" fmla="*/ 409 w 466"/>
                <a:gd name="T119" fmla="*/ 159 h 722"/>
                <a:gd name="T120" fmla="*/ 431 w 466"/>
                <a:gd name="T121" fmla="*/ 149 h 722"/>
                <a:gd name="T122" fmla="*/ 449 w 466"/>
                <a:gd name="T123" fmla="*/ 130 h 722"/>
                <a:gd name="T124" fmla="*/ 466 w 466"/>
                <a:gd name="T125" fmla="*/ 81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66" h="722">
                  <a:moveTo>
                    <a:pt x="352" y="715"/>
                  </a:moveTo>
                  <a:lnTo>
                    <a:pt x="352" y="715"/>
                  </a:lnTo>
                  <a:lnTo>
                    <a:pt x="350" y="713"/>
                  </a:lnTo>
                  <a:lnTo>
                    <a:pt x="345" y="713"/>
                  </a:lnTo>
                  <a:lnTo>
                    <a:pt x="345" y="715"/>
                  </a:lnTo>
                  <a:lnTo>
                    <a:pt x="345" y="722"/>
                  </a:lnTo>
                  <a:lnTo>
                    <a:pt x="348" y="722"/>
                  </a:lnTo>
                  <a:lnTo>
                    <a:pt x="350" y="722"/>
                  </a:lnTo>
                  <a:lnTo>
                    <a:pt x="352" y="722"/>
                  </a:lnTo>
                  <a:lnTo>
                    <a:pt x="355" y="722"/>
                  </a:lnTo>
                  <a:lnTo>
                    <a:pt x="355" y="720"/>
                  </a:lnTo>
                  <a:lnTo>
                    <a:pt x="355" y="717"/>
                  </a:lnTo>
                  <a:lnTo>
                    <a:pt x="352" y="715"/>
                  </a:lnTo>
                  <a:close/>
                  <a:moveTo>
                    <a:pt x="262" y="682"/>
                  </a:moveTo>
                  <a:lnTo>
                    <a:pt x="260" y="687"/>
                  </a:lnTo>
                  <a:lnTo>
                    <a:pt x="255" y="701"/>
                  </a:lnTo>
                  <a:lnTo>
                    <a:pt x="255" y="703"/>
                  </a:lnTo>
                  <a:lnTo>
                    <a:pt x="255" y="706"/>
                  </a:lnTo>
                  <a:lnTo>
                    <a:pt x="255" y="706"/>
                  </a:lnTo>
                  <a:lnTo>
                    <a:pt x="255" y="708"/>
                  </a:lnTo>
                  <a:lnTo>
                    <a:pt x="258" y="708"/>
                  </a:lnTo>
                  <a:lnTo>
                    <a:pt x="260" y="708"/>
                  </a:lnTo>
                  <a:lnTo>
                    <a:pt x="262" y="710"/>
                  </a:lnTo>
                  <a:lnTo>
                    <a:pt x="265" y="710"/>
                  </a:lnTo>
                  <a:lnTo>
                    <a:pt x="265" y="710"/>
                  </a:lnTo>
                  <a:lnTo>
                    <a:pt x="267" y="708"/>
                  </a:lnTo>
                  <a:lnTo>
                    <a:pt x="267" y="706"/>
                  </a:lnTo>
                  <a:lnTo>
                    <a:pt x="265" y="703"/>
                  </a:lnTo>
                  <a:lnTo>
                    <a:pt x="270" y="701"/>
                  </a:lnTo>
                  <a:lnTo>
                    <a:pt x="270" y="694"/>
                  </a:lnTo>
                  <a:lnTo>
                    <a:pt x="267" y="680"/>
                  </a:lnTo>
                  <a:lnTo>
                    <a:pt x="262" y="682"/>
                  </a:lnTo>
                  <a:close/>
                  <a:moveTo>
                    <a:pt x="324" y="672"/>
                  </a:moveTo>
                  <a:lnTo>
                    <a:pt x="322" y="672"/>
                  </a:lnTo>
                  <a:lnTo>
                    <a:pt x="322" y="677"/>
                  </a:lnTo>
                  <a:lnTo>
                    <a:pt x="319" y="680"/>
                  </a:lnTo>
                  <a:lnTo>
                    <a:pt x="317" y="684"/>
                  </a:lnTo>
                  <a:lnTo>
                    <a:pt x="317" y="684"/>
                  </a:lnTo>
                  <a:lnTo>
                    <a:pt x="317" y="684"/>
                  </a:lnTo>
                  <a:lnTo>
                    <a:pt x="317" y="687"/>
                  </a:lnTo>
                  <a:lnTo>
                    <a:pt x="317" y="689"/>
                  </a:lnTo>
                  <a:lnTo>
                    <a:pt x="319" y="689"/>
                  </a:lnTo>
                  <a:lnTo>
                    <a:pt x="322" y="689"/>
                  </a:lnTo>
                  <a:lnTo>
                    <a:pt x="324" y="689"/>
                  </a:lnTo>
                  <a:lnTo>
                    <a:pt x="324" y="684"/>
                  </a:lnTo>
                  <a:lnTo>
                    <a:pt x="324" y="680"/>
                  </a:lnTo>
                  <a:lnTo>
                    <a:pt x="326" y="677"/>
                  </a:lnTo>
                  <a:lnTo>
                    <a:pt x="326" y="675"/>
                  </a:lnTo>
                  <a:lnTo>
                    <a:pt x="326" y="672"/>
                  </a:lnTo>
                  <a:lnTo>
                    <a:pt x="324" y="672"/>
                  </a:lnTo>
                  <a:close/>
                  <a:moveTo>
                    <a:pt x="262" y="682"/>
                  </a:moveTo>
                  <a:lnTo>
                    <a:pt x="265" y="677"/>
                  </a:lnTo>
                  <a:lnTo>
                    <a:pt x="265" y="675"/>
                  </a:lnTo>
                  <a:lnTo>
                    <a:pt x="262" y="670"/>
                  </a:lnTo>
                  <a:lnTo>
                    <a:pt x="262" y="670"/>
                  </a:lnTo>
                  <a:lnTo>
                    <a:pt x="260" y="672"/>
                  </a:lnTo>
                  <a:lnTo>
                    <a:pt x="260" y="672"/>
                  </a:lnTo>
                  <a:lnTo>
                    <a:pt x="258" y="675"/>
                  </a:lnTo>
                  <a:lnTo>
                    <a:pt x="258" y="677"/>
                  </a:lnTo>
                  <a:lnTo>
                    <a:pt x="258" y="680"/>
                  </a:lnTo>
                  <a:lnTo>
                    <a:pt x="258" y="682"/>
                  </a:lnTo>
                  <a:lnTo>
                    <a:pt x="260" y="682"/>
                  </a:lnTo>
                  <a:lnTo>
                    <a:pt x="262" y="682"/>
                  </a:lnTo>
                  <a:close/>
                  <a:moveTo>
                    <a:pt x="466" y="81"/>
                  </a:moveTo>
                  <a:lnTo>
                    <a:pt x="464" y="78"/>
                  </a:lnTo>
                  <a:lnTo>
                    <a:pt x="461" y="71"/>
                  </a:lnTo>
                  <a:lnTo>
                    <a:pt x="464" y="69"/>
                  </a:lnTo>
                  <a:lnTo>
                    <a:pt x="461" y="69"/>
                  </a:lnTo>
                  <a:lnTo>
                    <a:pt x="461" y="69"/>
                  </a:lnTo>
                  <a:lnTo>
                    <a:pt x="461" y="69"/>
                  </a:lnTo>
                  <a:lnTo>
                    <a:pt x="461" y="69"/>
                  </a:lnTo>
                  <a:lnTo>
                    <a:pt x="459" y="69"/>
                  </a:lnTo>
                  <a:lnTo>
                    <a:pt x="459" y="69"/>
                  </a:lnTo>
                  <a:lnTo>
                    <a:pt x="459" y="69"/>
                  </a:lnTo>
                  <a:lnTo>
                    <a:pt x="459" y="69"/>
                  </a:lnTo>
                  <a:lnTo>
                    <a:pt x="459" y="71"/>
                  </a:lnTo>
                  <a:lnTo>
                    <a:pt x="459" y="71"/>
                  </a:lnTo>
                  <a:lnTo>
                    <a:pt x="459" y="71"/>
                  </a:lnTo>
                  <a:lnTo>
                    <a:pt x="459" y="74"/>
                  </a:lnTo>
                  <a:lnTo>
                    <a:pt x="459" y="74"/>
                  </a:lnTo>
                  <a:lnTo>
                    <a:pt x="457" y="71"/>
                  </a:lnTo>
                  <a:lnTo>
                    <a:pt x="457" y="71"/>
                  </a:lnTo>
                  <a:lnTo>
                    <a:pt x="452" y="71"/>
                  </a:lnTo>
                  <a:lnTo>
                    <a:pt x="452" y="71"/>
                  </a:lnTo>
                  <a:lnTo>
                    <a:pt x="449" y="71"/>
                  </a:lnTo>
                  <a:lnTo>
                    <a:pt x="442" y="69"/>
                  </a:lnTo>
                  <a:lnTo>
                    <a:pt x="440" y="69"/>
                  </a:lnTo>
                  <a:lnTo>
                    <a:pt x="438" y="71"/>
                  </a:lnTo>
                  <a:lnTo>
                    <a:pt x="435" y="71"/>
                  </a:lnTo>
                  <a:lnTo>
                    <a:pt x="433" y="69"/>
                  </a:lnTo>
                  <a:lnTo>
                    <a:pt x="435" y="67"/>
                  </a:lnTo>
                  <a:lnTo>
                    <a:pt x="435" y="64"/>
                  </a:lnTo>
                  <a:lnTo>
                    <a:pt x="433" y="62"/>
                  </a:lnTo>
                  <a:lnTo>
                    <a:pt x="428" y="59"/>
                  </a:lnTo>
                  <a:lnTo>
                    <a:pt x="423" y="59"/>
                  </a:lnTo>
                  <a:lnTo>
                    <a:pt x="416" y="59"/>
                  </a:lnTo>
                  <a:lnTo>
                    <a:pt x="412" y="57"/>
                  </a:lnTo>
                  <a:lnTo>
                    <a:pt x="407" y="55"/>
                  </a:lnTo>
                  <a:lnTo>
                    <a:pt x="404" y="52"/>
                  </a:lnTo>
                  <a:lnTo>
                    <a:pt x="400" y="52"/>
                  </a:lnTo>
                  <a:lnTo>
                    <a:pt x="397" y="52"/>
                  </a:lnTo>
                  <a:lnTo>
                    <a:pt x="395" y="55"/>
                  </a:lnTo>
                  <a:lnTo>
                    <a:pt x="395" y="55"/>
                  </a:lnTo>
                  <a:lnTo>
                    <a:pt x="393" y="55"/>
                  </a:lnTo>
                  <a:lnTo>
                    <a:pt x="393" y="57"/>
                  </a:lnTo>
                  <a:lnTo>
                    <a:pt x="388" y="57"/>
                  </a:lnTo>
                  <a:lnTo>
                    <a:pt x="386" y="57"/>
                  </a:lnTo>
                  <a:lnTo>
                    <a:pt x="378" y="57"/>
                  </a:lnTo>
                  <a:lnTo>
                    <a:pt x="376" y="57"/>
                  </a:lnTo>
                  <a:lnTo>
                    <a:pt x="374" y="55"/>
                  </a:lnTo>
                  <a:lnTo>
                    <a:pt x="374" y="52"/>
                  </a:lnTo>
                  <a:lnTo>
                    <a:pt x="371" y="48"/>
                  </a:lnTo>
                  <a:lnTo>
                    <a:pt x="369" y="48"/>
                  </a:lnTo>
                  <a:lnTo>
                    <a:pt x="367" y="45"/>
                  </a:lnTo>
                  <a:lnTo>
                    <a:pt x="364" y="43"/>
                  </a:lnTo>
                  <a:lnTo>
                    <a:pt x="362" y="43"/>
                  </a:lnTo>
                  <a:lnTo>
                    <a:pt x="360" y="45"/>
                  </a:lnTo>
                  <a:lnTo>
                    <a:pt x="360" y="45"/>
                  </a:lnTo>
                  <a:lnTo>
                    <a:pt x="357" y="45"/>
                  </a:lnTo>
                  <a:lnTo>
                    <a:pt x="357" y="43"/>
                  </a:lnTo>
                  <a:lnTo>
                    <a:pt x="355" y="43"/>
                  </a:lnTo>
                  <a:lnTo>
                    <a:pt x="357" y="40"/>
                  </a:lnTo>
                  <a:lnTo>
                    <a:pt x="357" y="40"/>
                  </a:lnTo>
                  <a:lnTo>
                    <a:pt x="355" y="38"/>
                  </a:lnTo>
                  <a:lnTo>
                    <a:pt x="355" y="36"/>
                  </a:lnTo>
                  <a:lnTo>
                    <a:pt x="352" y="36"/>
                  </a:lnTo>
                  <a:lnTo>
                    <a:pt x="350" y="38"/>
                  </a:lnTo>
                  <a:lnTo>
                    <a:pt x="348" y="40"/>
                  </a:lnTo>
                  <a:lnTo>
                    <a:pt x="348" y="33"/>
                  </a:lnTo>
                  <a:lnTo>
                    <a:pt x="348" y="26"/>
                  </a:lnTo>
                  <a:lnTo>
                    <a:pt x="345" y="24"/>
                  </a:lnTo>
                  <a:lnTo>
                    <a:pt x="345" y="22"/>
                  </a:lnTo>
                  <a:lnTo>
                    <a:pt x="343" y="19"/>
                  </a:lnTo>
                  <a:lnTo>
                    <a:pt x="336" y="14"/>
                  </a:lnTo>
                  <a:lnTo>
                    <a:pt x="333" y="14"/>
                  </a:lnTo>
                  <a:lnTo>
                    <a:pt x="333" y="14"/>
                  </a:lnTo>
                  <a:lnTo>
                    <a:pt x="333" y="14"/>
                  </a:lnTo>
                  <a:lnTo>
                    <a:pt x="329" y="14"/>
                  </a:lnTo>
                  <a:lnTo>
                    <a:pt x="326" y="12"/>
                  </a:lnTo>
                  <a:lnTo>
                    <a:pt x="326" y="12"/>
                  </a:lnTo>
                  <a:lnTo>
                    <a:pt x="319" y="12"/>
                  </a:lnTo>
                  <a:lnTo>
                    <a:pt x="312" y="10"/>
                  </a:lnTo>
                  <a:lnTo>
                    <a:pt x="310" y="10"/>
                  </a:lnTo>
                  <a:lnTo>
                    <a:pt x="300" y="19"/>
                  </a:lnTo>
                  <a:lnTo>
                    <a:pt x="298" y="22"/>
                  </a:lnTo>
                  <a:lnTo>
                    <a:pt x="296" y="22"/>
                  </a:lnTo>
                  <a:lnTo>
                    <a:pt x="293" y="22"/>
                  </a:lnTo>
                  <a:lnTo>
                    <a:pt x="291" y="22"/>
                  </a:lnTo>
                  <a:lnTo>
                    <a:pt x="291" y="22"/>
                  </a:lnTo>
                  <a:lnTo>
                    <a:pt x="288" y="22"/>
                  </a:lnTo>
                  <a:lnTo>
                    <a:pt x="288" y="22"/>
                  </a:lnTo>
                  <a:lnTo>
                    <a:pt x="277" y="17"/>
                  </a:lnTo>
                  <a:lnTo>
                    <a:pt x="272" y="14"/>
                  </a:lnTo>
                  <a:lnTo>
                    <a:pt x="267" y="17"/>
                  </a:lnTo>
                  <a:lnTo>
                    <a:pt x="262" y="17"/>
                  </a:lnTo>
                  <a:lnTo>
                    <a:pt x="262" y="14"/>
                  </a:lnTo>
                  <a:lnTo>
                    <a:pt x="260" y="14"/>
                  </a:lnTo>
                  <a:lnTo>
                    <a:pt x="260" y="12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7"/>
                  </a:lnTo>
                  <a:lnTo>
                    <a:pt x="258" y="7"/>
                  </a:lnTo>
                  <a:lnTo>
                    <a:pt x="253" y="5"/>
                  </a:lnTo>
                  <a:lnTo>
                    <a:pt x="253" y="3"/>
                  </a:lnTo>
                  <a:lnTo>
                    <a:pt x="251" y="0"/>
                  </a:lnTo>
                  <a:lnTo>
                    <a:pt x="248" y="5"/>
                  </a:lnTo>
                  <a:lnTo>
                    <a:pt x="248" y="14"/>
                  </a:lnTo>
                  <a:lnTo>
                    <a:pt x="246" y="19"/>
                  </a:lnTo>
                  <a:lnTo>
                    <a:pt x="246" y="19"/>
                  </a:lnTo>
                  <a:lnTo>
                    <a:pt x="246" y="19"/>
                  </a:lnTo>
                  <a:lnTo>
                    <a:pt x="246" y="22"/>
                  </a:lnTo>
                  <a:lnTo>
                    <a:pt x="248" y="24"/>
                  </a:lnTo>
                  <a:lnTo>
                    <a:pt x="251" y="29"/>
                  </a:lnTo>
                  <a:lnTo>
                    <a:pt x="253" y="29"/>
                  </a:lnTo>
                  <a:lnTo>
                    <a:pt x="255" y="29"/>
                  </a:lnTo>
                  <a:lnTo>
                    <a:pt x="255" y="31"/>
                  </a:lnTo>
                  <a:lnTo>
                    <a:pt x="258" y="33"/>
                  </a:lnTo>
                  <a:lnTo>
                    <a:pt x="260" y="38"/>
                  </a:lnTo>
                  <a:lnTo>
                    <a:pt x="262" y="43"/>
                  </a:lnTo>
                  <a:lnTo>
                    <a:pt x="265" y="45"/>
                  </a:lnTo>
                  <a:lnTo>
                    <a:pt x="267" y="50"/>
                  </a:lnTo>
                  <a:lnTo>
                    <a:pt x="267" y="50"/>
                  </a:lnTo>
                  <a:lnTo>
                    <a:pt x="267" y="52"/>
                  </a:lnTo>
                  <a:lnTo>
                    <a:pt x="267" y="59"/>
                  </a:lnTo>
                  <a:lnTo>
                    <a:pt x="270" y="64"/>
                  </a:lnTo>
                  <a:lnTo>
                    <a:pt x="270" y="67"/>
                  </a:lnTo>
                  <a:lnTo>
                    <a:pt x="270" y="69"/>
                  </a:lnTo>
                  <a:lnTo>
                    <a:pt x="270" y="71"/>
                  </a:lnTo>
                  <a:lnTo>
                    <a:pt x="267" y="76"/>
                  </a:lnTo>
                  <a:lnTo>
                    <a:pt x="262" y="88"/>
                  </a:lnTo>
                  <a:lnTo>
                    <a:pt x="260" y="93"/>
                  </a:lnTo>
                  <a:lnTo>
                    <a:pt x="262" y="93"/>
                  </a:lnTo>
                  <a:lnTo>
                    <a:pt x="265" y="95"/>
                  </a:lnTo>
                  <a:lnTo>
                    <a:pt x="265" y="93"/>
                  </a:lnTo>
                  <a:lnTo>
                    <a:pt x="267" y="93"/>
                  </a:lnTo>
                  <a:lnTo>
                    <a:pt x="272" y="90"/>
                  </a:lnTo>
                  <a:lnTo>
                    <a:pt x="274" y="93"/>
                  </a:lnTo>
                  <a:lnTo>
                    <a:pt x="274" y="93"/>
                  </a:lnTo>
                  <a:lnTo>
                    <a:pt x="272" y="95"/>
                  </a:lnTo>
                  <a:lnTo>
                    <a:pt x="272" y="97"/>
                  </a:lnTo>
                  <a:lnTo>
                    <a:pt x="272" y="97"/>
                  </a:lnTo>
                  <a:lnTo>
                    <a:pt x="272" y="97"/>
                  </a:lnTo>
                  <a:lnTo>
                    <a:pt x="272" y="97"/>
                  </a:lnTo>
                  <a:lnTo>
                    <a:pt x="274" y="100"/>
                  </a:lnTo>
                  <a:lnTo>
                    <a:pt x="274" y="100"/>
                  </a:lnTo>
                  <a:lnTo>
                    <a:pt x="277" y="100"/>
                  </a:lnTo>
                  <a:lnTo>
                    <a:pt x="277" y="102"/>
                  </a:lnTo>
                  <a:lnTo>
                    <a:pt x="281" y="104"/>
                  </a:lnTo>
                  <a:lnTo>
                    <a:pt x="281" y="107"/>
                  </a:lnTo>
                  <a:lnTo>
                    <a:pt x="281" y="107"/>
                  </a:lnTo>
                  <a:lnTo>
                    <a:pt x="281" y="107"/>
                  </a:lnTo>
                  <a:lnTo>
                    <a:pt x="281" y="107"/>
                  </a:lnTo>
                  <a:lnTo>
                    <a:pt x="279" y="109"/>
                  </a:lnTo>
                  <a:lnTo>
                    <a:pt x="279" y="109"/>
                  </a:lnTo>
                  <a:lnTo>
                    <a:pt x="279" y="109"/>
                  </a:lnTo>
                  <a:lnTo>
                    <a:pt x="279" y="111"/>
                  </a:lnTo>
                  <a:lnTo>
                    <a:pt x="279" y="111"/>
                  </a:lnTo>
                  <a:lnTo>
                    <a:pt x="281" y="111"/>
                  </a:lnTo>
                  <a:lnTo>
                    <a:pt x="284" y="114"/>
                  </a:lnTo>
                  <a:lnTo>
                    <a:pt x="284" y="114"/>
                  </a:lnTo>
                  <a:lnTo>
                    <a:pt x="284" y="116"/>
                  </a:lnTo>
                  <a:lnTo>
                    <a:pt x="284" y="116"/>
                  </a:lnTo>
                  <a:lnTo>
                    <a:pt x="284" y="119"/>
                  </a:lnTo>
                  <a:lnTo>
                    <a:pt x="284" y="119"/>
                  </a:lnTo>
                  <a:lnTo>
                    <a:pt x="284" y="119"/>
                  </a:lnTo>
                  <a:lnTo>
                    <a:pt x="284" y="119"/>
                  </a:lnTo>
                  <a:lnTo>
                    <a:pt x="281" y="119"/>
                  </a:lnTo>
                  <a:lnTo>
                    <a:pt x="279" y="119"/>
                  </a:lnTo>
                  <a:lnTo>
                    <a:pt x="279" y="121"/>
                  </a:lnTo>
                  <a:lnTo>
                    <a:pt x="274" y="123"/>
                  </a:lnTo>
                  <a:lnTo>
                    <a:pt x="274" y="123"/>
                  </a:lnTo>
                  <a:lnTo>
                    <a:pt x="270" y="126"/>
                  </a:lnTo>
                  <a:lnTo>
                    <a:pt x="270" y="126"/>
                  </a:lnTo>
                  <a:lnTo>
                    <a:pt x="267" y="128"/>
                  </a:lnTo>
                  <a:lnTo>
                    <a:pt x="262" y="133"/>
                  </a:lnTo>
                  <a:lnTo>
                    <a:pt x="260" y="135"/>
                  </a:lnTo>
                  <a:lnTo>
                    <a:pt x="260" y="138"/>
                  </a:lnTo>
                  <a:lnTo>
                    <a:pt x="258" y="138"/>
                  </a:lnTo>
                  <a:lnTo>
                    <a:pt x="255" y="140"/>
                  </a:lnTo>
                  <a:lnTo>
                    <a:pt x="255" y="140"/>
                  </a:lnTo>
                  <a:lnTo>
                    <a:pt x="251" y="142"/>
                  </a:lnTo>
                  <a:lnTo>
                    <a:pt x="251" y="142"/>
                  </a:lnTo>
                  <a:lnTo>
                    <a:pt x="251" y="142"/>
                  </a:lnTo>
                  <a:lnTo>
                    <a:pt x="248" y="142"/>
                  </a:lnTo>
                  <a:lnTo>
                    <a:pt x="248" y="142"/>
                  </a:lnTo>
                  <a:lnTo>
                    <a:pt x="248" y="142"/>
                  </a:lnTo>
                  <a:lnTo>
                    <a:pt x="246" y="145"/>
                  </a:lnTo>
                  <a:lnTo>
                    <a:pt x="244" y="149"/>
                  </a:lnTo>
                  <a:lnTo>
                    <a:pt x="234" y="156"/>
                  </a:lnTo>
                  <a:lnTo>
                    <a:pt x="232" y="159"/>
                  </a:lnTo>
                  <a:lnTo>
                    <a:pt x="229" y="161"/>
                  </a:lnTo>
                  <a:lnTo>
                    <a:pt x="229" y="161"/>
                  </a:lnTo>
                  <a:lnTo>
                    <a:pt x="229" y="161"/>
                  </a:lnTo>
                  <a:lnTo>
                    <a:pt x="229" y="161"/>
                  </a:lnTo>
                  <a:lnTo>
                    <a:pt x="229" y="164"/>
                  </a:lnTo>
                  <a:lnTo>
                    <a:pt x="229" y="164"/>
                  </a:lnTo>
                  <a:lnTo>
                    <a:pt x="229" y="166"/>
                  </a:lnTo>
                  <a:lnTo>
                    <a:pt x="229" y="171"/>
                  </a:lnTo>
                  <a:lnTo>
                    <a:pt x="229" y="171"/>
                  </a:lnTo>
                  <a:lnTo>
                    <a:pt x="229" y="171"/>
                  </a:lnTo>
                  <a:lnTo>
                    <a:pt x="227" y="171"/>
                  </a:lnTo>
                  <a:lnTo>
                    <a:pt x="227" y="171"/>
                  </a:lnTo>
                  <a:lnTo>
                    <a:pt x="225" y="173"/>
                  </a:lnTo>
                  <a:lnTo>
                    <a:pt x="225" y="173"/>
                  </a:lnTo>
                  <a:lnTo>
                    <a:pt x="225" y="173"/>
                  </a:lnTo>
                  <a:lnTo>
                    <a:pt x="225" y="173"/>
                  </a:lnTo>
                  <a:lnTo>
                    <a:pt x="227" y="175"/>
                  </a:lnTo>
                  <a:lnTo>
                    <a:pt x="227" y="175"/>
                  </a:lnTo>
                  <a:lnTo>
                    <a:pt x="227" y="175"/>
                  </a:lnTo>
                  <a:lnTo>
                    <a:pt x="227" y="175"/>
                  </a:lnTo>
                  <a:lnTo>
                    <a:pt x="227" y="178"/>
                  </a:lnTo>
                  <a:lnTo>
                    <a:pt x="227" y="178"/>
                  </a:lnTo>
                  <a:lnTo>
                    <a:pt x="229" y="180"/>
                  </a:lnTo>
                  <a:lnTo>
                    <a:pt x="234" y="180"/>
                  </a:lnTo>
                  <a:lnTo>
                    <a:pt x="234" y="182"/>
                  </a:lnTo>
                  <a:lnTo>
                    <a:pt x="236" y="185"/>
                  </a:lnTo>
                  <a:lnTo>
                    <a:pt x="236" y="185"/>
                  </a:lnTo>
                  <a:lnTo>
                    <a:pt x="236" y="185"/>
                  </a:lnTo>
                  <a:lnTo>
                    <a:pt x="236" y="187"/>
                  </a:lnTo>
                  <a:lnTo>
                    <a:pt x="239" y="190"/>
                  </a:lnTo>
                  <a:lnTo>
                    <a:pt x="239" y="190"/>
                  </a:lnTo>
                  <a:lnTo>
                    <a:pt x="239" y="192"/>
                  </a:lnTo>
                  <a:lnTo>
                    <a:pt x="241" y="194"/>
                  </a:lnTo>
                  <a:lnTo>
                    <a:pt x="244" y="194"/>
                  </a:lnTo>
                  <a:lnTo>
                    <a:pt x="251" y="199"/>
                  </a:lnTo>
                  <a:lnTo>
                    <a:pt x="253" y="201"/>
                  </a:lnTo>
                  <a:lnTo>
                    <a:pt x="255" y="204"/>
                  </a:lnTo>
                  <a:lnTo>
                    <a:pt x="255" y="204"/>
                  </a:lnTo>
                  <a:lnTo>
                    <a:pt x="255" y="206"/>
                  </a:lnTo>
                  <a:lnTo>
                    <a:pt x="255" y="209"/>
                  </a:lnTo>
                  <a:lnTo>
                    <a:pt x="255" y="211"/>
                  </a:lnTo>
                  <a:lnTo>
                    <a:pt x="255" y="211"/>
                  </a:lnTo>
                  <a:lnTo>
                    <a:pt x="255" y="216"/>
                  </a:lnTo>
                  <a:lnTo>
                    <a:pt x="255" y="218"/>
                  </a:lnTo>
                  <a:lnTo>
                    <a:pt x="255" y="220"/>
                  </a:lnTo>
                  <a:lnTo>
                    <a:pt x="255" y="220"/>
                  </a:lnTo>
                  <a:lnTo>
                    <a:pt x="255" y="220"/>
                  </a:lnTo>
                  <a:lnTo>
                    <a:pt x="258" y="220"/>
                  </a:lnTo>
                  <a:lnTo>
                    <a:pt x="258" y="223"/>
                  </a:lnTo>
                  <a:lnTo>
                    <a:pt x="258" y="223"/>
                  </a:lnTo>
                  <a:lnTo>
                    <a:pt x="258" y="225"/>
                  </a:lnTo>
                  <a:lnTo>
                    <a:pt x="258" y="227"/>
                  </a:lnTo>
                  <a:lnTo>
                    <a:pt x="251" y="225"/>
                  </a:lnTo>
                  <a:lnTo>
                    <a:pt x="248" y="225"/>
                  </a:lnTo>
                  <a:lnTo>
                    <a:pt x="248" y="223"/>
                  </a:lnTo>
                  <a:lnTo>
                    <a:pt x="248" y="223"/>
                  </a:lnTo>
                  <a:lnTo>
                    <a:pt x="246" y="223"/>
                  </a:lnTo>
                  <a:lnTo>
                    <a:pt x="246" y="220"/>
                  </a:lnTo>
                  <a:lnTo>
                    <a:pt x="244" y="223"/>
                  </a:lnTo>
                  <a:lnTo>
                    <a:pt x="241" y="223"/>
                  </a:lnTo>
                  <a:lnTo>
                    <a:pt x="236" y="225"/>
                  </a:lnTo>
                  <a:lnTo>
                    <a:pt x="236" y="225"/>
                  </a:lnTo>
                  <a:lnTo>
                    <a:pt x="236" y="225"/>
                  </a:lnTo>
                  <a:lnTo>
                    <a:pt x="236" y="225"/>
                  </a:lnTo>
                  <a:lnTo>
                    <a:pt x="236" y="225"/>
                  </a:lnTo>
                  <a:lnTo>
                    <a:pt x="234" y="227"/>
                  </a:lnTo>
                  <a:lnTo>
                    <a:pt x="234" y="227"/>
                  </a:lnTo>
                  <a:lnTo>
                    <a:pt x="232" y="230"/>
                  </a:lnTo>
                  <a:lnTo>
                    <a:pt x="229" y="230"/>
                  </a:lnTo>
                  <a:lnTo>
                    <a:pt x="225" y="232"/>
                  </a:lnTo>
                  <a:lnTo>
                    <a:pt x="222" y="232"/>
                  </a:lnTo>
                  <a:lnTo>
                    <a:pt x="222" y="235"/>
                  </a:lnTo>
                  <a:lnTo>
                    <a:pt x="222" y="235"/>
                  </a:lnTo>
                  <a:lnTo>
                    <a:pt x="222" y="235"/>
                  </a:lnTo>
                  <a:lnTo>
                    <a:pt x="222" y="235"/>
                  </a:lnTo>
                  <a:lnTo>
                    <a:pt x="222" y="235"/>
                  </a:lnTo>
                  <a:lnTo>
                    <a:pt x="222" y="237"/>
                  </a:lnTo>
                  <a:lnTo>
                    <a:pt x="220" y="237"/>
                  </a:lnTo>
                  <a:lnTo>
                    <a:pt x="220" y="237"/>
                  </a:lnTo>
                  <a:lnTo>
                    <a:pt x="220" y="237"/>
                  </a:lnTo>
                  <a:lnTo>
                    <a:pt x="220" y="239"/>
                  </a:lnTo>
                  <a:lnTo>
                    <a:pt x="222" y="239"/>
                  </a:lnTo>
                  <a:lnTo>
                    <a:pt x="222" y="239"/>
                  </a:lnTo>
                  <a:lnTo>
                    <a:pt x="222" y="239"/>
                  </a:lnTo>
                  <a:lnTo>
                    <a:pt x="222" y="239"/>
                  </a:lnTo>
                  <a:lnTo>
                    <a:pt x="225" y="242"/>
                  </a:lnTo>
                  <a:lnTo>
                    <a:pt x="225" y="242"/>
                  </a:lnTo>
                  <a:lnTo>
                    <a:pt x="225" y="242"/>
                  </a:lnTo>
                  <a:lnTo>
                    <a:pt x="225" y="242"/>
                  </a:lnTo>
                  <a:lnTo>
                    <a:pt x="225" y="242"/>
                  </a:lnTo>
                  <a:lnTo>
                    <a:pt x="225" y="242"/>
                  </a:lnTo>
                  <a:lnTo>
                    <a:pt x="227" y="242"/>
                  </a:lnTo>
                  <a:lnTo>
                    <a:pt x="227" y="242"/>
                  </a:lnTo>
                  <a:lnTo>
                    <a:pt x="227" y="242"/>
                  </a:lnTo>
                  <a:lnTo>
                    <a:pt x="227" y="244"/>
                  </a:lnTo>
                  <a:lnTo>
                    <a:pt x="229" y="244"/>
                  </a:lnTo>
                  <a:lnTo>
                    <a:pt x="229" y="246"/>
                  </a:lnTo>
                  <a:lnTo>
                    <a:pt x="229" y="249"/>
                  </a:lnTo>
                  <a:lnTo>
                    <a:pt x="229" y="251"/>
                  </a:lnTo>
                  <a:lnTo>
                    <a:pt x="232" y="251"/>
                  </a:lnTo>
                  <a:lnTo>
                    <a:pt x="232" y="253"/>
                  </a:lnTo>
                  <a:lnTo>
                    <a:pt x="229" y="258"/>
                  </a:lnTo>
                  <a:lnTo>
                    <a:pt x="225" y="261"/>
                  </a:lnTo>
                  <a:lnTo>
                    <a:pt x="225" y="263"/>
                  </a:lnTo>
                  <a:lnTo>
                    <a:pt x="225" y="265"/>
                  </a:lnTo>
                  <a:lnTo>
                    <a:pt x="225" y="265"/>
                  </a:lnTo>
                  <a:lnTo>
                    <a:pt x="222" y="268"/>
                  </a:lnTo>
                  <a:lnTo>
                    <a:pt x="222" y="268"/>
                  </a:lnTo>
                  <a:lnTo>
                    <a:pt x="225" y="270"/>
                  </a:lnTo>
                  <a:lnTo>
                    <a:pt x="225" y="272"/>
                  </a:lnTo>
                  <a:lnTo>
                    <a:pt x="225" y="275"/>
                  </a:lnTo>
                  <a:lnTo>
                    <a:pt x="225" y="275"/>
                  </a:lnTo>
                  <a:lnTo>
                    <a:pt x="225" y="277"/>
                  </a:lnTo>
                  <a:lnTo>
                    <a:pt x="225" y="277"/>
                  </a:lnTo>
                  <a:lnTo>
                    <a:pt x="225" y="277"/>
                  </a:lnTo>
                  <a:lnTo>
                    <a:pt x="227" y="277"/>
                  </a:lnTo>
                  <a:lnTo>
                    <a:pt x="227" y="277"/>
                  </a:lnTo>
                  <a:lnTo>
                    <a:pt x="232" y="282"/>
                  </a:lnTo>
                  <a:lnTo>
                    <a:pt x="232" y="284"/>
                  </a:lnTo>
                  <a:lnTo>
                    <a:pt x="232" y="284"/>
                  </a:lnTo>
                  <a:lnTo>
                    <a:pt x="234" y="287"/>
                  </a:lnTo>
                  <a:lnTo>
                    <a:pt x="236" y="296"/>
                  </a:lnTo>
                  <a:lnTo>
                    <a:pt x="236" y="298"/>
                  </a:lnTo>
                  <a:lnTo>
                    <a:pt x="236" y="303"/>
                  </a:lnTo>
                  <a:lnTo>
                    <a:pt x="236" y="303"/>
                  </a:lnTo>
                  <a:lnTo>
                    <a:pt x="234" y="306"/>
                  </a:lnTo>
                  <a:lnTo>
                    <a:pt x="234" y="308"/>
                  </a:lnTo>
                  <a:lnTo>
                    <a:pt x="234" y="315"/>
                  </a:lnTo>
                  <a:lnTo>
                    <a:pt x="234" y="315"/>
                  </a:lnTo>
                  <a:lnTo>
                    <a:pt x="234" y="315"/>
                  </a:lnTo>
                  <a:lnTo>
                    <a:pt x="232" y="315"/>
                  </a:lnTo>
                  <a:lnTo>
                    <a:pt x="232" y="315"/>
                  </a:lnTo>
                  <a:lnTo>
                    <a:pt x="229" y="315"/>
                  </a:lnTo>
                  <a:lnTo>
                    <a:pt x="229" y="315"/>
                  </a:lnTo>
                  <a:lnTo>
                    <a:pt x="229" y="315"/>
                  </a:lnTo>
                  <a:lnTo>
                    <a:pt x="229" y="315"/>
                  </a:lnTo>
                  <a:lnTo>
                    <a:pt x="229" y="317"/>
                  </a:lnTo>
                  <a:lnTo>
                    <a:pt x="229" y="317"/>
                  </a:lnTo>
                  <a:lnTo>
                    <a:pt x="229" y="317"/>
                  </a:lnTo>
                  <a:lnTo>
                    <a:pt x="229" y="320"/>
                  </a:lnTo>
                  <a:lnTo>
                    <a:pt x="234" y="320"/>
                  </a:lnTo>
                  <a:lnTo>
                    <a:pt x="234" y="320"/>
                  </a:lnTo>
                  <a:lnTo>
                    <a:pt x="234" y="320"/>
                  </a:lnTo>
                  <a:lnTo>
                    <a:pt x="234" y="322"/>
                  </a:lnTo>
                  <a:lnTo>
                    <a:pt x="236" y="322"/>
                  </a:lnTo>
                  <a:lnTo>
                    <a:pt x="236" y="324"/>
                  </a:lnTo>
                  <a:lnTo>
                    <a:pt x="236" y="327"/>
                  </a:lnTo>
                  <a:lnTo>
                    <a:pt x="236" y="327"/>
                  </a:lnTo>
                  <a:lnTo>
                    <a:pt x="236" y="329"/>
                  </a:lnTo>
                  <a:lnTo>
                    <a:pt x="236" y="329"/>
                  </a:lnTo>
                  <a:lnTo>
                    <a:pt x="239" y="329"/>
                  </a:lnTo>
                  <a:lnTo>
                    <a:pt x="239" y="332"/>
                  </a:lnTo>
                  <a:lnTo>
                    <a:pt x="236" y="332"/>
                  </a:lnTo>
                  <a:lnTo>
                    <a:pt x="236" y="334"/>
                  </a:lnTo>
                  <a:lnTo>
                    <a:pt x="236" y="334"/>
                  </a:lnTo>
                  <a:lnTo>
                    <a:pt x="234" y="334"/>
                  </a:lnTo>
                  <a:lnTo>
                    <a:pt x="236" y="336"/>
                  </a:lnTo>
                  <a:lnTo>
                    <a:pt x="236" y="336"/>
                  </a:lnTo>
                  <a:lnTo>
                    <a:pt x="236" y="336"/>
                  </a:lnTo>
                  <a:lnTo>
                    <a:pt x="239" y="336"/>
                  </a:lnTo>
                  <a:lnTo>
                    <a:pt x="239" y="339"/>
                  </a:lnTo>
                  <a:lnTo>
                    <a:pt x="236" y="339"/>
                  </a:lnTo>
                  <a:lnTo>
                    <a:pt x="236" y="341"/>
                  </a:lnTo>
                  <a:lnTo>
                    <a:pt x="234" y="341"/>
                  </a:lnTo>
                  <a:lnTo>
                    <a:pt x="232" y="341"/>
                  </a:lnTo>
                  <a:lnTo>
                    <a:pt x="232" y="341"/>
                  </a:lnTo>
                  <a:lnTo>
                    <a:pt x="229" y="341"/>
                  </a:lnTo>
                  <a:lnTo>
                    <a:pt x="229" y="341"/>
                  </a:lnTo>
                  <a:lnTo>
                    <a:pt x="227" y="341"/>
                  </a:lnTo>
                  <a:lnTo>
                    <a:pt x="227" y="339"/>
                  </a:lnTo>
                  <a:lnTo>
                    <a:pt x="225" y="339"/>
                  </a:lnTo>
                  <a:lnTo>
                    <a:pt x="222" y="339"/>
                  </a:lnTo>
                  <a:lnTo>
                    <a:pt x="222" y="339"/>
                  </a:lnTo>
                  <a:lnTo>
                    <a:pt x="222" y="341"/>
                  </a:lnTo>
                  <a:lnTo>
                    <a:pt x="222" y="341"/>
                  </a:lnTo>
                  <a:lnTo>
                    <a:pt x="222" y="341"/>
                  </a:lnTo>
                  <a:lnTo>
                    <a:pt x="225" y="341"/>
                  </a:lnTo>
                  <a:lnTo>
                    <a:pt x="225" y="343"/>
                  </a:lnTo>
                  <a:lnTo>
                    <a:pt x="225" y="343"/>
                  </a:lnTo>
                  <a:lnTo>
                    <a:pt x="227" y="343"/>
                  </a:lnTo>
                  <a:lnTo>
                    <a:pt x="225" y="348"/>
                  </a:lnTo>
                  <a:lnTo>
                    <a:pt x="225" y="348"/>
                  </a:lnTo>
                  <a:lnTo>
                    <a:pt x="227" y="351"/>
                  </a:lnTo>
                  <a:lnTo>
                    <a:pt x="227" y="351"/>
                  </a:lnTo>
                  <a:lnTo>
                    <a:pt x="227" y="351"/>
                  </a:lnTo>
                  <a:lnTo>
                    <a:pt x="227" y="353"/>
                  </a:lnTo>
                  <a:lnTo>
                    <a:pt x="227" y="353"/>
                  </a:lnTo>
                  <a:lnTo>
                    <a:pt x="225" y="355"/>
                  </a:lnTo>
                  <a:lnTo>
                    <a:pt x="225" y="355"/>
                  </a:lnTo>
                  <a:lnTo>
                    <a:pt x="225" y="355"/>
                  </a:lnTo>
                  <a:lnTo>
                    <a:pt x="225" y="358"/>
                  </a:lnTo>
                  <a:lnTo>
                    <a:pt x="225" y="358"/>
                  </a:lnTo>
                  <a:lnTo>
                    <a:pt x="225" y="360"/>
                  </a:lnTo>
                  <a:lnTo>
                    <a:pt x="225" y="362"/>
                  </a:lnTo>
                  <a:lnTo>
                    <a:pt x="220" y="372"/>
                  </a:lnTo>
                  <a:lnTo>
                    <a:pt x="217" y="374"/>
                  </a:lnTo>
                  <a:lnTo>
                    <a:pt x="215" y="377"/>
                  </a:lnTo>
                  <a:lnTo>
                    <a:pt x="210" y="379"/>
                  </a:lnTo>
                  <a:lnTo>
                    <a:pt x="210" y="379"/>
                  </a:lnTo>
                  <a:lnTo>
                    <a:pt x="208" y="381"/>
                  </a:lnTo>
                  <a:lnTo>
                    <a:pt x="206" y="381"/>
                  </a:lnTo>
                  <a:lnTo>
                    <a:pt x="206" y="384"/>
                  </a:lnTo>
                  <a:lnTo>
                    <a:pt x="206" y="384"/>
                  </a:lnTo>
                  <a:lnTo>
                    <a:pt x="206" y="386"/>
                  </a:lnTo>
                  <a:lnTo>
                    <a:pt x="206" y="386"/>
                  </a:lnTo>
                  <a:lnTo>
                    <a:pt x="208" y="386"/>
                  </a:lnTo>
                  <a:lnTo>
                    <a:pt x="208" y="386"/>
                  </a:lnTo>
                  <a:lnTo>
                    <a:pt x="208" y="386"/>
                  </a:lnTo>
                  <a:lnTo>
                    <a:pt x="210" y="386"/>
                  </a:lnTo>
                  <a:lnTo>
                    <a:pt x="210" y="386"/>
                  </a:lnTo>
                  <a:lnTo>
                    <a:pt x="210" y="388"/>
                  </a:lnTo>
                  <a:lnTo>
                    <a:pt x="210" y="391"/>
                  </a:lnTo>
                  <a:lnTo>
                    <a:pt x="210" y="393"/>
                  </a:lnTo>
                  <a:lnTo>
                    <a:pt x="208" y="393"/>
                  </a:lnTo>
                  <a:lnTo>
                    <a:pt x="206" y="391"/>
                  </a:lnTo>
                  <a:lnTo>
                    <a:pt x="203" y="393"/>
                  </a:lnTo>
                  <a:lnTo>
                    <a:pt x="203" y="393"/>
                  </a:lnTo>
                  <a:lnTo>
                    <a:pt x="203" y="396"/>
                  </a:lnTo>
                  <a:lnTo>
                    <a:pt x="201" y="398"/>
                  </a:lnTo>
                  <a:lnTo>
                    <a:pt x="201" y="400"/>
                  </a:lnTo>
                  <a:lnTo>
                    <a:pt x="201" y="400"/>
                  </a:lnTo>
                  <a:lnTo>
                    <a:pt x="199" y="400"/>
                  </a:lnTo>
                  <a:lnTo>
                    <a:pt x="196" y="398"/>
                  </a:lnTo>
                  <a:lnTo>
                    <a:pt x="194" y="398"/>
                  </a:lnTo>
                  <a:lnTo>
                    <a:pt x="194" y="398"/>
                  </a:lnTo>
                  <a:lnTo>
                    <a:pt x="191" y="398"/>
                  </a:lnTo>
                  <a:lnTo>
                    <a:pt x="191" y="398"/>
                  </a:lnTo>
                  <a:lnTo>
                    <a:pt x="191" y="400"/>
                  </a:lnTo>
                  <a:lnTo>
                    <a:pt x="191" y="403"/>
                  </a:lnTo>
                  <a:lnTo>
                    <a:pt x="191" y="405"/>
                  </a:lnTo>
                  <a:lnTo>
                    <a:pt x="191" y="407"/>
                  </a:lnTo>
                  <a:lnTo>
                    <a:pt x="191" y="410"/>
                  </a:lnTo>
                  <a:lnTo>
                    <a:pt x="191" y="410"/>
                  </a:lnTo>
                  <a:lnTo>
                    <a:pt x="189" y="410"/>
                  </a:lnTo>
                  <a:lnTo>
                    <a:pt x="187" y="412"/>
                  </a:lnTo>
                  <a:lnTo>
                    <a:pt x="187" y="412"/>
                  </a:lnTo>
                  <a:lnTo>
                    <a:pt x="182" y="412"/>
                  </a:lnTo>
                  <a:lnTo>
                    <a:pt x="180" y="412"/>
                  </a:lnTo>
                  <a:lnTo>
                    <a:pt x="175" y="414"/>
                  </a:lnTo>
                  <a:lnTo>
                    <a:pt x="172" y="414"/>
                  </a:lnTo>
                  <a:lnTo>
                    <a:pt x="172" y="414"/>
                  </a:lnTo>
                  <a:lnTo>
                    <a:pt x="172" y="412"/>
                  </a:lnTo>
                  <a:lnTo>
                    <a:pt x="172" y="410"/>
                  </a:lnTo>
                  <a:lnTo>
                    <a:pt x="172" y="410"/>
                  </a:lnTo>
                  <a:lnTo>
                    <a:pt x="172" y="407"/>
                  </a:lnTo>
                  <a:lnTo>
                    <a:pt x="170" y="407"/>
                  </a:lnTo>
                  <a:lnTo>
                    <a:pt x="170" y="407"/>
                  </a:lnTo>
                  <a:lnTo>
                    <a:pt x="165" y="410"/>
                  </a:lnTo>
                  <a:lnTo>
                    <a:pt x="163" y="410"/>
                  </a:lnTo>
                  <a:lnTo>
                    <a:pt x="161" y="410"/>
                  </a:lnTo>
                  <a:lnTo>
                    <a:pt x="161" y="412"/>
                  </a:lnTo>
                  <a:lnTo>
                    <a:pt x="161" y="412"/>
                  </a:lnTo>
                  <a:lnTo>
                    <a:pt x="163" y="414"/>
                  </a:lnTo>
                  <a:lnTo>
                    <a:pt x="163" y="414"/>
                  </a:lnTo>
                  <a:lnTo>
                    <a:pt x="163" y="414"/>
                  </a:lnTo>
                  <a:lnTo>
                    <a:pt x="163" y="417"/>
                  </a:lnTo>
                  <a:lnTo>
                    <a:pt x="165" y="417"/>
                  </a:lnTo>
                  <a:lnTo>
                    <a:pt x="168" y="419"/>
                  </a:lnTo>
                  <a:lnTo>
                    <a:pt x="168" y="419"/>
                  </a:lnTo>
                  <a:lnTo>
                    <a:pt x="168" y="422"/>
                  </a:lnTo>
                  <a:lnTo>
                    <a:pt x="168" y="424"/>
                  </a:lnTo>
                  <a:lnTo>
                    <a:pt x="168" y="426"/>
                  </a:lnTo>
                  <a:lnTo>
                    <a:pt x="165" y="426"/>
                  </a:lnTo>
                  <a:lnTo>
                    <a:pt x="165" y="426"/>
                  </a:lnTo>
                  <a:lnTo>
                    <a:pt x="163" y="426"/>
                  </a:lnTo>
                  <a:lnTo>
                    <a:pt x="163" y="429"/>
                  </a:lnTo>
                  <a:lnTo>
                    <a:pt x="163" y="431"/>
                  </a:lnTo>
                  <a:lnTo>
                    <a:pt x="163" y="431"/>
                  </a:lnTo>
                  <a:lnTo>
                    <a:pt x="163" y="433"/>
                  </a:lnTo>
                  <a:lnTo>
                    <a:pt x="161" y="433"/>
                  </a:lnTo>
                  <a:lnTo>
                    <a:pt x="161" y="433"/>
                  </a:lnTo>
                  <a:lnTo>
                    <a:pt x="161" y="431"/>
                  </a:lnTo>
                  <a:lnTo>
                    <a:pt x="158" y="431"/>
                  </a:lnTo>
                  <a:lnTo>
                    <a:pt x="158" y="431"/>
                  </a:lnTo>
                  <a:lnTo>
                    <a:pt x="156" y="431"/>
                  </a:lnTo>
                  <a:lnTo>
                    <a:pt x="154" y="431"/>
                  </a:lnTo>
                  <a:lnTo>
                    <a:pt x="154" y="429"/>
                  </a:lnTo>
                  <a:lnTo>
                    <a:pt x="151" y="431"/>
                  </a:lnTo>
                  <a:lnTo>
                    <a:pt x="151" y="431"/>
                  </a:lnTo>
                  <a:lnTo>
                    <a:pt x="151" y="431"/>
                  </a:lnTo>
                  <a:lnTo>
                    <a:pt x="151" y="433"/>
                  </a:lnTo>
                  <a:lnTo>
                    <a:pt x="151" y="433"/>
                  </a:lnTo>
                  <a:lnTo>
                    <a:pt x="154" y="436"/>
                  </a:lnTo>
                  <a:lnTo>
                    <a:pt x="154" y="436"/>
                  </a:lnTo>
                  <a:lnTo>
                    <a:pt x="154" y="436"/>
                  </a:lnTo>
                  <a:lnTo>
                    <a:pt x="154" y="438"/>
                  </a:lnTo>
                  <a:lnTo>
                    <a:pt x="151" y="440"/>
                  </a:lnTo>
                  <a:lnTo>
                    <a:pt x="144" y="438"/>
                  </a:lnTo>
                  <a:lnTo>
                    <a:pt x="142" y="436"/>
                  </a:lnTo>
                  <a:lnTo>
                    <a:pt x="139" y="436"/>
                  </a:lnTo>
                  <a:lnTo>
                    <a:pt x="137" y="433"/>
                  </a:lnTo>
                  <a:lnTo>
                    <a:pt x="137" y="431"/>
                  </a:lnTo>
                  <a:lnTo>
                    <a:pt x="135" y="431"/>
                  </a:lnTo>
                  <a:lnTo>
                    <a:pt x="132" y="431"/>
                  </a:lnTo>
                  <a:lnTo>
                    <a:pt x="130" y="431"/>
                  </a:lnTo>
                  <a:lnTo>
                    <a:pt x="125" y="426"/>
                  </a:lnTo>
                  <a:lnTo>
                    <a:pt x="123" y="426"/>
                  </a:lnTo>
                  <a:lnTo>
                    <a:pt x="120" y="426"/>
                  </a:lnTo>
                  <a:lnTo>
                    <a:pt x="120" y="426"/>
                  </a:lnTo>
                  <a:lnTo>
                    <a:pt x="120" y="426"/>
                  </a:lnTo>
                  <a:lnTo>
                    <a:pt x="120" y="429"/>
                  </a:lnTo>
                  <a:lnTo>
                    <a:pt x="118" y="429"/>
                  </a:lnTo>
                  <a:lnTo>
                    <a:pt x="118" y="429"/>
                  </a:lnTo>
                  <a:lnTo>
                    <a:pt x="118" y="431"/>
                  </a:lnTo>
                  <a:lnTo>
                    <a:pt x="118" y="431"/>
                  </a:lnTo>
                  <a:lnTo>
                    <a:pt x="116" y="433"/>
                  </a:lnTo>
                  <a:lnTo>
                    <a:pt x="116" y="433"/>
                  </a:lnTo>
                  <a:lnTo>
                    <a:pt x="113" y="436"/>
                  </a:lnTo>
                  <a:lnTo>
                    <a:pt x="113" y="438"/>
                  </a:lnTo>
                  <a:lnTo>
                    <a:pt x="113" y="438"/>
                  </a:lnTo>
                  <a:lnTo>
                    <a:pt x="113" y="438"/>
                  </a:lnTo>
                  <a:lnTo>
                    <a:pt x="113" y="440"/>
                  </a:lnTo>
                  <a:lnTo>
                    <a:pt x="116" y="443"/>
                  </a:lnTo>
                  <a:lnTo>
                    <a:pt x="113" y="445"/>
                  </a:lnTo>
                  <a:lnTo>
                    <a:pt x="113" y="450"/>
                  </a:lnTo>
                  <a:lnTo>
                    <a:pt x="109" y="450"/>
                  </a:lnTo>
                  <a:lnTo>
                    <a:pt x="94" y="452"/>
                  </a:lnTo>
                  <a:lnTo>
                    <a:pt x="87" y="455"/>
                  </a:lnTo>
                  <a:lnTo>
                    <a:pt x="83" y="457"/>
                  </a:lnTo>
                  <a:lnTo>
                    <a:pt x="73" y="459"/>
                  </a:lnTo>
                  <a:lnTo>
                    <a:pt x="68" y="462"/>
                  </a:lnTo>
                  <a:lnTo>
                    <a:pt x="64" y="464"/>
                  </a:lnTo>
                  <a:lnTo>
                    <a:pt x="61" y="467"/>
                  </a:lnTo>
                  <a:lnTo>
                    <a:pt x="61" y="469"/>
                  </a:lnTo>
                  <a:lnTo>
                    <a:pt x="59" y="471"/>
                  </a:lnTo>
                  <a:lnTo>
                    <a:pt x="59" y="471"/>
                  </a:lnTo>
                  <a:lnTo>
                    <a:pt x="59" y="474"/>
                  </a:lnTo>
                  <a:lnTo>
                    <a:pt x="59" y="476"/>
                  </a:lnTo>
                  <a:lnTo>
                    <a:pt x="59" y="476"/>
                  </a:lnTo>
                  <a:lnTo>
                    <a:pt x="59" y="476"/>
                  </a:lnTo>
                  <a:lnTo>
                    <a:pt x="59" y="478"/>
                  </a:lnTo>
                  <a:lnTo>
                    <a:pt x="59" y="478"/>
                  </a:lnTo>
                  <a:lnTo>
                    <a:pt x="59" y="478"/>
                  </a:lnTo>
                  <a:lnTo>
                    <a:pt x="57" y="478"/>
                  </a:lnTo>
                  <a:lnTo>
                    <a:pt x="57" y="478"/>
                  </a:lnTo>
                  <a:lnTo>
                    <a:pt x="54" y="481"/>
                  </a:lnTo>
                  <a:lnTo>
                    <a:pt x="52" y="483"/>
                  </a:lnTo>
                  <a:lnTo>
                    <a:pt x="49" y="485"/>
                  </a:lnTo>
                  <a:lnTo>
                    <a:pt x="47" y="485"/>
                  </a:lnTo>
                  <a:lnTo>
                    <a:pt x="45" y="483"/>
                  </a:lnTo>
                  <a:lnTo>
                    <a:pt x="45" y="483"/>
                  </a:lnTo>
                  <a:lnTo>
                    <a:pt x="42" y="481"/>
                  </a:lnTo>
                  <a:lnTo>
                    <a:pt x="38" y="478"/>
                  </a:lnTo>
                  <a:lnTo>
                    <a:pt x="38" y="478"/>
                  </a:lnTo>
                  <a:lnTo>
                    <a:pt x="35" y="478"/>
                  </a:lnTo>
                  <a:lnTo>
                    <a:pt x="35" y="478"/>
                  </a:lnTo>
                  <a:lnTo>
                    <a:pt x="35" y="478"/>
                  </a:lnTo>
                  <a:lnTo>
                    <a:pt x="35" y="478"/>
                  </a:lnTo>
                  <a:lnTo>
                    <a:pt x="35" y="478"/>
                  </a:lnTo>
                  <a:lnTo>
                    <a:pt x="35" y="476"/>
                  </a:lnTo>
                  <a:lnTo>
                    <a:pt x="35" y="469"/>
                  </a:lnTo>
                  <a:lnTo>
                    <a:pt x="35" y="467"/>
                  </a:lnTo>
                  <a:lnTo>
                    <a:pt x="33" y="467"/>
                  </a:lnTo>
                  <a:lnTo>
                    <a:pt x="28" y="464"/>
                  </a:lnTo>
                  <a:lnTo>
                    <a:pt x="26" y="464"/>
                  </a:lnTo>
                  <a:lnTo>
                    <a:pt x="23" y="464"/>
                  </a:lnTo>
                  <a:lnTo>
                    <a:pt x="23" y="464"/>
                  </a:lnTo>
                  <a:lnTo>
                    <a:pt x="21" y="467"/>
                  </a:lnTo>
                  <a:lnTo>
                    <a:pt x="21" y="467"/>
                  </a:lnTo>
                  <a:lnTo>
                    <a:pt x="21" y="467"/>
                  </a:lnTo>
                  <a:lnTo>
                    <a:pt x="21" y="469"/>
                  </a:lnTo>
                  <a:lnTo>
                    <a:pt x="21" y="474"/>
                  </a:lnTo>
                  <a:lnTo>
                    <a:pt x="23" y="474"/>
                  </a:lnTo>
                  <a:lnTo>
                    <a:pt x="21" y="476"/>
                  </a:lnTo>
                  <a:lnTo>
                    <a:pt x="21" y="476"/>
                  </a:lnTo>
                  <a:lnTo>
                    <a:pt x="21" y="476"/>
                  </a:lnTo>
                  <a:lnTo>
                    <a:pt x="14" y="476"/>
                  </a:lnTo>
                  <a:lnTo>
                    <a:pt x="12" y="476"/>
                  </a:lnTo>
                  <a:lnTo>
                    <a:pt x="9" y="476"/>
                  </a:lnTo>
                  <a:lnTo>
                    <a:pt x="2" y="478"/>
                  </a:lnTo>
                  <a:lnTo>
                    <a:pt x="0" y="478"/>
                  </a:lnTo>
                  <a:lnTo>
                    <a:pt x="0" y="481"/>
                  </a:lnTo>
                  <a:lnTo>
                    <a:pt x="0" y="481"/>
                  </a:lnTo>
                  <a:lnTo>
                    <a:pt x="0" y="483"/>
                  </a:lnTo>
                  <a:lnTo>
                    <a:pt x="2" y="483"/>
                  </a:lnTo>
                  <a:lnTo>
                    <a:pt x="2" y="485"/>
                  </a:lnTo>
                  <a:lnTo>
                    <a:pt x="2" y="485"/>
                  </a:lnTo>
                  <a:lnTo>
                    <a:pt x="2" y="485"/>
                  </a:lnTo>
                  <a:lnTo>
                    <a:pt x="7" y="485"/>
                  </a:lnTo>
                  <a:lnTo>
                    <a:pt x="7" y="485"/>
                  </a:lnTo>
                  <a:lnTo>
                    <a:pt x="9" y="488"/>
                  </a:lnTo>
                  <a:lnTo>
                    <a:pt x="9" y="488"/>
                  </a:lnTo>
                  <a:lnTo>
                    <a:pt x="7" y="490"/>
                  </a:lnTo>
                  <a:lnTo>
                    <a:pt x="7" y="490"/>
                  </a:lnTo>
                  <a:lnTo>
                    <a:pt x="7" y="495"/>
                  </a:lnTo>
                  <a:lnTo>
                    <a:pt x="7" y="495"/>
                  </a:lnTo>
                  <a:lnTo>
                    <a:pt x="7" y="497"/>
                  </a:lnTo>
                  <a:lnTo>
                    <a:pt x="4" y="500"/>
                  </a:lnTo>
                  <a:lnTo>
                    <a:pt x="2" y="502"/>
                  </a:lnTo>
                  <a:lnTo>
                    <a:pt x="2" y="504"/>
                  </a:lnTo>
                  <a:lnTo>
                    <a:pt x="2" y="507"/>
                  </a:lnTo>
                  <a:lnTo>
                    <a:pt x="2" y="509"/>
                  </a:lnTo>
                  <a:lnTo>
                    <a:pt x="7" y="514"/>
                  </a:lnTo>
                  <a:lnTo>
                    <a:pt x="7" y="516"/>
                  </a:lnTo>
                  <a:lnTo>
                    <a:pt x="7" y="519"/>
                  </a:lnTo>
                  <a:lnTo>
                    <a:pt x="7" y="519"/>
                  </a:lnTo>
                  <a:lnTo>
                    <a:pt x="7" y="519"/>
                  </a:lnTo>
                  <a:lnTo>
                    <a:pt x="9" y="519"/>
                  </a:lnTo>
                  <a:lnTo>
                    <a:pt x="14" y="516"/>
                  </a:lnTo>
                  <a:lnTo>
                    <a:pt x="16" y="516"/>
                  </a:lnTo>
                  <a:lnTo>
                    <a:pt x="19" y="519"/>
                  </a:lnTo>
                  <a:lnTo>
                    <a:pt x="21" y="519"/>
                  </a:lnTo>
                  <a:lnTo>
                    <a:pt x="23" y="521"/>
                  </a:lnTo>
                  <a:lnTo>
                    <a:pt x="38" y="535"/>
                  </a:lnTo>
                  <a:lnTo>
                    <a:pt x="40" y="538"/>
                  </a:lnTo>
                  <a:lnTo>
                    <a:pt x="40" y="540"/>
                  </a:lnTo>
                  <a:lnTo>
                    <a:pt x="42" y="540"/>
                  </a:lnTo>
                  <a:lnTo>
                    <a:pt x="45" y="538"/>
                  </a:lnTo>
                  <a:lnTo>
                    <a:pt x="45" y="538"/>
                  </a:lnTo>
                  <a:lnTo>
                    <a:pt x="49" y="538"/>
                  </a:lnTo>
                  <a:lnTo>
                    <a:pt x="57" y="538"/>
                  </a:lnTo>
                  <a:lnTo>
                    <a:pt x="73" y="540"/>
                  </a:lnTo>
                  <a:lnTo>
                    <a:pt x="73" y="540"/>
                  </a:lnTo>
                  <a:lnTo>
                    <a:pt x="73" y="540"/>
                  </a:lnTo>
                  <a:lnTo>
                    <a:pt x="73" y="540"/>
                  </a:lnTo>
                  <a:lnTo>
                    <a:pt x="73" y="540"/>
                  </a:lnTo>
                  <a:lnTo>
                    <a:pt x="73" y="540"/>
                  </a:lnTo>
                  <a:lnTo>
                    <a:pt x="75" y="540"/>
                  </a:lnTo>
                  <a:lnTo>
                    <a:pt x="78" y="540"/>
                  </a:lnTo>
                  <a:lnTo>
                    <a:pt x="78" y="540"/>
                  </a:lnTo>
                  <a:lnTo>
                    <a:pt x="78" y="542"/>
                  </a:lnTo>
                  <a:lnTo>
                    <a:pt x="78" y="542"/>
                  </a:lnTo>
                  <a:lnTo>
                    <a:pt x="78" y="542"/>
                  </a:lnTo>
                  <a:lnTo>
                    <a:pt x="78" y="542"/>
                  </a:lnTo>
                  <a:lnTo>
                    <a:pt x="75" y="542"/>
                  </a:lnTo>
                  <a:lnTo>
                    <a:pt x="73" y="542"/>
                  </a:lnTo>
                  <a:lnTo>
                    <a:pt x="73" y="545"/>
                  </a:lnTo>
                  <a:lnTo>
                    <a:pt x="71" y="545"/>
                  </a:lnTo>
                  <a:lnTo>
                    <a:pt x="68" y="547"/>
                  </a:lnTo>
                  <a:lnTo>
                    <a:pt x="68" y="547"/>
                  </a:lnTo>
                  <a:lnTo>
                    <a:pt x="68" y="549"/>
                  </a:lnTo>
                  <a:lnTo>
                    <a:pt x="68" y="549"/>
                  </a:lnTo>
                  <a:lnTo>
                    <a:pt x="68" y="552"/>
                  </a:lnTo>
                  <a:lnTo>
                    <a:pt x="68" y="552"/>
                  </a:lnTo>
                  <a:lnTo>
                    <a:pt x="66" y="556"/>
                  </a:lnTo>
                  <a:lnTo>
                    <a:pt x="66" y="556"/>
                  </a:lnTo>
                  <a:lnTo>
                    <a:pt x="66" y="559"/>
                  </a:lnTo>
                  <a:lnTo>
                    <a:pt x="66" y="564"/>
                  </a:lnTo>
                  <a:lnTo>
                    <a:pt x="66" y="564"/>
                  </a:lnTo>
                  <a:lnTo>
                    <a:pt x="66" y="566"/>
                  </a:lnTo>
                  <a:lnTo>
                    <a:pt x="73" y="571"/>
                  </a:lnTo>
                  <a:lnTo>
                    <a:pt x="75" y="571"/>
                  </a:lnTo>
                  <a:lnTo>
                    <a:pt x="75" y="571"/>
                  </a:lnTo>
                  <a:lnTo>
                    <a:pt x="78" y="571"/>
                  </a:lnTo>
                  <a:lnTo>
                    <a:pt x="78" y="571"/>
                  </a:lnTo>
                  <a:lnTo>
                    <a:pt x="80" y="573"/>
                  </a:lnTo>
                  <a:lnTo>
                    <a:pt x="87" y="580"/>
                  </a:lnTo>
                  <a:lnTo>
                    <a:pt x="90" y="585"/>
                  </a:lnTo>
                  <a:lnTo>
                    <a:pt x="90" y="587"/>
                  </a:lnTo>
                  <a:lnTo>
                    <a:pt x="90" y="590"/>
                  </a:lnTo>
                  <a:lnTo>
                    <a:pt x="92" y="590"/>
                  </a:lnTo>
                  <a:lnTo>
                    <a:pt x="94" y="590"/>
                  </a:lnTo>
                  <a:lnTo>
                    <a:pt x="99" y="590"/>
                  </a:lnTo>
                  <a:lnTo>
                    <a:pt x="101" y="592"/>
                  </a:lnTo>
                  <a:lnTo>
                    <a:pt x="104" y="592"/>
                  </a:lnTo>
                  <a:lnTo>
                    <a:pt x="106" y="594"/>
                  </a:lnTo>
                  <a:lnTo>
                    <a:pt x="106" y="597"/>
                  </a:lnTo>
                  <a:lnTo>
                    <a:pt x="106" y="599"/>
                  </a:lnTo>
                  <a:lnTo>
                    <a:pt x="109" y="599"/>
                  </a:lnTo>
                  <a:lnTo>
                    <a:pt x="109" y="601"/>
                  </a:lnTo>
                  <a:lnTo>
                    <a:pt x="106" y="601"/>
                  </a:lnTo>
                  <a:lnTo>
                    <a:pt x="106" y="601"/>
                  </a:lnTo>
                  <a:lnTo>
                    <a:pt x="106" y="601"/>
                  </a:lnTo>
                  <a:lnTo>
                    <a:pt x="104" y="601"/>
                  </a:lnTo>
                  <a:lnTo>
                    <a:pt x="101" y="601"/>
                  </a:lnTo>
                  <a:lnTo>
                    <a:pt x="101" y="601"/>
                  </a:lnTo>
                  <a:lnTo>
                    <a:pt x="101" y="601"/>
                  </a:lnTo>
                  <a:lnTo>
                    <a:pt x="101" y="601"/>
                  </a:lnTo>
                  <a:lnTo>
                    <a:pt x="101" y="601"/>
                  </a:lnTo>
                  <a:lnTo>
                    <a:pt x="101" y="604"/>
                  </a:lnTo>
                  <a:lnTo>
                    <a:pt x="101" y="604"/>
                  </a:lnTo>
                  <a:lnTo>
                    <a:pt x="104" y="606"/>
                  </a:lnTo>
                  <a:lnTo>
                    <a:pt x="104" y="606"/>
                  </a:lnTo>
                  <a:lnTo>
                    <a:pt x="104" y="609"/>
                  </a:lnTo>
                  <a:lnTo>
                    <a:pt x="109" y="609"/>
                  </a:lnTo>
                  <a:lnTo>
                    <a:pt x="109" y="611"/>
                  </a:lnTo>
                  <a:lnTo>
                    <a:pt x="111" y="613"/>
                  </a:lnTo>
                  <a:lnTo>
                    <a:pt x="111" y="616"/>
                  </a:lnTo>
                  <a:lnTo>
                    <a:pt x="111" y="618"/>
                  </a:lnTo>
                  <a:lnTo>
                    <a:pt x="113" y="620"/>
                  </a:lnTo>
                  <a:lnTo>
                    <a:pt x="113" y="623"/>
                  </a:lnTo>
                  <a:lnTo>
                    <a:pt x="116" y="623"/>
                  </a:lnTo>
                  <a:lnTo>
                    <a:pt x="118" y="625"/>
                  </a:lnTo>
                  <a:lnTo>
                    <a:pt x="118" y="627"/>
                  </a:lnTo>
                  <a:lnTo>
                    <a:pt x="118" y="627"/>
                  </a:lnTo>
                  <a:lnTo>
                    <a:pt x="116" y="627"/>
                  </a:lnTo>
                  <a:lnTo>
                    <a:pt x="111" y="627"/>
                  </a:lnTo>
                  <a:lnTo>
                    <a:pt x="111" y="627"/>
                  </a:lnTo>
                  <a:lnTo>
                    <a:pt x="109" y="630"/>
                  </a:lnTo>
                  <a:lnTo>
                    <a:pt x="109" y="630"/>
                  </a:lnTo>
                  <a:lnTo>
                    <a:pt x="109" y="632"/>
                  </a:lnTo>
                  <a:lnTo>
                    <a:pt x="109" y="632"/>
                  </a:lnTo>
                  <a:lnTo>
                    <a:pt x="109" y="635"/>
                  </a:lnTo>
                  <a:lnTo>
                    <a:pt x="106" y="635"/>
                  </a:lnTo>
                  <a:lnTo>
                    <a:pt x="104" y="632"/>
                  </a:lnTo>
                  <a:lnTo>
                    <a:pt x="104" y="632"/>
                  </a:lnTo>
                  <a:lnTo>
                    <a:pt x="104" y="635"/>
                  </a:lnTo>
                  <a:lnTo>
                    <a:pt x="101" y="635"/>
                  </a:lnTo>
                  <a:lnTo>
                    <a:pt x="99" y="637"/>
                  </a:lnTo>
                  <a:lnTo>
                    <a:pt x="99" y="637"/>
                  </a:lnTo>
                  <a:lnTo>
                    <a:pt x="101" y="642"/>
                  </a:lnTo>
                  <a:lnTo>
                    <a:pt x="101" y="642"/>
                  </a:lnTo>
                  <a:lnTo>
                    <a:pt x="104" y="642"/>
                  </a:lnTo>
                  <a:lnTo>
                    <a:pt x="106" y="642"/>
                  </a:lnTo>
                  <a:lnTo>
                    <a:pt x="109" y="644"/>
                  </a:lnTo>
                  <a:lnTo>
                    <a:pt x="111" y="644"/>
                  </a:lnTo>
                  <a:lnTo>
                    <a:pt x="116" y="649"/>
                  </a:lnTo>
                  <a:lnTo>
                    <a:pt x="118" y="649"/>
                  </a:lnTo>
                  <a:lnTo>
                    <a:pt x="120" y="649"/>
                  </a:lnTo>
                  <a:lnTo>
                    <a:pt x="120" y="649"/>
                  </a:lnTo>
                  <a:lnTo>
                    <a:pt x="123" y="649"/>
                  </a:lnTo>
                  <a:lnTo>
                    <a:pt x="128" y="651"/>
                  </a:lnTo>
                  <a:lnTo>
                    <a:pt x="132" y="654"/>
                  </a:lnTo>
                  <a:lnTo>
                    <a:pt x="135" y="656"/>
                  </a:lnTo>
                  <a:lnTo>
                    <a:pt x="135" y="656"/>
                  </a:lnTo>
                  <a:lnTo>
                    <a:pt x="135" y="658"/>
                  </a:lnTo>
                  <a:lnTo>
                    <a:pt x="135" y="658"/>
                  </a:lnTo>
                  <a:lnTo>
                    <a:pt x="135" y="661"/>
                  </a:lnTo>
                  <a:lnTo>
                    <a:pt x="135" y="663"/>
                  </a:lnTo>
                  <a:lnTo>
                    <a:pt x="135" y="663"/>
                  </a:lnTo>
                  <a:lnTo>
                    <a:pt x="135" y="663"/>
                  </a:lnTo>
                  <a:lnTo>
                    <a:pt x="135" y="668"/>
                  </a:lnTo>
                  <a:lnTo>
                    <a:pt x="135" y="670"/>
                  </a:lnTo>
                  <a:lnTo>
                    <a:pt x="135" y="672"/>
                  </a:lnTo>
                  <a:lnTo>
                    <a:pt x="139" y="675"/>
                  </a:lnTo>
                  <a:lnTo>
                    <a:pt x="142" y="675"/>
                  </a:lnTo>
                  <a:lnTo>
                    <a:pt x="142" y="675"/>
                  </a:lnTo>
                  <a:lnTo>
                    <a:pt x="142" y="675"/>
                  </a:lnTo>
                  <a:lnTo>
                    <a:pt x="144" y="672"/>
                  </a:lnTo>
                  <a:lnTo>
                    <a:pt x="144" y="672"/>
                  </a:lnTo>
                  <a:lnTo>
                    <a:pt x="144" y="672"/>
                  </a:lnTo>
                  <a:lnTo>
                    <a:pt x="146" y="670"/>
                  </a:lnTo>
                  <a:lnTo>
                    <a:pt x="146" y="670"/>
                  </a:lnTo>
                  <a:lnTo>
                    <a:pt x="146" y="668"/>
                  </a:lnTo>
                  <a:lnTo>
                    <a:pt x="149" y="668"/>
                  </a:lnTo>
                  <a:lnTo>
                    <a:pt x="149" y="668"/>
                  </a:lnTo>
                  <a:lnTo>
                    <a:pt x="151" y="668"/>
                  </a:lnTo>
                  <a:lnTo>
                    <a:pt x="154" y="668"/>
                  </a:lnTo>
                  <a:lnTo>
                    <a:pt x="156" y="670"/>
                  </a:lnTo>
                  <a:lnTo>
                    <a:pt x="158" y="670"/>
                  </a:lnTo>
                  <a:lnTo>
                    <a:pt x="161" y="672"/>
                  </a:lnTo>
                  <a:lnTo>
                    <a:pt x="161" y="677"/>
                  </a:lnTo>
                  <a:lnTo>
                    <a:pt x="161" y="680"/>
                  </a:lnTo>
                  <a:lnTo>
                    <a:pt x="161" y="682"/>
                  </a:lnTo>
                  <a:lnTo>
                    <a:pt x="163" y="684"/>
                  </a:lnTo>
                  <a:lnTo>
                    <a:pt x="163" y="687"/>
                  </a:lnTo>
                  <a:lnTo>
                    <a:pt x="168" y="687"/>
                  </a:lnTo>
                  <a:lnTo>
                    <a:pt x="182" y="691"/>
                  </a:lnTo>
                  <a:lnTo>
                    <a:pt x="184" y="691"/>
                  </a:lnTo>
                  <a:lnTo>
                    <a:pt x="184" y="694"/>
                  </a:lnTo>
                  <a:lnTo>
                    <a:pt x="184" y="696"/>
                  </a:lnTo>
                  <a:lnTo>
                    <a:pt x="184" y="698"/>
                  </a:lnTo>
                  <a:lnTo>
                    <a:pt x="184" y="701"/>
                  </a:lnTo>
                  <a:lnTo>
                    <a:pt x="184" y="703"/>
                  </a:lnTo>
                  <a:lnTo>
                    <a:pt x="184" y="703"/>
                  </a:lnTo>
                  <a:lnTo>
                    <a:pt x="189" y="710"/>
                  </a:lnTo>
                  <a:lnTo>
                    <a:pt x="189" y="713"/>
                  </a:lnTo>
                  <a:lnTo>
                    <a:pt x="206" y="708"/>
                  </a:lnTo>
                  <a:lnTo>
                    <a:pt x="208" y="708"/>
                  </a:lnTo>
                  <a:lnTo>
                    <a:pt x="213" y="708"/>
                  </a:lnTo>
                  <a:lnTo>
                    <a:pt x="215" y="706"/>
                  </a:lnTo>
                  <a:lnTo>
                    <a:pt x="222" y="701"/>
                  </a:lnTo>
                  <a:lnTo>
                    <a:pt x="232" y="698"/>
                  </a:lnTo>
                  <a:lnTo>
                    <a:pt x="234" y="694"/>
                  </a:lnTo>
                  <a:lnTo>
                    <a:pt x="236" y="691"/>
                  </a:lnTo>
                  <a:lnTo>
                    <a:pt x="239" y="691"/>
                  </a:lnTo>
                  <a:lnTo>
                    <a:pt x="239" y="689"/>
                  </a:lnTo>
                  <a:lnTo>
                    <a:pt x="239" y="689"/>
                  </a:lnTo>
                  <a:lnTo>
                    <a:pt x="239" y="689"/>
                  </a:lnTo>
                  <a:lnTo>
                    <a:pt x="239" y="689"/>
                  </a:lnTo>
                  <a:lnTo>
                    <a:pt x="244" y="684"/>
                  </a:lnTo>
                  <a:lnTo>
                    <a:pt x="246" y="684"/>
                  </a:lnTo>
                  <a:lnTo>
                    <a:pt x="246" y="684"/>
                  </a:lnTo>
                  <a:lnTo>
                    <a:pt x="248" y="682"/>
                  </a:lnTo>
                  <a:lnTo>
                    <a:pt x="253" y="670"/>
                  </a:lnTo>
                  <a:lnTo>
                    <a:pt x="255" y="668"/>
                  </a:lnTo>
                  <a:lnTo>
                    <a:pt x="255" y="665"/>
                  </a:lnTo>
                  <a:lnTo>
                    <a:pt x="255" y="665"/>
                  </a:lnTo>
                  <a:lnTo>
                    <a:pt x="255" y="663"/>
                  </a:lnTo>
                  <a:lnTo>
                    <a:pt x="255" y="661"/>
                  </a:lnTo>
                  <a:lnTo>
                    <a:pt x="255" y="661"/>
                  </a:lnTo>
                  <a:lnTo>
                    <a:pt x="260" y="661"/>
                  </a:lnTo>
                  <a:lnTo>
                    <a:pt x="262" y="661"/>
                  </a:lnTo>
                  <a:lnTo>
                    <a:pt x="265" y="656"/>
                  </a:lnTo>
                  <a:lnTo>
                    <a:pt x="270" y="654"/>
                  </a:lnTo>
                  <a:lnTo>
                    <a:pt x="270" y="649"/>
                  </a:lnTo>
                  <a:lnTo>
                    <a:pt x="267" y="644"/>
                  </a:lnTo>
                  <a:lnTo>
                    <a:pt x="265" y="642"/>
                  </a:lnTo>
                  <a:lnTo>
                    <a:pt x="260" y="639"/>
                  </a:lnTo>
                  <a:lnTo>
                    <a:pt x="255" y="639"/>
                  </a:lnTo>
                  <a:lnTo>
                    <a:pt x="253" y="639"/>
                  </a:lnTo>
                  <a:lnTo>
                    <a:pt x="251" y="639"/>
                  </a:lnTo>
                  <a:lnTo>
                    <a:pt x="248" y="637"/>
                  </a:lnTo>
                  <a:lnTo>
                    <a:pt x="246" y="635"/>
                  </a:lnTo>
                  <a:lnTo>
                    <a:pt x="244" y="632"/>
                  </a:lnTo>
                  <a:lnTo>
                    <a:pt x="244" y="630"/>
                  </a:lnTo>
                  <a:lnTo>
                    <a:pt x="244" y="620"/>
                  </a:lnTo>
                  <a:lnTo>
                    <a:pt x="241" y="616"/>
                  </a:lnTo>
                  <a:lnTo>
                    <a:pt x="239" y="611"/>
                  </a:lnTo>
                  <a:lnTo>
                    <a:pt x="239" y="611"/>
                  </a:lnTo>
                  <a:lnTo>
                    <a:pt x="241" y="611"/>
                  </a:lnTo>
                  <a:lnTo>
                    <a:pt x="244" y="613"/>
                  </a:lnTo>
                  <a:lnTo>
                    <a:pt x="244" y="616"/>
                  </a:lnTo>
                  <a:lnTo>
                    <a:pt x="244" y="618"/>
                  </a:lnTo>
                  <a:lnTo>
                    <a:pt x="244" y="620"/>
                  </a:lnTo>
                  <a:lnTo>
                    <a:pt x="246" y="625"/>
                  </a:lnTo>
                  <a:lnTo>
                    <a:pt x="246" y="627"/>
                  </a:lnTo>
                  <a:lnTo>
                    <a:pt x="246" y="630"/>
                  </a:lnTo>
                  <a:lnTo>
                    <a:pt x="248" y="630"/>
                  </a:lnTo>
                  <a:lnTo>
                    <a:pt x="251" y="635"/>
                  </a:lnTo>
                  <a:lnTo>
                    <a:pt x="253" y="635"/>
                  </a:lnTo>
                  <a:lnTo>
                    <a:pt x="255" y="637"/>
                  </a:lnTo>
                  <a:lnTo>
                    <a:pt x="258" y="635"/>
                  </a:lnTo>
                  <a:lnTo>
                    <a:pt x="258" y="635"/>
                  </a:lnTo>
                  <a:lnTo>
                    <a:pt x="260" y="637"/>
                  </a:lnTo>
                  <a:lnTo>
                    <a:pt x="262" y="639"/>
                  </a:lnTo>
                  <a:lnTo>
                    <a:pt x="270" y="642"/>
                  </a:lnTo>
                  <a:lnTo>
                    <a:pt x="272" y="644"/>
                  </a:lnTo>
                  <a:lnTo>
                    <a:pt x="274" y="644"/>
                  </a:lnTo>
                  <a:lnTo>
                    <a:pt x="274" y="651"/>
                  </a:lnTo>
                  <a:lnTo>
                    <a:pt x="274" y="654"/>
                  </a:lnTo>
                  <a:lnTo>
                    <a:pt x="274" y="658"/>
                  </a:lnTo>
                  <a:lnTo>
                    <a:pt x="270" y="663"/>
                  </a:lnTo>
                  <a:lnTo>
                    <a:pt x="267" y="665"/>
                  </a:lnTo>
                  <a:lnTo>
                    <a:pt x="267" y="668"/>
                  </a:lnTo>
                  <a:lnTo>
                    <a:pt x="267" y="670"/>
                  </a:lnTo>
                  <a:lnTo>
                    <a:pt x="267" y="675"/>
                  </a:lnTo>
                  <a:lnTo>
                    <a:pt x="267" y="677"/>
                  </a:lnTo>
                  <a:lnTo>
                    <a:pt x="267" y="677"/>
                  </a:lnTo>
                  <a:lnTo>
                    <a:pt x="274" y="689"/>
                  </a:lnTo>
                  <a:lnTo>
                    <a:pt x="274" y="689"/>
                  </a:lnTo>
                  <a:lnTo>
                    <a:pt x="272" y="691"/>
                  </a:lnTo>
                  <a:lnTo>
                    <a:pt x="274" y="696"/>
                  </a:lnTo>
                  <a:lnTo>
                    <a:pt x="274" y="698"/>
                  </a:lnTo>
                  <a:lnTo>
                    <a:pt x="272" y="701"/>
                  </a:lnTo>
                  <a:lnTo>
                    <a:pt x="270" y="703"/>
                  </a:lnTo>
                  <a:lnTo>
                    <a:pt x="270" y="706"/>
                  </a:lnTo>
                  <a:lnTo>
                    <a:pt x="272" y="708"/>
                  </a:lnTo>
                  <a:lnTo>
                    <a:pt x="274" y="713"/>
                  </a:lnTo>
                  <a:lnTo>
                    <a:pt x="277" y="713"/>
                  </a:lnTo>
                  <a:lnTo>
                    <a:pt x="277" y="713"/>
                  </a:lnTo>
                  <a:lnTo>
                    <a:pt x="279" y="715"/>
                  </a:lnTo>
                  <a:lnTo>
                    <a:pt x="279" y="717"/>
                  </a:lnTo>
                  <a:lnTo>
                    <a:pt x="279" y="720"/>
                  </a:lnTo>
                  <a:lnTo>
                    <a:pt x="281" y="720"/>
                  </a:lnTo>
                  <a:lnTo>
                    <a:pt x="281" y="720"/>
                  </a:lnTo>
                  <a:lnTo>
                    <a:pt x="284" y="717"/>
                  </a:lnTo>
                  <a:lnTo>
                    <a:pt x="284" y="717"/>
                  </a:lnTo>
                  <a:lnTo>
                    <a:pt x="284" y="717"/>
                  </a:lnTo>
                  <a:lnTo>
                    <a:pt x="284" y="717"/>
                  </a:lnTo>
                  <a:lnTo>
                    <a:pt x="284" y="715"/>
                  </a:lnTo>
                  <a:lnTo>
                    <a:pt x="284" y="715"/>
                  </a:lnTo>
                  <a:lnTo>
                    <a:pt x="284" y="713"/>
                  </a:lnTo>
                  <a:lnTo>
                    <a:pt x="281" y="713"/>
                  </a:lnTo>
                  <a:lnTo>
                    <a:pt x="281" y="710"/>
                  </a:lnTo>
                  <a:lnTo>
                    <a:pt x="284" y="708"/>
                  </a:lnTo>
                  <a:lnTo>
                    <a:pt x="284" y="706"/>
                  </a:lnTo>
                  <a:lnTo>
                    <a:pt x="284" y="703"/>
                  </a:lnTo>
                  <a:lnTo>
                    <a:pt x="279" y="691"/>
                  </a:lnTo>
                  <a:lnTo>
                    <a:pt x="279" y="689"/>
                  </a:lnTo>
                  <a:lnTo>
                    <a:pt x="281" y="689"/>
                  </a:lnTo>
                  <a:lnTo>
                    <a:pt x="284" y="691"/>
                  </a:lnTo>
                  <a:lnTo>
                    <a:pt x="284" y="694"/>
                  </a:lnTo>
                  <a:lnTo>
                    <a:pt x="284" y="696"/>
                  </a:lnTo>
                  <a:lnTo>
                    <a:pt x="284" y="710"/>
                  </a:lnTo>
                  <a:lnTo>
                    <a:pt x="286" y="713"/>
                  </a:lnTo>
                  <a:lnTo>
                    <a:pt x="286" y="713"/>
                  </a:lnTo>
                  <a:lnTo>
                    <a:pt x="288" y="710"/>
                  </a:lnTo>
                  <a:lnTo>
                    <a:pt x="288" y="708"/>
                  </a:lnTo>
                  <a:lnTo>
                    <a:pt x="291" y="708"/>
                  </a:lnTo>
                  <a:lnTo>
                    <a:pt x="291" y="706"/>
                  </a:lnTo>
                  <a:lnTo>
                    <a:pt x="288" y="706"/>
                  </a:lnTo>
                  <a:lnTo>
                    <a:pt x="288" y="701"/>
                  </a:lnTo>
                  <a:lnTo>
                    <a:pt x="286" y="701"/>
                  </a:lnTo>
                  <a:lnTo>
                    <a:pt x="286" y="698"/>
                  </a:lnTo>
                  <a:lnTo>
                    <a:pt x="288" y="698"/>
                  </a:lnTo>
                  <a:lnTo>
                    <a:pt x="288" y="701"/>
                  </a:lnTo>
                  <a:lnTo>
                    <a:pt x="288" y="701"/>
                  </a:lnTo>
                  <a:lnTo>
                    <a:pt x="288" y="703"/>
                  </a:lnTo>
                  <a:lnTo>
                    <a:pt x="291" y="703"/>
                  </a:lnTo>
                  <a:lnTo>
                    <a:pt x="291" y="703"/>
                  </a:lnTo>
                  <a:lnTo>
                    <a:pt x="293" y="701"/>
                  </a:lnTo>
                  <a:lnTo>
                    <a:pt x="296" y="701"/>
                  </a:lnTo>
                  <a:lnTo>
                    <a:pt x="293" y="706"/>
                  </a:lnTo>
                  <a:lnTo>
                    <a:pt x="293" y="710"/>
                  </a:lnTo>
                  <a:lnTo>
                    <a:pt x="296" y="713"/>
                  </a:lnTo>
                  <a:lnTo>
                    <a:pt x="298" y="713"/>
                  </a:lnTo>
                  <a:lnTo>
                    <a:pt x="298" y="713"/>
                  </a:lnTo>
                  <a:lnTo>
                    <a:pt x="300" y="710"/>
                  </a:lnTo>
                  <a:lnTo>
                    <a:pt x="303" y="710"/>
                  </a:lnTo>
                  <a:lnTo>
                    <a:pt x="303" y="708"/>
                  </a:lnTo>
                  <a:lnTo>
                    <a:pt x="305" y="706"/>
                  </a:lnTo>
                  <a:lnTo>
                    <a:pt x="303" y="703"/>
                  </a:lnTo>
                  <a:lnTo>
                    <a:pt x="303" y="701"/>
                  </a:lnTo>
                  <a:lnTo>
                    <a:pt x="303" y="698"/>
                  </a:lnTo>
                  <a:lnTo>
                    <a:pt x="303" y="696"/>
                  </a:lnTo>
                  <a:lnTo>
                    <a:pt x="303" y="694"/>
                  </a:lnTo>
                  <a:lnTo>
                    <a:pt x="303" y="691"/>
                  </a:lnTo>
                  <a:lnTo>
                    <a:pt x="305" y="689"/>
                  </a:lnTo>
                  <a:lnTo>
                    <a:pt x="305" y="689"/>
                  </a:lnTo>
                  <a:lnTo>
                    <a:pt x="305" y="689"/>
                  </a:lnTo>
                  <a:lnTo>
                    <a:pt x="307" y="689"/>
                  </a:lnTo>
                  <a:lnTo>
                    <a:pt x="307" y="687"/>
                  </a:lnTo>
                  <a:lnTo>
                    <a:pt x="307" y="684"/>
                  </a:lnTo>
                  <a:lnTo>
                    <a:pt x="305" y="680"/>
                  </a:lnTo>
                  <a:lnTo>
                    <a:pt x="305" y="677"/>
                  </a:lnTo>
                  <a:lnTo>
                    <a:pt x="305" y="675"/>
                  </a:lnTo>
                  <a:lnTo>
                    <a:pt x="307" y="672"/>
                  </a:lnTo>
                  <a:lnTo>
                    <a:pt x="307" y="672"/>
                  </a:lnTo>
                  <a:lnTo>
                    <a:pt x="307" y="670"/>
                  </a:lnTo>
                  <a:lnTo>
                    <a:pt x="310" y="672"/>
                  </a:lnTo>
                  <a:lnTo>
                    <a:pt x="310" y="675"/>
                  </a:lnTo>
                  <a:lnTo>
                    <a:pt x="307" y="680"/>
                  </a:lnTo>
                  <a:lnTo>
                    <a:pt x="310" y="682"/>
                  </a:lnTo>
                  <a:lnTo>
                    <a:pt x="310" y="687"/>
                  </a:lnTo>
                  <a:lnTo>
                    <a:pt x="310" y="689"/>
                  </a:lnTo>
                  <a:lnTo>
                    <a:pt x="310" y="694"/>
                  </a:lnTo>
                  <a:lnTo>
                    <a:pt x="307" y="696"/>
                  </a:lnTo>
                  <a:lnTo>
                    <a:pt x="307" y="698"/>
                  </a:lnTo>
                  <a:lnTo>
                    <a:pt x="310" y="706"/>
                  </a:lnTo>
                  <a:lnTo>
                    <a:pt x="310" y="708"/>
                  </a:lnTo>
                  <a:lnTo>
                    <a:pt x="310" y="708"/>
                  </a:lnTo>
                  <a:lnTo>
                    <a:pt x="310" y="710"/>
                  </a:lnTo>
                  <a:lnTo>
                    <a:pt x="310" y="713"/>
                  </a:lnTo>
                  <a:lnTo>
                    <a:pt x="310" y="713"/>
                  </a:lnTo>
                  <a:lnTo>
                    <a:pt x="307" y="715"/>
                  </a:lnTo>
                  <a:lnTo>
                    <a:pt x="307" y="715"/>
                  </a:lnTo>
                  <a:lnTo>
                    <a:pt x="307" y="715"/>
                  </a:lnTo>
                  <a:lnTo>
                    <a:pt x="305" y="720"/>
                  </a:lnTo>
                  <a:lnTo>
                    <a:pt x="307" y="722"/>
                  </a:lnTo>
                  <a:lnTo>
                    <a:pt x="310" y="722"/>
                  </a:lnTo>
                  <a:lnTo>
                    <a:pt x="312" y="722"/>
                  </a:lnTo>
                  <a:lnTo>
                    <a:pt x="312" y="720"/>
                  </a:lnTo>
                  <a:lnTo>
                    <a:pt x="310" y="720"/>
                  </a:lnTo>
                  <a:lnTo>
                    <a:pt x="310" y="717"/>
                  </a:lnTo>
                  <a:lnTo>
                    <a:pt x="312" y="717"/>
                  </a:lnTo>
                  <a:lnTo>
                    <a:pt x="312" y="717"/>
                  </a:lnTo>
                  <a:lnTo>
                    <a:pt x="315" y="720"/>
                  </a:lnTo>
                  <a:lnTo>
                    <a:pt x="315" y="717"/>
                  </a:lnTo>
                  <a:lnTo>
                    <a:pt x="317" y="717"/>
                  </a:lnTo>
                  <a:lnTo>
                    <a:pt x="317" y="710"/>
                  </a:lnTo>
                  <a:lnTo>
                    <a:pt x="317" y="713"/>
                  </a:lnTo>
                  <a:lnTo>
                    <a:pt x="319" y="708"/>
                  </a:lnTo>
                  <a:lnTo>
                    <a:pt x="317" y="701"/>
                  </a:lnTo>
                  <a:lnTo>
                    <a:pt x="319" y="701"/>
                  </a:lnTo>
                  <a:lnTo>
                    <a:pt x="319" y="701"/>
                  </a:lnTo>
                  <a:lnTo>
                    <a:pt x="322" y="698"/>
                  </a:lnTo>
                  <a:lnTo>
                    <a:pt x="322" y="696"/>
                  </a:lnTo>
                  <a:lnTo>
                    <a:pt x="322" y="694"/>
                  </a:lnTo>
                  <a:lnTo>
                    <a:pt x="322" y="691"/>
                  </a:lnTo>
                  <a:lnTo>
                    <a:pt x="319" y="691"/>
                  </a:lnTo>
                  <a:lnTo>
                    <a:pt x="317" y="691"/>
                  </a:lnTo>
                  <a:lnTo>
                    <a:pt x="315" y="694"/>
                  </a:lnTo>
                  <a:lnTo>
                    <a:pt x="315" y="691"/>
                  </a:lnTo>
                  <a:lnTo>
                    <a:pt x="315" y="684"/>
                  </a:lnTo>
                  <a:lnTo>
                    <a:pt x="315" y="682"/>
                  </a:lnTo>
                  <a:lnTo>
                    <a:pt x="319" y="672"/>
                  </a:lnTo>
                  <a:lnTo>
                    <a:pt x="319" y="670"/>
                  </a:lnTo>
                  <a:lnTo>
                    <a:pt x="319" y="665"/>
                  </a:lnTo>
                  <a:lnTo>
                    <a:pt x="319" y="663"/>
                  </a:lnTo>
                  <a:lnTo>
                    <a:pt x="322" y="661"/>
                  </a:lnTo>
                  <a:lnTo>
                    <a:pt x="322" y="658"/>
                  </a:lnTo>
                  <a:lnTo>
                    <a:pt x="322" y="656"/>
                  </a:lnTo>
                  <a:lnTo>
                    <a:pt x="322" y="654"/>
                  </a:lnTo>
                  <a:lnTo>
                    <a:pt x="322" y="651"/>
                  </a:lnTo>
                  <a:lnTo>
                    <a:pt x="322" y="651"/>
                  </a:lnTo>
                  <a:lnTo>
                    <a:pt x="322" y="649"/>
                  </a:lnTo>
                  <a:lnTo>
                    <a:pt x="322" y="649"/>
                  </a:lnTo>
                  <a:lnTo>
                    <a:pt x="322" y="646"/>
                  </a:lnTo>
                  <a:lnTo>
                    <a:pt x="324" y="644"/>
                  </a:lnTo>
                  <a:lnTo>
                    <a:pt x="324" y="644"/>
                  </a:lnTo>
                  <a:lnTo>
                    <a:pt x="324" y="644"/>
                  </a:lnTo>
                  <a:lnTo>
                    <a:pt x="324" y="642"/>
                  </a:lnTo>
                  <a:lnTo>
                    <a:pt x="326" y="639"/>
                  </a:lnTo>
                  <a:lnTo>
                    <a:pt x="326" y="639"/>
                  </a:lnTo>
                  <a:lnTo>
                    <a:pt x="329" y="639"/>
                  </a:lnTo>
                  <a:lnTo>
                    <a:pt x="329" y="642"/>
                  </a:lnTo>
                  <a:lnTo>
                    <a:pt x="326" y="644"/>
                  </a:lnTo>
                  <a:lnTo>
                    <a:pt x="324" y="644"/>
                  </a:lnTo>
                  <a:lnTo>
                    <a:pt x="324" y="651"/>
                  </a:lnTo>
                  <a:lnTo>
                    <a:pt x="324" y="651"/>
                  </a:lnTo>
                  <a:lnTo>
                    <a:pt x="324" y="654"/>
                  </a:lnTo>
                  <a:lnTo>
                    <a:pt x="324" y="658"/>
                  </a:lnTo>
                  <a:lnTo>
                    <a:pt x="324" y="661"/>
                  </a:lnTo>
                  <a:lnTo>
                    <a:pt x="324" y="661"/>
                  </a:lnTo>
                  <a:lnTo>
                    <a:pt x="324" y="663"/>
                  </a:lnTo>
                  <a:lnTo>
                    <a:pt x="322" y="665"/>
                  </a:lnTo>
                  <a:lnTo>
                    <a:pt x="322" y="668"/>
                  </a:lnTo>
                  <a:lnTo>
                    <a:pt x="322" y="670"/>
                  </a:lnTo>
                  <a:lnTo>
                    <a:pt x="322" y="670"/>
                  </a:lnTo>
                  <a:lnTo>
                    <a:pt x="324" y="670"/>
                  </a:lnTo>
                  <a:lnTo>
                    <a:pt x="324" y="670"/>
                  </a:lnTo>
                  <a:lnTo>
                    <a:pt x="326" y="670"/>
                  </a:lnTo>
                  <a:lnTo>
                    <a:pt x="329" y="672"/>
                  </a:lnTo>
                  <a:lnTo>
                    <a:pt x="329" y="670"/>
                  </a:lnTo>
                  <a:lnTo>
                    <a:pt x="331" y="668"/>
                  </a:lnTo>
                  <a:lnTo>
                    <a:pt x="331" y="668"/>
                  </a:lnTo>
                  <a:lnTo>
                    <a:pt x="333" y="663"/>
                  </a:lnTo>
                  <a:lnTo>
                    <a:pt x="333" y="658"/>
                  </a:lnTo>
                  <a:lnTo>
                    <a:pt x="331" y="658"/>
                  </a:lnTo>
                  <a:lnTo>
                    <a:pt x="331" y="658"/>
                  </a:lnTo>
                  <a:lnTo>
                    <a:pt x="329" y="656"/>
                  </a:lnTo>
                  <a:lnTo>
                    <a:pt x="329" y="654"/>
                  </a:lnTo>
                  <a:lnTo>
                    <a:pt x="331" y="651"/>
                  </a:lnTo>
                  <a:lnTo>
                    <a:pt x="331" y="651"/>
                  </a:lnTo>
                  <a:lnTo>
                    <a:pt x="333" y="649"/>
                  </a:lnTo>
                  <a:lnTo>
                    <a:pt x="336" y="649"/>
                  </a:lnTo>
                  <a:lnTo>
                    <a:pt x="338" y="649"/>
                  </a:lnTo>
                  <a:lnTo>
                    <a:pt x="333" y="651"/>
                  </a:lnTo>
                  <a:lnTo>
                    <a:pt x="331" y="654"/>
                  </a:lnTo>
                  <a:lnTo>
                    <a:pt x="331" y="656"/>
                  </a:lnTo>
                  <a:lnTo>
                    <a:pt x="331" y="656"/>
                  </a:lnTo>
                  <a:lnTo>
                    <a:pt x="336" y="658"/>
                  </a:lnTo>
                  <a:lnTo>
                    <a:pt x="338" y="661"/>
                  </a:lnTo>
                  <a:lnTo>
                    <a:pt x="336" y="663"/>
                  </a:lnTo>
                  <a:lnTo>
                    <a:pt x="336" y="665"/>
                  </a:lnTo>
                  <a:lnTo>
                    <a:pt x="333" y="668"/>
                  </a:lnTo>
                  <a:lnTo>
                    <a:pt x="333" y="668"/>
                  </a:lnTo>
                  <a:lnTo>
                    <a:pt x="331" y="670"/>
                  </a:lnTo>
                  <a:lnTo>
                    <a:pt x="331" y="677"/>
                  </a:lnTo>
                  <a:lnTo>
                    <a:pt x="329" y="684"/>
                  </a:lnTo>
                  <a:lnTo>
                    <a:pt x="329" y="684"/>
                  </a:lnTo>
                  <a:lnTo>
                    <a:pt x="331" y="687"/>
                  </a:lnTo>
                  <a:lnTo>
                    <a:pt x="329" y="701"/>
                  </a:lnTo>
                  <a:lnTo>
                    <a:pt x="329" y="703"/>
                  </a:lnTo>
                  <a:lnTo>
                    <a:pt x="333" y="713"/>
                  </a:lnTo>
                  <a:lnTo>
                    <a:pt x="331" y="715"/>
                  </a:lnTo>
                  <a:lnTo>
                    <a:pt x="333" y="717"/>
                  </a:lnTo>
                  <a:lnTo>
                    <a:pt x="338" y="720"/>
                  </a:lnTo>
                  <a:lnTo>
                    <a:pt x="341" y="717"/>
                  </a:lnTo>
                  <a:lnTo>
                    <a:pt x="341" y="715"/>
                  </a:lnTo>
                  <a:lnTo>
                    <a:pt x="341" y="713"/>
                  </a:lnTo>
                  <a:lnTo>
                    <a:pt x="341" y="713"/>
                  </a:lnTo>
                  <a:lnTo>
                    <a:pt x="338" y="710"/>
                  </a:lnTo>
                  <a:lnTo>
                    <a:pt x="338" y="708"/>
                  </a:lnTo>
                  <a:lnTo>
                    <a:pt x="338" y="708"/>
                  </a:lnTo>
                  <a:lnTo>
                    <a:pt x="341" y="706"/>
                  </a:lnTo>
                  <a:lnTo>
                    <a:pt x="341" y="706"/>
                  </a:lnTo>
                  <a:lnTo>
                    <a:pt x="341" y="706"/>
                  </a:lnTo>
                  <a:lnTo>
                    <a:pt x="343" y="703"/>
                  </a:lnTo>
                  <a:lnTo>
                    <a:pt x="343" y="701"/>
                  </a:lnTo>
                  <a:lnTo>
                    <a:pt x="343" y="703"/>
                  </a:lnTo>
                  <a:lnTo>
                    <a:pt x="343" y="706"/>
                  </a:lnTo>
                  <a:lnTo>
                    <a:pt x="343" y="706"/>
                  </a:lnTo>
                  <a:lnTo>
                    <a:pt x="343" y="706"/>
                  </a:lnTo>
                  <a:lnTo>
                    <a:pt x="341" y="708"/>
                  </a:lnTo>
                  <a:lnTo>
                    <a:pt x="343" y="710"/>
                  </a:lnTo>
                  <a:lnTo>
                    <a:pt x="345" y="710"/>
                  </a:lnTo>
                  <a:lnTo>
                    <a:pt x="348" y="710"/>
                  </a:lnTo>
                  <a:lnTo>
                    <a:pt x="348" y="708"/>
                  </a:lnTo>
                  <a:lnTo>
                    <a:pt x="348" y="708"/>
                  </a:lnTo>
                  <a:lnTo>
                    <a:pt x="348" y="703"/>
                  </a:lnTo>
                  <a:lnTo>
                    <a:pt x="345" y="701"/>
                  </a:lnTo>
                  <a:lnTo>
                    <a:pt x="345" y="698"/>
                  </a:lnTo>
                  <a:lnTo>
                    <a:pt x="348" y="694"/>
                  </a:lnTo>
                  <a:lnTo>
                    <a:pt x="348" y="694"/>
                  </a:lnTo>
                  <a:lnTo>
                    <a:pt x="350" y="694"/>
                  </a:lnTo>
                  <a:lnTo>
                    <a:pt x="350" y="694"/>
                  </a:lnTo>
                  <a:lnTo>
                    <a:pt x="350" y="703"/>
                  </a:lnTo>
                  <a:lnTo>
                    <a:pt x="352" y="706"/>
                  </a:lnTo>
                  <a:lnTo>
                    <a:pt x="352" y="706"/>
                  </a:lnTo>
                  <a:lnTo>
                    <a:pt x="352" y="708"/>
                  </a:lnTo>
                  <a:lnTo>
                    <a:pt x="357" y="708"/>
                  </a:lnTo>
                  <a:lnTo>
                    <a:pt x="362" y="710"/>
                  </a:lnTo>
                  <a:lnTo>
                    <a:pt x="364" y="713"/>
                  </a:lnTo>
                  <a:lnTo>
                    <a:pt x="367" y="713"/>
                  </a:lnTo>
                  <a:lnTo>
                    <a:pt x="367" y="713"/>
                  </a:lnTo>
                  <a:lnTo>
                    <a:pt x="367" y="710"/>
                  </a:lnTo>
                  <a:lnTo>
                    <a:pt x="369" y="710"/>
                  </a:lnTo>
                  <a:lnTo>
                    <a:pt x="369" y="710"/>
                  </a:lnTo>
                  <a:lnTo>
                    <a:pt x="369" y="710"/>
                  </a:lnTo>
                  <a:lnTo>
                    <a:pt x="369" y="713"/>
                  </a:lnTo>
                  <a:lnTo>
                    <a:pt x="371" y="713"/>
                  </a:lnTo>
                  <a:lnTo>
                    <a:pt x="371" y="713"/>
                  </a:lnTo>
                  <a:lnTo>
                    <a:pt x="374" y="710"/>
                  </a:lnTo>
                  <a:lnTo>
                    <a:pt x="374" y="708"/>
                  </a:lnTo>
                  <a:lnTo>
                    <a:pt x="374" y="703"/>
                  </a:lnTo>
                  <a:lnTo>
                    <a:pt x="374" y="703"/>
                  </a:lnTo>
                  <a:lnTo>
                    <a:pt x="371" y="701"/>
                  </a:lnTo>
                  <a:lnTo>
                    <a:pt x="369" y="698"/>
                  </a:lnTo>
                  <a:lnTo>
                    <a:pt x="369" y="696"/>
                  </a:lnTo>
                  <a:lnTo>
                    <a:pt x="369" y="691"/>
                  </a:lnTo>
                  <a:lnTo>
                    <a:pt x="367" y="682"/>
                  </a:lnTo>
                  <a:lnTo>
                    <a:pt x="364" y="677"/>
                  </a:lnTo>
                  <a:lnTo>
                    <a:pt x="362" y="675"/>
                  </a:lnTo>
                  <a:lnTo>
                    <a:pt x="360" y="675"/>
                  </a:lnTo>
                  <a:lnTo>
                    <a:pt x="357" y="675"/>
                  </a:lnTo>
                  <a:lnTo>
                    <a:pt x="355" y="672"/>
                  </a:lnTo>
                  <a:lnTo>
                    <a:pt x="355" y="670"/>
                  </a:lnTo>
                  <a:lnTo>
                    <a:pt x="355" y="668"/>
                  </a:lnTo>
                  <a:lnTo>
                    <a:pt x="355" y="665"/>
                  </a:lnTo>
                  <a:lnTo>
                    <a:pt x="357" y="665"/>
                  </a:lnTo>
                  <a:lnTo>
                    <a:pt x="357" y="668"/>
                  </a:lnTo>
                  <a:lnTo>
                    <a:pt x="357" y="670"/>
                  </a:lnTo>
                  <a:lnTo>
                    <a:pt x="357" y="672"/>
                  </a:lnTo>
                  <a:lnTo>
                    <a:pt x="360" y="672"/>
                  </a:lnTo>
                  <a:lnTo>
                    <a:pt x="364" y="675"/>
                  </a:lnTo>
                  <a:lnTo>
                    <a:pt x="367" y="675"/>
                  </a:lnTo>
                  <a:lnTo>
                    <a:pt x="367" y="675"/>
                  </a:lnTo>
                  <a:lnTo>
                    <a:pt x="367" y="672"/>
                  </a:lnTo>
                  <a:lnTo>
                    <a:pt x="367" y="672"/>
                  </a:lnTo>
                  <a:lnTo>
                    <a:pt x="369" y="672"/>
                  </a:lnTo>
                  <a:lnTo>
                    <a:pt x="371" y="672"/>
                  </a:lnTo>
                  <a:lnTo>
                    <a:pt x="371" y="668"/>
                  </a:lnTo>
                  <a:lnTo>
                    <a:pt x="371" y="661"/>
                  </a:lnTo>
                  <a:lnTo>
                    <a:pt x="371" y="658"/>
                  </a:lnTo>
                  <a:lnTo>
                    <a:pt x="369" y="656"/>
                  </a:lnTo>
                  <a:lnTo>
                    <a:pt x="369" y="654"/>
                  </a:lnTo>
                  <a:lnTo>
                    <a:pt x="369" y="651"/>
                  </a:lnTo>
                  <a:lnTo>
                    <a:pt x="369" y="651"/>
                  </a:lnTo>
                  <a:lnTo>
                    <a:pt x="369" y="649"/>
                  </a:lnTo>
                  <a:lnTo>
                    <a:pt x="369" y="646"/>
                  </a:lnTo>
                  <a:lnTo>
                    <a:pt x="371" y="649"/>
                  </a:lnTo>
                  <a:lnTo>
                    <a:pt x="371" y="649"/>
                  </a:lnTo>
                  <a:lnTo>
                    <a:pt x="371" y="649"/>
                  </a:lnTo>
                  <a:lnTo>
                    <a:pt x="371" y="649"/>
                  </a:lnTo>
                  <a:lnTo>
                    <a:pt x="374" y="644"/>
                  </a:lnTo>
                  <a:lnTo>
                    <a:pt x="374" y="642"/>
                  </a:lnTo>
                  <a:lnTo>
                    <a:pt x="374" y="639"/>
                  </a:lnTo>
                  <a:lnTo>
                    <a:pt x="371" y="637"/>
                  </a:lnTo>
                  <a:lnTo>
                    <a:pt x="367" y="632"/>
                  </a:lnTo>
                  <a:lnTo>
                    <a:pt x="367" y="627"/>
                  </a:lnTo>
                  <a:lnTo>
                    <a:pt x="367" y="627"/>
                  </a:lnTo>
                  <a:lnTo>
                    <a:pt x="364" y="625"/>
                  </a:lnTo>
                  <a:lnTo>
                    <a:pt x="364" y="623"/>
                  </a:lnTo>
                  <a:lnTo>
                    <a:pt x="364" y="616"/>
                  </a:lnTo>
                  <a:lnTo>
                    <a:pt x="364" y="616"/>
                  </a:lnTo>
                  <a:lnTo>
                    <a:pt x="364" y="613"/>
                  </a:lnTo>
                  <a:lnTo>
                    <a:pt x="364" y="611"/>
                  </a:lnTo>
                  <a:lnTo>
                    <a:pt x="364" y="611"/>
                  </a:lnTo>
                  <a:lnTo>
                    <a:pt x="364" y="609"/>
                  </a:lnTo>
                  <a:lnTo>
                    <a:pt x="362" y="604"/>
                  </a:lnTo>
                  <a:lnTo>
                    <a:pt x="362" y="599"/>
                  </a:lnTo>
                  <a:lnTo>
                    <a:pt x="360" y="597"/>
                  </a:lnTo>
                  <a:lnTo>
                    <a:pt x="357" y="597"/>
                  </a:lnTo>
                  <a:lnTo>
                    <a:pt x="360" y="594"/>
                  </a:lnTo>
                  <a:lnTo>
                    <a:pt x="360" y="592"/>
                  </a:lnTo>
                  <a:lnTo>
                    <a:pt x="360" y="587"/>
                  </a:lnTo>
                  <a:lnTo>
                    <a:pt x="357" y="585"/>
                  </a:lnTo>
                  <a:lnTo>
                    <a:pt x="357" y="582"/>
                  </a:lnTo>
                  <a:lnTo>
                    <a:pt x="357" y="580"/>
                  </a:lnTo>
                  <a:lnTo>
                    <a:pt x="355" y="578"/>
                  </a:lnTo>
                  <a:lnTo>
                    <a:pt x="355" y="575"/>
                  </a:lnTo>
                  <a:lnTo>
                    <a:pt x="355" y="573"/>
                  </a:lnTo>
                  <a:lnTo>
                    <a:pt x="355" y="571"/>
                  </a:lnTo>
                  <a:lnTo>
                    <a:pt x="357" y="568"/>
                  </a:lnTo>
                  <a:lnTo>
                    <a:pt x="357" y="566"/>
                  </a:lnTo>
                  <a:lnTo>
                    <a:pt x="357" y="566"/>
                  </a:lnTo>
                  <a:lnTo>
                    <a:pt x="357" y="564"/>
                  </a:lnTo>
                  <a:lnTo>
                    <a:pt x="360" y="561"/>
                  </a:lnTo>
                  <a:lnTo>
                    <a:pt x="357" y="559"/>
                  </a:lnTo>
                  <a:lnTo>
                    <a:pt x="357" y="556"/>
                  </a:lnTo>
                  <a:lnTo>
                    <a:pt x="355" y="556"/>
                  </a:lnTo>
                  <a:lnTo>
                    <a:pt x="352" y="554"/>
                  </a:lnTo>
                  <a:lnTo>
                    <a:pt x="350" y="549"/>
                  </a:lnTo>
                  <a:lnTo>
                    <a:pt x="348" y="547"/>
                  </a:lnTo>
                  <a:lnTo>
                    <a:pt x="345" y="545"/>
                  </a:lnTo>
                  <a:lnTo>
                    <a:pt x="345" y="542"/>
                  </a:lnTo>
                  <a:lnTo>
                    <a:pt x="345" y="540"/>
                  </a:lnTo>
                  <a:lnTo>
                    <a:pt x="348" y="538"/>
                  </a:lnTo>
                  <a:lnTo>
                    <a:pt x="348" y="530"/>
                  </a:lnTo>
                  <a:lnTo>
                    <a:pt x="350" y="528"/>
                  </a:lnTo>
                  <a:lnTo>
                    <a:pt x="355" y="521"/>
                  </a:lnTo>
                  <a:lnTo>
                    <a:pt x="357" y="519"/>
                  </a:lnTo>
                  <a:lnTo>
                    <a:pt x="360" y="516"/>
                  </a:lnTo>
                  <a:lnTo>
                    <a:pt x="360" y="516"/>
                  </a:lnTo>
                  <a:lnTo>
                    <a:pt x="360" y="514"/>
                  </a:lnTo>
                  <a:lnTo>
                    <a:pt x="360" y="514"/>
                  </a:lnTo>
                  <a:lnTo>
                    <a:pt x="357" y="514"/>
                  </a:lnTo>
                  <a:lnTo>
                    <a:pt x="355" y="514"/>
                  </a:lnTo>
                  <a:lnTo>
                    <a:pt x="355" y="514"/>
                  </a:lnTo>
                  <a:lnTo>
                    <a:pt x="345" y="511"/>
                  </a:lnTo>
                  <a:lnTo>
                    <a:pt x="345" y="509"/>
                  </a:lnTo>
                  <a:lnTo>
                    <a:pt x="343" y="509"/>
                  </a:lnTo>
                  <a:lnTo>
                    <a:pt x="341" y="511"/>
                  </a:lnTo>
                  <a:lnTo>
                    <a:pt x="341" y="511"/>
                  </a:lnTo>
                  <a:lnTo>
                    <a:pt x="341" y="511"/>
                  </a:lnTo>
                  <a:lnTo>
                    <a:pt x="338" y="511"/>
                  </a:lnTo>
                  <a:lnTo>
                    <a:pt x="331" y="509"/>
                  </a:lnTo>
                  <a:lnTo>
                    <a:pt x="329" y="509"/>
                  </a:lnTo>
                  <a:lnTo>
                    <a:pt x="329" y="507"/>
                  </a:lnTo>
                  <a:lnTo>
                    <a:pt x="329" y="502"/>
                  </a:lnTo>
                  <a:lnTo>
                    <a:pt x="329" y="500"/>
                  </a:lnTo>
                  <a:lnTo>
                    <a:pt x="333" y="497"/>
                  </a:lnTo>
                  <a:lnTo>
                    <a:pt x="338" y="481"/>
                  </a:lnTo>
                  <a:lnTo>
                    <a:pt x="338" y="478"/>
                  </a:lnTo>
                  <a:lnTo>
                    <a:pt x="336" y="478"/>
                  </a:lnTo>
                  <a:lnTo>
                    <a:pt x="336" y="478"/>
                  </a:lnTo>
                  <a:lnTo>
                    <a:pt x="333" y="481"/>
                  </a:lnTo>
                  <a:lnTo>
                    <a:pt x="333" y="481"/>
                  </a:lnTo>
                  <a:lnTo>
                    <a:pt x="331" y="478"/>
                  </a:lnTo>
                  <a:lnTo>
                    <a:pt x="329" y="478"/>
                  </a:lnTo>
                  <a:lnTo>
                    <a:pt x="326" y="476"/>
                  </a:lnTo>
                  <a:lnTo>
                    <a:pt x="324" y="474"/>
                  </a:lnTo>
                  <a:lnTo>
                    <a:pt x="322" y="469"/>
                  </a:lnTo>
                  <a:lnTo>
                    <a:pt x="319" y="467"/>
                  </a:lnTo>
                  <a:lnTo>
                    <a:pt x="319" y="467"/>
                  </a:lnTo>
                  <a:lnTo>
                    <a:pt x="317" y="467"/>
                  </a:lnTo>
                  <a:lnTo>
                    <a:pt x="315" y="467"/>
                  </a:lnTo>
                  <a:lnTo>
                    <a:pt x="315" y="464"/>
                  </a:lnTo>
                  <a:lnTo>
                    <a:pt x="315" y="464"/>
                  </a:lnTo>
                  <a:lnTo>
                    <a:pt x="315" y="462"/>
                  </a:lnTo>
                  <a:lnTo>
                    <a:pt x="315" y="462"/>
                  </a:lnTo>
                  <a:lnTo>
                    <a:pt x="315" y="462"/>
                  </a:lnTo>
                  <a:lnTo>
                    <a:pt x="312" y="459"/>
                  </a:lnTo>
                  <a:lnTo>
                    <a:pt x="312" y="459"/>
                  </a:lnTo>
                  <a:lnTo>
                    <a:pt x="312" y="459"/>
                  </a:lnTo>
                  <a:lnTo>
                    <a:pt x="315" y="448"/>
                  </a:lnTo>
                  <a:lnTo>
                    <a:pt x="315" y="445"/>
                  </a:lnTo>
                  <a:lnTo>
                    <a:pt x="312" y="445"/>
                  </a:lnTo>
                  <a:lnTo>
                    <a:pt x="312" y="443"/>
                  </a:lnTo>
                  <a:lnTo>
                    <a:pt x="315" y="440"/>
                  </a:lnTo>
                  <a:lnTo>
                    <a:pt x="315" y="438"/>
                  </a:lnTo>
                  <a:lnTo>
                    <a:pt x="317" y="438"/>
                  </a:lnTo>
                  <a:lnTo>
                    <a:pt x="317" y="436"/>
                  </a:lnTo>
                  <a:lnTo>
                    <a:pt x="317" y="436"/>
                  </a:lnTo>
                  <a:lnTo>
                    <a:pt x="315" y="433"/>
                  </a:lnTo>
                  <a:lnTo>
                    <a:pt x="317" y="433"/>
                  </a:lnTo>
                  <a:lnTo>
                    <a:pt x="317" y="431"/>
                  </a:lnTo>
                  <a:lnTo>
                    <a:pt x="319" y="431"/>
                  </a:lnTo>
                  <a:lnTo>
                    <a:pt x="322" y="431"/>
                  </a:lnTo>
                  <a:lnTo>
                    <a:pt x="324" y="431"/>
                  </a:lnTo>
                  <a:lnTo>
                    <a:pt x="326" y="429"/>
                  </a:lnTo>
                  <a:lnTo>
                    <a:pt x="331" y="426"/>
                  </a:lnTo>
                  <a:lnTo>
                    <a:pt x="331" y="424"/>
                  </a:lnTo>
                  <a:lnTo>
                    <a:pt x="331" y="422"/>
                  </a:lnTo>
                  <a:lnTo>
                    <a:pt x="331" y="419"/>
                  </a:lnTo>
                  <a:lnTo>
                    <a:pt x="331" y="417"/>
                  </a:lnTo>
                  <a:lnTo>
                    <a:pt x="331" y="414"/>
                  </a:lnTo>
                  <a:lnTo>
                    <a:pt x="331" y="412"/>
                  </a:lnTo>
                  <a:lnTo>
                    <a:pt x="333" y="412"/>
                  </a:lnTo>
                  <a:lnTo>
                    <a:pt x="333" y="410"/>
                  </a:lnTo>
                  <a:lnTo>
                    <a:pt x="331" y="410"/>
                  </a:lnTo>
                  <a:lnTo>
                    <a:pt x="329" y="407"/>
                  </a:lnTo>
                  <a:lnTo>
                    <a:pt x="329" y="405"/>
                  </a:lnTo>
                  <a:lnTo>
                    <a:pt x="326" y="405"/>
                  </a:lnTo>
                  <a:lnTo>
                    <a:pt x="326" y="403"/>
                  </a:lnTo>
                  <a:lnTo>
                    <a:pt x="329" y="400"/>
                  </a:lnTo>
                  <a:lnTo>
                    <a:pt x="329" y="400"/>
                  </a:lnTo>
                  <a:lnTo>
                    <a:pt x="329" y="396"/>
                  </a:lnTo>
                  <a:lnTo>
                    <a:pt x="329" y="396"/>
                  </a:lnTo>
                  <a:lnTo>
                    <a:pt x="329" y="393"/>
                  </a:lnTo>
                  <a:lnTo>
                    <a:pt x="329" y="393"/>
                  </a:lnTo>
                  <a:lnTo>
                    <a:pt x="331" y="391"/>
                  </a:lnTo>
                  <a:lnTo>
                    <a:pt x="333" y="391"/>
                  </a:lnTo>
                  <a:lnTo>
                    <a:pt x="333" y="391"/>
                  </a:lnTo>
                  <a:lnTo>
                    <a:pt x="333" y="391"/>
                  </a:lnTo>
                  <a:lnTo>
                    <a:pt x="336" y="388"/>
                  </a:lnTo>
                  <a:lnTo>
                    <a:pt x="336" y="386"/>
                  </a:lnTo>
                  <a:lnTo>
                    <a:pt x="336" y="386"/>
                  </a:lnTo>
                  <a:lnTo>
                    <a:pt x="336" y="384"/>
                  </a:lnTo>
                  <a:lnTo>
                    <a:pt x="336" y="384"/>
                  </a:lnTo>
                  <a:lnTo>
                    <a:pt x="333" y="379"/>
                  </a:lnTo>
                  <a:lnTo>
                    <a:pt x="331" y="374"/>
                  </a:lnTo>
                  <a:lnTo>
                    <a:pt x="329" y="372"/>
                  </a:lnTo>
                  <a:lnTo>
                    <a:pt x="326" y="372"/>
                  </a:lnTo>
                  <a:lnTo>
                    <a:pt x="324" y="374"/>
                  </a:lnTo>
                  <a:lnTo>
                    <a:pt x="322" y="377"/>
                  </a:lnTo>
                  <a:lnTo>
                    <a:pt x="319" y="379"/>
                  </a:lnTo>
                  <a:lnTo>
                    <a:pt x="315" y="377"/>
                  </a:lnTo>
                  <a:lnTo>
                    <a:pt x="307" y="377"/>
                  </a:lnTo>
                  <a:lnTo>
                    <a:pt x="305" y="374"/>
                  </a:lnTo>
                  <a:lnTo>
                    <a:pt x="296" y="367"/>
                  </a:lnTo>
                  <a:lnTo>
                    <a:pt x="265" y="353"/>
                  </a:lnTo>
                  <a:lnTo>
                    <a:pt x="262" y="351"/>
                  </a:lnTo>
                  <a:lnTo>
                    <a:pt x="262" y="351"/>
                  </a:lnTo>
                  <a:lnTo>
                    <a:pt x="260" y="348"/>
                  </a:lnTo>
                  <a:lnTo>
                    <a:pt x="260" y="348"/>
                  </a:lnTo>
                  <a:lnTo>
                    <a:pt x="260" y="348"/>
                  </a:lnTo>
                  <a:lnTo>
                    <a:pt x="260" y="346"/>
                  </a:lnTo>
                  <a:lnTo>
                    <a:pt x="260" y="341"/>
                  </a:lnTo>
                  <a:lnTo>
                    <a:pt x="260" y="339"/>
                  </a:lnTo>
                  <a:lnTo>
                    <a:pt x="258" y="336"/>
                  </a:lnTo>
                  <a:lnTo>
                    <a:pt x="255" y="334"/>
                  </a:lnTo>
                  <a:lnTo>
                    <a:pt x="255" y="334"/>
                  </a:lnTo>
                  <a:lnTo>
                    <a:pt x="253" y="334"/>
                  </a:lnTo>
                  <a:lnTo>
                    <a:pt x="253" y="329"/>
                  </a:lnTo>
                  <a:lnTo>
                    <a:pt x="253" y="327"/>
                  </a:lnTo>
                  <a:lnTo>
                    <a:pt x="255" y="324"/>
                  </a:lnTo>
                  <a:lnTo>
                    <a:pt x="255" y="320"/>
                  </a:lnTo>
                  <a:lnTo>
                    <a:pt x="258" y="320"/>
                  </a:lnTo>
                  <a:lnTo>
                    <a:pt x="258" y="320"/>
                  </a:lnTo>
                  <a:lnTo>
                    <a:pt x="260" y="317"/>
                  </a:lnTo>
                  <a:lnTo>
                    <a:pt x="260" y="315"/>
                  </a:lnTo>
                  <a:lnTo>
                    <a:pt x="260" y="315"/>
                  </a:lnTo>
                  <a:lnTo>
                    <a:pt x="260" y="313"/>
                  </a:lnTo>
                  <a:lnTo>
                    <a:pt x="262" y="313"/>
                  </a:lnTo>
                  <a:lnTo>
                    <a:pt x="262" y="313"/>
                  </a:lnTo>
                  <a:lnTo>
                    <a:pt x="265" y="310"/>
                  </a:lnTo>
                  <a:lnTo>
                    <a:pt x="265" y="308"/>
                  </a:lnTo>
                  <a:lnTo>
                    <a:pt x="265" y="306"/>
                  </a:lnTo>
                  <a:lnTo>
                    <a:pt x="265" y="301"/>
                  </a:lnTo>
                  <a:lnTo>
                    <a:pt x="262" y="301"/>
                  </a:lnTo>
                  <a:lnTo>
                    <a:pt x="262" y="301"/>
                  </a:lnTo>
                  <a:lnTo>
                    <a:pt x="262" y="298"/>
                  </a:lnTo>
                  <a:lnTo>
                    <a:pt x="270" y="296"/>
                  </a:lnTo>
                  <a:lnTo>
                    <a:pt x="272" y="296"/>
                  </a:lnTo>
                  <a:lnTo>
                    <a:pt x="272" y="296"/>
                  </a:lnTo>
                  <a:lnTo>
                    <a:pt x="274" y="296"/>
                  </a:lnTo>
                  <a:lnTo>
                    <a:pt x="277" y="298"/>
                  </a:lnTo>
                  <a:lnTo>
                    <a:pt x="277" y="301"/>
                  </a:lnTo>
                  <a:lnTo>
                    <a:pt x="277" y="303"/>
                  </a:lnTo>
                  <a:lnTo>
                    <a:pt x="279" y="303"/>
                  </a:lnTo>
                  <a:lnTo>
                    <a:pt x="284" y="306"/>
                  </a:lnTo>
                  <a:lnTo>
                    <a:pt x="286" y="306"/>
                  </a:lnTo>
                  <a:lnTo>
                    <a:pt x="286" y="306"/>
                  </a:lnTo>
                  <a:lnTo>
                    <a:pt x="288" y="301"/>
                  </a:lnTo>
                  <a:lnTo>
                    <a:pt x="293" y="296"/>
                  </a:lnTo>
                  <a:lnTo>
                    <a:pt x="293" y="294"/>
                  </a:lnTo>
                  <a:lnTo>
                    <a:pt x="296" y="289"/>
                  </a:lnTo>
                  <a:lnTo>
                    <a:pt x="298" y="287"/>
                  </a:lnTo>
                  <a:lnTo>
                    <a:pt x="298" y="282"/>
                  </a:lnTo>
                  <a:lnTo>
                    <a:pt x="300" y="275"/>
                  </a:lnTo>
                  <a:lnTo>
                    <a:pt x="300" y="268"/>
                  </a:lnTo>
                  <a:lnTo>
                    <a:pt x="300" y="265"/>
                  </a:lnTo>
                  <a:lnTo>
                    <a:pt x="305" y="263"/>
                  </a:lnTo>
                  <a:lnTo>
                    <a:pt x="305" y="265"/>
                  </a:lnTo>
                  <a:lnTo>
                    <a:pt x="310" y="265"/>
                  </a:lnTo>
                  <a:lnTo>
                    <a:pt x="312" y="268"/>
                  </a:lnTo>
                  <a:lnTo>
                    <a:pt x="315" y="268"/>
                  </a:lnTo>
                  <a:lnTo>
                    <a:pt x="315" y="268"/>
                  </a:lnTo>
                  <a:lnTo>
                    <a:pt x="315" y="268"/>
                  </a:lnTo>
                  <a:lnTo>
                    <a:pt x="317" y="265"/>
                  </a:lnTo>
                  <a:lnTo>
                    <a:pt x="317" y="265"/>
                  </a:lnTo>
                  <a:lnTo>
                    <a:pt x="319" y="265"/>
                  </a:lnTo>
                  <a:lnTo>
                    <a:pt x="322" y="265"/>
                  </a:lnTo>
                  <a:lnTo>
                    <a:pt x="326" y="265"/>
                  </a:lnTo>
                  <a:lnTo>
                    <a:pt x="333" y="268"/>
                  </a:lnTo>
                  <a:lnTo>
                    <a:pt x="341" y="268"/>
                  </a:lnTo>
                  <a:lnTo>
                    <a:pt x="341" y="268"/>
                  </a:lnTo>
                  <a:lnTo>
                    <a:pt x="343" y="265"/>
                  </a:lnTo>
                  <a:lnTo>
                    <a:pt x="343" y="263"/>
                  </a:lnTo>
                  <a:lnTo>
                    <a:pt x="343" y="263"/>
                  </a:lnTo>
                  <a:lnTo>
                    <a:pt x="345" y="263"/>
                  </a:lnTo>
                  <a:lnTo>
                    <a:pt x="345" y="265"/>
                  </a:lnTo>
                  <a:lnTo>
                    <a:pt x="352" y="268"/>
                  </a:lnTo>
                  <a:lnTo>
                    <a:pt x="355" y="268"/>
                  </a:lnTo>
                  <a:lnTo>
                    <a:pt x="355" y="265"/>
                  </a:lnTo>
                  <a:lnTo>
                    <a:pt x="357" y="265"/>
                  </a:lnTo>
                  <a:lnTo>
                    <a:pt x="357" y="263"/>
                  </a:lnTo>
                  <a:lnTo>
                    <a:pt x="357" y="261"/>
                  </a:lnTo>
                  <a:lnTo>
                    <a:pt x="357" y="261"/>
                  </a:lnTo>
                  <a:lnTo>
                    <a:pt x="357" y="258"/>
                  </a:lnTo>
                  <a:lnTo>
                    <a:pt x="362" y="256"/>
                  </a:lnTo>
                  <a:lnTo>
                    <a:pt x="362" y="253"/>
                  </a:lnTo>
                  <a:lnTo>
                    <a:pt x="362" y="253"/>
                  </a:lnTo>
                  <a:lnTo>
                    <a:pt x="362" y="251"/>
                  </a:lnTo>
                  <a:lnTo>
                    <a:pt x="362" y="251"/>
                  </a:lnTo>
                  <a:lnTo>
                    <a:pt x="357" y="251"/>
                  </a:lnTo>
                  <a:lnTo>
                    <a:pt x="352" y="251"/>
                  </a:lnTo>
                  <a:lnTo>
                    <a:pt x="352" y="249"/>
                  </a:lnTo>
                  <a:lnTo>
                    <a:pt x="350" y="249"/>
                  </a:lnTo>
                  <a:lnTo>
                    <a:pt x="348" y="246"/>
                  </a:lnTo>
                  <a:lnTo>
                    <a:pt x="348" y="246"/>
                  </a:lnTo>
                  <a:lnTo>
                    <a:pt x="345" y="246"/>
                  </a:lnTo>
                  <a:lnTo>
                    <a:pt x="343" y="244"/>
                  </a:lnTo>
                  <a:lnTo>
                    <a:pt x="343" y="242"/>
                  </a:lnTo>
                  <a:lnTo>
                    <a:pt x="343" y="242"/>
                  </a:lnTo>
                  <a:lnTo>
                    <a:pt x="343" y="239"/>
                  </a:lnTo>
                  <a:lnTo>
                    <a:pt x="341" y="239"/>
                  </a:lnTo>
                  <a:lnTo>
                    <a:pt x="341" y="237"/>
                  </a:lnTo>
                  <a:lnTo>
                    <a:pt x="343" y="232"/>
                  </a:lnTo>
                  <a:lnTo>
                    <a:pt x="343" y="230"/>
                  </a:lnTo>
                  <a:lnTo>
                    <a:pt x="343" y="230"/>
                  </a:lnTo>
                  <a:lnTo>
                    <a:pt x="341" y="227"/>
                  </a:lnTo>
                  <a:lnTo>
                    <a:pt x="341" y="225"/>
                  </a:lnTo>
                  <a:lnTo>
                    <a:pt x="338" y="225"/>
                  </a:lnTo>
                  <a:lnTo>
                    <a:pt x="336" y="223"/>
                  </a:lnTo>
                  <a:lnTo>
                    <a:pt x="336" y="225"/>
                  </a:lnTo>
                  <a:lnTo>
                    <a:pt x="333" y="227"/>
                  </a:lnTo>
                  <a:lnTo>
                    <a:pt x="333" y="227"/>
                  </a:lnTo>
                  <a:lnTo>
                    <a:pt x="331" y="225"/>
                  </a:lnTo>
                  <a:lnTo>
                    <a:pt x="331" y="227"/>
                  </a:lnTo>
                  <a:lnTo>
                    <a:pt x="329" y="227"/>
                  </a:lnTo>
                  <a:lnTo>
                    <a:pt x="329" y="227"/>
                  </a:lnTo>
                  <a:lnTo>
                    <a:pt x="329" y="230"/>
                  </a:lnTo>
                  <a:lnTo>
                    <a:pt x="326" y="230"/>
                  </a:lnTo>
                  <a:lnTo>
                    <a:pt x="324" y="230"/>
                  </a:lnTo>
                  <a:lnTo>
                    <a:pt x="319" y="227"/>
                  </a:lnTo>
                  <a:lnTo>
                    <a:pt x="317" y="225"/>
                  </a:lnTo>
                  <a:lnTo>
                    <a:pt x="312" y="225"/>
                  </a:lnTo>
                  <a:lnTo>
                    <a:pt x="310" y="225"/>
                  </a:lnTo>
                  <a:lnTo>
                    <a:pt x="310" y="225"/>
                  </a:lnTo>
                  <a:lnTo>
                    <a:pt x="310" y="223"/>
                  </a:lnTo>
                  <a:lnTo>
                    <a:pt x="305" y="220"/>
                  </a:lnTo>
                  <a:lnTo>
                    <a:pt x="305" y="218"/>
                  </a:lnTo>
                  <a:lnTo>
                    <a:pt x="300" y="216"/>
                  </a:lnTo>
                  <a:lnTo>
                    <a:pt x="298" y="213"/>
                  </a:lnTo>
                  <a:lnTo>
                    <a:pt x="298" y="206"/>
                  </a:lnTo>
                  <a:lnTo>
                    <a:pt x="296" y="201"/>
                  </a:lnTo>
                  <a:lnTo>
                    <a:pt x="286" y="197"/>
                  </a:lnTo>
                  <a:lnTo>
                    <a:pt x="279" y="190"/>
                  </a:lnTo>
                  <a:lnTo>
                    <a:pt x="277" y="187"/>
                  </a:lnTo>
                  <a:lnTo>
                    <a:pt x="272" y="187"/>
                  </a:lnTo>
                  <a:lnTo>
                    <a:pt x="270" y="190"/>
                  </a:lnTo>
                  <a:lnTo>
                    <a:pt x="267" y="190"/>
                  </a:lnTo>
                  <a:lnTo>
                    <a:pt x="265" y="190"/>
                  </a:lnTo>
                  <a:lnTo>
                    <a:pt x="262" y="190"/>
                  </a:lnTo>
                  <a:lnTo>
                    <a:pt x="262" y="187"/>
                  </a:lnTo>
                  <a:lnTo>
                    <a:pt x="262" y="185"/>
                  </a:lnTo>
                  <a:lnTo>
                    <a:pt x="260" y="182"/>
                  </a:lnTo>
                  <a:lnTo>
                    <a:pt x="260" y="182"/>
                  </a:lnTo>
                  <a:lnTo>
                    <a:pt x="260" y="180"/>
                  </a:lnTo>
                  <a:lnTo>
                    <a:pt x="260" y="180"/>
                  </a:lnTo>
                  <a:lnTo>
                    <a:pt x="258" y="173"/>
                  </a:lnTo>
                  <a:lnTo>
                    <a:pt x="258" y="173"/>
                  </a:lnTo>
                  <a:lnTo>
                    <a:pt x="260" y="173"/>
                  </a:lnTo>
                  <a:lnTo>
                    <a:pt x="260" y="171"/>
                  </a:lnTo>
                  <a:lnTo>
                    <a:pt x="262" y="164"/>
                  </a:lnTo>
                  <a:lnTo>
                    <a:pt x="265" y="159"/>
                  </a:lnTo>
                  <a:lnTo>
                    <a:pt x="267" y="156"/>
                  </a:lnTo>
                  <a:lnTo>
                    <a:pt x="267" y="154"/>
                  </a:lnTo>
                  <a:lnTo>
                    <a:pt x="267" y="154"/>
                  </a:lnTo>
                  <a:lnTo>
                    <a:pt x="267" y="154"/>
                  </a:lnTo>
                  <a:lnTo>
                    <a:pt x="267" y="152"/>
                  </a:lnTo>
                  <a:lnTo>
                    <a:pt x="267" y="152"/>
                  </a:lnTo>
                  <a:lnTo>
                    <a:pt x="265" y="152"/>
                  </a:lnTo>
                  <a:lnTo>
                    <a:pt x="267" y="149"/>
                  </a:lnTo>
                  <a:lnTo>
                    <a:pt x="267" y="149"/>
                  </a:lnTo>
                  <a:lnTo>
                    <a:pt x="267" y="145"/>
                  </a:lnTo>
                  <a:lnTo>
                    <a:pt x="270" y="145"/>
                  </a:lnTo>
                  <a:lnTo>
                    <a:pt x="272" y="142"/>
                  </a:lnTo>
                  <a:lnTo>
                    <a:pt x="274" y="140"/>
                  </a:lnTo>
                  <a:lnTo>
                    <a:pt x="274" y="140"/>
                  </a:lnTo>
                  <a:lnTo>
                    <a:pt x="274" y="138"/>
                  </a:lnTo>
                  <a:lnTo>
                    <a:pt x="277" y="138"/>
                  </a:lnTo>
                  <a:lnTo>
                    <a:pt x="279" y="138"/>
                  </a:lnTo>
                  <a:lnTo>
                    <a:pt x="286" y="135"/>
                  </a:lnTo>
                  <a:lnTo>
                    <a:pt x="286" y="135"/>
                  </a:lnTo>
                  <a:lnTo>
                    <a:pt x="288" y="133"/>
                  </a:lnTo>
                  <a:lnTo>
                    <a:pt x="288" y="128"/>
                  </a:lnTo>
                  <a:lnTo>
                    <a:pt x="288" y="126"/>
                  </a:lnTo>
                  <a:lnTo>
                    <a:pt x="291" y="123"/>
                  </a:lnTo>
                  <a:lnTo>
                    <a:pt x="291" y="121"/>
                  </a:lnTo>
                  <a:lnTo>
                    <a:pt x="298" y="119"/>
                  </a:lnTo>
                  <a:lnTo>
                    <a:pt x="298" y="116"/>
                  </a:lnTo>
                  <a:lnTo>
                    <a:pt x="298" y="116"/>
                  </a:lnTo>
                  <a:lnTo>
                    <a:pt x="300" y="116"/>
                  </a:lnTo>
                  <a:lnTo>
                    <a:pt x="300" y="116"/>
                  </a:lnTo>
                  <a:lnTo>
                    <a:pt x="300" y="116"/>
                  </a:lnTo>
                  <a:lnTo>
                    <a:pt x="303" y="116"/>
                  </a:lnTo>
                  <a:lnTo>
                    <a:pt x="303" y="116"/>
                  </a:lnTo>
                  <a:lnTo>
                    <a:pt x="305" y="116"/>
                  </a:lnTo>
                  <a:lnTo>
                    <a:pt x="307" y="116"/>
                  </a:lnTo>
                  <a:lnTo>
                    <a:pt x="307" y="114"/>
                  </a:lnTo>
                  <a:lnTo>
                    <a:pt x="305" y="107"/>
                  </a:lnTo>
                  <a:lnTo>
                    <a:pt x="303" y="104"/>
                  </a:lnTo>
                  <a:lnTo>
                    <a:pt x="300" y="102"/>
                  </a:lnTo>
                  <a:lnTo>
                    <a:pt x="293" y="102"/>
                  </a:lnTo>
                  <a:lnTo>
                    <a:pt x="291" y="100"/>
                  </a:lnTo>
                  <a:lnTo>
                    <a:pt x="288" y="100"/>
                  </a:lnTo>
                  <a:lnTo>
                    <a:pt x="288" y="100"/>
                  </a:lnTo>
                  <a:lnTo>
                    <a:pt x="288" y="104"/>
                  </a:lnTo>
                  <a:lnTo>
                    <a:pt x="288" y="104"/>
                  </a:lnTo>
                  <a:lnTo>
                    <a:pt x="286" y="104"/>
                  </a:lnTo>
                  <a:lnTo>
                    <a:pt x="286" y="102"/>
                  </a:lnTo>
                  <a:lnTo>
                    <a:pt x="286" y="100"/>
                  </a:lnTo>
                  <a:lnTo>
                    <a:pt x="286" y="97"/>
                  </a:lnTo>
                  <a:lnTo>
                    <a:pt x="288" y="95"/>
                  </a:lnTo>
                  <a:lnTo>
                    <a:pt x="291" y="88"/>
                  </a:lnTo>
                  <a:lnTo>
                    <a:pt x="291" y="85"/>
                  </a:lnTo>
                  <a:lnTo>
                    <a:pt x="293" y="83"/>
                  </a:lnTo>
                  <a:lnTo>
                    <a:pt x="293" y="81"/>
                  </a:lnTo>
                  <a:lnTo>
                    <a:pt x="296" y="83"/>
                  </a:lnTo>
                  <a:lnTo>
                    <a:pt x="296" y="85"/>
                  </a:lnTo>
                  <a:lnTo>
                    <a:pt x="296" y="88"/>
                  </a:lnTo>
                  <a:lnTo>
                    <a:pt x="296" y="90"/>
                  </a:lnTo>
                  <a:lnTo>
                    <a:pt x="298" y="93"/>
                  </a:lnTo>
                  <a:lnTo>
                    <a:pt x="300" y="93"/>
                  </a:lnTo>
                  <a:lnTo>
                    <a:pt x="303" y="95"/>
                  </a:lnTo>
                  <a:lnTo>
                    <a:pt x="305" y="95"/>
                  </a:lnTo>
                  <a:lnTo>
                    <a:pt x="305" y="97"/>
                  </a:lnTo>
                  <a:lnTo>
                    <a:pt x="307" y="97"/>
                  </a:lnTo>
                  <a:lnTo>
                    <a:pt x="307" y="100"/>
                  </a:lnTo>
                  <a:lnTo>
                    <a:pt x="310" y="100"/>
                  </a:lnTo>
                  <a:lnTo>
                    <a:pt x="312" y="102"/>
                  </a:lnTo>
                  <a:lnTo>
                    <a:pt x="315" y="102"/>
                  </a:lnTo>
                  <a:lnTo>
                    <a:pt x="317" y="102"/>
                  </a:lnTo>
                  <a:lnTo>
                    <a:pt x="317" y="102"/>
                  </a:lnTo>
                  <a:lnTo>
                    <a:pt x="319" y="104"/>
                  </a:lnTo>
                  <a:lnTo>
                    <a:pt x="319" y="104"/>
                  </a:lnTo>
                  <a:lnTo>
                    <a:pt x="319" y="107"/>
                  </a:lnTo>
                  <a:lnTo>
                    <a:pt x="322" y="107"/>
                  </a:lnTo>
                  <a:lnTo>
                    <a:pt x="322" y="107"/>
                  </a:lnTo>
                  <a:lnTo>
                    <a:pt x="324" y="109"/>
                  </a:lnTo>
                  <a:lnTo>
                    <a:pt x="324" y="109"/>
                  </a:lnTo>
                  <a:lnTo>
                    <a:pt x="324" y="111"/>
                  </a:lnTo>
                  <a:lnTo>
                    <a:pt x="324" y="111"/>
                  </a:lnTo>
                  <a:lnTo>
                    <a:pt x="326" y="111"/>
                  </a:lnTo>
                  <a:lnTo>
                    <a:pt x="326" y="111"/>
                  </a:lnTo>
                  <a:lnTo>
                    <a:pt x="326" y="114"/>
                  </a:lnTo>
                  <a:lnTo>
                    <a:pt x="326" y="116"/>
                  </a:lnTo>
                  <a:lnTo>
                    <a:pt x="329" y="116"/>
                  </a:lnTo>
                  <a:lnTo>
                    <a:pt x="331" y="119"/>
                  </a:lnTo>
                  <a:lnTo>
                    <a:pt x="331" y="119"/>
                  </a:lnTo>
                  <a:lnTo>
                    <a:pt x="331" y="121"/>
                  </a:lnTo>
                  <a:lnTo>
                    <a:pt x="329" y="123"/>
                  </a:lnTo>
                  <a:lnTo>
                    <a:pt x="324" y="126"/>
                  </a:lnTo>
                  <a:lnTo>
                    <a:pt x="324" y="126"/>
                  </a:lnTo>
                  <a:lnTo>
                    <a:pt x="326" y="128"/>
                  </a:lnTo>
                  <a:lnTo>
                    <a:pt x="336" y="123"/>
                  </a:lnTo>
                  <a:lnTo>
                    <a:pt x="341" y="126"/>
                  </a:lnTo>
                  <a:lnTo>
                    <a:pt x="341" y="128"/>
                  </a:lnTo>
                  <a:lnTo>
                    <a:pt x="341" y="130"/>
                  </a:lnTo>
                  <a:lnTo>
                    <a:pt x="343" y="133"/>
                  </a:lnTo>
                  <a:lnTo>
                    <a:pt x="345" y="133"/>
                  </a:lnTo>
                  <a:lnTo>
                    <a:pt x="345" y="133"/>
                  </a:lnTo>
                  <a:lnTo>
                    <a:pt x="348" y="128"/>
                  </a:lnTo>
                  <a:lnTo>
                    <a:pt x="350" y="126"/>
                  </a:lnTo>
                  <a:lnTo>
                    <a:pt x="352" y="126"/>
                  </a:lnTo>
                  <a:lnTo>
                    <a:pt x="360" y="133"/>
                  </a:lnTo>
                  <a:lnTo>
                    <a:pt x="362" y="133"/>
                  </a:lnTo>
                  <a:lnTo>
                    <a:pt x="367" y="133"/>
                  </a:lnTo>
                  <a:lnTo>
                    <a:pt x="369" y="130"/>
                  </a:lnTo>
                  <a:lnTo>
                    <a:pt x="369" y="128"/>
                  </a:lnTo>
                  <a:lnTo>
                    <a:pt x="367" y="128"/>
                  </a:lnTo>
                  <a:lnTo>
                    <a:pt x="367" y="128"/>
                  </a:lnTo>
                  <a:lnTo>
                    <a:pt x="364" y="126"/>
                  </a:lnTo>
                  <a:lnTo>
                    <a:pt x="367" y="123"/>
                  </a:lnTo>
                  <a:lnTo>
                    <a:pt x="364" y="123"/>
                  </a:lnTo>
                  <a:lnTo>
                    <a:pt x="364" y="126"/>
                  </a:lnTo>
                  <a:lnTo>
                    <a:pt x="362" y="123"/>
                  </a:lnTo>
                  <a:lnTo>
                    <a:pt x="362" y="123"/>
                  </a:lnTo>
                  <a:lnTo>
                    <a:pt x="360" y="119"/>
                  </a:lnTo>
                  <a:lnTo>
                    <a:pt x="357" y="119"/>
                  </a:lnTo>
                  <a:lnTo>
                    <a:pt x="355" y="116"/>
                  </a:lnTo>
                  <a:lnTo>
                    <a:pt x="352" y="114"/>
                  </a:lnTo>
                  <a:lnTo>
                    <a:pt x="352" y="111"/>
                  </a:lnTo>
                  <a:lnTo>
                    <a:pt x="352" y="109"/>
                  </a:lnTo>
                  <a:lnTo>
                    <a:pt x="355" y="107"/>
                  </a:lnTo>
                  <a:lnTo>
                    <a:pt x="355" y="107"/>
                  </a:lnTo>
                  <a:lnTo>
                    <a:pt x="357" y="104"/>
                  </a:lnTo>
                  <a:lnTo>
                    <a:pt x="360" y="107"/>
                  </a:lnTo>
                  <a:lnTo>
                    <a:pt x="360" y="107"/>
                  </a:lnTo>
                  <a:lnTo>
                    <a:pt x="362" y="109"/>
                  </a:lnTo>
                  <a:lnTo>
                    <a:pt x="362" y="109"/>
                  </a:lnTo>
                  <a:lnTo>
                    <a:pt x="364" y="111"/>
                  </a:lnTo>
                  <a:lnTo>
                    <a:pt x="367" y="111"/>
                  </a:lnTo>
                  <a:lnTo>
                    <a:pt x="367" y="111"/>
                  </a:lnTo>
                  <a:lnTo>
                    <a:pt x="369" y="114"/>
                  </a:lnTo>
                  <a:lnTo>
                    <a:pt x="371" y="114"/>
                  </a:lnTo>
                  <a:lnTo>
                    <a:pt x="371" y="116"/>
                  </a:lnTo>
                  <a:lnTo>
                    <a:pt x="371" y="116"/>
                  </a:lnTo>
                  <a:lnTo>
                    <a:pt x="371" y="116"/>
                  </a:lnTo>
                  <a:lnTo>
                    <a:pt x="374" y="119"/>
                  </a:lnTo>
                  <a:lnTo>
                    <a:pt x="376" y="119"/>
                  </a:lnTo>
                  <a:lnTo>
                    <a:pt x="376" y="121"/>
                  </a:lnTo>
                  <a:lnTo>
                    <a:pt x="376" y="121"/>
                  </a:lnTo>
                  <a:lnTo>
                    <a:pt x="376" y="121"/>
                  </a:lnTo>
                  <a:lnTo>
                    <a:pt x="374" y="121"/>
                  </a:lnTo>
                  <a:lnTo>
                    <a:pt x="371" y="121"/>
                  </a:lnTo>
                  <a:lnTo>
                    <a:pt x="371" y="126"/>
                  </a:lnTo>
                  <a:lnTo>
                    <a:pt x="374" y="128"/>
                  </a:lnTo>
                  <a:lnTo>
                    <a:pt x="376" y="130"/>
                  </a:lnTo>
                  <a:lnTo>
                    <a:pt x="376" y="133"/>
                  </a:lnTo>
                  <a:lnTo>
                    <a:pt x="378" y="140"/>
                  </a:lnTo>
                  <a:lnTo>
                    <a:pt x="378" y="142"/>
                  </a:lnTo>
                  <a:lnTo>
                    <a:pt x="378" y="145"/>
                  </a:lnTo>
                  <a:lnTo>
                    <a:pt x="388" y="147"/>
                  </a:lnTo>
                  <a:lnTo>
                    <a:pt x="388" y="149"/>
                  </a:lnTo>
                  <a:lnTo>
                    <a:pt x="390" y="152"/>
                  </a:lnTo>
                  <a:lnTo>
                    <a:pt x="390" y="154"/>
                  </a:lnTo>
                  <a:lnTo>
                    <a:pt x="393" y="154"/>
                  </a:lnTo>
                  <a:lnTo>
                    <a:pt x="395" y="156"/>
                  </a:lnTo>
                  <a:lnTo>
                    <a:pt x="400" y="159"/>
                  </a:lnTo>
                  <a:lnTo>
                    <a:pt x="400" y="161"/>
                  </a:lnTo>
                  <a:lnTo>
                    <a:pt x="402" y="161"/>
                  </a:lnTo>
                  <a:lnTo>
                    <a:pt x="404" y="161"/>
                  </a:lnTo>
                  <a:lnTo>
                    <a:pt x="407" y="161"/>
                  </a:lnTo>
                  <a:lnTo>
                    <a:pt x="409" y="159"/>
                  </a:lnTo>
                  <a:lnTo>
                    <a:pt x="409" y="159"/>
                  </a:lnTo>
                  <a:lnTo>
                    <a:pt x="412" y="161"/>
                  </a:lnTo>
                  <a:lnTo>
                    <a:pt x="412" y="164"/>
                  </a:lnTo>
                  <a:lnTo>
                    <a:pt x="412" y="164"/>
                  </a:lnTo>
                  <a:lnTo>
                    <a:pt x="414" y="164"/>
                  </a:lnTo>
                  <a:lnTo>
                    <a:pt x="414" y="161"/>
                  </a:lnTo>
                  <a:lnTo>
                    <a:pt x="414" y="161"/>
                  </a:lnTo>
                  <a:lnTo>
                    <a:pt x="414" y="161"/>
                  </a:lnTo>
                  <a:lnTo>
                    <a:pt x="419" y="161"/>
                  </a:lnTo>
                  <a:lnTo>
                    <a:pt x="421" y="161"/>
                  </a:lnTo>
                  <a:lnTo>
                    <a:pt x="421" y="161"/>
                  </a:lnTo>
                  <a:lnTo>
                    <a:pt x="421" y="161"/>
                  </a:lnTo>
                  <a:lnTo>
                    <a:pt x="423" y="166"/>
                  </a:lnTo>
                  <a:lnTo>
                    <a:pt x="423" y="166"/>
                  </a:lnTo>
                  <a:lnTo>
                    <a:pt x="426" y="166"/>
                  </a:lnTo>
                  <a:lnTo>
                    <a:pt x="426" y="166"/>
                  </a:lnTo>
                  <a:lnTo>
                    <a:pt x="428" y="166"/>
                  </a:lnTo>
                  <a:lnTo>
                    <a:pt x="428" y="164"/>
                  </a:lnTo>
                  <a:lnTo>
                    <a:pt x="428" y="161"/>
                  </a:lnTo>
                  <a:lnTo>
                    <a:pt x="428" y="159"/>
                  </a:lnTo>
                  <a:lnTo>
                    <a:pt x="433" y="154"/>
                  </a:lnTo>
                  <a:lnTo>
                    <a:pt x="435" y="152"/>
                  </a:lnTo>
                  <a:lnTo>
                    <a:pt x="433" y="152"/>
                  </a:lnTo>
                  <a:lnTo>
                    <a:pt x="433" y="152"/>
                  </a:lnTo>
                  <a:lnTo>
                    <a:pt x="431" y="152"/>
                  </a:lnTo>
                  <a:lnTo>
                    <a:pt x="431" y="149"/>
                  </a:lnTo>
                  <a:lnTo>
                    <a:pt x="431" y="149"/>
                  </a:lnTo>
                  <a:lnTo>
                    <a:pt x="431" y="147"/>
                  </a:lnTo>
                  <a:lnTo>
                    <a:pt x="433" y="147"/>
                  </a:lnTo>
                  <a:lnTo>
                    <a:pt x="433" y="147"/>
                  </a:lnTo>
                  <a:lnTo>
                    <a:pt x="431" y="147"/>
                  </a:lnTo>
                  <a:lnTo>
                    <a:pt x="431" y="145"/>
                  </a:lnTo>
                  <a:lnTo>
                    <a:pt x="428" y="142"/>
                  </a:lnTo>
                  <a:lnTo>
                    <a:pt x="431" y="142"/>
                  </a:lnTo>
                  <a:lnTo>
                    <a:pt x="431" y="140"/>
                  </a:lnTo>
                  <a:lnTo>
                    <a:pt x="433" y="140"/>
                  </a:lnTo>
                  <a:lnTo>
                    <a:pt x="433" y="140"/>
                  </a:lnTo>
                  <a:lnTo>
                    <a:pt x="435" y="140"/>
                  </a:lnTo>
                  <a:lnTo>
                    <a:pt x="435" y="140"/>
                  </a:lnTo>
                  <a:lnTo>
                    <a:pt x="435" y="138"/>
                  </a:lnTo>
                  <a:lnTo>
                    <a:pt x="433" y="135"/>
                  </a:lnTo>
                  <a:lnTo>
                    <a:pt x="435" y="133"/>
                  </a:lnTo>
                  <a:lnTo>
                    <a:pt x="438" y="133"/>
                  </a:lnTo>
                  <a:lnTo>
                    <a:pt x="440" y="133"/>
                  </a:lnTo>
                  <a:lnTo>
                    <a:pt x="440" y="135"/>
                  </a:lnTo>
                  <a:lnTo>
                    <a:pt x="440" y="138"/>
                  </a:lnTo>
                  <a:lnTo>
                    <a:pt x="442" y="138"/>
                  </a:lnTo>
                  <a:lnTo>
                    <a:pt x="445" y="135"/>
                  </a:lnTo>
                  <a:lnTo>
                    <a:pt x="447" y="135"/>
                  </a:lnTo>
                  <a:lnTo>
                    <a:pt x="449" y="135"/>
                  </a:lnTo>
                  <a:lnTo>
                    <a:pt x="449" y="133"/>
                  </a:lnTo>
                  <a:lnTo>
                    <a:pt x="449" y="133"/>
                  </a:lnTo>
                  <a:lnTo>
                    <a:pt x="449" y="130"/>
                  </a:lnTo>
                  <a:lnTo>
                    <a:pt x="449" y="130"/>
                  </a:lnTo>
                  <a:lnTo>
                    <a:pt x="449" y="130"/>
                  </a:lnTo>
                  <a:lnTo>
                    <a:pt x="449" y="128"/>
                  </a:lnTo>
                  <a:lnTo>
                    <a:pt x="452" y="128"/>
                  </a:lnTo>
                  <a:lnTo>
                    <a:pt x="454" y="123"/>
                  </a:lnTo>
                  <a:lnTo>
                    <a:pt x="454" y="123"/>
                  </a:lnTo>
                  <a:lnTo>
                    <a:pt x="454" y="123"/>
                  </a:lnTo>
                  <a:lnTo>
                    <a:pt x="457" y="121"/>
                  </a:lnTo>
                  <a:lnTo>
                    <a:pt x="459" y="121"/>
                  </a:lnTo>
                  <a:lnTo>
                    <a:pt x="459" y="119"/>
                  </a:lnTo>
                  <a:lnTo>
                    <a:pt x="459" y="119"/>
                  </a:lnTo>
                  <a:lnTo>
                    <a:pt x="459" y="119"/>
                  </a:lnTo>
                  <a:lnTo>
                    <a:pt x="459" y="116"/>
                  </a:lnTo>
                  <a:lnTo>
                    <a:pt x="459" y="116"/>
                  </a:lnTo>
                  <a:lnTo>
                    <a:pt x="459" y="116"/>
                  </a:lnTo>
                  <a:lnTo>
                    <a:pt x="459" y="116"/>
                  </a:lnTo>
                  <a:lnTo>
                    <a:pt x="459" y="114"/>
                  </a:lnTo>
                  <a:lnTo>
                    <a:pt x="461" y="114"/>
                  </a:lnTo>
                  <a:lnTo>
                    <a:pt x="461" y="114"/>
                  </a:lnTo>
                  <a:lnTo>
                    <a:pt x="461" y="114"/>
                  </a:lnTo>
                  <a:lnTo>
                    <a:pt x="461" y="104"/>
                  </a:lnTo>
                  <a:lnTo>
                    <a:pt x="464" y="102"/>
                  </a:lnTo>
                  <a:lnTo>
                    <a:pt x="464" y="97"/>
                  </a:lnTo>
                  <a:lnTo>
                    <a:pt x="464" y="97"/>
                  </a:lnTo>
                  <a:lnTo>
                    <a:pt x="464" y="97"/>
                  </a:lnTo>
                  <a:lnTo>
                    <a:pt x="464" y="97"/>
                  </a:lnTo>
                  <a:lnTo>
                    <a:pt x="466" y="93"/>
                  </a:lnTo>
                  <a:lnTo>
                    <a:pt x="466" y="81"/>
                  </a:lnTo>
                  <a:close/>
                </a:path>
              </a:pathLst>
            </a:custGeom>
            <a:solidFill>
              <a:srgbClr val="C00000"/>
            </a:solidFill>
            <a:ln w="2" cap="rnd">
              <a:solidFill>
                <a:srgbClr val="F9F9F9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178" name="Freeform 177"/>
            <p:cNvSpPr>
              <a:spLocks/>
            </p:cNvSpPr>
            <p:nvPr/>
          </p:nvSpPr>
          <p:spPr bwMode="auto">
            <a:xfrm>
              <a:off x="2286" y="1038"/>
              <a:ext cx="395" cy="358"/>
            </a:xfrm>
            <a:custGeom>
              <a:avLst/>
              <a:gdLst>
                <a:gd name="T0" fmla="*/ 364 w 395"/>
                <a:gd name="T1" fmla="*/ 140 h 358"/>
                <a:gd name="T2" fmla="*/ 338 w 395"/>
                <a:gd name="T3" fmla="*/ 130 h 358"/>
                <a:gd name="T4" fmla="*/ 303 w 395"/>
                <a:gd name="T5" fmla="*/ 111 h 358"/>
                <a:gd name="T6" fmla="*/ 300 w 395"/>
                <a:gd name="T7" fmla="*/ 100 h 358"/>
                <a:gd name="T8" fmla="*/ 298 w 395"/>
                <a:gd name="T9" fmla="*/ 85 h 358"/>
                <a:gd name="T10" fmla="*/ 272 w 395"/>
                <a:gd name="T11" fmla="*/ 76 h 358"/>
                <a:gd name="T12" fmla="*/ 251 w 395"/>
                <a:gd name="T13" fmla="*/ 62 h 358"/>
                <a:gd name="T14" fmla="*/ 227 w 395"/>
                <a:gd name="T15" fmla="*/ 64 h 358"/>
                <a:gd name="T16" fmla="*/ 220 w 395"/>
                <a:gd name="T17" fmla="*/ 57 h 358"/>
                <a:gd name="T18" fmla="*/ 208 w 395"/>
                <a:gd name="T19" fmla="*/ 47 h 358"/>
                <a:gd name="T20" fmla="*/ 196 w 395"/>
                <a:gd name="T21" fmla="*/ 33 h 358"/>
                <a:gd name="T22" fmla="*/ 189 w 395"/>
                <a:gd name="T23" fmla="*/ 21 h 358"/>
                <a:gd name="T24" fmla="*/ 187 w 395"/>
                <a:gd name="T25" fmla="*/ 12 h 358"/>
                <a:gd name="T26" fmla="*/ 173 w 395"/>
                <a:gd name="T27" fmla="*/ 0 h 358"/>
                <a:gd name="T28" fmla="*/ 154 w 395"/>
                <a:gd name="T29" fmla="*/ 14 h 358"/>
                <a:gd name="T30" fmla="*/ 163 w 395"/>
                <a:gd name="T31" fmla="*/ 38 h 358"/>
                <a:gd name="T32" fmla="*/ 144 w 395"/>
                <a:gd name="T33" fmla="*/ 36 h 358"/>
                <a:gd name="T34" fmla="*/ 125 w 395"/>
                <a:gd name="T35" fmla="*/ 29 h 358"/>
                <a:gd name="T36" fmla="*/ 106 w 395"/>
                <a:gd name="T37" fmla="*/ 29 h 358"/>
                <a:gd name="T38" fmla="*/ 94 w 395"/>
                <a:gd name="T39" fmla="*/ 19 h 358"/>
                <a:gd name="T40" fmla="*/ 71 w 395"/>
                <a:gd name="T41" fmla="*/ 24 h 358"/>
                <a:gd name="T42" fmla="*/ 42 w 395"/>
                <a:gd name="T43" fmla="*/ 36 h 358"/>
                <a:gd name="T44" fmla="*/ 28 w 395"/>
                <a:gd name="T45" fmla="*/ 57 h 358"/>
                <a:gd name="T46" fmla="*/ 21 w 395"/>
                <a:gd name="T47" fmla="*/ 62 h 358"/>
                <a:gd name="T48" fmla="*/ 23 w 395"/>
                <a:gd name="T49" fmla="*/ 76 h 358"/>
                <a:gd name="T50" fmla="*/ 16 w 395"/>
                <a:gd name="T51" fmla="*/ 90 h 358"/>
                <a:gd name="T52" fmla="*/ 23 w 395"/>
                <a:gd name="T53" fmla="*/ 109 h 358"/>
                <a:gd name="T54" fmla="*/ 28 w 395"/>
                <a:gd name="T55" fmla="*/ 118 h 358"/>
                <a:gd name="T56" fmla="*/ 14 w 395"/>
                <a:gd name="T57" fmla="*/ 130 h 358"/>
                <a:gd name="T58" fmla="*/ 2 w 395"/>
                <a:gd name="T59" fmla="*/ 140 h 358"/>
                <a:gd name="T60" fmla="*/ 45 w 395"/>
                <a:gd name="T61" fmla="*/ 161 h 358"/>
                <a:gd name="T62" fmla="*/ 21 w 395"/>
                <a:gd name="T63" fmla="*/ 201 h 358"/>
                <a:gd name="T64" fmla="*/ 45 w 395"/>
                <a:gd name="T65" fmla="*/ 227 h 358"/>
                <a:gd name="T66" fmla="*/ 71 w 395"/>
                <a:gd name="T67" fmla="*/ 230 h 358"/>
                <a:gd name="T68" fmla="*/ 71 w 395"/>
                <a:gd name="T69" fmla="*/ 197 h 358"/>
                <a:gd name="T70" fmla="*/ 92 w 395"/>
                <a:gd name="T71" fmla="*/ 220 h 358"/>
                <a:gd name="T72" fmla="*/ 142 w 395"/>
                <a:gd name="T73" fmla="*/ 263 h 358"/>
                <a:gd name="T74" fmla="*/ 147 w 395"/>
                <a:gd name="T75" fmla="*/ 277 h 358"/>
                <a:gd name="T76" fmla="*/ 139 w 395"/>
                <a:gd name="T77" fmla="*/ 279 h 358"/>
                <a:gd name="T78" fmla="*/ 132 w 395"/>
                <a:gd name="T79" fmla="*/ 282 h 358"/>
                <a:gd name="T80" fmla="*/ 154 w 395"/>
                <a:gd name="T81" fmla="*/ 301 h 358"/>
                <a:gd name="T82" fmla="*/ 180 w 395"/>
                <a:gd name="T83" fmla="*/ 308 h 358"/>
                <a:gd name="T84" fmla="*/ 203 w 395"/>
                <a:gd name="T85" fmla="*/ 327 h 358"/>
                <a:gd name="T86" fmla="*/ 213 w 395"/>
                <a:gd name="T87" fmla="*/ 334 h 358"/>
                <a:gd name="T88" fmla="*/ 234 w 395"/>
                <a:gd name="T89" fmla="*/ 343 h 358"/>
                <a:gd name="T90" fmla="*/ 251 w 395"/>
                <a:gd name="T91" fmla="*/ 339 h 358"/>
                <a:gd name="T92" fmla="*/ 260 w 395"/>
                <a:gd name="T93" fmla="*/ 348 h 358"/>
                <a:gd name="T94" fmla="*/ 267 w 395"/>
                <a:gd name="T95" fmla="*/ 353 h 358"/>
                <a:gd name="T96" fmla="*/ 274 w 395"/>
                <a:gd name="T97" fmla="*/ 358 h 358"/>
                <a:gd name="T98" fmla="*/ 286 w 395"/>
                <a:gd name="T99" fmla="*/ 348 h 358"/>
                <a:gd name="T100" fmla="*/ 286 w 395"/>
                <a:gd name="T101" fmla="*/ 329 h 358"/>
                <a:gd name="T102" fmla="*/ 293 w 395"/>
                <a:gd name="T103" fmla="*/ 308 h 358"/>
                <a:gd name="T104" fmla="*/ 305 w 395"/>
                <a:gd name="T105" fmla="*/ 296 h 358"/>
                <a:gd name="T106" fmla="*/ 310 w 395"/>
                <a:gd name="T107" fmla="*/ 282 h 358"/>
                <a:gd name="T108" fmla="*/ 310 w 395"/>
                <a:gd name="T109" fmla="*/ 263 h 358"/>
                <a:gd name="T110" fmla="*/ 317 w 395"/>
                <a:gd name="T111" fmla="*/ 256 h 358"/>
                <a:gd name="T112" fmla="*/ 319 w 395"/>
                <a:gd name="T113" fmla="*/ 249 h 358"/>
                <a:gd name="T114" fmla="*/ 322 w 395"/>
                <a:gd name="T115" fmla="*/ 223 h 358"/>
                <a:gd name="T116" fmla="*/ 345 w 395"/>
                <a:gd name="T117" fmla="*/ 197 h 358"/>
                <a:gd name="T118" fmla="*/ 367 w 395"/>
                <a:gd name="T119" fmla="*/ 180 h 358"/>
                <a:gd name="T120" fmla="*/ 383 w 395"/>
                <a:gd name="T121" fmla="*/ 168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5" h="358">
                  <a:moveTo>
                    <a:pt x="393" y="161"/>
                  </a:moveTo>
                  <a:lnTo>
                    <a:pt x="390" y="156"/>
                  </a:lnTo>
                  <a:lnTo>
                    <a:pt x="388" y="154"/>
                  </a:lnTo>
                  <a:lnTo>
                    <a:pt x="379" y="152"/>
                  </a:lnTo>
                  <a:lnTo>
                    <a:pt x="369" y="149"/>
                  </a:lnTo>
                  <a:lnTo>
                    <a:pt x="367" y="147"/>
                  </a:lnTo>
                  <a:lnTo>
                    <a:pt x="367" y="144"/>
                  </a:lnTo>
                  <a:lnTo>
                    <a:pt x="364" y="140"/>
                  </a:lnTo>
                  <a:lnTo>
                    <a:pt x="362" y="140"/>
                  </a:lnTo>
                  <a:lnTo>
                    <a:pt x="360" y="137"/>
                  </a:lnTo>
                  <a:lnTo>
                    <a:pt x="348" y="130"/>
                  </a:lnTo>
                  <a:lnTo>
                    <a:pt x="345" y="128"/>
                  </a:lnTo>
                  <a:lnTo>
                    <a:pt x="343" y="130"/>
                  </a:lnTo>
                  <a:lnTo>
                    <a:pt x="341" y="130"/>
                  </a:lnTo>
                  <a:lnTo>
                    <a:pt x="341" y="130"/>
                  </a:lnTo>
                  <a:lnTo>
                    <a:pt x="338" y="130"/>
                  </a:lnTo>
                  <a:lnTo>
                    <a:pt x="334" y="128"/>
                  </a:lnTo>
                  <a:lnTo>
                    <a:pt x="329" y="126"/>
                  </a:lnTo>
                  <a:lnTo>
                    <a:pt x="317" y="118"/>
                  </a:lnTo>
                  <a:lnTo>
                    <a:pt x="308" y="116"/>
                  </a:lnTo>
                  <a:lnTo>
                    <a:pt x="305" y="116"/>
                  </a:lnTo>
                  <a:lnTo>
                    <a:pt x="300" y="116"/>
                  </a:lnTo>
                  <a:lnTo>
                    <a:pt x="300" y="114"/>
                  </a:lnTo>
                  <a:lnTo>
                    <a:pt x="303" y="111"/>
                  </a:lnTo>
                  <a:lnTo>
                    <a:pt x="303" y="111"/>
                  </a:lnTo>
                  <a:lnTo>
                    <a:pt x="303" y="107"/>
                  </a:lnTo>
                  <a:lnTo>
                    <a:pt x="300" y="107"/>
                  </a:lnTo>
                  <a:lnTo>
                    <a:pt x="300" y="104"/>
                  </a:lnTo>
                  <a:lnTo>
                    <a:pt x="298" y="102"/>
                  </a:lnTo>
                  <a:lnTo>
                    <a:pt x="298" y="102"/>
                  </a:lnTo>
                  <a:lnTo>
                    <a:pt x="298" y="100"/>
                  </a:lnTo>
                  <a:lnTo>
                    <a:pt x="300" y="100"/>
                  </a:lnTo>
                  <a:lnTo>
                    <a:pt x="300" y="100"/>
                  </a:lnTo>
                  <a:lnTo>
                    <a:pt x="303" y="100"/>
                  </a:lnTo>
                  <a:lnTo>
                    <a:pt x="303" y="100"/>
                  </a:lnTo>
                  <a:lnTo>
                    <a:pt x="305" y="95"/>
                  </a:lnTo>
                  <a:lnTo>
                    <a:pt x="305" y="92"/>
                  </a:lnTo>
                  <a:lnTo>
                    <a:pt x="303" y="92"/>
                  </a:lnTo>
                  <a:lnTo>
                    <a:pt x="298" y="88"/>
                  </a:lnTo>
                  <a:lnTo>
                    <a:pt x="298" y="85"/>
                  </a:lnTo>
                  <a:lnTo>
                    <a:pt x="296" y="85"/>
                  </a:lnTo>
                  <a:lnTo>
                    <a:pt x="291" y="88"/>
                  </a:lnTo>
                  <a:lnTo>
                    <a:pt x="291" y="88"/>
                  </a:lnTo>
                  <a:lnTo>
                    <a:pt x="286" y="88"/>
                  </a:lnTo>
                  <a:lnTo>
                    <a:pt x="284" y="83"/>
                  </a:lnTo>
                  <a:lnTo>
                    <a:pt x="281" y="81"/>
                  </a:lnTo>
                  <a:lnTo>
                    <a:pt x="279" y="78"/>
                  </a:lnTo>
                  <a:lnTo>
                    <a:pt x="272" y="76"/>
                  </a:lnTo>
                  <a:lnTo>
                    <a:pt x="270" y="73"/>
                  </a:lnTo>
                  <a:lnTo>
                    <a:pt x="270" y="73"/>
                  </a:lnTo>
                  <a:lnTo>
                    <a:pt x="267" y="73"/>
                  </a:lnTo>
                  <a:lnTo>
                    <a:pt x="265" y="69"/>
                  </a:lnTo>
                  <a:lnTo>
                    <a:pt x="263" y="66"/>
                  </a:lnTo>
                  <a:lnTo>
                    <a:pt x="263" y="64"/>
                  </a:lnTo>
                  <a:lnTo>
                    <a:pt x="260" y="64"/>
                  </a:lnTo>
                  <a:lnTo>
                    <a:pt x="251" y="62"/>
                  </a:lnTo>
                  <a:lnTo>
                    <a:pt x="248" y="62"/>
                  </a:lnTo>
                  <a:lnTo>
                    <a:pt x="244" y="62"/>
                  </a:lnTo>
                  <a:lnTo>
                    <a:pt x="239" y="62"/>
                  </a:lnTo>
                  <a:lnTo>
                    <a:pt x="237" y="64"/>
                  </a:lnTo>
                  <a:lnTo>
                    <a:pt x="232" y="66"/>
                  </a:lnTo>
                  <a:lnTo>
                    <a:pt x="232" y="66"/>
                  </a:lnTo>
                  <a:lnTo>
                    <a:pt x="229" y="66"/>
                  </a:lnTo>
                  <a:lnTo>
                    <a:pt x="227" y="64"/>
                  </a:lnTo>
                  <a:lnTo>
                    <a:pt x="225" y="64"/>
                  </a:lnTo>
                  <a:lnTo>
                    <a:pt x="222" y="62"/>
                  </a:lnTo>
                  <a:lnTo>
                    <a:pt x="222" y="59"/>
                  </a:lnTo>
                  <a:lnTo>
                    <a:pt x="220" y="59"/>
                  </a:lnTo>
                  <a:lnTo>
                    <a:pt x="220" y="57"/>
                  </a:lnTo>
                  <a:lnTo>
                    <a:pt x="220" y="57"/>
                  </a:lnTo>
                  <a:lnTo>
                    <a:pt x="220" y="57"/>
                  </a:lnTo>
                  <a:lnTo>
                    <a:pt x="220" y="57"/>
                  </a:lnTo>
                  <a:lnTo>
                    <a:pt x="218" y="55"/>
                  </a:lnTo>
                  <a:lnTo>
                    <a:pt x="215" y="55"/>
                  </a:lnTo>
                  <a:lnTo>
                    <a:pt x="213" y="55"/>
                  </a:lnTo>
                  <a:lnTo>
                    <a:pt x="213" y="55"/>
                  </a:lnTo>
                  <a:lnTo>
                    <a:pt x="210" y="55"/>
                  </a:lnTo>
                  <a:lnTo>
                    <a:pt x="210" y="52"/>
                  </a:lnTo>
                  <a:lnTo>
                    <a:pt x="208" y="47"/>
                  </a:lnTo>
                  <a:lnTo>
                    <a:pt x="208" y="47"/>
                  </a:lnTo>
                  <a:lnTo>
                    <a:pt x="208" y="45"/>
                  </a:lnTo>
                  <a:lnTo>
                    <a:pt x="203" y="43"/>
                  </a:lnTo>
                  <a:lnTo>
                    <a:pt x="201" y="43"/>
                  </a:lnTo>
                  <a:lnTo>
                    <a:pt x="199" y="40"/>
                  </a:lnTo>
                  <a:lnTo>
                    <a:pt x="196" y="40"/>
                  </a:lnTo>
                  <a:lnTo>
                    <a:pt x="196" y="38"/>
                  </a:lnTo>
                  <a:lnTo>
                    <a:pt x="196" y="36"/>
                  </a:lnTo>
                  <a:lnTo>
                    <a:pt x="196" y="33"/>
                  </a:lnTo>
                  <a:lnTo>
                    <a:pt x="196" y="29"/>
                  </a:lnTo>
                  <a:lnTo>
                    <a:pt x="194" y="29"/>
                  </a:lnTo>
                  <a:lnTo>
                    <a:pt x="192" y="29"/>
                  </a:lnTo>
                  <a:lnTo>
                    <a:pt x="189" y="26"/>
                  </a:lnTo>
                  <a:lnTo>
                    <a:pt x="189" y="26"/>
                  </a:lnTo>
                  <a:lnTo>
                    <a:pt x="189" y="24"/>
                  </a:lnTo>
                  <a:lnTo>
                    <a:pt x="189" y="24"/>
                  </a:lnTo>
                  <a:lnTo>
                    <a:pt x="189" y="21"/>
                  </a:lnTo>
                  <a:lnTo>
                    <a:pt x="189" y="21"/>
                  </a:lnTo>
                  <a:lnTo>
                    <a:pt x="187" y="19"/>
                  </a:lnTo>
                  <a:lnTo>
                    <a:pt x="187" y="19"/>
                  </a:lnTo>
                  <a:lnTo>
                    <a:pt x="187" y="17"/>
                  </a:lnTo>
                  <a:lnTo>
                    <a:pt x="187" y="17"/>
                  </a:lnTo>
                  <a:lnTo>
                    <a:pt x="187" y="14"/>
                  </a:lnTo>
                  <a:lnTo>
                    <a:pt x="187" y="12"/>
                  </a:lnTo>
                  <a:lnTo>
                    <a:pt x="187" y="12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82" y="10"/>
                  </a:lnTo>
                  <a:lnTo>
                    <a:pt x="182" y="7"/>
                  </a:lnTo>
                  <a:lnTo>
                    <a:pt x="180" y="5"/>
                  </a:lnTo>
                  <a:lnTo>
                    <a:pt x="177" y="2"/>
                  </a:lnTo>
                  <a:lnTo>
                    <a:pt x="173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3" y="5"/>
                  </a:lnTo>
                  <a:lnTo>
                    <a:pt x="163" y="12"/>
                  </a:lnTo>
                  <a:lnTo>
                    <a:pt x="161" y="14"/>
                  </a:lnTo>
                  <a:lnTo>
                    <a:pt x="161" y="14"/>
                  </a:lnTo>
                  <a:lnTo>
                    <a:pt x="156" y="12"/>
                  </a:lnTo>
                  <a:lnTo>
                    <a:pt x="156" y="10"/>
                  </a:lnTo>
                  <a:lnTo>
                    <a:pt x="154" y="14"/>
                  </a:lnTo>
                  <a:lnTo>
                    <a:pt x="151" y="17"/>
                  </a:lnTo>
                  <a:lnTo>
                    <a:pt x="151" y="17"/>
                  </a:lnTo>
                  <a:lnTo>
                    <a:pt x="154" y="21"/>
                  </a:lnTo>
                  <a:lnTo>
                    <a:pt x="154" y="21"/>
                  </a:lnTo>
                  <a:lnTo>
                    <a:pt x="158" y="26"/>
                  </a:lnTo>
                  <a:lnTo>
                    <a:pt x="161" y="31"/>
                  </a:lnTo>
                  <a:lnTo>
                    <a:pt x="163" y="36"/>
                  </a:lnTo>
                  <a:lnTo>
                    <a:pt x="163" y="38"/>
                  </a:lnTo>
                  <a:lnTo>
                    <a:pt x="163" y="40"/>
                  </a:lnTo>
                  <a:lnTo>
                    <a:pt x="161" y="40"/>
                  </a:lnTo>
                  <a:lnTo>
                    <a:pt x="158" y="43"/>
                  </a:lnTo>
                  <a:lnTo>
                    <a:pt x="156" y="43"/>
                  </a:lnTo>
                  <a:lnTo>
                    <a:pt x="149" y="40"/>
                  </a:lnTo>
                  <a:lnTo>
                    <a:pt x="147" y="40"/>
                  </a:lnTo>
                  <a:lnTo>
                    <a:pt x="147" y="38"/>
                  </a:lnTo>
                  <a:lnTo>
                    <a:pt x="144" y="36"/>
                  </a:lnTo>
                  <a:lnTo>
                    <a:pt x="142" y="31"/>
                  </a:lnTo>
                  <a:lnTo>
                    <a:pt x="142" y="31"/>
                  </a:lnTo>
                  <a:lnTo>
                    <a:pt x="139" y="31"/>
                  </a:lnTo>
                  <a:lnTo>
                    <a:pt x="137" y="31"/>
                  </a:lnTo>
                  <a:lnTo>
                    <a:pt x="132" y="29"/>
                  </a:lnTo>
                  <a:lnTo>
                    <a:pt x="128" y="29"/>
                  </a:lnTo>
                  <a:lnTo>
                    <a:pt x="125" y="29"/>
                  </a:lnTo>
                  <a:lnTo>
                    <a:pt x="125" y="29"/>
                  </a:lnTo>
                  <a:lnTo>
                    <a:pt x="123" y="29"/>
                  </a:lnTo>
                  <a:lnTo>
                    <a:pt x="121" y="29"/>
                  </a:lnTo>
                  <a:lnTo>
                    <a:pt x="118" y="26"/>
                  </a:lnTo>
                  <a:lnTo>
                    <a:pt x="116" y="26"/>
                  </a:lnTo>
                  <a:lnTo>
                    <a:pt x="111" y="29"/>
                  </a:lnTo>
                  <a:lnTo>
                    <a:pt x="109" y="29"/>
                  </a:lnTo>
                  <a:lnTo>
                    <a:pt x="106" y="29"/>
                  </a:lnTo>
                  <a:lnTo>
                    <a:pt x="106" y="29"/>
                  </a:lnTo>
                  <a:lnTo>
                    <a:pt x="104" y="26"/>
                  </a:lnTo>
                  <a:lnTo>
                    <a:pt x="102" y="24"/>
                  </a:lnTo>
                  <a:lnTo>
                    <a:pt x="99" y="21"/>
                  </a:lnTo>
                  <a:lnTo>
                    <a:pt x="99" y="21"/>
                  </a:lnTo>
                  <a:lnTo>
                    <a:pt x="97" y="21"/>
                  </a:lnTo>
                  <a:lnTo>
                    <a:pt x="97" y="21"/>
                  </a:lnTo>
                  <a:lnTo>
                    <a:pt x="94" y="21"/>
                  </a:lnTo>
                  <a:lnTo>
                    <a:pt x="94" y="19"/>
                  </a:lnTo>
                  <a:lnTo>
                    <a:pt x="94" y="19"/>
                  </a:lnTo>
                  <a:lnTo>
                    <a:pt x="92" y="19"/>
                  </a:lnTo>
                  <a:lnTo>
                    <a:pt x="90" y="19"/>
                  </a:lnTo>
                  <a:lnTo>
                    <a:pt x="85" y="19"/>
                  </a:lnTo>
                  <a:lnTo>
                    <a:pt x="85" y="19"/>
                  </a:lnTo>
                  <a:lnTo>
                    <a:pt x="83" y="19"/>
                  </a:lnTo>
                  <a:lnTo>
                    <a:pt x="78" y="24"/>
                  </a:lnTo>
                  <a:lnTo>
                    <a:pt x="71" y="24"/>
                  </a:lnTo>
                  <a:lnTo>
                    <a:pt x="64" y="29"/>
                  </a:lnTo>
                  <a:lnTo>
                    <a:pt x="59" y="33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2" y="36"/>
                  </a:lnTo>
                  <a:lnTo>
                    <a:pt x="45" y="33"/>
                  </a:lnTo>
                  <a:lnTo>
                    <a:pt x="45" y="33"/>
                  </a:lnTo>
                  <a:lnTo>
                    <a:pt x="42" y="36"/>
                  </a:lnTo>
                  <a:lnTo>
                    <a:pt x="42" y="36"/>
                  </a:lnTo>
                  <a:lnTo>
                    <a:pt x="38" y="40"/>
                  </a:lnTo>
                  <a:lnTo>
                    <a:pt x="35" y="45"/>
                  </a:lnTo>
                  <a:lnTo>
                    <a:pt x="28" y="52"/>
                  </a:lnTo>
                  <a:lnTo>
                    <a:pt x="26" y="52"/>
                  </a:lnTo>
                  <a:lnTo>
                    <a:pt x="26" y="55"/>
                  </a:lnTo>
                  <a:lnTo>
                    <a:pt x="28" y="57"/>
                  </a:lnTo>
                  <a:lnTo>
                    <a:pt x="28" y="57"/>
                  </a:lnTo>
                  <a:lnTo>
                    <a:pt x="28" y="59"/>
                  </a:lnTo>
                  <a:lnTo>
                    <a:pt x="26" y="59"/>
                  </a:lnTo>
                  <a:lnTo>
                    <a:pt x="26" y="62"/>
                  </a:lnTo>
                  <a:lnTo>
                    <a:pt x="23" y="62"/>
                  </a:lnTo>
                  <a:lnTo>
                    <a:pt x="23" y="59"/>
                  </a:lnTo>
                  <a:lnTo>
                    <a:pt x="21" y="59"/>
                  </a:lnTo>
                  <a:lnTo>
                    <a:pt x="21" y="62"/>
                  </a:lnTo>
                  <a:lnTo>
                    <a:pt x="21" y="62"/>
                  </a:lnTo>
                  <a:lnTo>
                    <a:pt x="23" y="64"/>
                  </a:lnTo>
                  <a:lnTo>
                    <a:pt x="23" y="66"/>
                  </a:lnTo>
                  <a:lnTo>
                    <a:pt x="26" y="66"/>
                  </a:lnTo>
                  <a:lnTo>
                    <a:pt x="26" y="66"/>
                  </a:lnTo>
                  <a:lnTo>
                    <a:pt x="26" y="69"/>
                  </a:lnTo>
                  <a:lnTo>
                    <a:pt x="26" y="71"/>
                  </a:lnTo>
                  <a:lnTo>
                    <a:pt x="26" y="76"/>
                  </a:lnTo>
                  <a:lnTo>
                    <a:pt x="23" y="76"/>
                  </a:lnTo>
                  <a:lnTo>
                    <a:pt x="23" y="73"/>
                  </a:lnTo>
                  <a:lnTo>
                    <a:pt x="23" y="73"/>
                  </a:lnTo>
                  <a:lnTo>
                    <a:pt x="21" y="73"/>
                  </a:lnTo>
                  <a:lnTo>
                    <a:pt x="21" y="76"/>
                  </a:lnTo>
                  <a:lnTo>
                    <a:pt x="19" y="81"/>
                  </a:lnTo>
                  <a:lnTo>
                    <a:pt x="16" y="85"/>
                  </a:lnTo>
                  <a:lnTo>
                    <a:pt x="16" y="88"/>
                  </a:lnTo>
                  <a:lnTo>
                    <a:pt x="16" y="90"/>
                  </a:lnTo>
                  <a:lnTo>
                    <a:pt x="19" y="92"/>
                  </a:lnTo>
                  <a:lnTo>
                    <a:pt x="21" y="95"/>
                  </a:lnTo>
                  <a:lnTo>
                    <a:pt x="21" y="97"/>
                  </a:lnTo>
                  <a:lnTo>
                    <a:pt x="21" y="100"/>
                  </a:lnTo>
                  <a:lnTo>
                    <a:pt x="23" y="102"/>
                  </a:lnTo>
                  <a:lnTo>
                    <a:pt x="23" y="104"/>
                  </a:lnTo>
                  <a:lnTo>
                    <a:pt x="23" y="107"/>
                  </a:lnTo>
                  <a:lnTo>
                    <a:pt x="23" y="109"/>
                  </a:lnTo>
                  <a:lnTo>
                    <a:pt x="23" y="109"/>
                  </a:lnTo>
                  <a:lnTo>
                    <a:pt x="21" y="111"/>
                  </a:lnTo>
                  <a:lnTo>
                    <a:pt x="21" y="111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6" y="118"/>
                  </a:lnTo>
                  <a:lnTo>
                    <a:pt x="26" y="118"/>
                  </a:lnTo>
                  <a:lnTo>
                    <a:pt x="28" y="118"/>
                  </a:lnTo>
                  <a:lnTo>
                    <a:pt x="28" y="118"/>
                  </a:lnTo>
                  <a:lnTo>
                    <a:pt x="28" y="118"/>
                  </a:lnTo>
                  <a:lnTo>
                    <a:pt x="28" y="121"/>
                  </a:lnTo>
                  <a:lnTo>
                    <a:pt x="28" y="121"/>
                  </a:lnTo>
                  <a:lnTo>
                    <a:pt x="28" y="123"/>
                  </a:lnTo>
                  <a:lnTo>
                    <a:pt x="26" y="123"/>
                  </a:lnTo>
                  <a:lnTo>
                    <a:pt x="23" y="126"/>
                  </a:lnTo>
                  <a:lnTo>
                    <a:pt x="14" y="130"/>
                  </a:lnTo>
                  <a:lnTo>
                    <a:pt x="12" y="133"/>
                  </a:lnTo>
                  <a:lnTo>
                    <a:pt x="9" y="133"/>
                  </a:lnTo>
                  <a:lnTo>
                    <a:pt x="7" y="133"/>
                  </a:lnTo>
                  <a:lnTo>
                    <a:pt x="5" y="133"/>
                  </a:lnTo>
                  <a:lnTo>
                    <a:pt x="2" y="135"/>
                  </a:lnTo>
                  <a:lnTo>
                    <a:pt x="0" y="135"/>
                  </a:lnTo>
                  <a:lnTo>
                    <a:pt x="0" y="137"/>
                  </a:lnTo>
                  <a:lnTo>
                    <a:pt x="2" y="140"/>
                  </a:lnTo>
                  <a:lnTo>
                    <a:pt x="2" y="140"/>
                  </a:lnTo>
                  <a:lnTo>
                    <a:pt x="7" y="137"/>
                  </a:lnTo>
                  <a:lnTo>
                    <a:pt x="9" y="137"/>
                  </a:lnTo>
                  <a:lnTo>
                    <a:pt x="12" y="137"/>
                  </a:lnTo>
                  <a:lnTo>
                    <a:pt x="21" y="147"/>
                  </a:lnTo>
                  <a:lnTo>
                    <a:pt x="28" y="152"/>
                  </a:lnTo>
                  <a:lnTo>
                    <a:pt x="42" y="159"/>
                  </a:lnTo>
                  <a:lnTo>
                    <a:pt x="45" y="161"/>
                  </a:lnTo>
                  <a:lnTo>
                    <a:pt x="42" y="163"/>
                  </a:lnTo>
                  <a:lnTo>
                    <a:pt x="40" y="163"/>
                  </a:lnTo>
                  <a:lnTo>
                    <a:pt x="35" y="168"/>
                  </a:lnTo>
                  <a:lnTo>
                    <a:pt x="31" y="173"/>
                  </a:lnTo>
                  <a:lnTo>
                    <a:pt x="26" y="185"/>
                  </a:lnTo>
                  <a:lnTo>
                    <a:pt x="21" y="194"/>
                  </a:lnTo>
                  <a:lnTo>
                    <a:pt x="21" y="197"/>
                  </a:lnTo>
                  <a:lnTo>
                    <a:pt x="21" y="201"/>
                  </a:lnTo>
                  <a:lnTo>
                    <a:pt x="21" y="206"/>
                  </a:lnTo>
                  <a:lnTo>
                    <a:pt x="21" y="208"/>
                  </a:lnTo>
                  <a:lnTo>
                    <a:pt x="23" y="215"/>
                  </a:lnTo>
                  <a:lnTo>
                    <a:pt x="23" y="223"/>
                  </a:lnTo>
                  <a:lnTo>
                    <a:pt x="26" y="225"/>
                  </a:lnTo>
                  <a:lnTo>
                    <a:pt x="31" y="237"/>
                  </a:lnTo>
                  <a:lnTo>
                    <a:pt x="40" y="230"/>
                  </a:lnTo>
                  <a:lnTo>
                    <a:pt x="45" y="227"/>
                  </a:lnTo>
                  <a:lnTo>
                    <a:pt x="47" y="227"/>
                  </a:lnTo>
                  <a:lnTo>
                    <a:pt x="47" y="227"/>
                  </a:lnTo>
                  <a:lnTo>
                    <a:pt x="54" y="232"/>
                  </a:lnTo>
                  <a:lnTo>
                    <a:pt x="59" y="234"/>
                  </a:lnTo>
                  <a:lnTo>
                    <a:pt x="59" y="237"/>
                  </a:lnTo>
                  <a:lnTo>
                    <a:pt x="61" y="237"/>
                  </a:lnTo>
                  <a:lnTo>
                    <a:pt x="68" y="234"/>
                  </a:lnTo>
                  <a:lnTo>
                    <a:pt x="71" y="230"/>
                  </a:lnTo>
                  <a:lnTo>
                    <a:pt x="73" y="225"/>
                  </a:lnTo>
                  <a:lnTo>
                    <a:pt x="71" y="218"/>
                  </a:lnTo>
                  <a:lnTo>
                    <a:pt x="68" y="206"/>
                  </a:lnTo>
                  <a:lnTo>
                    <a:pt x="68" y="204"/>
                  </a:lnTo>
                  <a:lnTo>
                    <a:pt x="68" y="201"/>
                  </a:lnTo>
                  <a:lnTo>
                    <a:pt x="68" y="199"/>
                  </a:lnTo>
                  <a:lnTo>
                    <a:pt x="68" y="199"/>
                  </a:lnTo>
                  <a:lnTo>
                    <a:pt x="71" y="197"/>
                  </a:lnTo>
                  <a:lnTo>
                    <a:pt x="73" y="197"/>
                  </a:lnTo>
                  <a:lnTo>
                    <a:pt x="73" y="197"/>
                  </a:lnTo>
                  <a:lnTo>
                    <a:pt x="76" y="197"/>
                  </a:lnTo>
                  <a:lnTo>
                    <a:pt x="76" y="199"/>
                  </a:lnTo>
                  <a:lnTo>
                    <a:pt x="83" y="206"/>
                  </a:lnTo>
                  <a:lnTo>
                    <a:pt x="87" y="211"/>
                  </a:lnTo>
                  <a:lnTo>
                    <a:pt x="90" y="218"/>
                  </a:lnTo>
                  <a:lnTo>
                    <a:pt x="92" y="220"/>
                  </a:lnTo>
                  <a:lnTo>
                    <a:pt x="94" y="223"/>
                  </a:lnTo>
                  <a:lnTo>
                    <a:pt x="104" y="227"/>
                  </a:lnTo>
                  <a:lnTo>
                    <a:pt x="109" y="232"/>
                  </a:lnTo>
                  <a:lnTo>
                    <a:pt x="111" y="237"/>
                  </a:lnTo>
                  <a:lnTo>
                    <a:pt x="113" y="242"/>
                  </a:lnTo>
                  <a:lnTo>
                    <a:pt x="118" y="246"/>
                  </a:lnTo>
                  <a:lnTo>
                    <a:pt x="123" y="251"/>
                  </a:lnTo>
                  <a:lnTo>
                    <a:pt x="142" y="263"/>
                  </a:lnTo>
                  <a:lnTo>
                    <a:pt x="147" y="265"/>
                  </a:lnTo>
                  <a:lnTo>
                    <a:pt x="154" y="265"/>
                  </a:lnTo>
                  <a:lnTo>
                    <a:pt x="156" y="268"/>
                  </a:lnTo>
                  <a:lnTo>
                    <a:pt x="156" y="268"/>
                  </a:lnTo>
                  <a:lnTo>
                    <a:pt x="156" y="270"/>
                  </a:lnTo>
                  <a:lnTo>
                    <a:pt x="154" y="272"/>
                  </a:lnTo>
                  <a:lnTo>
                    <a:pt x="149" y="277"/>
                  </a:lnTo>
                  <a:lnTo>
                    <a:pt x="147" y="277"/>
                  </a:lnTo>
                  <a:lnTo>
                    <a:pt x="147" y="277"/>
                  </a:lnTo>
                  <a:lnTo>
                    <a:pt x="144" y="277"/>
                  </a:lnTo>
                  <a:lnTo>
                    <a:pt x="144" y="277"/>
                  </a:lnTo>
                  <a:lnTo>
                    <a:pt x="144" y="277"/>
                  </a:lnTo>
                  <a:lnTo>
                    <a:pt x="142" y="277"/>
                  </a:lnTo>
                  <a:lnTo>
                    <a:pt x="142" y="279"/>
                  </a:lnTo>
                  <a:lnTo>
                    <a:pt x="139" y="282"/>
                  </a:lnTo>
                  <a:lnTo>
                    <a:pt x="139" y="279"/>
                  </a:lnTo>
                  <a:lnTo>
                    <a:pt x="137" y="279"/>
                  </a:lnTo>
                  <a:lnTo>
                    <a:pt x="137" y="279"/>
                  </a:lnTo>
                  <a:lnTo>
                    <a:pt x="137" y="279"/>
                  </a:lnTo>
                  <a:lnTo>
                    <a:pt x="135" y="279"/>
                  </a:lnTo>
                  <a:lnTo>
                    <a:pt x="135" y="282"/>
                  </a:lnTo>
                  <a:lnTo>
                    <a:pt x="132" y="282"/>
                  </a:lnTo>
                  <a:lnTo>
                    <a:pt x="132" y="282"/>
                  </a:lnTo>
                  <a:lnTo>
                    <a:pt x="132" y="282"/>
                  </a:lnTo>
                  <a:lnTo>
                    <a:pt x="132" y="284"/>
                  </a:lnTo>
                  <a:lnTo>
                    <a:pt x="132" y="284"/>
                  </a:lnTo>
                  <a:lnTo>
                    <a:pt x="132" y="284"/>
                  </a:lnTo>
                  <a:lnTo>
                    <a:pt x="132" y="287"/>
                  </a:lnTo>
                  <a:lnTo>
                    <a:pt x="149" y="294"/>
                  </a:lnTo>
                  <a:lnTo>
                    <a:pt x="151" y="296"/>
                  </a:lnTo>
                  <a:lnTo>
                    <a:pt x="154" y="298"/>
                  </a:lnTo>
                  <a:lnTo>
                    <a:pt x="154" y="301"/>
                  </a:lnTo>
                  <a:lnTo>
                    <a:pt x="154" y="308"/>
                  </a:lnTo>
                  <a:lnTo>
                    <a:pt x="158" y="305"/>
                  </a:lnTo>
                  <a:lnTo>
                    <a:pt x="166" y="303"/>
                  </a:lnTo>
                  <a:lnTo>
                    <a:pt x="168" y="303"/>
                  </a:lnTo>
                  <a:lnTo>
                    <a:pt x="170" y="303"/>
                  </a:lnTo>
                  <a:lnTo>
                    <a:pt x="170" y="303"/>
                  </a:lnTo>
                  <a:lnTo>
                    <a:pt x="180" y="308"/>
                  </a:lnTo>
                  <a:lnTo>
                    <a:pt x="180" y="308"/>
                  </a:lnTo>
                  <a:lnTo>
                    <a:pt x="182" y="310"/>
                  </a:lnTo>
                  <a:lnTo>
                    <a:pt x="182" y="310"/>
                  </a:lnTo>
                  <a:lnTo>
                    <a:pt x="182" y="313"/>
                  </a:lnTo>
                  <a:lnTo>
                    <a:pt x="182" y="315"/>
                  </a:lnTo>
                  <a:lnTo>
                    <a:pt x="184" y="315"/>
                  </a:lnTo>
                  <a:lnTo>
                    <a:pt x="199" y="327"/>
                  </a:lnTo>
                  <a:lnTo>
                    <a:pt x="201" y="327"/>
                  </a:lnTo>
                  <a:lnTo>
                    <a:pt x="203" y="327"/>
                  </a:lnTo>
                  <a:lnTo>
                    <a:pt x="206" y="327"/>
                  </a:lnTo>
                  <a:lnTo>
                    <a:pt x="206" y="327"/>
                  </a:lnTo>
                  <a:lnTo>
                    <a:pt x="208" y="327"/>
                  </a:lnTo>
                  <a:lnTo>
                    <a:pt x="208" y="327"/>
                  </a:lnTo>
                  <a:lnTo>
                    <a:pt x="208" y="329"/>
                  </a:lnTo>
                  <a:lnTo>
                    <a:pt x="210" y="331"/>
                  </a:lnTo>
                  <a:lnTo>
                    <a:pt x="210" y="331"/>
                  </a:lnTo>
                  <a:lnTo>
                    <a:pt x="213" y="334"/>
                  </a:lnTo>
                  <a:lnTo>
                    <a:pt x="213" y="339"/>
                  </a:lnTo>
                  <a:lnTo>
                    <a:pt x="215" y="343"/>
                  </a:lnTo>
                  <a:lnTo>
                    <a:pt x="225" y="339"/>
                  </a:lnTo>
                  <a:lnTo>
                    <a:pt x="229" y="339"/>
                  </a:lnTo>
                  <a:lnTo>
                    <a:pt x="229" y="339"/>
                  </a:lnTo>
                  <a:lnTo>
                    <a:pt x="232" y="341"/>
                  </a:lnTo>
                  <a:lnTo>
                    <a:pt x="232" y="343"/>
                  </a:lnTo>
                  <a:lnTo>
                    <a:pt x="234" y="343"/>
                  </a:lnTo>
                  <a:lnTo>
                    <a:pt x="234" y="341"/>
                  </a:lnTo>
                  <a:lnTo>
                    <a:pt x="237" y="341"/>
                  </a:lnTo>
                  <a:lnTo>
                    <a:pt x="246" y="343"/>
                  </a:lnTo>
                  <a:lnTo>
                    <a:pt x="248" y="341"/>
                  </a:lnTo>
                  <a:lnTo>
                    <a:pt x="248" y="341"/>
                  </a:lnTo>
                  <a:lnTo>
                    <a:pt x="248" y="339"/>
                  </a:lnTo>
                  <a:lnTo>
                    <a:pt x="248" y="339"/>
                  </a:lnTo>
                  <a:lnTo>
                    <a:pt x="251" y="339"/>
                  </a:lnTo>
                  <a:lnTo>
                    <a:pt x="253" y="339"/>
                  </a:lnTo>
                  <a:lnTo>
                    <a:pt x="258" y="339"/>
                  </a:lnTo>
                  <a:lnTo>
                    <a:pt x="260" y="341"/>
                  </a:lnTo>
                  <a:lnTo>
                    <a:pt x="260" y="341"/>
                  </a:lnTo>
                  <a:lnTo>
                    <a:pt x="260" y="343"/>
                  </a:lnTo>
                  <a:lnTo>
                    <a:pt x="260" y="346"/>
                  </a:lnTo>
                  <a:lnTo>
                    <a:pt x="260" y="348"/>
                  </a:lnTo>
                  <a:lnTo>
                    <a:pt x="260" y="348"/>
                  </a:lnTo>
                  <a:lnTo>
                    <a:pt x="263" y="348"/>
                  </a:lnTo>
                  <a:lnTo>
                    <a:pt x="265" y="346"/>
                  </a:lnTo>
                  <a:lnTo>
                    <a:pt x="267" y="346"/>
                  </a:lnTo>
                  <a:lnTo>
                    <a:pt x="267" y="348"/>
                  </a:lnTo>
                  <a:lnTo>
                    <a:pt x="267" y="348"/>
                  </a:lnTo>
                  <a:lnTo>
                    <a:pt x="267" y="350"/>
                  </a:lnTo>
                  <a:lnTo>
                    <a:pt x="267" y="350"/>
                  </a:lnTo>
                  <a:lnTo>
                    <a:pt x="267" y="353"/>
                  </a:lnTo>
                  <a:lnTo>
                    <a:pt x="270" y="353"/>
                  </a:lnTo>
                  <a:lnTo>
                    <a:pt x="270" y="350"/>
                  </a:lnTo>
                  <a:lnTo>
                    <a:pt x="272" y="350"/>
                  </a:lnTo>
                  <a:lnTo>
                    <a:pt x="272" y="353"/>
                  </a:lnTo>
                  <a:lnTo>
                    <a:pt x="272" y="353"/>
                  </a:lnTo>
                  <a:lnTo>
                    <a:pt x="272" y="355"/>
                  </a:lnTo>
                  <a:lnTo>
                    <a:pt x="272" y="355"/>
                  </a:lnTo>
                  <a:lnTo>
                    <a:pt x="274" y="358"/>
                  </a:lnTo>
                  <a:lnTo>
                    <a:pt x="277" y="358"/>
                  </a:lnTo>
                  <a:lnTo>
                    <a:pt x="277" y="358"/>
                  </a:lnTo>
                  <a:lnTo>
                    <a:pt x="279" y="358"/>
                  </a:lnTo>
                  <a:lnTo>
                    <a:pt x="281" y="355"/>
                  </a:lnTo>
                  <a:lnTo>
                    <a:pt x="281" y="355"/>
                  </a:lnTo>
                  <a:lnTo>
                    <a:pt x="286" y="353"/>
                  </a:lnTo>
                  <a:lnTo>
                    <a:pt x="286" y="350"/>
                  </a:lnTo>
                  <a:lnTo>
                    <a:pt x="286" y="348"/>
                  </a:lnTo>
                  <a:lnTo>
                    <a:pt x="289" y="346"/>
                  </a:lnTo>
                  <a:lnTo>
                    <a:pt x="286" y="346"/>
                  </a:lnTo>
                  <a:lnTo>
                    <a:pt x="284" y="343"/>
                  </a:lnTo>
                  <a:lnTo>
                    <a:pt x="284" y="339"/>
                  </a:lnTo>
                  <a:lnTo>
                    <a:pt x="284" y="336"/>
                  </a:lnTo>
                  <a:lnTo>
                    <a:pt x="284" y="334"/>
                  </a:lnTo>
                  <a:lnTo>
                    <a:pt x="284" y="331"/>
                  </a:lnTo>
                  <a:lnTo>
                    <a:pt x="286" y="329"/>
                  </a:lnTo>
                  <a:lnTo>
                    <a:pt x="286" y="329"/>
                  </a:lnTo>
                  <a:lnTo>
                    <a:pt x="289" y="327"/>
                  </a:lnTo>
                  <a:lnTo>
                    <a:pt x="291" y="327"/>
                  </a:lnTo>
                  <a:lnTo>
                    <a:pt x="291" y="324"/>
                  </a:lnTo>
                  <a:lnTo>
                    <a:pt x="291" y="324"/>
                  </a:lnTo>
                  <a:lnTo>
                    <a:pt x="291" y="320"/>
                  </a:lnTo>
                  <a:lnTo>
                    <a:pt x="293" y="313"/>
                  </a:lnTo>
                  <a:lnTo>
                    <a:pt x="293" y="308"/>
                  </a:lnTo>
                  <a:lnTo>
                    <a:pt x="298" y="305"/>
                  </a:lnTo>
                  <a:lnTo>
                    <a:pt x="300" y="308"/>
                  </a:lnTo>
                  <a:lnTo>
                    <a:pt x="303" y="308"/>
                  </a:lnTo>
                  <a:lnTo>
                    <a:pt x="305" y="305"/>
                  </a:lnTo>
                  <a:lnTo>
                    <a:pt x="305" y="305"/>
                  </a:lnTo>
                  <a:lnTo>
                    <a:pt x="305" y="303"/>
                  </a:lnTo>
                  <a:lnTo>
                    <a:pt x="303" y="296"/>
                  </a:lnTo>
                  <a:lnTo>
                    <a:pt x="305" y="296"/>
                  </a:lnTo>
                  <a:lnTo>
                    <a:pt x="308" y="294"/>
                  </a:lnTo>
                  <a:lnTo>
                    <a:pt x="308" y="296"/>
                  </a:lnTo>
                  <a:lnTo>
                    <a:pt x="310" y="296"/>
                  </a:lnTo>
                  <a:lnTo>
                    <a:pt x="312" y="287"/>
                  </a:lnTo>
                  <a:lnTo>
                    <a:pt x="312" y="284"/>
                  </a:lnTo>
                  <a:lnTo>
                    <a:pt x="312" y="282"/>
                  </a:lnTo>
                  <a:lnTo>
                    <a:pt x="310" y="282"/>
                  </a:lnTo>
                  <a:lnTo>
                    <a:pt x="310" y="282"/>
                  </a:lnTo>
                  <a:lnTo>
                    <a:pt x="308" y="282"/>
                  </a:lnTo>
                  <a:lnTo>
                    <a:pt x="308" y="279"/>
                  </a:lnTo>
                  <a:lnTo>
                    <a:pt x="308" y="275"/>
                  </a:lnTo>
                  <a:lnTo>
                    <a:pt x="305" y="270"/>
                  </a:lnTo>
                  <a:lnTo>
                    <a:pt x="303" y="268"/>
                  </a:lnTo>
                  <a:lnTo>
                    <a:pt x="305" y="265"/>
                  </a:lnTo>
                  <a:lnTo>
                    <a:pt x="305" y="265"/>
                  </a:lnTo>
                  <a:lnTo>
                    <a:pt x="310" y="263"/>
                  </a:lnTo>
                  <a:lnTo>
                    <a:pt x="310" y="263"/>
                  </a:lnTo>
                  <a:lnTo>
                    <a:pt x="310" y="260"/>
                  </a:lnTo>
                  <a:lnTo>
                    <a:pt x="310" y="260"/>
                  </a:lnTo>
                  <a:lnTo>
                    <a:pt x="312" y="258"/>
                  </a:lnTo>
                  <a:lnTo>
                    <a:pt x="312" y="258"/>
                  </a:lnTo>
                  <a:lnTo>
                    <a:pt x="312" y="258"/>
                  </a:lnTo>
                  <a:lnTo>
                    <a:pt x="315" y="256"/>
                  </a:lnTo>
                  <a:lnTo>
                    <a:pt x="317" y="256"/>
                  </a:lnTo>
                  <a:lnTo>
                    <a:pt x="317" y="253"/>
                  </a:lnTo>
                  <a:lnTo>
                    <a:pt x="317" y="253"/>
                  </a:lnTo>
                  <a:lnTo>
                    <a:pt x="317" y="253"/>
                  </a:lnTo>
                  <a:lnTo>
                    <a:pt x="317" y="251"/>
                  </a:lnTo>
                  <a:lnTo>
                    <a:pt x="317" y="251"/>
                  </a:lnTo>
                  <a:lnTo>
                    <a:pt x="317" y="251"/>
                  </a:lnTo>
                  <a:lnTo>
                    <a:pt x="319" y="249"/>
                  </a:lnTo>
                  <a:lnTo>
                    <a:pt x="319" y="249"/>
                  </a:lnTo>
                  <a:lnTo>
                    <a:pt x="322" y="246"/>
                  </a:lnTo>
                  <a:lnTo>
                    <a:pt x="324" y="244"/>
                  </a:lnTo>
                  <a:lnTo>
                    <a:pt x="324" y="239"/>
                  </a:lnTo>
                  <a:lnTo>
                    <a:pt x="322" y="237"/>
                  </a:lnTo>
                  <a:lnTo>
                    <a:pt x="322" y="234"/>
                  </a:lnTo>
                  <a:lnTo>
                    <a:pt x="319" y="230"/>
                  </a:lnTo>
                  <a:lnTo>
                    <a:pt x="319" y="227"/>
                  </a:lnTo>
                  <a:lnTo>
                    <a:pt x="322" y="223"/>
                  </a:lnTo>
                  <a:lnTo>
                    <a:pt x="324" y="220"/>
                  </a:lnTo>
                  <a:lnTo>
                    <a:pt x="331" y="218"/>
                  </a:lnTo>
                  <a:lnTo>
                    <a:pt x="334" y="215"/>
                  </a:lnTo>
                  <a:lnTo>
                    <a:pt x="341" y="208"/>
                  </a:lnTo>
                  <a:lnTo>
                    <a:pt x="343" y="206"/>
                  </a:lnTo>
                  <a:lnTo>
                    <a:pt x="343" y="201"/>
                  </a:lnTo>
                  <a:lnTo>
                    <a:pt x="345" y="199"/>
                  </a:lnTo>
                  <a:lnTo>
                    <a:pt x="345" y="197"/>
                  </a:lnTo>
                  <a:lnTo>
                    <a:pt x="350" y="197"/>
                  </a:lnTo>
                  <a:lnTo>
                    <a:pt x="353" y="197"/>
                  </a:lnTo>
                  <a:lnTo>
                    <a:pt x="355" y="194"/>
                  </a:lnTo>
                  <a:lnTo>
                    <a:pt x="357" y="192"/>
                  </a:lnTo>
                  <a:lnTo>
                    <a:pt x="362" y="189"/>
                  </a:lnTo>
                  <a:lnTo>
                    <a:pt x="362" y="187"/>
                  </a:lnTo>
                  <a:lnTo>
                    <a:pt x="367" y="182"/>
                  </a:lnTo>
                  <a:lnTo>
                    <a:pt x="367" y="180"/>
                  </a:lnTo>
                  <a:lnTo>
                    <a:pt x="374" y="175"/>
                  </a:lnTo>
                  <a:lnTo>
                    <a:pt x="376" y="173"/>
                  </a:lnTo>
                  <a:lnTo>
                    <a:pt x="376" y="168"/>
                  </a:lnTo>
                  <a:lnTo>
                    <a:pt x="376" y="166"/>
                  </a:lnTo>
                  <a:lnTo>
                    <a:pt x="379" y="163"/>
                  </a:lnTo>
                  <a:lnTo>
                    <a:pt x="381" y="163"/>
                  </a:lnTo>
                  <a:lnTo>
                    <a:pt x="381" y="166"/>
                  </a:lnTo>
                  <a:lnTo>
                    <a:pt x="383" y="168"/>
                  </a:lnTo>
                  <a:lnTo>
                    <a:pt x="386" y="168"/>
                  </a:lnTo>
                  <a:lnTo>
                    <a:pt x="393" y="166"/>
                  </a:lnTo>
                  <a:lnTo>
                    <a:pt x="393" y="166"/>
                  </a:lnTo>
                  <a:lnTo>
                    <a:pt x="395" y="163"/>
                  </a:lnTo>
                  <a:lnTo>
                    <a:pt x="393" y="1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179" name="Freeform 178"/>
            <p:cNvSpPr>
              <a:spLocks/>
            </p:cNvSpPr>
            <p:nvPr/>
          </p:nvSpPr>
          <p:spPr bwMode="auto">
            <a:xfrm>
              <a:off x="2286" y="1038"/>
              <a:ext cx="395" cy="358"/>
            </a:xfrm>
            <a:custGeom>
              <a:avLst/>
              <a:gdLst>
                <a:gd name="T0" fmla="*/ 364 w 395"/>
                <a:gd name="T1" fmla="*/ 140 h 358"/>
                <a:gd name="T2" fmla="*/ 338 w 395"/>
                <a:gd name="T3" fmla="*/ 130 h 358"/>
                <a:gd name="T4" fmla="*/ 303 w 395"/>
                <a:gd name="T5" fmla="*/ 111 h 358"/>
                <a:gd name="T6" fmla="*/ 300 w 395"/>
                <a:gd name="T7" fmla="*/ 100 h 358"/>
                <a:gd name="T8" fmla="*/ 298 w 395"/>
                <a:gd name="T9" fmla="*/ 85 h 358"/>
                <a:gd name="T10" fmla="*/ 272 w 395"/>
                <a:gd name="T11" fmla="*/ 76 h 358"/>
                <a:gd name="T12" fmla="*/ 251 w 395"/>
                <a:gd name="T13" fmla="*/ 62 h 358"/>
                <a:gd name="T14" fmla="*/ 227 w 395"/>
                <a:gd name="T15" fmla="*/ 64 h 358"/>
                <a:gd name="T16" fmla="*/ 220 w 395"/>
                <a:gd name="T17" fmla="*/ 57 h 358"/>
                <a:gd name="T18" fmla="*/ 208 w 395"/>
                <a:gd name="T19" fmla="*/ 47 h 358"/>
                <a:gd name="T20" fmla="*/ 196 w 395"/>
                <a:gd name="T21" fmla="*/ 33 h 358"/>
                <a:gd name="T22" fmla="*/ 189 w 395"/>
                <a:gd name="T23" fmla="*/ 21 h 358"/>
                <a:gd name="T24" fmla="*/ 187 w 395"/>
                <a:gd name="T25" fmla="*/ 12 h 358"/>
                <a:gd name="T26" fmla="*/ 173 w 395"/>
                <a:gd name="T27" fmla="*/ 0 h 358"/>
                <a:gd name="T28" fmla="*/ 154 w 395"/>
                <a:gd name="T29" fmla="*/ 14 h 358"/>
                <a:gd name="T30" fmla="*/ 163 w 395"/>
                <a:gd name="T31" fmla="*/ 38 h 358"/>
                <a:gd name="T32" fmla="*/ 144 w 395"/>
                <a:gd name="T33" fmla="*/ 36 h 358"/>
                <a:gd name="T34" fmla="*/ 125 w 395"/>
                <a:gd name="T35" fmla="*/ 29 h 358"/>
                <a:gd name="T36" fmla="*/ 106 w 395"/>
                <a:gd name="T37" fmla="*/ 29 h 358"/>
                <a:gd name="T38" fmla="*/ 94 w 395"/>
                <a:gd name="T39" fmla="*/ 19 h 358"/>
                <a:gd name="T40" fmla="*/ 71 w 395"/>
                <a:gd name="T41" fmla="*/ 24 h 358"/>
                <a:gd name="T42" fmla="*/ 42 w 395"/>
                <a:gd name="T43" fmla="*/ 36 h 358"/>
                <a:gd name="T44" fmla="*/ 28 w 395"/>
                <a:gd name="T45" fmla="*/ 57 h 358"/>
                <a:gd name="T46" fmla="*/ 21 w 395"/>
                <a:gd name="T47" fmla="*/ 62 h 358"/>
                <a:gd name="T48" fmla="*/ 23 w 395"/>
                <a:gd name="T49" fmla="*/ 76 h 358"/>
                <a:gd name="T50" fmla="*/ 16 w 395"/>
                <a:gd name="T51" fmla="*/ 90 h 358"/>
                <a:gd name="T52" fmla="*/ 23 w 395"/>
                <a:gd name="T53" fmla="*/ 109 h 358"/>
                <a:gd name="T54" fmla="*/ 28 w 395"/>
                <a:gd name="T55" fmla="*/ 118 h 358"/>
                <a:gd name="T56" fmla="*/ 14 w 395"/>
                <a:gd name="T57" fmla="*/ 130 h 358"/>
                <a:gd name="T58" fmla="*/ 2 w 395"/>
                <a:gd name="T59" fmla="*/ 140 h 358"/>
                <a:gd name="T60" fmla="*/ 45 w 395"/>
                <a:gd name="T61" fmla="*/ 161 h 358"/>
                <a:gd name="T62" fmla="*/ 21 w 395"/>
                <a:gd name="T63" fmla="*/ 201 h 358"/>
                <a:gd name="T64" fmla="*/ 45 w 395"/>
                <a:gd name="T65" fmla="*/ 227 h 358"/>
                <a:gd name="T66" fmla="*/ 71 w 395"/>
                <a:gd name="T67" fmla="*/ 230 h 358"/>
                <a:gd name="T68" fmla="*/ 71 w 395"/>
                <a:gd name="T69" fmla="*/ 197 h 358"/>
                <a:gd name="T70" fmla="*/ 92 w 395"/>
                <a:gd name="T71" fmla="*/ 220 h 358"/>
                <a:gd name="T72" fmla="*/ 142 w 395"/>
                <a:gd name="T73" fmla="*/ 263 h 358"/>
                <a:gd name="T74" fmla="*/ 147 w 395"/>
                <a:gd name="T75" fmla="*/ 277 h 358"/>
                <a:gd name="T76" fmla="*/ 139 w 395"/>
                <a:gd name="T77" fmla="*/ 279 h 358"/>
                <a:gd name="T78" fmla="*/ 132 w 395"/>
                <a:gd name="T79" fmla="*/ 282 h 358"/>
                <a:gd name="T80" fmla="*/ 154 w 395"/>
                <a:gd name="T81" fmla="*/ 301 h 358"/>
                <a:gd name="T82" fmla="*/ 180 w 395"/>
                <a:gd name="T83" fmla="*/ 308 h 358"/>
                <a:gd name="T84" fmla="*/ 203 w 395"/>
                <a:gd name="T85" fmla="*/ 327 h 358"/>
                <a:gd name="T86" fmla="*/ 213 w 395"/>
                <a:gd name="T87" fmla="*/ 334 h 358"/>
                <a:gd name="T88" fmla="*/ 234 w 395"/>
                <a:gd name="T89" fmla="*/ 343 h 358"/>
                <a:gd name="T90" fmla="*/ 251 w 395"/>
                <a:gd name="T91" fmla="*/ 339 h 358"/>
                <a:gd name="T92" fmla="*/ 260 w 395"/>
                <a:gd name="T93" fmla="*/ 348 h 358"/>
                <a:gd name="T94" fmla="*/ 267 w 395"/>
                <a:gd name="T95" fmla="*/ 353 h 358"/>
                <a:gd name="T96" fmla="*/ 274 w 395"/>
                <a:gd name="T97" fmla="*/ 358 h 358"/>
                <a:gd name="T98" fmla="*/ 286 w 395"/>
                <a:gd name="T99" fmla="*/ 348 h 358"/>
                <a:gd name="T100" fmla="*/ 286 w 395"/>
                <a:gd name="T101" fmla="*/ 329 h 358"/>
                <a:gd name="T102" fmla="*/ 293 w 395"/>
                <a:gd name="T103" fmla="*/ 308 h 358"/>
                <a:gd name="T104" fmla="*/ 305 w 395"/>
                <a:gd name="T105" fmla="*/ 296 h 358"/>
                <a:gd name="T106" fmla="*/ 310 w 395"/>
                <a:gd name="T107" fmla="*/ 282 h 358"/>
                <a:gd name="T108" fmla="*/ 310 w 395"/>
                <a:gd name="T109" fmla="*/ 263 h 358"/>
                <a:gd name="T110" fmla="*/ 317 w 395"/>
                <a:gd name="T111" fmla="*/ 256 h 358"/>
                <a:gd name="T112" fmla="*/ 319 w 395"/>
                <a:gd name="T113" fmla="*/ 249 h 358"/>
                <a:gd name="T114" fmla="*/ 322 w 395"/>
                <a:gd name="T115" fmla="*/ 223 h 358"/>
                <a:gd name="T116" fmla="*/ 345 w 395"/>
                <a:gd name="T117" fmla="*/ 197 h 358"/>
                <a:gd name="T118" fmla="*/ 367 w 395"/>
                <a:gd name="T119" fmla="*/ 180 h 358"/>
                <a:gd name="T120" fmla="*/ 383 w 395"/>
                <a:gd name="T121" fmla="*/ 168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5" h="358">
                  <a:moveTo>
                    <a:pt x="393" y="161"/>
                  </a:moveTo>
                  <a:lnTo>
                    <a:pt x="390" y="156"/>
                  </a:lnTo>
                  <a:lnTo>
                    <a:pt x="388" y="154"/>
                  </a:lnTo>
                  <a:lnTo>
                    <a:pt x="379" y="152"/>
                  </a:lnTo>
                  <a:lnTo>
                    <a:pt x="369" y="149"/>
                  </a:lnTo>
                  <a:lnTo>
                    <a:pt x="367" y="147"/>
                  </a:lnTo>
                  <a:lnTo>
                    <a:pt x="367" y="144"/>
                  </a:lnTo>
                  <a:lnTo>
                    <a:pt x="364" y="140"/>
                  </a:lnTo>
                  <a:lnTo>
                    <a:pt x="362" y="140"/>
                  </a:lnTo>
                  <a:lnTo>
                    <a:pt x="360" y="137"/>
                  </a:lnTo>
                  <a:lnTo>
                    <a:pt x="348" y="130"/>
                  </a:lnTo>
                  <a:lnTo>
                    <a:pt x="345" y="128"/>
                  </a:lnTo>
                  <a:lnTo>
                    <a:pt x="343" y="130"/>
                  </a:lnTo>
                  <a:lnTo>
                    <a:pt x="341" y="130"/>
                  </a:lnTo>
                  <a:lnTo>
                    <a:pt x="341" y="130"/>
                  </a:lnTo>
                  <a:lnTo>
                    <a:pt x="338" y="130"/>
                  </a:lnTo>
                  <a:lnTo>
                    <a:pt x="334" y="128"/>
                  </a:lnTo>
                  <a:lnTo>
                    <a:pt x="329" y="126"/>
                  </a:lnTo>
                  <a:lnTo>
                    <a:pt x="317" y="118"/>
                  </a:lnTo>
                  <a:lnTo>
                    <a:pt x="308" y="116"/>
                  </a:lnTo>
                  <a:lnTo>
                    <a:pt x="305" y="116"/>
                  </a:lnTo>
                  <a:lnTo>
                    <a:pt x="300" y="116"/>
                  </a:lnTo>
                  <a:lnTo>
                    <a:pt x="300" y="114"/>
                  </a:lnTo>
                  <a:lnTo>
                    <a:pt x="303" y="111"/>
                  </a:lnTo>
                  <a:lnTo>
                    <a:pt x="303" y="111"/>
                  </a:lnTo>
                  <a:lnTo>
                    <a:pt x="303" y="107"/>
                  </a:lnTo>
                  <a:lnTo>
                    <a:pt x="300" y="107"/>
                  </a:lnTo>
                  <a:lnTo>
                    <a:pt x="300" y="104"/>
                  </a:lnTo>
                  <a:lnTo>
                    <a:pt x="298" y="102"/>
                  </a:lnTo>
                  <a:lnTo>
                    <a:pt x="298" y="102"/>
                  </a:lnTo>
                  <a:lnTo>
                    <a:pt x="298" y="100"/>
                  </a:lnTo>
                  <a:lnTo>
                    <a:pt x="300" y="100"/>
                  </a:lnTo>
                  <a:lnTo>
                    <a:pt x="300" y="100"/>
                  </a:lnTo>
                  <a:lnTo>
                    <a:pt x="303" y="100"/>
                  </a:lnTo>
                  <a:lnTo>
                    <a:pt x="303" y="100"/>
                  </a:lnTo>
                  <a:lnTo>
                    <a:pt x="305" y="95"/>
                  </a:lnTo>
                  <a:lnTo>
                    <a:pt x="305" y="92"/>
                  </a:lnTo>
                  <a:lnTo>
                    <a:pt x="303" y="92"/>
                  </a:lnTo>
                  <a:lnTo>
                    <a:pt x="298" y="88"/>
                  </a:lnTo>
                  <a:lnTo>
                    <a:pt x="298" y="85"/>
                  </a:lnTo>
                  <a:lnTo>
                    <a:pt x="296" y="85"/>
                  </a:lnTo>
                  <a:lnTo>
                    <a:pt x="291" y="88"/>
                  </a:lnTo>
                  <a:lnTo>
                    <a:pt x="291" y="88"/>
                  </a:lnTo>
                  <a:lnTo>
                    <a:pt x="286" y="88"/>
                  </a:lnTo>
                  <a:lnTo>
                    <a:pt x="284" y="83"/>
                  </a:lnTo>
                  <a:lnTo>
                    <a:pt x="281" y="81"/>
                  </a:lnTo>
                  <a:lnTo>
                    <a:pt x="279" y="78"/>
                  </a:lnTo>
                  <a:lnTo>
                    <a:pt x="272" y="76"/>
                  </a:lnTo>
                  <a:lnTo>
                    <a:pt x="270" y="73"/>
                  </a:lnTo>
                  <a:lnTo>
                    <a:pt x="270" y="73"/>
                  </a:lnTo>
                  <a:lnTo>
                    <a:pt x="267" y="73"/>
                  </a:lnTo>
                  <a:lnTo>
                    <a:pt x="265" y="69"/>
                  </a:lnTo>
                  <a:lnTo>
                    <a:pt x="263" y="66"/>
                  </a:lnTo>
                  <a:lnTo>
                    <a:pt x="263" y="64"/>
                  </a:lnTo>
                  <a:lnTo>
                    <a:pt x="260" y="64"/>
                  </a:lnTo>
                  <a:lnTo>
                    <a:pt x="251" y="62"/>
                  </a:lnTo>
                  <a:lnTo>
                    <a:pt x="248" y="62"/>
                  </a:lnTo>
                  <a:lnTo>
                    <a:pt x="244" y="62"/>
                  </a:lnTo>
                  <a:lnTo>
                    <a:pt x="239" y="62"/>
                  </a:lnTo>
                  <a:lnTo>
                    <a:pt x="237" y="64"/>
                  </a:lnTo>
                  <a:lnTo>
                    <a:pt x="232" y="66"/>
                  </a:lnTo>
                  <a:lnTo>
                    <a:pt x="232" y="66"/>
                  </a:lnTo>
                  <a:lnTo>
                    <a:pt x="229" y="66"/>
                  </a:lnTo>
                  <a:lnTo>
                    <a:pt x="227" y="64"/>
                  </a:lnTo>
                  <a:lnTo>
                    <a:pt x="225" y="64"/>
                  </a:lnTo>
                  <a:lnTo>
                    <a:pt x="222" y="62"/>
                  </a:lnTo>
                  <a:lnTo>
                    <a:pt x="222" y="59"/>
                  </a:lnTo>
                  <a:lnTo>
                    <a:pt x="220" y="59"/>
                  </a:lnTo>
                  <a:lnTo>
                    <a:pt x="220" y="57"/>
                  </a:lnTo>
                  <a:lnTo>
                    <a:pt x="220" y="57"/>
                  </a:lnTo>
                  <a:lnTo>
                    <a:pt x="220" y="57"/>
                  </a:lnTo>
                  <a:lnTo>
                    <a:pt x="220" y="57"/>
                  </a:lnTo>
                  <a:lnTo>
                    <a:pt x="218" y="55"/>
                  </a:lnTo>
                  <a:lnTo>
                    <a:pt x="215" y="55"/>
                  </a:lnTo>
                  <a:lnTo>
                    <a:pt x="213" y="55"/>
                  </a:lnTo>
                  <a:lnTo>
                    <a:pt x="213" y="55"/>
                  </a:lnTo>
                  <a:lnTo>
                    <a:pt x="210" y="55"/>
                  </a:lnTo>
                  <a:lnTo>
                    <a:pt x="210" y="52"/>
                  </a:lnTo>
                  <a:lnTo>
                    <a:pt x="208" y="47"/>
                  </a:lnTo>
                  <a:lnTo>
                    <a:pt x="208" y="47"/>
                  </a:lnTo>
                  <a:lnTo>
                    <a:pt x="208" y="45"/>
                  </a:lnTo>
                  <a:lnTo>
                    <a:pt x="203" y="43"/>
                  </a:lnTo>
                  <a:lnTo>
                    <a:pt x="201" y="43"/>
                  </a:lnTo>
                  <a:lnTo>
                    <a:pt x="199" y="40"/>
                  </a:lnTo>
                  <a:lnTo>
                    <a:pt x="196" y="40"/>
                  </a:lnTo>
                  <a:lnTo>
                    <a:pt x="196" y="38"/>
                  </a:lnTo>
                  <a:lnTo>
                    <a:pt x="196" y="36"/>
                  </a:lnTo>
                  <a:lnTo>
                    <a:pt x="196" y="33"/>
                  </a:lnTo>
                  <a:lnTo>
                    <a:pt x="196" y="29"/>
                  </a:lnTo>
                  <a:lnTo>
                    <a:pt x="194" y="29"/>
                  </a:lnTo>
                  <a:lnTo>
                    <a:pt x="192" y="29"/>
                  </a:lnTo>
                  <a:lnTo>
                    <a:pt x="189" y="26"/>
                  </a:lnTo>
                  <a:lnTo>
                    <a:pt x="189" y="26"/>
                  </a:lnTo>
                  <a:lnTo>
                    <a:pt x="189" y="24"/>
                  </a:lnTo>
                  <a:lnTo>
                    <a:pt x="189" y="24"/>
                  </a:lnTo>
                  <a:lnTo>
                    <a:pt x="189" y="21"/>
                  </a:lnTo>
                  <a:lnTo>
                    <a:pt x="189" y="21"/>
                  </a:lnTo>
                  <a:lnTo>
                    <a:pt x="187" y="19"/>
                  </a:lnTo>
                  <a:lnTo>
                    <a:pt x="187" y="19"/>
                  </a:lnTo>
                  <a:lnTo>
                    <a:pt x="187" y="17"/>
                  </a:lnTo>
                  <a:lnTo>
                    <a:pt x="187" y="17"/>
                  </a:lnTo>
                  <a:lnTo>
                    <a:pt x="187" y="14"/>
                  </a:lnTo>
                  <a:lnTo>
                    <a:pt x="187" y="12"/>
                  </a:lnTo>
                  <a:lnTo>
                    <a:pt x="187" y="12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82" y="10"/>
                  </a:lnTo>
                  <a:lnTo>
                    <a:pt x="182" y="7"/>
                  </a:lnTo>
                  <a:lnTo>
                    <a:pt x="180" y="5"/>
                  </a:lnTo>
                  <a:lnTo>
                    <a:pt x="177" y="2"/>
                  </a:lnTo>
                  <a:lnTo>
                    <a:pt x="173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3" y="5"/>
                  </a:lnTo>
                  <a:lnTo>
                    <a:pt x="163" y="12"/>
                  </a:lnTo>
                  <a:lnTo>
                    <a:pt x="161" y="14"/>
                  </a:lnTo>
                  <a:lnTo>
                    <a:pt x="161" y="14"/>
                  </a:lnTo>
                  <a:lnTo>
                    <a:pt x="156" y="12"/>
                  </a:lnTo>
                  <a:lnTo>
                    <a:pt x="156" y="10"/>
                  </a:lnTo>
                  <a:lnTo>
                    <a:pt x="154" y="14"/>
                  </a:lnTo>
                  <a:lnTo>
                    <a:pt x="151" y="17"/>
                  </a:lnTo>
                  <a:lnTo>
                    <a:pt x="151" y="17"/>
                  </a:lnTo>
                  <a:lnTo>
                    <a:pt x="154" y="21"/>
                  </a:lnTo>
                  <a:lnTo>
                    <a:pt x="154" y="21"/>
                  </a:lnTo>
                  <a:lnTo>
                    <a:pt x="158" y="26"/>
                  </a:lnTo>
                  <a:lnTo>
                    <a:pt x="161" y="31"/>
                  </a:lnTo>
                  <a:lnTo>
                    <a:pt x="163" y="36"/>
                  </a:lnTo>
                  <a:lnTo>
                    <a:pt x="163" y="38"/>
                  </a:lnTo>
                  <a:lnTo>
                    <a:pt x="163" y="40"/>
                  </a:lnTo>
                  <a:lnTo>
                    <a:pt x="161" y="40"/>
                  </a:lnTo>
                  <a:lnTo>
                    <a:pt x="158" y="43"/>
                  </a:lnTo>
                  <a:lnTo>
                    <a:pt x="156" y="43"/>
                  </a:lnTo>
                  <a:lnTo>
                    <a:pt x="149" y="40"/>
                  </a:lnTo>
                  <a:lnTo>
                    <a:pt x="147" y="40"/>
                  </a:lnTo>
                  <a:lnTo>
                    <a:pt x="147" y="38"/>
                  </a:lnTo>
                  <a:lnTo>
                    <a:pt x="144" y="36"/>
                  </a:lnTo>
                  <a:lnTo>
                    <a:pt x="142" y="31"/>
                  </a:lnTo>
                  <a:lnTo>
                    <a:pt x="142" y="31"/>
                  </a:lnTo>
                  <a:lnTo>
                    <a:pt x="139" y="31"/>
                  </a:lnTo>
                  <a:lnTo>
                    <a:pt x="137" y="31"/>
                  </a:lnTo>
                  <a:lnTo>
                    <a:pt x="132" y="29"/>
                  </a:lnTo>
                  <a:lnTo>
                    <a:pt x="128" y="29"/>
                  </a:lnTo>
                  <a:lnTo>
                    <a:pt x="125" y="29"/>
                  </a:lnTo>
                  <a:lnTo>
                    <a:pt x="125" y="29"/>
                  </a:lnTo>
                  <a:lnTo>
                    <a:pt x="123" y="29"/>
                  </a:lnTo>
                  <a:lnTo>
                    <a:pt x="121" y="29"/>
                  </a:lnTo>
                  <a:lnTo>
                    <a:pt x="118" y="26"/>
                  </a:lnTo>
                  <a:lnTo>
                    <a:pt x="116" y="26"/>
                  </a:lnTo>
                  <a:lnTo>
                    <a:pt x="111" y="29"/>
                  </a:lnTo>
                  <a:lnTo>
                    <a:pt x="109" y="29"/>
                  </a:lnTo>
                  <a:lnTo>
                    <a:pt x="106" y="29"/>
                  </a:lnTo>
                  <a:lnTo>
                    <a:pt x="106" y="29"/>
                  </a:lnTo>
                  <a:lnTo>
                    <a:pt x="104" y="26"/>
                  </a:lnTo>
                  <a:lnTo>
                    <a:pt x="102" y="24"/>
                  </a:lnTo>
                  <a:lnTo>
                    <a:pt x="99" y="21"/>
                  </a:lnTo>
                  <a:lnTo>
                    <a:pt x="99" y="21"/>
                  </a:lnTo>
                  <a:lnTo>
                    <a:pt x="97" y="21"/>
                  </a:lnTo>
                  <a:lnTo>
                    <a:pt x="97" y="21"/>
                  </a:lnTo>
                  <a:lnTo>
                    <a:pt x="94" y="21"/>
                  </a:lnTo>
                  <a:lnTo>
                    <a:pt x="94" y="19"/>
                  </a:lnTo>
                  <a:lnTo>
                    <a:pt x="94" y="19"/>
                  </a:lnTo>
                  <a:lnTo>
                    <a:pt x="92" y="19"/>
                  </a:lnTo>
                  <a:lnTo>
                    <a:pt x="90" y="19"/>
                  </a:lnTo>
                  <a:lnTo>
                    <a:pt x="85" y="19"/>
                  </a:lnTo>
                  <a:lnTo>
                    <a:pt x="85" y="19"/>
                  </a:lnTo>
                  <a:lnTo>
                    <a:pt x="83" y="19"/>
                  </a:lnTo>
                  <a:lnTo>
                    <a:pt x="78" y="24"/>
                  </a:lnTo>
                  <a:lnTo>
                    <a:pt x="71" y="24"/>
                  </a:lnTo>
                  <a:lnTo>
                    <a:pt x="64" y="29"/>
                  </a:lnTo>
                  <a:lnTo>
                    <a:pt x="59" y="33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2" y="36"/>
                  </a:lnTo>
                  <a:lnTo>
                    <a:pt x="45" y="33"/>
                  </a:lnTo>
                  <a:lnTo>
                    <a:pt x="45" y="33"/>
                  </a:lnTo>
                  <a:lnTo>
                    <a:pt x="42" y="36"/>
                  </a:lnTo>
                  <a:lnTo>
                    <a:pt x="42" y="36"/>
                  </a:lnTo>
                  <a:lnTo>
                    <a:pt x="38" y="40"/>
                  </a:lnTo>
                  <a:lnTo>
                    <a:pt x="35" y="45"/>
                  </a:lnTo>
                  <a:lnTo>
                    <a:pt x="28" y="52"/>
                  </a:lnTo>
                  <a:lnTo>
                    <a:pt x="26" y="52"/>
                  </a:lnTo>
                  <a:lnTo>
                    <a:pt x="26" y="55"/>
                  </a:lnTo>
                  <a:lnTo>
                    <a:pt x="28" y="57"/>
                  </a:lnTo>
                  <a:lnTo>
                    <a:pt x="28" y="57"/>
                  </a:lnTo>
                  <a:lnTo>
                    <a:pt x="28" y="59"/>
                  </a:lnTo>
                  <a:lnTo>
                    <a:pt x="26" y="59"/>
                  </a:lnTo>
                  <a:lnTo>
                    <a:pt x="26" y="62"/>
                  </a:lnTo>
                  <a:lnTo>
                    <a:pt x="23" y="62"/>
                  </a:lnTo>
                  <a:lnTo>
                    <a:pt x="23" y="59"/>
                  </a:lnTo>
                  <a:lnTo>
                    <a:pt x="21" y="59"/>
                  </a:lnTo>
                  <a:lnTo>
                    <a:pt x="21" y="62"/>
                  </a:lnTo>
                  <a:lnTo>
                    <a:pt x="21" y="62"/>
                  </a:lnTo>
                  <a:lnTo>
                    <a:pt x="23" y="64"/>
                  </a:lnTo>
                  <a:lnTo>
                    <a:pt x="23" y="66"/>
                  </a:lnTo>
                  <a:lnTo>
                    <a:pt x="26" y="66"/>
                  </a:lnTo>
                  <a:lnTo>
                    <a:pt x="26" y="66"/>
                  </a:lnTo>
                  <a:lnTo>
                    <a:pt x="26" y="69"/>
                  </a:lnTo>
                  <a:lnTo>
                    <a:pt x="26" y="71"/>
                  </a:lnTo>
                  <a:lnTo>
                    <a:pt x="26" y="76"/>
                  </a:lnTo>
                  <a:lnTo>
                    <a:pt x="23" y="76"/>
                  </a:lnTo>
                  <a:lnTo>
                    <a:pt x="23" y="73"/>
                  </a:lnTo>
                  <a:lnTo>
                    <a:pt x="23" y="73"/>
                  </a:lnTo>
                  <a:lnTo>
                    <a:pt x="21" y="73"/>
                  </a:lnTo>
                  <a:lnTo>
                    <a:pt x="21" y="76"/>
                  </a:lnTo>
                  <a:lnTo>
                    <a:pt x="19" y="81"/>
                  </a:lnTo>
                  <a:lnTo>
                    <a:pt x="16" y="85"/>
                  </a:lnTo>
                  <a:lnTo>
                    <a:pt x="16" y="88"/>
                  </a:lnTo>
                  <a:lnTo>
                    <a:pt x="16" y="90"/>
                  </a:lnTo>
                  <a:lnTo>
                    <a:pt x="19" y="92"/>
                  </a:lnTo>
                  <a:lnTo>
                    <a:pt x="21" y="95"/>
                  </a:lnTo>
                  <a:lnTo>
                    <a:pt x="21" y="97"/>
                  </a:lnTo>
                  <a:lnTo>
                    <a:pt x="21" y="100"/>
                  </a:lnTo>
                  <a:lnTo>
                    <a:pt x="23" y="102"/>
                  </a:lnTo>
                  <a:lnTo>
                    <a:pt x="23" y="104"/>
                  </a:lnTo>
                  <a:lnTo>
                    <a:pt x="23" y="107"/>
                  </a:lnTo>
                  <a:lnTo>
                    <a:pt x="23" y="109"/>
                  </a:lnTo>
                  <a:lnTo>
                    <a:pt x="23" y="109"/>
                  </a:lnTo>
                  <a:lnTo>
                    <a:pt x="21" y="111"/>
                  </a:lnTo>
                  <a:lnTo>
                    <a:pt x="21" y="111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6" y="118"/>
                  </a:lnTo>
                  <a:lnTo>
                    <a:pt x="26" y="118"/>
                  </a:lnTo>
                  <a:lnTo>
                    <a:pt x="28" y="118"/>
                  </a:lnTo>
                  <a:lnTo>
                    <a:pt x="28" y="118"/>
                  </a:lnTo>
                  <a:lnTo>
                    <a:pt x="28" y="118"/>
                  </a:lnTo>
                  <a:lnTo>
                    <a:pt x="28" y="121"/>
                  </a:lnTo>
                  <a:lnTo>
                    <a:pt x="28" y="121"/>
                  </a:lnTo>
                  <a:lnTo>
                    <a:pt x="28" y="123"/>
                  </a:lnTo>
                  <a:lnTo>
                    <a:pt x="26" y="123"/>
                  </a:lnTo>
                  <a:lnTo>
                    <a:pt x="23" y="126"/>
                  </a:lnTo>
                  <a:lnTo>
                    <a:pt x="14" y="130"/>
                  </a:lnTo>
                  <a:lnTo>
                    <a:pt x="12" y="133"/>
                  </a:lnTo>
                  <a:lnTo>
                    <a:pt x="9" y="133"/>
                  </a:lnTo>
                  <a:lnTo>
                    <a:pt x="7" y="133"/>
                  </a:lnTo>
                  <a:lnTo>
                    <a:pt x="5" y="133"/>
                  </a:lnTo>
                  <a:lnTo>
                    <a:pt x="2" y="135"/>
                  </a:lnTo>
                  <a:lnTo>
                    <a:pt x="0" y="135"/>
                  </a:lnTo>
                  <a:lnTo>
                    <a:pt x="0" y="137"/>
                  </a:lnTo>
                  <a:lnTo>
                    <a:pt x="2" y="140"/>
                  </a:lnTo>
                  <a:lnTo>
                    <a:pt x="2" y="140"/>
                  </a:lnTo>
                  <a:lnTo>
                    <a:pt x="7" y="137"/>
                  </a:lnTo>
                  <a:lnTo>
                    <a:pt x="9" y="137"/>
                  </a:lnTo>
                  <a:lnTo>
                    <a:pt x="12" y="137"/>
                  </a:lnTo>
                  <a:lnTo>
                    <a:pt x="21" y="147"/>
                  </a:lnTo>
                  <a:lnTo>
                    <a:pt x="28" y="152"/>
                  </a:lnTo>
                  <a:lnTo>
                    <a:pt x="42" y="159"/>
                  </a:lnTo>
                  <a:lnTo>
                    <a:pt x="45" y="161"/>
                  </a:lnTo>
                  <a:lnTo>
                    <a:pt x="42" y="163"/>
                  </a:lnTo>
                  <a:lnTo>
                    <a:pt x="40" y="163"/>
                  </a:lnTo>
                  <a:lnTo>
                    <a:pt x="35" y="168"/>
                  </a:lnTo>
                  <a:lnTo>
                    <a:pt x="31" y="173"/>
                  </a:lnTo>
                  <a:lnTo>
                    <a:pt x="26" y="185"/>
                  </a:lnTo>
                  <a:lnTo>
                    <a:pt x="21" y="194"/>
                  </a:lnTo>
                  <a:lnTo>
                    <a:pt x="21" y="197"/>
                  </a:lnTo>
                  <a:lnTo>
                    <a:pt x="21" y="201"/>
                  </a:lnTo>
                  <a:lnTo>
                    <a:pt x="21" y="206"/>
                  </a:lnTo>
                  <a:lnTo>
                    <a:pt x="21" y="208"/>
                  </a:lnTo>
                  <a:lnTo>
                    <a:pt x="23" y="215"/>
                  </a:lnTo>
                  <a:lnTo>
                    <a:pt x="23" y="223"/>
                  </a:lnTo>
                  <a:lnTo>
                    <a:pt x="26" y="225"/>
                  </a:lnTo>
                  <a:lnTo>
                    <a:pt x="31" y="237"/>
                  </a:lnTo>
                  <a:lnTo>
                    <a:pt x="40" y="230"/>
                  </a:lnTo>
                  <a:lnTo>
                    <a:pt x="45" y="227"/>
                  </a:lnTo>
                  <a:lnTo>
                    <a:pt x="47" y="227"/>
                  </a:lnTo>
                  <a:lnTo>
                    <a:pt x="47" y="227"/>
                  </a:lnTo>
                  <a:lnTo>
                    <a:pt x="54" y="232"/>
                  </a:lnTo>
                  <a:lnTo>
                    <a:pt x="59" y="234"/>
                  </a:lnTo>
                  <a:lnTo>
                    <a:pt x="59" y="237"/>
                  </a:lnTo>
                  <a:lnTo>
                    <a:pt x="61" y="237"/>
                  </a:lnTo>
                  <a:lnTo>
                    <a:pt x="68" y="234"/>
                  </a:lnTo>
                  <a:lnTo>
                    <a:pt x="71" y="230"/>
                  </a:lnTo>
                  <a:lnTo>
                    <a:pt x="73" y="225"/>
                  </a:lnTo>
                  <a:lnTo>
                    <a:pt x="71" y="218"/>
                  </a:lnTo>
                  <a:lnTo>
                    <a:pt x="68" y="206"/>
                  </a:lnTo>
                  <a:lnTo>
                    <a:pt x="68" y="204"/>
                  </a:lnTo>
                  <a:lnTo>
                    <a:pt x="68" y="201"/>
                  </a:lnTo>
                  <a:lnTo>
                    <a:pt x="68" y="199"/>
                  </a:lnTo>
                  <a:lnTo>
                    <a:pt x="68" y="199"/>
                  </a:lnTo>
                  <a:lnTo>
                    <a:pt x="71" y="197"/>
                  </a:lnTo>
                  <a:lnTo>
                    <a:pt x="73" y="197"/>
                  </a:lnTo>
                  <a:lnTo>
                    <a:pt x="73" y="197"/>
                  </a:lnTo>
                  <a:lnTo>
                    <a:pt x="76" y="197"/>
                  </a:lnTo>
                  <a:lnTo>
                    <a:pt x="76" y="199"/>
                  </a:lnTo>
                  <a:lnTo>
                    <a:pt x="83" y="206"/>
                  </a:lnTo>
                  <a:lnTo>
                    <a:pt x="87" y="211"/>
                  </a:lnTo>
                  <a:lnTo>
                    <a:pt x="90" y="218"/>
                  </a:lnTo>
                  <a:lnTo>
                    <a:pt x="92" y="220"/>
                  </a:lnTo>
                  <a:lnTo>
                    <a:pt x="94" y="223"/>
                  </a:lnTo>
                  <a:lnTo>
                    <a:pt x="104" y="227"/>
                  </a:lnTo>
                  <a:lnTo>
                    <a:pt x="109" y="232"/>
                  </a:lnTo>
                  <a:lnTo>
                    <a:pt x="111" y="237"/>
                  </a:lnTo>
                  <a:lnTo>
                    <a:pt x="113" y="242"/>
                  </a:lnTo>
                  <a:lnTo>
                    <a:pt x="118" y="246"/>
                  </a:lnTo>
                  <a:lnTo>
                    <a:pt x="123" y="251"/>
                  </a:lnTo>
                  <a:lnTo>
                    <a:pt x="142" y="263"/>
                  </a:lnTo>
                  <a:lnTo>
                    <a:pt x="147" y="265"/>
                  </a:lnTo>
                  <a:lnTo>
                    <a:pt x="154" y="265"/>
                  </a:lnTo>
                  <a:lnTo>
                    <a:pt x="156" y="268"/>
                  </a:lnTo>
                  <a:lnTo>
                    <a:pt x="156" y="268"/>
                  </a:lnTo>
                  <a:lnTo>
                    <a:pt x="156" y="270"/>
                  </a:lnTo>
                  <a:lnTo>
                    <a:pt x="154" y="272"/>
                  </a:lnTo>
                  <a:lnTo>
                    <a:pt x="149" y="277"/>
                  </a:lnTo>
                  <a:lnTo>
                    <a:pt x="147" y="277"/>
                  </a:lnTo>
                  <a:lnTo>
                    <a:pt x="147" y="277"/>
                  </a:lnTo>
                  <a:lnTo>
                    <a:pt x="144" y="277"/>
                  </a:lnTo>
                  <a:lnTo>
                    <a:pt x="144" y="277"/>
                  </a:lnTo>
                  <a:lnTo>
                    <a:pt x="144" y="277"/>
                  </a:lnTo>
                  <a:lnTo>
                    <a:pt x="142" y="277"/>
                  </a:lnTo>
                  <a:lnTo>
                    <a:pt x="142" y="279"/>
                  </a:lnTo>
                  <a:lnTo>
                    <a:pt x="139" y="282"/>
                  </a:lnTo>
                  <a:lnTo>
                    <a:pt x="139" y="279"/>
                  </a:lnTo>
                  <a:lnTo>
                    <a:pt x="137" y="279"/>
                  </a:lnTo>
                  <a:lnTo>
                    <a:pt x="137" y="279"/>
                  </a:lnTo>
                  <a:lnTo>
                    <a:pt x="137" y="279"/>
                  </a:lnTo>
                  <a:lnTo>
                    <a:pt x="135" y="279"/>
                  </a:lnTo>
                  <a:lnTo>
                    <a:pt x="135" y="282"/>
                  </a:lnTo>
                  <a:lnTo>
                    <a:pt x="132" y="282"/>
                  </a:lnTo>
                  <a:lnTo>
                    <a:pt x="132" y="282"/>
                  </a:lnTo>
                  <a:lnTo>
                    <a:pt x="132" y="282"/>
                  </a:lnTo>
                  <a:lnTo>
                    <a:pt x="132" y="284"/>
                  </a:lnTo>
                  <a:lnTo>
                    <a:pt x="132" y="284"/>
                  </a:lnTo>
                  <a:lnTo>
                    <a:pt x="132" y="284"/>
                  </a:lnTo>
                  <a:lnTo>
                    <a:pt x="132" y="287"/>
                  </a:lnTo>
                  <a:lnTo>
                    <a:pt x="149" y="294"/>
                  </a:lnTo>
                  <a:lnTo>
                    <a:pt x="151" y="296"/>
                  </a:lnTo>
                  <a:lnTo>
                    <a:pt x="154" y="298"/>
                  </a:lnTo>
                  <a:lnTo>
                    <a:pt x="154" y="301"/>
                  </a:lnTo>
                  <a:lnTo>
                    <a:pt x="154" y="308"/>
                  </a:lnTo>
                  <a:lnTo>
                    <a:pt x="158" y="305"/>
                  </a:lnTo>
                  <a:lnTo>
                    <a:pt x="166" y="303"/>
                  </a:lnTo>
                  <a:lnTo>
                    <a:pt x="168" y="303"/>
                  </a:lnTo>
                  <a:lnTo>
                    <a:pt x="170" y="303"/>
                  </a:lnTo>
                  <a:lnTo>
                    <a:pt x="170" y="303"/>
                  </a:lnTo>
                  <a:lnTo>
                    <a:pt x="180" y="308"/>
                  </a:lnTo>
                  <a:lnTo>
                    <a:pt x="180" y="308"/>
                  </a:lnTo>
                  <a:lnTo>
                    <a:pt x="182" y="310"/>
                  </a:lnTo>
                  <a:lnTo>
                    <a:pt x="182" y="310"/>
                  </a:lnTo>
                  <a:lnTo>
                    <a:pt x="182" y="313"/>
                  </a:lnTo>
                  <a:lnTo>
                    <a:pt x="182" y="315"/>
                  </a:lnTo>
                  <a:lnTo>
                    <a:pt x="184" y="315"/>
                  </a:lnTo>
                  <a:lnTo>
                    <a:pt x="199" y="327"/>
                  </a:lnTo>
                  <a:lnTo>
                    <a:pt x="201" y="327"/>
                  </a:lnTo>
                  <a:lnTo>
                    <a:pt x="203" y="327"/>
                  </a:lnTo>
                  <a:lnTo>
                    <a:pt x="206" y="327"/>
                  </a:lnTo>
                  <a:lnTo>
                    <a:pt x="206" y="327"/>
                  </a:lnTo>
                  <a:lnTo>
                    <a:pt x="208" y="327"/>
                  </a:lnTo>
                  <a:lnTo>
                    <a:pt x="208" y="327"/>
                  </a:lnTo>
                  <a:lnTo>
                    <a:pt x="208" y="329"/>
                  </a:lnTo>
                  <a:lnTo>
                    <a:pt x="210" y="331"/>
                  </a:lnTo>
                  <a:lnTo>
                    <a:pt x="210" y="331"/>
                  </a:lnTo>
                  <a:lnTo>
                    <a:pt x="213" y="334"/>
                  </a:lnTo>
                  <a:lnTo>
                    <a:pt x="213" y="339"/>
                  </a:lnTo>
                  <a:lnTo>
                    <a:pt x="215" y="343"/>
                  </a:lnTo>
                  <a:lnTo>
                    <a:pt x="225" y="339"/>
                  </a:lnTo>
                  <a:lnTo>
                    <a:pt x="229" y="339"/>
                  </a:lnTo>
                  <a:lnTo>
                    <a:pt x="229" y="339"/>
                  </a:lnTo>
                  <a:lnTo>
                    <a:pt x="232" y="341"/>
                  </a:lnTo>
                  <a:lnTo>
                    <a:pt x="232" y="343"/>
                  </a:lnTo>
                  <a:lnTo>
                    <a:pt x="234" y="343"/>
                  </a:lnTo>
                  <a:lnTo>
                    <a:pt x="234" y="341"/>
                  </a:lnTo>
                  <a:lnTo>
                    <a:pt x="237" y="341"/>
                  </a:lnTo>
                  <a:lnTo>
                    <a:pt x="246" y="343"/>
                  </a:lnTo>
                  <a:lnTo>
                    <a:pt x="248" y="341"/>
                  </a:lnTo>
                  <a:lnTo>
                    <a:pt x="248" y="341"/>
                  </a:lnTo>
                  <a:lnTo>
                    <a:pt x="248" y="339"/>
                  </a:lnTo>
                  <a:lnTo>
                    <a:pt x="248" y="339"/>
                  </a:lnTo>
                  <a:lnTo>
                    <a:pt x="251" y="339"/>
                  </a:lnTo>
                  <a:lnTo>
                    <a:pt x="253" y="339"/>
                  </a:lnTo>
                  <a:lnTo>
                    <a:pt x="258" y="339"/>
                  </a:lnTo>
                  <a:lnTo>
                    <a:pt x="260" y="341"/>
                  </a:lnTo>
                  <a:lnTo>
                    <a:pt x="260" y="341"/>
                  </a:lnTo>
                  <a:lnTo>
                    <a:pt x="260" y="343"/>
                  </a:lnTo>
                  <a:lnTo>
                    <a:pt x="260" y="346"/>
                  </a:lnTo>
                  <a:lnTo>
                    <a:pt x="260" y="348"/>
                  </a:lnTo>
                  <a:lnTo>
                    <a:pt x="260" y="348"/>
                  </a:lnTo>
                  <a:lnTo>
                    <a:pt x="263" y="348"/>
                  </a:lnTo>
                  <a:lnTo>
                    <a:pt x="265" y="346"/>
                  </a:lnTo>
                  <a:lnTo>
                    <a:pt x="267" y="346"/>
                  </a:lnTo>
                  <a:lnTo>
                    <a:pt x="267" y="348"/>
                  </a:lnTo>
                  <a:lnTo>
                    <a:pt x="267" y="348"/>
                  </a:lnTo>
                  <a:lnTo>
                    <a:pt x="267" y="350"/>
                  </a:lnTo>
                  <a:lnTo>
                    <a:pt x="267" y="350"/>
                  </a:lnTo>
                  <a:lnTo>
                    <a:pt x="267" y="353"/>
                  </a:lnTo>
                  <a:lnTo>
                    <a:pt x="270" y="353"/>
                  </a:lnTo>
                  <a:lnTo>
                    <a:pt x="270" y="350"/>
                  </a:lnTo>
                  <a:lnTo>
                    <a:pt x="272" y="350"/>
                  </a:lnTo>
                  <a:lnTo>
                    <a:pt x="272" y="353"/>
                  </a:lnTo>
                  <a:lnTo>
                    <a:pt x="272" y="353"/>
                  </a:lnTo>
                  <a:lnTo>
                    <a:pt x="272" y="355"/>
                  </a:lnTo>
                  <a:lnTo>
                    <a:pt x="272" y="355"/>
                  </a:lnTo>
                  <a:lnTo>
                    <a:pt x="274" y="358"/>
                  </a:lnTo>
                  <a:lnTo>
                    <a:pt x="277" y="358"/>
                  </a:lnTo>
                  <a:lnTo>
                    <a:pt x="277" y="358"/>
                  </a:lnTo>
                  <a:lnTo>
                    <a:pt x="279" y="358"/>
                  </a:lnTo>
                  <a:lnTo>
                    <a:pt x="281" y="355"/>
                  </a:lnTo>
                  <a:lnTo>
                    <a:pt x="281" y="355"/>
                  </a:lnTo>
                  <a:lnTo>
                    <a:pt x="286" y="353"/>
                  </a:lnTo>
                  <a:lnTo>
                    <a:pt x="286" y="350"/>
                  </a:lnTo>
                  <a:lnTo>
                    <a:pt x="286" y="348"/>
                  </a:lnTo>
                  <a:lnTo>
                    <a:pt x="289" y="346"/>
                  </a:lnTo>
                  <a:lnTo>
                    <a:pt x="286" y="346"/>
                  </a:lnTo>
                  <a:lnTo>
                    <a:pt x="284" y="343"/>
                  </a:lnTo>
                  <a:lnTo>
                    <a:pt x="284" y="339"/>
                  </a:lnTo>
                  <a:lnTo>
                    <a:pt x="284" y="336"/>
                  </a:lnTo>
                  <a:lnTo>
                    <a:pt x="284" y="334"/>
                  </a:lnTo>
                  <a:lnTo>
                    <a:pt x="284" y="331"/>
                  </a:lnTo>
                  <a:lnTo>
                    <a:pt x="286" y="329"/>
                  </a:lnTo>
                  <a:lnTo>
                    <a:pt x="286" y="329"/>
                  </a:lnTo>
                  <a:lnTo>
                    <a:pt x="289" y="327"/>
                  </a:lnTo>
                  <a:lnTo>
                    <a:pt x="291" y="327"/>
                  </a:lnTo>
                  <a:lnTo>
                    <a:pt x="291" y="324"/>
                  </a:lnTo>
                  <a:lnTo>
                    <a:pt x="291" y="324"/>
                  </a:lnTo>
                  <a:lnTo>
                    <a:pt x="291" y="320"/>
                  </a:lnTo>
                  <a:lnTo>
                    <a:pt x="293" y="313"/>
                  </a:lnTo>
                  <a:lnTo>
                    <a:pt x="293" y="308"/>
                  </a:lnTo>
                  <a:lnTo>
                    <a:pt x="298" y="305"/>
                  </a:lnTo>
                  <a:lnTo>
                    <a:pt x="300" y="308"/>
                  </a:lnTo>
                  <a:lnTo>
                    <a:pt x="303" y="308"/>
                  </a:lnTo>
                  <a:lnTo>
                    <a:pt x="305" y="305"/>
                  </a:lnTo>
                  <a:lnTo>
                    <a:pt x="305" y="305"/>
                  </a:lnTo>
                  <a:lnTo>
                    <a:pt x="305" y="303"/>
                  </a:lnTo>
                  <a:lnTo>
                    <a:pt x="303" y="296"/>
                  </a:lnTo>
                  <a:lnTo>
                    <a:pt x="305" y="296"/>
                  </a:lnTo>
                  <a:lnTo>
                    <a:pt x="308" y="294"/>
                  </a:lnTo>
                  <a:lnTo>
                    <a:pt x="308" y="296"/>
                  </a:lnTo>
                  <a:lnTo>
                    <a:pt x="310" y="296"/>
                  </a:lnTo>
                  <a:lnTo>
                    <a:pt x="312" y="287"/>
                  </a:lnTo>
                  <a:lnTo>
                    <a:pt x="312" y="284"/>
                  </a:lnTo>
                  <a:lnTo>
                    <a:pt x="312" y="282"/>
                  </a:lnTo>
                  <a:lnTo>
                    <a:pt x="310" y="282"/>
                  </a:lnTo>
                  <a:lnTo>
                    <a:pt x="310" y="282"/>
                  </a:lnTo>
                  <a:lnTo>
                    <a:pt x="308" y="282"/>
                  </a:lnTo>
                  <a:lnTo>
                    <a:pt x="308" y="279"/>
                  </a:lnTo>
                  <a:lnTo>
                    <a:pt x="308" y="275"/>
                  </a:lnTo>
                  <a:lnTo>
                    <a:pt x="305" y="270"/>
                  </a:lnTo>
                  <a:lnTo>
                    <a:pt x="303" y="268"/>
                  </a:lnTo>
                  <a:lnTo>
                    <a:pt x="305" y="265"/>
                  </a:lnTo>
                  <a:lnTo>
                    <a:pt x="305" y="265"/>
                  </a:lnTo>
                  <a:lnTo>
                    <a:pt x="310" y="263"/>
                  </a:lnTo>
                  <a:lnTo>
                    <a:pt x="310" y="263"/>
                  </a:lnTo>
                  <a:lnTo>
                    <a:pt x="310" y="260"/>
                  </a:lnTo>
                  <a:lnTo>
                    <a:pt x="310" y="260"/>
                  </a:lnTo>
                  <a:lnTo>
                    <a:pt x="312" y="258"/>
                  </a:lnTo>
                  <a:lnTo>
                    <a:pt x="312" y="258"/>
                  </a:lnTo>
                  <a:lnTo>
                    <a:pt x="312" y="258"/>
                  </a:lnTo>
                  <a:lnTo>
                    <a:pt x="315" y="256"/>
                  </a:lnTo>
                  <a:lnTo>
                    <a:pt x="317" y="256"/>
                  </a:lnTo>
                  <a:lnTo>
                    <a:pt x="317" y="253"/>
                  </a:lnTo>
                  <a:lnTo>
                    <a:pt x="317" y="253"/>
                  </a:lnTo>
                  <a:lnTo>
                    <a:pt x="317" y="253"/>
                  </a:lnTo>
                  <a:lnTo>
                    <a:pt x="317" y="251"/>
                  </a:lnTo>
                  <a:lnTo>
                    <a:pt x="317" y="251"/>
                  </a:lnTo>
                  <a:lnTo>
                    <a:pt x="317" y="251"/>
                  </a:lnTo>
                  <a:lnTo>
                    <a:pt x="319" y="249"/>
                  </a:lnTo>
                  <a:lnTo>
                    <a:pt x="319" y="249"/>
                  </a:lnTo>
                  <a:lnTo>
                    <a:pt x="322" y="246"/>
                  </a:lnTo>
                  <a:lnTo>
                    <a:pt x="324" y="244"/>
                  </a:lnTo>
                  <a:lnTo>
                    <a:pt x="324" y="239"/>
                  </a:lnTo>
                  <a:lnTo>
                    <a:pt x="322" y="237"/>
                  </a:lnTo>
                  <a:lnTo>
                    <a:pt x="322" y="234"/>
                  </a:lnTo>
                  <a:lnTo>
                    <a:pt x="319" y="230"/>
                  </a:lnTo>
                  <a:lnTo>
                    <a:pt x="319" y="227"/>
                  </a:lnTo>
                  <a:lnTo>
                    <a:pt x="322" y="223"/>
                  </a:lnTo>
                  <a:lnTo>
                    <a:pt x="324" y="220"/>
                  </a:lnTo>
                  <a:lnTo>
                    <a:pt x="331" y="218"/>
                  </a:lnTo>
                  <a:lnTo>
                    <a:pt x="334" y="215"/>
                  </a:lnTo>
                  <a:lnTo>
                    <a:pt x="341" y="208"/>
                  </a:lnTo>
                  <a:lnTo>
                    <a:pt x="343" y="206"/>
                  </a:lnTo>
                  <a:lnTo>
                    <a:pt x="343" y="201"/>
                  </a:lnTo>
                  <a:lnTo>
                    <a:pt x="345" y="199"/>
                  </a:lnTo>
                  <a:lnTo>
                    <a:pt x="345" y="197"/>
                  </a:lnTo>
                  <a:lnTo>
                    <a:pt x="350" y="197"/>
                  </a:lnTo>
                  <a:lnTo>
                    <a:pt x="353" y="197"/>
                  </a:lnTo>
                  <a:lnTo>
                    <a:pt x="355" y="194"/>
                  </a:lnTo>
                  <a:lnTo>
                    <a:pt x="357" y="192"/>
                  </a:lnTo>
                  <a:lnTo>
                    <a:pt x="362" y="189"/>
                  </a:lnTo>
                  <a:lnTo>
                    <a:pt x="362" y="187"/>
                  </a:lnTo>
                  <a:lnTo>
                    <a:pt x="367" y="182"/>
                  </a:lnTo>
                  <a:lnTo>
                    <a:pt x="367" y="180"/>
                  </a:lnTo>
                  <a:lnTo>
                    <a:pt x="374" y="175"/>
                  </a:lnTo>
                  <a:lnTo>
                    <a:pt x="376" y="173"/>
                  </a:lnTo>
                  <a:lnTo>
                    <a:pt x="376" y="168"/>
                  </a:lnTo>
                  <a:lnTo>
                    <a:pt x="376" y="166"/>
                  </a:lnTo>
                  <a:lnTo>
                    <a:pt x="379" y="163"/>
                  </a:lnTo>
                  <a:lnTo>
                    <a:pt x="381" y="163"/>
                  </a:lnTo>
                  <a:lnTo>
                    <a:pt x="381" y="166"/>
                  </a:lnTo>
                  <a:lnTo>
                    <a:pt x="383" y="168"/>
                  </a:lnTo>
                  <a:lnTo>
                    <a:pt x="386" y="168"/>
                  </a:lnTo>
                  <a:lnTo>
                    <a:pt x="393" y="166"/>
                  </a:lnTo>
                  <a:lnTo>
                    <a:pt x="393" y="166"/>
                  </a:lnTo>
                  <a:lnTo>
                    <a:pt x="395" y="163"/>
                  </a:lnTo>
                  <a:lnTo>
                    <a:pt x="393" y="161"/>
                  </a:lnTo>
                  <a:close/>
                </a:path>
              </a:pathLst>
            </a:custGeom>
            <a:solidFill>
              <a:srgbClr val="C00000"/>
            </a:solidFill>
            <a:ln w="2" cap="rnd">
              <a:solidFill>
                <a:srgbClr val="F9F9F9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180" name="Freeform 179"/>
            <p:cNvSpPr>
              <a:spLocks/>
            </p:cNvSpPr>
            <p:nvPr/>
          </p:nvSpPr>
          <p:spPr bwMode="auto">
            <a:xfrm>
              <a:off x="2229" y="1175"/>
              <a:ext cx="866" cy="838"/>
            </a:xfrm>
            <a:custGeom>
              <a:avLst/>
              <a:gdLst>
                <a:gd name="T0" fmla="*/ 810 w 866"/>
                <a:gd name="T1" fmla="*/ 564 h 838"/>
                <a:gd name="T2" fmla="*/ 814 w 866"/>
                <a:gd name="T3" fmla="*/ 531 h 838"/>
                <a:gd name="T4" fmla="*/ 788 w 866"/>
                <a:gd name="T5" fmla="*/ 505 h 838"/>
                <a:gd name="T6" fmla="*/ 840 w 866"/>
                <a:gd name="T7" fmla="*/ 488 h 838"/>
                <a:gd name="T8" fmla="*/ 798 w 866"/>
                <a:gd name="T9" fmla="*/ 441 h 838"/>
                <a:gd name="T10" fmla="*/ 757 w 866"/>
                <a:gd name="T11" fmla="*/ 389 h 838"/>
                <a:gd name="T12" fmla="*/ 642 w 866"/>
                <a:gd name="T13" fmla="*/ 355 h 838"/>
                <a:gd name="T14" fmla="*/ 502 w 866"/>
                <a:gd name="T15" fmla="*/ 303 h 838"/>
                <a:gd name="T16" fmla="*/ 440 w 866"/>
                <a:gd name="T17" fmla="*/ 258 h 838"/>
                <a:gd name="T18" fmla="*/ 381 w 866"/>
                <a:gd name="T19" fmla="*/ 235 h 838"/>
                <a:gd name="T20" fmla="*/ 327 w 866"/>
                <a:gd name="T21" fmla="*/ 213 h 838"/>
                <a:gd name="T22" fmla="*/ 270 w 866"/>
                <a:gd name="T23" fmla="*/ 202 h 838"/>
                <a:gd name="T24" fmla="*/ 189 w 866"/>
                <a:gd name="T25" fmla="*/ 145 h 838"/>
                <a:gd name="T26" fmla="*/ 147 w 866"/>
                <a:gd name="T27" fmla="*/ 81 h 838"/>
                <a:gd name="T28" fmla="*/ 78 w 866"/>
                <a:gd name="T29" fmla="*/ 57 h 838"/>
                <a:gd name="T30" fmla="*/ 26 w 866"/>
                <a:gd name="T31" fmla="*/ 50 h 838"/>
                <a:gd name="T32" fmla="*/ 0 w 866"/>
                <a:gd name="T33" fmla="*/ 112 h 838"/>
                <a:gd name="T34" fmla="*/ 7 w 866"/>
                <a:gd name="T35" fmla="*/ 171 h 838"/>
                <a:gd name="T36" fmla="*/ 28 w 866"/>
                <a:gd name="T37" fmla="*/ 239 h 838"/>
                <a:gd name="T38" fmla="*/ 47 w 866"/>
                <a:gd name="T39" fmla="*/ 280 h 838"/>
                <a:gd name="T40" fmla="*/ 47 w 866"/>
                <a:gd name="T41" fmla="*/ 327 h 838"/>
                <a:gd name="T42" fmla="*/ 28 w 866"/>
                <a:gd name="T43" fmla="*/ 365 h 838"/>
                <a:gd name="T44" fmla="*/ 64 w 866"/>
                <a:gd name="T45" fmla="*/ 410 h 838"/>
                <a:gd name="T46" fmla="*/ 64 w 866"/>
                <a:gd name="T47" fmla="*/ 441 h 838"/>
                <a:gd name="T48" fmla="*/ 38 w 866"/>
                <a:gd name="T49" fmla="*/ 474 h 838"/>
                <a:gd name="T50" fmla="*/ 107 w 866"/>
                <a:gd name="T51" fmla="*/ 460 h 838"/>
                <a:gd name="T52" fmla="*/ 130 w 866"/>
                <a:gd name="T53" fmla="*/ 460 h 838"/>
                <a:gd name="T54" fmla="*/ 173 w 866"/>
                <a:gd name="T55" fmla="*/ 476 h 838"/>
                <a:gd name="T56" fmla="*/ 218 w 866"/>
                <a:gd name="T57" fmla="*/ 500 h 838"/>
                <a:gd name="T58" fmla="*/ 213 w 866"/>
                <a:gd name="T59" fmla="*/ 557 h 838"/>
                <a:gd name="T60" fmla="*/ 189 w 866"/>
                <a:gd name="T61" fmla="*/ 621 h 838"/>
                <a:gd name="T62" fmla="*/ 147 w 866"/>
                <a:gd name="T63" fmla="*/ 694 h 838"/>
                <a:gd name="T64" fmla="*/ 135 w 866"/>
                <a:gd name="T65" fmla="*/ 765 h 838"/>
                <a:gd name="T66" fmla="*/ 161 w 866"/>
                <a:gd name="T67" fmla="*/ 774 h 838"/>
                <a:gd name="T68" fmla="*/ 220 w 866"/>
                <a:gd name="T69" fmla="*/ 767 h 838"/>
                <a:gd name="T70" fmla="*/ 192 w 866"/>
                <a:gd name="T71" fmla="*/ 736 h 838"/>
                <a:gd name="T72" fmla="*/ 173 w 866"/>
                <a:gd name="T73" fmla="*/ 651 h 838"/>
                <a:gd name="T74" fmla="*/ 192 w 866"/>
                <a:gd name="T75" fmla="*/ 637 h 838"/>
                <a:gd name="T76" fmla="*/ 211 w 866"/>
                <a:gd name="T77" fmla="*/ 644 h 838"/>
                <a:gd name="T78" fmla="*/ 215 w 866"/>
                <a:gd name="T79" fmla="*/ 673 h 838"/>
                <a:gd name="T80" fmla="*/ 234 w 866"/>
                <a:gd name="T81" fmla="*/ 682 h 838"/>
                <a:gd name="T82" fmla="*/ 256 w 866"/>
                <a:gd name="T83" fmla="*/ 663 h 838"/>
                <a:gd name="T84" fmla="*/ 260 w 866"/>
                <a:gd name="T85" fmla="*/ 687 h 838"/>
                <a:gd name="T86" fmla="*/ 289 w 866"/>
                <a:gd name="T87" fmla="*/ 680 h 838"/>
                <a:gd name="T88" fmla="*/ 336 w 866"/>
                <a:gd name="T89" fmla="*/ 661 h 838"/>
                <a:gd name="T90" fmla="*/ 379 w 866"/>
                <a:gd name="T91" fmla="*/ 670 h 838"/>
                <a:gd name="T92" fmla="*/ 367 w 866"/>
                <a:gd name="T93" fmla="*/ 689 h 838"/>
                <a:gd name="T94" fmla="*/ 395 w 866"/>
                <a:gd name="T95" fmla="*/ 694 h 838"/>
                <a:gd name="T96" fmla="*/ 412 w 866"/>
                <a:gd name="T97" fmla="*/ 692 h 838"/>
                <a:gd name="T98" fmla="*/ 436 w 866"/>
                <a:gd name="T99" fmla="*/ 675 h 838"/>
                <a:gd name="T100" fmla="*/ 447 w 866"/>
                <a:gd name="T101" fmla="*/ 706 h 838"/>
                <a:gd name="T102" fmla="*/ 478 w 866"/>
                <a:gd name="T103" fmla="*/ 680 h 838"/>
                <a:gd name="T104" fmla="*/ 516 w 866"/>
                <a:gd name="T105" fmla="*/ 682 h 838"/>
                <a:gd name="T106" fmla="*/ 552 w 866"/>
                <a:gd name="T107" fmla="*/ 703 h 838"/>
                <a:gd name="T108" fmla="*/ 589 w 866"/>
                <a:gd name="T109" fmla="*/ 729 h 838"/>
                <a:gd name="T110" fmla="*/ 615 w 866"/>
                <a:gd name="T111" fmla="*/ 744 h 838"/>
                <a:gd name="T112" fmla="*/ 658 w 866"/>
                <a:gd name="T113" fmla="*/ 755 h 838"/>
                <a:gd name="T114" fmla="*/ 649 w 866"/>
                <a:gd name="T115" fmla="*/ 812 h 838"/>
                <a:gd name="T116" fmla="*/ 710 w 866"/>
                <a:gd name="T117" fmla="*/ 822 h 838"/>
                <a:gd name="T118" fmla="*/ 727 w 866"/>
                <a:gd name="T119" fmla="*/ 763 h 838"/>
                <a:gd name="T120" fmla="*/ 722 w 866"/>
                <a:gd name="T121" fmla="*/ 710 h 838"/>
                <a:gd name="T122" fmla="*/ 786 w 866"/>
                <a:gd name="T123" fmla="*/ 630 h 838"/>
                <a:gd name="T124" fmla="*/ 833 w 866"/>
                <a:gd name="T125" fmla="*/ 613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6" h="838">
                  <a:moveTo>
                    <a:pt x="866" y="602"/>
                  </a:moveTo>
                  <a:lnTo>
                    <a:pt x="864" y="599"/>
                  </a:lnTo>
                  <a:lnTo>
                    <a:pt x="864" y="599"/>
                  </a:lnTo>
                  <a:lnTo>
                    <a:pt x="857" y="592"/>
                  </a:lnTo>
                  <a:lnTo>
                    <a:pt x="855" y="590"/>
                  </a:lnTo>
                  <a:lnTo>
                    <a:pt x="852" y="590"/>
                  </a:lnTo>
                  <a:lnTo>
                    <a:pt x="850" y="590"/>
                  </a:lnTo>
                  <a:lnTo>
                    <a:pt x="847" y="590"/>
                  </a:lnTo>
                  <a:lnTo>
                    <a:pt x="843" y="587"/>
                  </a:lnTo>
                  <a:lnTo>
                    <a:pt x="843" y="587"/>
                  </a:lnTo>
                  <a:lnTo>
                    <a:pt x="843" y="585"/>
                  </a:lnTo>
                  <a:lnTo>
                    <a:pt x="840" y="583"/>
                  </a:lnTo>
                  <a:lnTo>
                    <a:pt x="838" y="583"/>
                  </a:lnTo>
                  <a:lnTo>
                    <a:pt x="838" y="580"/>
                  </a:lnTo>
                  <a:lnTo>
                    <a:pt x="836" y="580"/>
                  </a:lnTo>
                  <a:lnTo>
                    <a:pt x="833" y="580"/>
                  </a:lnTo>
                  <a:lnTo>
                    <a:pt x="829" y="583"/>
                  </a:lnTo>
                  <a:lnTo>
                    <a:pt x="826" y="583"/>
                  </a:lnTo>
                  <a:lnTo>
                    <a:pt x="826" y="583"/>
                  </a:lnTo>
                  <a:lnTo>
                    <a:pt x="824" y="580"/>
                  </a:lnTo>
                  <a:lnTo>
                    <a:pt x="821" y="580"/>
                  </a:lnTo>
                  <a:lnTo>
                    <a:pt x="821" y="578"/>
                  </a:lnTo>
                  <a:lnTo>
                    <a:pt x="821" y="578"/>
                  </a:lnTo>
                  <a:lnTo>
                    <a:pt x="819" y="573"/>
                  </a:lnTo>
                  <a:lnTo>
                    <a:pt x="819" y="571"/>
                  </a:lnTo>
                  <a:lnTo>
                    <a:pt x="817" y="571"/>
                  </a:lnTo>
                  <a:lnTo>
                    <a:pt x="817" y="571"/>
                  </a:lnTo>
                  <a:lnTo>
                    <a:pt x="814" y="571"/>
                  </a:lnTo>
                  <a:lnTo>
                    <a:pt x="814" y="568"/>
                  </a:lnTo>
                  <a:lnTo>
                    <a:pt x="814" y="566"/>
                  </a:lnTo>
                  <a:lnTo>
                    <a:pt x="812" y="566"/>
                  </a:lnTo>
                  <a:lnTo>
                    <a:pt x="812" y="564"/>
                  </a:lnTo>
                  <a:lnTo>
                    <a:pt x="810" y="564"/>
                  </a:lnTo>
                  <a:lnTo>
                    <a:pt x="807" y="561"/>
                  </a:lnTo>
                  <a:lnTo>
                    <a:pt x="807" y="561"/>
                  </a:lnTo>
                  <a:lnTo>
                    <a:pt x="805" y="561"/>
                  </a:lnTo>
                  <a:lnTo>
                    <a:pt x="802" y="561"/>
                  </a:lnTo>
                  <a:lnTo>
                    <a:pt x="802" y="561"/>
                  </a:lnTo>
                  <a:lnTo>
                    <a:pt x="800" y="552"/>
                  </a:lnTo>
                  <a:lnTo>
                    <a:pt x="798" y="550"/>
                  </a:lnTo>
                  <a:lnTo>
                    <a:pt x="795" y="547"/>
                  </a:lnTo>
                  <a:lnTo>
                    <a:pt x="793" y="547"/>
                  </a:lnTo>
                  <a:lnTo>
                    <a:pt x="793" y="545"/>
                  </a:lnTo>
                  <a:lnTo>
                    <a:pt x="793" y="545"/>
                  </a:lnTo>
                  <a:lnTo>
                    <a:pt x="793" y="542"/>
                  </a:lnTo>
                  <a:lnTo>
                    <a:pt x="795" y="542"/>
                  </a:lnTo>
                  <a:lnTo>
                    <a:pt x="795" y="542"/>
                  </a:lnTo>
                  <a:lnTo>
                    <a:pt x="795" y="542"/>
                  </a:lnTo>
                  <a:lnTo>
                    <a:pt x="795" y="542"/>
                  </a:lnTo>
                  <a:lnTo>
                    <a:pt x="798" y="540"/>
                  </a:lnTo>
                  <a:lnTo>
                    <a:pt x="805" y="540"/>
                  </a:lnTo>
                  <a:lnTo>
                    <a:pt x="805" y="540"/>
                  </a:lnTo>
                  <a:lnTo>
                    <a:pt x="807" y="540"/>
                  </a:lnTo>
                  <a:lnTo>
                    <a:pt x="807" y="538"/>
                  </a:lnTo>
                  <a:lnTo>
                    <a:pt x="807" y="538"/>
                  </a:lnTo>
                  <a:lnTo>
                    <a:pt x="810" y="538"/>
                  </a:lnTo>
                  <a:lnTo>
                    <a:pt x="810" y="538"/>
                  </a:lnTo>
                  <a:lnTo>
                    <a:pt x="812" y="538"/>
                  </a:lnTo>
                  <a:lnTo>
                    <a:pt x="812" y="538"/>
                  </a:lnTo>
                  <a:lnTo>
                    <a:pt x="814" y="538"/>
                  </a:lnTo>
                  <a:lnTo>
                    <a:pt x="817" y="538"/>
                  </a:lnTo>
                  <a:lnTo>
                    <a:pt x="817" y="538"/>
                  </a:lnTo>
                  <a:lnTo>
                    <a:pt x="817" y="535"/>
                  </a:lnTo>
                  <a:lnTo>
                    <a:pt x="814" y="533"/>
                  </a:lnTo>
                  <a:lnTo>
                    <a:pt x="814" y="531"/>
                  </a:lnTo>
                  <a:lnTo>
                    <a:pt x="814" y="531"/>
                  </a:lnTo>
                  <a:lnTo>
                    <a:pt x="814" y="531"/>
                  </a:lnTo>
                  <a:lnTo>
                    <a:pt x="817" y="526"/>
                  </a:lnTo>
                  <a:lnTo>
                    <a:pt x="817" y="523"/>
                  </a:lnTo>
                  <a:lnTo>
                    <a:pt x="817" y="523"/>
                  </a:lnTo>
                  <a:lnTo>
                    <a:pt x="817" y="523"/>
                  </a:lnTo>
                  <a:lnTo>
                    <a:pt x="814" y="521"/>
                  </a:lnTo>
                  <a:lnTo>
                    <a:pt x="807" y="521"/>
                  </a:lnTo>
                  <a:lnTo>
                    <a:pt x="805" y="519"/>
                  </a:lnTo>
                  <a:lnTo>
                    <a:pt x="802" y="519"/>
                  </a:lnTo>
                  <a:lnTo>
                    <a:pt x="800" y="514"/>
                  </a:lnTo>
                  <a:lnTo>
                    <a:pt x="798" y="514"/>
                  </a:lnTo>
                  <a:lnTo>
                    <a:pt x="798" y="514"/>
                  </a:lnTo>
                  <a:lnTo>
                    <a:pt x="795" y="514"/>
                  </a:lnTo>
                  <a:lnTo>
                    <a:pt x="795" y="514"/>
                  </a:lnTo>
                  <a:lnTo>
                    <a:pt x="795" y="514"/>
                  </a:lnTo>
                  <a:lnTo>
                    <a:pt x="795" y="514"/>
                  </a:lnTo>
                  <a:lnTo>
                    <a:pt x="793" y="514"/>
                  </a:lnTo>
                  <a:lnTo>
                    <a:pt x="793" y="516"/>
                  </a:lnTo>
                  <a:lnTo>
                    <a:pt x="791" y="516"/>
                  </a:lnTo>
                  <a:lnTo>
                    <a:pt x="791" y="516"/>
                  </a:lnTo>
                  <a:lnTo>
                    <a:pt x="788" y="514"/>
                  </a:lnTo>
                  <a:lnTo>
                    <a:pt x="786" y="514"/>
                  </a:lnTo>
                  <a:lnTo>
                    <a:pt x="786" y="514"/>
                  </a:lnTo>
                  <a:lnTo>
                    <a:pt x="786" y="512"/>
                  </a:lnTo>
                  <a:lnTo>
                    <a:pt x="786" y="509"/>
                  </a:lnTo>
                  <a:lnTo>
                    <a:pt x="786" y="509"/>
                  </a:lnTo>
                  <a:lnTo>
                    <a:pt x="786" y="505"/>
                  </a:lnTo>
                  <a:lnTo>
                    <a:pt x="786" y="505"/>
                  </a:lnTo>
                  <a:lnTo>
                    <a:pt x="786" y="505"/>
                  </a:lnTo>
                  <a:lnTo>
                    <a:pt x="788" y="502"/>
                  </a:lnTo>
                  <a:lnTo>
                    <a:pt x="788" y="502"/>
                  </a:lnTo>
                  <a:lnTo>
                    <a:pt x="788" y="502"/>
                  </a:lnTo>
                  <a:lnTo>
                    <a:pt x="788" y="505"/>
                  </a:lnTo>
                  <a:lnTo>
                    <a:pt x="788" y="505"/>
                  </a:lnTo>
                  <a:lnTo>
                    <a:pt x="791" y="505"/>
                  </a:lnTo>
                  <a:lnTo>
                    <a:pt x="791" y="507"/>
                  </a:lnTo>
                  <a:lnTo>
                    <a:pt x="791" y="507"/>
                  </a:lnTo>
                  <a:lnTo>
                    <a:pt x="791" y="507"/>
                  </a:lnTo>
                  <a:lnTo>
                    <a:pt x="791" y="507"/>
                  </a:lnTo>
                  <a:lnTo>
                    <a:pt x="791" y="507"/>
                  </a:lnTo>
                  <a:lnTo>
                    <a:pt x="791" y="507"/>
                  </a:lnTo>
                  <a:lnTo>
                    <a:pt x="793" y="505"/>
                  </a:lnTo>
                  <a:lnTo>
                    <a:pt x="793" y="505"/>
                  </a:lnTo>
                  <a:lnTo>
                    <a:pt x="793" y="505"/>
                  </a:lnTo>
                  <a:lnTo>
                    <a:pt x="795" y="505"/>
                  </a:lnTo>
                  <a:lnTo>
                    <a:pt x="800" y="502"/>
                  </a:lnTo>
                  <a:lnTo>
                    <a:pt x="800" y="502"/>
                  </a:lnTo>
                  <a:lnTo>
                    <a:pt x="800" y="502"/>
                  </a:lnTo>
                  <a:lnTo>
                    <a:pt x="802" y="500"/>
                  </a:lnTo>
                  <a:lnTo>
                    <a:pt x="802" y="500"/>
                  </a:lnTo>
                  <a:lnTo>
                    <a:pt x="802" y="497"/>
                  </a:lnTo>
                  <a:lnTo>
                    <a:pt x="805" y="493"/>
                  </a:lnTo>
                  <a:lnTo>
                    <a:pt x="805" y="493"/>
                  </a:lnTo>
                  <a:lnTo>
                    <a:pt x="805" y="490"/>
                  </a:lnTo>
                  <a:lnTo>
                    <a:pt x="807" y="490"/>
                  </a:lnTo>
                  <a:lnTo>
                    <a:pt x="807" y="490"/>
                  </a:lnTo>
                  <a:lnTo>
                    <a:pt x="812" y="490"/>
                  </a:lnTo>
                  <a:lnTo>
                    <a:pt x="812" y="490"/>
                  </a:lnTo>
                  <a:lnTo>
                    <a:pt x="814" y="490"/>
                  </a:lnTo>
                  <a:lnTo>
                    <a:pt x="817" y="490"/>
                  </a:lnTo>
                  <a:lnTo>
                    <a:pt x="821" y="493"/>
                  </a:lnTo>
                  <a:lnTo>
                    <a:pt x="838" y="490"/>
                  </a:lnTo>
                  <a:lnTo>
                    <a:pt x="840" y="490"/>
                  </a:lnTo>
                  <a:lnTo>
                    <a:pt x="840" y="490"/>
                  </a:lnTo>
                  <a:lnTo>
                    <a:pt x="840" y="488"/>
                  </a:lnTo>
                  <a:lnTo>
                    <a:pt x="840" y="488"/>
                  </a:lnTo>
                  <a:lnTo>
                    <a:pt x="838" y="488"/>
                  </a:lnTo>
                  <a:lnTo>
                    <a:pt x="831" y="479"/>
                  </a:lnTo>
                  <a:lnTo>
                    <a:pt x="829" y="479"/>
                  </a:lnTo>
                  <a:lnTo>
                    <a:pt x="829" y="476"/>
                  </a:lnTo>
                  <a:lnTo>
                    <a:pt x="826" y="476"/>
                  </a:lnTo>
                  <a:lnTo>
                    <a:pt x="824" y="476"/>
                  </a:lnTo>
                  <a:lnTo>
                    <a:pt x="824" y="476"/>
                  </a:lnTo>
                  <a:lnTo>
                    <a:pt x="824" y="476"/>
                  </a:lnTo>
                  <a:lnTo>
                    <a:pt x="824" y="474"/>
                  </a:lnTo>
                  <a:lnTo>
                    <a:pt x="824" y="469"/>
                  </a:lnTo>
                  <a:lnTo>
                    <a:pt x="824" y="467"/>
                  </a:lnTo>
                  <a:lnTo>
                    <a:pt x="824" y="464"/>
                  </a:lnTo>
                  <a:lnTo>
                    <a:pt x="824" y="462"/>
                  </a:lnTo>
                  <a:lnTo>
                    <a:pt x="821" y="460"/>
                  </a:lnTo>
                  <a:lnTo>
                    <a:pt x="821" y="460"/>
                  </a:lnTo>
                  <a:lnTo>
                    <a:pt x="819" y="460"/>
                  </a:lnTo>
                  <a:lnTo>
                    <a:pt x="819" y="460"/>
                  </a:lnTo>
                  <a:lnTo>
                    <a:pt x="817" y="460"/>
                  </a:lnTo>
                  <a:lnTo>
                    <a:pt x="817" y="460"/>
                  </a:lnTo>
                  <a:lnTo>
                    <a:pt x="817" y="460"/>
                  </a:lnTo>
                  <a:lnTo>
                    <a:pt x="814" y="460"/>
                  </a:lnTo>
                  <a:lnTo>
                    <a:pt x="814" y="462"/>
                  </a:lnTo>
                  <a:lnTo>
                    <a:pt x="814" y="462"/>
                  </a:lnTo>
                  <a:lnTo>
                    <a:pt x="812" y="462"/>
                  </a:lnTo>
                  <a:lnTo>
                    <a:pt x="810" y="460"/>
                  </a:lnTo>
                  <a:lnTo>
                    <a:pt x="807" y="457"/>
                  </a:lnTo>
                  <a:lnTo>
                    <a:pt x="807" y="457"/>
                  </a:lnTo>
                  <a:lnTo>
                    <a:pt x="805" y="457"/>
                  </a:lnTo>
                  <a:lnTo>
                    <a:pt x="802" y="455"/>
                  </a:lnTo>
                  <a:lnTo>
                    <a:pt x="802" y="452"/>
                  </a:lnTo>
                  <a:lnTo>
                    <a:pt x="798" y="445"/>
                  </a:lnTo>
                  <a:lnTo>
                    <a:pt x="798" y="445"/>
                  </a:lnTo>
                  <a:lnTo>
                    <a:pt x="798" y="441"/>
                  </a:lnTo>
                  <a:lnTo>
                    <a:pt x="798" y="441"/>
                  </a:lnTo>
                  <a:lnTo>
                    <a:pt x="798" y="438"/>
                  </a:lnTo>
                  <a:lnTo>
                    <a:pt x="798" y="436"/>
                  </a:lnTo>
                  <a:lnTo>
                    <a:pt x="795" y="436"/>
                  </a:lnTo>
                  <a:lnTo>
                    <a:pt x="793" y="434"/>
                  </a:lnTo>
                  <a:lnTo>
                    <a:pt x="793" y="431"/>
                  </a:lnTo>
                  <a:lnTo>
                    <a:pt x="793" y="429"/>
                  </a:lnTo>
                  <a:lnTo>
                    <a:pt x="788" y="426"/>
                  </a:lnTo>
                  <a:lnTo>
                    <a:pt x="788" y="426"/>
                  </a:lnTo>
                  <a:lnTo>
                    <a:pt x="788" y="424"/>
                  </a:lnTo>
                  <a:lnTo>
                    <a:pt x="788" y="422"/>
                  </a:lnTo>
                  <a:lnTo>
                    <a:pt x="788" y="419"/>
                  </a:lnTo>
                  <a:lnTo>
                    <a:pt x="788" y="417"/>
                  </a:lnTo>
                  <a:lnTo>
                    <a:pt x="786" y="415"/>
                  </a:lnTo>
                  <a:lnTo>
                    <a:pt x="786" y="415"/>
                  </a:lnTo>
                  <a:lnTo>
                    <a:pt x="786" y="412"/>
                  </a:lnTo>
                  <a:lnTo>
                    <a:pt x="784" y="412"/>
                  </a:lnTo>
                  <a:lnTo>
                    <a:pt x="784" y="410"/>
                  </a:lnTo>
                  <a:lnTo>
                    <a:pt x="781" y="410"/>
                  </a:lnTo>
                  <a:lnTo>
                    <a:pt x="781" y="407"/>
                  </a:lnTo>
                  <a:lnTo>
                    <a:pt x="784" y="405"/>
                  </a:lnTo>
                  <a:lnTo>
                    <a:pt x="784" y="403"/>
                  </a:lnTo>
                  <a:lnTo>
                    <a:pt x="784" y="403"/>
                  </a:lnTo>
                  <a:lnTo>
                    <a:pt x="781" y="403"/>
                  </a:lnTo>
                  <a:lnTo>
                    <a:pt x="779" y="403"/>
                  </a:lnTo>
                  <a:lnTo>
                    <a:pt x="779" y="403"/>
                  </a:lnTo>
                  <a:lnTo>
                    <a:pt x="779" y="403"/>
                  </a:lnTo>
                  <a:lnTo>
                    <a:pt x="779" y="403"/>
                  </a:lnTo>
                  <a:lnTo>
                    <a:pt x="779" y="400"/>
                  </a:lnTo>
                  <a:lnTo>
                    <a:pt x="779" y="400"/>
                  </a:lnTo>
                  <a:lnTo>
                    <a:pt x="779" y="400"/>
                  </a:lnTo>
                  <a:lnTo>
                    <a:pt x="772" y="398"/>
                  </a:lnTo>
                  <a:lnTo>
                    <a:pt x="757" y="389"/>
                  </a:lnTo>
                  <a:lnTo>
                    <a:pt x="748" y="386"/>
                  </a:lnTo>
                  <a:lnTo>
                    <a:pt x="736" y="384"/>
                  </a:lnTo>
                  <a:lnTo>
                    <a:pt x="724" y="384"/>
                  </a:lnTo>
                  <a:lnTo>
                    <a:pt x="722" y="386"/>
                  </a:lnTo>
                  <a:lnTo>
                    <a:pt x="722" y="386"/>
                  </a:lnTo>
                  <a:lnTo>
                    <a:pt x="722" y="389"/>
                  </a:lnTo>
                  <a:lnTo>
                    <a:pt x="722" y="391"/>
                  </a:lnTo>
                  <a:lnTo>
                    <a:pt x="722" y="393"/>
                  </a:lnTo>
                  <a:lnTo>
                    <a:pt x="722" y="393"/>
                  </a:lnTo>
                  <a:lnTo>
                    <a:pt x="722" y="396"/>
                  </a:lnTo>
                  <a:lnTo>
                    <a:pt x="720" y="400"/>
                  </a:lnTo>
                  <a:lnTo>
                    <a:pt x="717" y="400"/>
                  </a:lnTo>
                  <a:lnTo>
                    <a:pt x="715" y="403"/>
                  </a:lnTo>
                  <a:lnTo>
                    <a:pt x="713" y="403"/>
                  </a:lnTo>
                  <a:lnTo>
                    <a:pt x="710" y="403"/>
                  </a:lnTo>
                  <a:lnTo>
                    <a:pt x="710" y="400"/>
                  </a:lnTo>
                  <a:lnTo>
                    <a:pt x="708" y="398"/>
                  </a:lnTo>
                  <a:lnTo>
                    <a:pt x="708" y="396"/>
                  </a:lnTo>
                  <a:lnTo>
                    <a:pt x="705" y="396"/>
                  </a:lnTo>
                  <a:lnTo>
                    <a:pt x="701" y="391"/>
                  </a:lnTo>
                  <a:lnTo>
                    <a:pt x="696" y="389"/>
                  </a:lnTo>
                  <a:lnTo>
                    <a:pt x="682" y="389"/>
                  </a:lnTo>
                  <a:lnTo>
                    <a:pt x="675" y="386"/>
                  </a:lnTo>
                  <a:lnTo>
                    <a:pt x="670" y="384"/>
                  </a:lnTo>
                  <a:lnTo>
                    <a:pt x="665" y="381"/>
                  </a:lnTo>
                  <a:lnTo>
                    <a:pt x="651" y="381"/>
                  </a:lnTo>
                  <a:lnTo>
                    <a:pt x="649" y="379"/>
                  </a:lnTo>
                  <a:lnTo>
                    <a:pt x="649" y="374"/>
                  </a:lnTo>
                  <a:lnTo>
                    <a:pt x="646" y="365"/>
                  </a:lnTo>
                  <a:lnTo>
                    <a:pt x="646" y="360"/>
                  </a:lnTo>
                  <a:lnTo>
                    <a:pt x="644" y="355"/>
                  </a:lnTo>
                  <a:lnTo>
                    <a:pt x="644" y="355"/>
                  </a:lnTo>
                  <a:lnTo>
                    <a:pt x="642" y="355"/>
                  </a:lnTo>
                  <a:lnTo>
                    <a:pt x="625" y="358"/>
                  </a:lnTo>
                  <a:lnTo>
                    <a:pt x="615" y="360"/>
                  </a:lnTo>
                  <a:lnTo>
                    <a:pt x="611" y="358"/>
                  </a:lnTo>
                  <a:lnTo>
                    <a:pt x="606" y="351"/>
                  </a:lnTo>
                  <a:lnTo>
                    <a:pt x="597" y="348"/>
                  </a:lnTo>
                  <a:lnTo>
                    <a:pt x="582" y="336"/>
                  </a:lnTo>
                  <a:lnTo>
                    <a:pt x="578" y="334"/>
                  </a:lnTo>
                  <a:lnTo>
                    <a:pt x="575" y="332"/>
                  </a:lnTo>
                  <a:lnTo>
                    <a:pt x="573" y="329"/>
                  </a:lnTo>
                  <a:lnTo>
                    <a:pt x="570" y="329"/>
                  </a:lnTo>
                  <a:lnTo>
                    <a:pt x="570" y="329"/>
                  </a:lnTo>
                  <a:lnTo>
                    <a:pt x="568" y="327"/>
                  </a:lnTo>
                  <a:lnTo>
                    <a:pt x="563" y="327"/>
                  </a:lnTo>
                  <a:lnTo>
                    <a:pt x="559" y="329"/>
                  </a:lnTo>
                  <a:lnTo>
                    <a:pt x="554" y="334"/>
                  </a:lnTo>
                  <a:lnTo>
                    <a:pt x="552" y="336"/>
                  </a:lnTo>
                  <a:lnTo>
                    <a:pt x="549" y="336"/>
                  </a:lnTo>
                  <a:lnTo>
                    <a:pt x="547" y="334"/>
                  </a:lnTo>
                  <a:lnTo>
                    <a:pt x="542" y="332"/>
                  </a:lnTo>
                  <a:lnTo>
                    <a:pt x="537" y="327"/>
                  </a:lnTo>
                  <a:lnTo>
                    <a:pt x="533" y="322"/>
                  </a:lnTo>
                  <a:lnTo>
                    <a:pt x="530" y="320"/>
                  </a:lnTo>
                  <a:lnTo>
                    <a:pt x="528" y="320"/>
                  </a:lnTo>
                  <a:lnTo>
                    <a:pt x="521" y="318"/>
                  </a:lnTo>
                  <a:lnTo>
                    <a:pt x="518" y="318"/>
                  </a:lnTo>
                  <a:lnTo>
                    <a:pt x="518" y="318"/>
                  </a:lnTo>
                  <a:lnTo>
                    <a:pt x="518" y="318"/>
                  </a:lnTo>
                  <a:lnTo>
                    <a:pt x="518" y="315"/>
                  </a:lnTo>
                  <a:lnTo>
                    <a:pt x="516" y="313"/>
                  </a:lnTo>
                  <a:lnTo>
                    <a:pt x="504" y="308"/>
                  </a:lnTo>
                  <a:lnTo>
                    <a:pt x="504" y="306"/>
                  </a:lnTo>
                  <a:lnTo>
                    <a:pt x="504" y="306"/>
                  </a:lnTo>
                  <a:lnTo>
                    <a:pt x="502" y="303"/>
                  </a:lnTo>
                  <a:lnTo>
                    <a:pt x="502" y="301"/>
                  </a:lnTo>
                  <a:lnTo>
                    <a:pt x="502" y="299"/>
                  </a:lnTo>
                  <a:lnTo>
                    <a:pt x="499" y="296"/>
                  </a:lnTo>
                  <a:lnTo>
                    <a:pt x="497" y="296"/>
                  </a:lnTo>
                  <a:lnTo>
                    <a:pt x="495" y="294"/>
                  </a:lnTo>
                  <a:lnTo>
                    <a:pt x="492" y="294"/>
                  </a:lnTo>
                  <a:lnTo>
                    <a:pt x="492" y="296"/>
                  </a:lnTo>
                  <a:lnTo>
                    <a:pt x="490" y="296"/>
                  </a:lnTo>
                  <a:lnTo>
                    <a:pt x="490" y="299"/>
                  </a:lnTo>
                  <a:lnTo>
                    <a:pt x="488" y="299"/>
                  </a:lnTo>
                  <a:lnTo>
                    <a:pt x="485" y="301"/>
                  </a:lnTo>
                  <a:lnTo>
                    <a:pt x="485" y="299"/>
                  </a:lnTo>
                  <a:lnTo>
                    <a:pt x="485" y="299"/>
                  </a:lnTo>
                  <a:lnTo>
                    <a:pt x="483" y="296"/>
                  </a:lnTo>
                  <a:lnTo>
                    <a:pt x="483" y="296"/>
                  </a:lnTo>
                  <a:lnTo>
                    <a:pt x="483" y="296"/>
                  </a:lnTo>
                  <a:lnTo>
                    <a:pt x="485" y="294"/>
                  </a:lnTo>
                  <a:lnTo>
                    <a:pt x="483" y="292"/>
                  </a:lnTo>
                  <a:lnTo>
                    <a:pt x="476" y="284"/>
                  </a:lnTo>
                  <a:lnTo>
                    <a:pt x="476" y="280"/>
                  </a:lnTo>
                  <a:lnTo>
                    <a:pt x="473" y="273"/>
                  </a:lnTo>
                  <a:lnTo>
                    <a:pt x="471" y="270"/>
                  </a:lnTo>
                  <a:lnTo>
                    <a:pt x="469" y="268"/>
                  </a:lnTo>
                  <a:lnTo>
                    <a:pt x="457" y="265"/>
                  </a:lnTo>
                  <a:lnTo>
                    <a:pt x="452" y="265"/>
                  </a:lnTo>
                  <a:lnTo>
                    <a:pt x="450" y="263"/>
                  </a:lnTo>
                  <a:lnTo>
                    <a:pt x="450" y="261"/>
                  </a:lnTo>
                  <a:lnTo>
                    <a:pt x="450" y="261"/>
                  </a:lnTo>
                  <a:lnTo>
                    <a:pt x="447" y="258"/>
                  </a:lnTo>
                  <a:lnTo>
                    <a:pt x="447" y="261"/>
                  </a:lnTo>
                  <a:lnTo>
                    <a:pt x="445" y="261"/>
                  </a:lnTo>
                  <a:lnTo>
                    <a:pt x="443" y="258"/>
                  </a:lnTo>
                  <a:lnTo>
                    <a:pt x="440" y="258"/>
                  </a:lnTo>
                  <a:lnTo>
                    <a:pt x="438" y="258"/>
                  </a:lnTo>
                  <a:lnTo>
                    <a:pt x="438" y="256"/>
                  </a:lnTo>
                  <a:lnTo>
                    <a:pt x="438" y="254"/>
                  </a:lnTo>
                  <a:lnTo>
                    <a:pt x="436" y="251"/>
                  </a:lnTo>
                  <a:lnTo>
                    <a:pt x="436" y="251"/>
                  </a:lnTo>
                  <a:lnTo>
                    <a:pt x="431" y="251"/>
                  </a:lnTo>
                  <a:lnTo>
                    <a:pt x="428" y="251"/>
                  </a:lnTo>
                  <a:lnTo>
                    <a:pt x="426" y="249"/>
                  </a:lnTo>
                  <a:lnTo>
                    <a:pt x="421" y="244"/>
                  </a:lnTo>
                  <a:lnTo>
                    <a:pt x="419" y="244"/>
                  </a:lnTo>
                  <a:lnTo>
                    <a:pt x="417" y="242"/>
                  </a:lnTo>
                  <a:lnTo>
                    <a:pt x="414" y="242"/>
                  </a:lnTo>
                  <a:lnTo>
                    <a:pt x="412" y="239"/>
                  </a:lnTo>
                  <a:lnTo>
                    <a:pt x="410" y="235"/>
                  </a:lnTo>
                  <a:lnTo>
                    <a:pt x="410" y="235"/>
                  </a:lnTo>
                  <a:lnTo>
                    <a:pt x="405" y="235"/>
                  </a:lnTo>
                  <a:lnTo>
                    <a:pt x="402" y="232"/>
                  </a:lnTo>
                  <a:lnTo>
                    <a:pt x="400" y="232"/>
                  </a:lnTo>
                  <a:lnTo>
                    <a:pt x="400" y="230"/>
                  </a:lnTo>
                  <a:lnTo>
                    <a:pt x="400" y="230"/>
                  </a:lnTo>
                  <a:lnTo>
                    <a:pt x="400" y="228"/>
                  </a:lnTo>
                  <a:lnTo>
                    <a:pt x="400" y="228"/>
                  </a:lnTo>
                  <a:lnTo>
                    <a:pt x="398" y="228"/>
                  </a:lnTo>
                  <a:lnTo>
                    <a:pt x="395" y="228"/>
                  </a:lnTo>
                  <a:lnTo>
                    <a:pt x="393" y="230"/>
                  </a:lnTo>
                  <a:lnTo>
                    <a:pt x="393" y="230"/>
                  </a:lnTo>
                  <a:lnTo>
                    <a:pt x="393" y="232"/>
                  </a:lnTo>
                  <a:lnTo>
                    <a:pt x="393" y="242"/>
                  </a:lnTo>
                  <a:lnTo>
                    <a:pt x="393" y="242"/>
                  </a:lnTo>
                  <a:lnTo>
                    <a:pt x="391" y="242"/>
                  </a:lnTo>
                  <a:lnTo>
                    <a:pt x="386" y="235"/>
                  </a:lnTo>
                  <a:lnTo>
                    <a:pt x="383" y="235"/>
                  </a:lnTo>
                  <a:lnTo>
                    <a:pt x="381" y="235"/>
                  </a:lnTo>
                  <a:lnTo>
                    <a:pt x="379" y="235"/>
                  </a:lnTo>
                  <a:lnTo>
                    <a:pt x="376" y="235"/>
                  </a:lnTo>
                  <a:lnTo>
                    <a:pt x="374" y="235"/>
                  </a:lnTo>
                  <a:lnTo>
                    <a:pt x="372" y="232"/>
                  </a:lnTo>
                  <a:lnTo>
                    <a:pt x="369" y="225"/>
                  </a:lnTo>
                  <a:lnTo>
                    <a:pt x="369" y="225"/>
                  </a:lnTo>
                  <a:lnTo>
                    <a:pt x="367" y="225"/>
                  </a:lnTo>
                  <a:lnTo>
                    <a:pt x="367" y="225"/>
                  </a:lnTo>
                  <a:lnTo>
                    <a:pt x="365" y="223"/>
                  </a:lnTo>
                  <a:lnTo>
                    <a:pt x="365" y="221"/>
                  </a:lnTo>
                  <a:lnTo>
                    <a:pt x="362" y="221"/>
                  </a:lnTo>
                  <a:lnTo>
                    <a:pt x="362" y="221"/>
                  </a:lnTo>
                  <a:lnTo>
                    <a:pt x="357" y="218"/>
                  </a:lnTo>
                  <a:lnTo>
                    <a:pt x="355" y="218"/>
                  </a:lnTo>
                  <a:lnTo>
                    <a:pt x="353" y="216"/>
                  </a:lnTo>
                  <a:lnTo>
                    <a:pt x="350" y="211"/>
                  </a:lnTo>
                  <a:lnTo>
                    <a:pt x="346" y="209"/>
                  </a:lnTo>
                  <a:lnTo>
                    <a:pt x="346" y="209"/>
                  </a:lnTo>
                  <a:lnTo>
                    <a:pt x="343" y="211"/>
                  </a:lnTo>
                  <a:lnTo>
                    <a:pt x="343" y="213"/>
                  </a:lnTo>
                  <a:lnTo>
                    <a:pt x="343" y="216"/>
                  </a:lnTo>
                  <a:lnTo>
                    <a:pt x="338" y="218"/>
                  </a:lnTo>
                  <a:lnTo>
                    <a:pt x="338" y="218"/>
                  </a:lnTo>
                  <a:lnTo>
                    <a:pt x="336" y="221"/>
                  </a:lnTo>
                  <a:lnTo>
                    <a:pt x="334" y="221"/>
                  </a:lnTo>
                  <a:lnTo>
                    <a:pt x="334" y="221"/>
                  </a:lnTo>
                  <a:lnTo>
                    <a:pt x="331" y="221"/>
                  </a:lnTo>
                  <a:lnTo>
                    <a:pt x="329" y="218"/>
                  </a:lnTo>
                  <a:lnTo>
                    <a:pt x="329" y="218"/>
                  </a:lnTo>
                  <a:lnTo>
                    <a:pt x="329" y="216"/>
                  </a:lnTo>
                  <a:lnTo>
                    <a:pt x="329" y="216"/>
                  </a:lnTo>
                  <a:lnTo>
                    <a:pt x="329" y="213"/>
                  </a:lnTo>
                  <a:lnTo>
                    <a:pt x="327" y="213"/>
                  </a:lnTo>
                  <a:lnTo>
                    <a:pt x="327" y="216"/>
                  </a:lnTo>
                  <a:lnTo>
                    <a:pt x="324" y="216"/>
                  </a:lnTo>
                  <a:lnTo>
                    <a:pt x="324" y="213"/>
                  </a:lnTo>
                  <a:lnTo>
                    <a:pt x="324" y="213"/>
                  </a:lnTo>
                  <a:lnTo>
                    <a:pt x="324" y="211"/>
                  </a:lnTo>
                  <a:lnTo>
                    <a:pt x="324" y="211"/>
                  </a:lnTo>
                  <a:lnTo>
                    <a:pt x="324" y="209"/>
                  </a:lnTo>
                  <a:lnTo>
                    <a:pt x="322" y="209"/>
                  </a:lnTo>
                  <a:lnTo>
                    <a:pt x="320" y="211"/>
                  </a:lnTo>
                  <a:lnTo>
                    <a:pt x="317" y="211"/>
                  </a:lnTo>
                  <a:lnTo>
                    <a:pt x="317" y="211"/>
                  </a:lnTo>
                  <a:lnTo>
                    <a:pt x="317" y="209"/>
                  </a:lnTo>
                  <a:lnTo>
                    <a:pt x="317" y="206"/>
                  </a:lnTo>
                  <a:lnTo>
                    <a:pt x="317" y="204"/>
                  </a:lnTo>
                  <a:lnTo>
                    <a:pt x="317" y="204"/>
                  </a:lnTo>
                  <a:lnTo>
                    <a:pt x="315" y="202"/>
                  </a:lnTo>
                  <a:lnTo>
                    <a:pt x="310" y="202"/>
                  </a:lnTo>
                  <a:lnTo>
                    <a:pt x="308" y="202"/>
                  </a:lnTo>
                  <a:lnTo>
                    <a:pt x="305" y="202"/>
                  </a:lnTo>
                  <a:lnTo>
                    <a:pt x="305" y="202"/>
                  </a:lnTo>
                  <a:lnTo>
                    <a:pt x="305" y="204"/>
                  </a:lnTo>
                  <a:lnTo>
                    <a:pt x="305" y="204"/>
                  </a:lnTo>
                  <a:lnTo>
                    <a:pt x="303" y="206"/>
                  </a:lnTo>
                  <a:lnTo>
                    <a:pt x="294" y="204"/>
                  </a:lnTo>
                  <a:lnTo>
                    <a:pt x="291" y="204"/>
                  </a:lnTo>
                  <a:lnTo>
                    <a:pt x="291" y="206"/>
                  </a:lnTo>
                  <a:lnTo>
                    <a:pt x="289" y="206"/>
                  </a:lnTo>
                  <a:lnTo>
                    <a:pt x="289" y="204"/>
                  </a:lnTo>
                  <a:lnTo>
                    <a:pt x="286" y="202"/>
                  </a:lnTo>
                  <a:lnTo>
                    <a:pt x="286" y="202"/>
                  </a:lnTo>
                  <a:lnTo>
                    <a:pt x="282" y="202"/>
                  </a:lnTo>
                  <a:lnTo>
                    <a:pt x="272" y="206"/>
                  </a:lnTo>
                  <a:lnTo>
                    <a:pt x="270" y="202"/>
                  </a:lnTo>
                  <a:lnTo>
                    <a:pt x="270" y="197"/>
                  </a:lnTo>
                  <a:lnTo>
                    <a:pt x="267" y="194"/>
                  </a:lnTo>
                  <a:lnTo>
                    <a:pt x="267" y="194"/>
                  </a:lnTo>
                  <a:lnTo>
                    <a:pt x="265" y="192"/>
                  </a:lnTo>
                  <a:lnTo>
                    <a:pt x="265" y="190"/>
                  </a:lnTo>
                  <a:lnTo>
                    <a:pt x="265" y="190"/>
                  </a:lnTo>
                  <a:lnTo>
                    <a:pt x="263" y="190"/>
                  </a:lnTo>
                  <a:lnTo>
                    <a:pt x="263" y="190"/>
                  </a:lnTo>
                  <a:lnTo>
                    <a:pt x="260" y="190"/>
                  </a:lnTo>
                  <a:lnTo>
                    <a:pt x="258" y="190"/>
                  </a:lnTo>
                  <a:lnTo>
                    <a:pt x="256" y="190"/>
                  </a:lnTo>
                  <a:lnTo>
                    <a:pt x="241" y="178"/>
                  </a:lnTo>
                  <a:lnTo>
                    <a:pt x="239" y="178"/>
                  </a:lnTo>
                  <a:lnTo>
                    <a:pt x="239" y="176"/>
                  </a:lnTo>
                  <a:lnTo>
                    <a:pt x="239" y="173"/>
                  </a:lnTo>
                  <a:lnTo>
                    <a:pt x="239" y="173"/>
                  </a:lnTo>
                  <a:lnTo>
                    <a:pt x="237" y="171"/>
                  </a:lnTo>
                  <a:lnTo>
                    <a:pt x="237" y="171"/>
                  </a:lnTo>
                  <a:lnTo>
                    <a:pt x="227" y="166"/>
                  </a:lnTo>
                  <a:lnTo>
                    <a:pt x="227" y="166"/>
                  </a:lnTo>
                  <a:lnTo>
                    <a:pt x="225" y="166"/>
                  </a:lnTo>
                  <a:lnTo>
                    <a:pt x="223" y="166"/>
                  </a:lnTo>
                  <a:lnTo>
                    <a:pt x="215" y="168"/>
                  </a:lnTo>
                  <a:lnTo>
                    <a:pt x="211" y="171"/>
                  </a:lnTo>
                  <a:lnTo>
                    <a:pt x="211" y="164"/>
                  </a:lnTo>
                  <a:lnTo>
                    <a:pt x="211" y="161"/>
                  </a:lnTo>
                  <a:lnTo>
                    <a:pt x="208" y="159"/>
                  </a:lnTo>
                  <a:lnTo>
                    <a:pt x="206" y="157"/>
                  </a:lnTo>
                  <a:lnTo>
                    <a:pt x="189" y="150"/>
                  </a:lnTo>
                  <a:lnTo>
                    <a:pt x="189" y="147"/>
                  </a:lnTo>
                  <a:lnTo>
                    <a:pt x="189" y="147"/>
                  </a:lnTo>
                  <a:lnTo>
                    <a:pt x="189" y="147"/>
                  </a:lnTo>
                  <a:lnTo>
                    <a:pt x="189" y="145"/>
                  </a:lnTo>
                  <a:lnTo>
                    <a:pt x="189" y="145"/>
                  </a:lnTo>
                  <a:lnTo>
                    <a:pt x="189" y="145"/>
                  </a:lnTo>
                  <a:lnTo>
                    <a:pt x="192" y="145"/>
                  </a:lnTo>
                  <a:lnTo>
                    <a:pt x="192" y="142"/>
                  </a:lnTo>
                  <a:lnTo>
                    <a:pt x="194" y="142"/>
                  </a:lnTo>
                  <a:lnTo>
                    <a:pt x="194" y="142"/>
                  </a:lnTo>
                  <a:lnTo>
                    <a:pt x="194" y="142"/>
                  </a:lnTo>
                  <a:lnTo>
                    <a:pt x="196" y="142"/>
                  </a:lnTo>
                  <a:lnTo>
                    <a:pt x="196" y="145"/>
                  </a:lnTo>
                  <a:lnTo>
                    <a:pt x="199" y="142"/>
                  </a:lnTo>
                  <a:lnTo>
                    <a:pt x="199" y="140"/>
                  </a:lnTo>
                  <a:lnTo>
                    <a:pt x="201" y="140"/>
                  </a:lnTo>
                  <a:lnTo>
                    <a:pt x="201" y="140"/>
                  </a:lnTo>
                  <a:lnTo>
                    <a:pt x="201" y="140"/>
                  </a:lnTo>
                  <a:lnTo>
                    <a:pt x="204" y="140"/>
                  </a:lnTo>
                  <a:lnTo>
                    <a:pt x="204" y="140"/>
                  </a:lnTo>
                  <a:lnTo>
                    <a:pt x="206" y="140"/>
                  </a:lnTo>
                  <a:lnTo>
                    <a:pt x="211" y="135"/>
                  </a:lnTo>
                  <a:lnTo>
                    <a:pt x="213" y="133"/>
                  </a:lnTo>
                  <a:lnTo>
                    <a:pt x="213" y="131"/>
                  </a:lnTo>
                  <a:lnTo>
                    <a:pt x="213" y="131"/>
                  </a:lnTo>
                  <a:lnTo>
                    <a:pt x="211" y="128"/>
                  </a:lnTo>
                  <a:lnTo>
                    <a:pt x="204" y="128"/>
                  </a:lnTo>
                  <a:lnTo>
                    <a:pt x="199" y="126"/>
                  </a:lnTo>
                  <a:lnTo>
                    <a:pt x="180" y="114"/>
                  </a:lnTo>
                  <a:lnTo>
                    <a:pt x="175" y="109"/>
                  </a:lnTo>
                  <a:lnTo>
                    <a:pt x="170" y="105"/>
                  </a:lnTo>
                  <a:lnTo>
                    <a:pt x="168" y="100"/>
                  </a:lnTo>
                  <a:lnTo>
                    <a:pt x="166" y="95"/>
                  </a:lnTo>
                  <a:lnTo>
                    <a:pt x="161" y="90"/>
                  </a:lnTo>
                  <a:lnTo>
                    <a:pt x="151" y="86"/>
                  </a:lnTo>
                  <a:lnTo>
                    <a:pt x="149" y="83"/>
                  </a:lnTo>
                  <a:lnTo>
                    <a:pt x="147" y="81"/>
                  </a:lnTo>
                  <a:lnTo>
                    <a:pt x="144" y="74"/>
                  </a:lnTo>
                  <a:lnTo>
                    <a:pt x="140" y="69"/>
                  </a:lnTo>
                  <a:lnTo>
                    <a:pt x="133" y="62"/>
                  </a:lnTo>
                  <a:lnTo>
                    <a:pt x="133" y="60"/>
                  </a:lnTo>
                  <a:lnTo>
                    <a:pt x="130" y="60"/>
                  </a:lnTo>
                  <a:lnTo>
                    <a:pt x="130" y="60"/>
                  </a:lnTo>
                  <a:lnTo>
                    <a:pt x="128" y="60"/>
                  </a:lnTo>
                  <a:lnTo>
                    <a:pt x="125" y="62"/>
                  </a:lnTo>
                  <a:lnTo>
                    <a:pt x="125" y="62"/>
                  </a:lnTo>
                  <a:lnTo>
                    <a:pt x="125" y="64"/>
                  </a:lnTo>
                  <a:lnTo>
                    <a:pt x="125" y="67"/>
                  </a:lnTo>
                  <a:lnTo>
                    <a:pt x="125" y="69"/>
                  </a:lnTo>
                  <a:lnTo>
                    <a:pt x="128" y="81"/>
                  </a:lnTo>
                  <a:lnTo>
                    <a:pt x="130" y="88"/>
                  </a:lnTo>
                  <a:lnTo>
                    <a:pt x="128" y="93"/>
                  </a:lnTo>
                  <a:lnTo>
                    <a:pt x="125" y="97"/>
                  </a:lnTo>
                  <a:lnTo>
                    <a:pt x="118" y="100"/>
                  </a:lnTo>
                  <a:lnTo>
                    <a:pt x="116" y="100"/>
                  </a:lnTo>
                  <a:lnTo>
                    <a:pt x="116" y="97"/>
                  </a:lnTo>
                  <a:lnTo>
                    <a:pt x="111" y="95"/>
                  </a:lnTo>
                  <a:lnTo>
                    <a:pt x="104" y="90"/>
                  </a:lnTo>
                  <a:lnTo>
                    <a:pt x="104" y="90"/>
                  </a:lnTo>
                  <a:lnTo>
                    <a:pt x="102" y="90"/>
                  </a:lnTo>
                  <a:lnTo>
                    <a:pt x="97" y="93"/>
                  </a:lnTo>
                  <a:lnTo>
                    <a:pt x="88" y="100"/>
                  </a:lnTo>
                  <a:lnTo>
                    <a:pt x="83" y="88"/>
                  </a:lnTo>
                  <a:lnTo>
                    <a:pt x="80" y="86"/>
                  </a:lnTo>
                  <a:lnTo>
                    <a:pt x="80" y="78"/>
                  </a:lnTo>
                  <a:lnTo>
                    <a:pt x="78" y="71"/>
                  </a:lnTo>
                  <a:lnTo>
                    <a:pt x="78" y="69"/>
                  </a:lnTo>
                  <a:lnTo>
                    <a:pt x="78" y="64"/>
                  </a:lnTo>
                  <a:lnTo>
                    <a:pt x="78" y="60"/>
                  </a:lnTo>
                  <a:lnTo>
                    <a:pt x="78" y="57"/>
                  </a:lnTo>
                  <a:lnTo>
                    <a:pt x="83" y="48"/>
                  </a:lnTo>
                  <a:lnTo>
                    <a:pt x="88" y="36"/>
                  </a:lnTo>
                  <a:lnTo>
                    <a:pt x="92" y="31"/>
                  </a:lnTo>
                  <a:lnTo>
                    <a:pt x="97" y="26"/>
                  </a:lnTo>
                  <a:lnTo>
                    <a:pt x="99" y="26"/>
                  </a:lnTo>
                  <a:lnTo>
                    <a:pt x="102" y="24"/>
                  </a:lnTo>
                  <a:lnTo>
                    <a:pt x="99" y="22"/>
                  </a:lnTo>
                  <a:lnTo>
                    <a:pt x="85" y="15"/>
                  </a:lnTo>
                  <a:lnTo>
                    <a:pt x="78" y="10"/>
                  </a:lnTo>
                  <a:lnTo>
                    <a:pt x="69" y="0"/>
                  </a:lnTo>
                  <a:lnTo>
                    <a:pt x="66" y="0"/>
                  </a:lnTo>
                  <a:lnTo>
                    <a:pt x="64" y="0"/>
                  </a:lnTo>
                  <a:lnTo>
                    <a:pt x="59" y="3"/>
                  </a:lnTo>
                  <a:lnTo>
                    <a:pt x="59" y="3"/>
                  </a:lnTo>
                  <a:lnTo>
                    <a:pt x="59" y="5"/>
                  </a:lnTo>
                  <a:lnTo>
                    <a:pt x="59" y="10"/>
                  </a:lnTo>
                  <a:lnTo>
                    <a:pt x="57" y="17"/>
                  </a:lnTo>
                  <a:lnTo>
                    <a:pt x="54" y="19"/>
                  </a:lnTo>
                  <a:lnTo>
                    <a:pt x="50" y="24"/>
                  </a:lnTo>
                  <a:lnTo>
                    <a:pt x="43" y="31"/>
                  </a:lnTo>
                  <a:lnTo>
                    <a:pt x="40" y="34"/>
                  </a:lnTo>
                  <a:lnTo>
                    <a:pt x="38" y="36"/>
                  </a:lnTo>
                  <a:lnTo>
                    <a:pt x="38" y="38"/>
                  </a:lnTo>
                  <a:lnTo>
                    <a:pt x="35" y="41"/>
                  </a:lnTo>
                  <a:lnTo>
                    <a:pt x="31" y="45"/>
                  </a:lnTo>
                  <a:lnTo>
                    <a:pt x="28" y="45"/>
                  </a:lnTo>
                  <a:lnTo>
                    <a:pt x="28" y="45"/>
                  </a:lnTo>
                  <a:lnTo>
                    <a:pt x="28" y="48"/>
                  </a:lnTo>
                  <a:lnTo>
                    <a:pt x="28" y="48"/>
                  </a:lnTo>
                  <a:lnTo>
                    <a:pt x="28" y="48"/>
                  </a:lnTo>
                  <a:lnTo>
                    <a:pt x="28" y="48"/>
                  </a:lnTo>
                  <a:lnTo>
                    <a:pt x="28" y="48"/>
                  </a:lnTo>
                  <a:lnTo>
                    <a:pt x="26" y="50"/>
                  </a:lnTo>
                  <a:lnTo>
                    <a:pt x="26" y="48"/>
                  </a:lnTo>
                  <a:lnTo>
                    <a:pt x="26" y="48"/>
                  </a:lnTo>
                  <a:lnTo>
                    <a:pt x="24" y="50"/>
                  </a:lnTo>
                  <a:lnTo>
                    <a:pt x="24" y="50"/>
                  </a:lnTo>
                  <a:lnTo>
                    <a:pt x="24" y="50"/>
                  </a:lnTo>
                  <a:lnTo>
                    <a:pt x="24" y="52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7" y="60"/>
                  </a:lnTo>
                  <a:lnTo>
                    <a:pt x="17" y="64"/>
                  </a:lnTo>
                  <a:lnTo>
                    <a:pt x="12" y="81"/>
                  </a:lnTo>
                  <a:lnTo>
                    <a:pt x="12" y="83"/>
                  </a:lnTo>
                  <a:lnTo>
                    <a:pt x="9" y="86"/>
                  </a:lnTo>
                  <a:lnTo>
                    <a:pt x="9" y="83"/>
                  </a:lnTo>
                  <a:lnTo>
                    <a:pt x="9" y="83"/>
                  </a:lnTo>
                  <a:lnTo>
                    <a:pt x="7" y="86"/>
                  </a:lnTo>
                  <a:lnTo>
                    <a:pt x="7" y="86"/>
                  </a:lnTo>
                  <a:lnTo>
                    <a:pt x="7" y="88"/>
                  </a:lnTo>
                  <a:lnTo>
                    <a:pt x="7" y="88"/>
                  </a:lnTo>
                  <a:lnTo>
                    <a:pt x="9" y="90"/>
                  </a:lnTo>
                  <a:lnTo>
                    <a:pt x="7" y="90"/>
                  </a:lnTo>
                  <a:lnTo>
                    <a:pt x="7" y="93"/>
                  </a:lnTo>
                  <a:lnTo>
                    <a:pt x="5" y="93"/>
                  </a:lnTo>
                  <a:lnTo>
                    <a:pt x="5" y="95"/>
                  </a:lnTo>
                  <a:lnTo>
                    <a:pt x="2" y="100"/>
                  </a:lnTo>
                  <a:lnTo>
                    <a:pt x="2" y="102"/>
                  </a:lnTo>
                  <a:lnTo>
                    <a:pt x="2" y="105"/>
                  </a:lnTo>
                  <a:lnTo>
                    <a:pt x="2" y="105"/>
                  </a:lnTo>
                  <a:lnTo>
                    <a:pt x="2" y="107"/>
                  </a:lnTo>
                  <a:lnTo>
                    <a:pt x="5" y="109"/>
                  </a:lnTo>
                  <a:lnTo>
                    <a:pt x="2" y="109"/>
                  </a:lnTo>
                  <a:lnTo>
                    <a:pt x="2" y="109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0" y="116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0" y="121"/>
                  </a:lnTo>
                  <a:lnTo>
                    <a:pt x="5" y="121"/>
                  </a:lnTo>
                  <a:lnTo>
                    <a:pt x="7" y="121"/>
                  </a:lnTo>
                  <a:lnTo>
                    <a:pt x="5" y="123"/>
                  </a:lnTo>
                  <a:lnTo>
                    <a:pt x="0" y="128"/>
                  </a:lnTo>
                  <a:lnTo>
                    <a:pt x="0" y="131"/>
                  </a:lnTo>
                  <a:lnTo>
                    <a:pt x="0" y="131"/>
                  </a:lnTo>
                  <a:lnTo>
                    <a:pt x="5" y="131"/>
                  </a:lnTo>
                  <a:lnTo>
                    <a:pt x="7" y="131"/>
                  </a:lnTo>
                  <a:lnTo>
                    <a:pt x="9" y="131"/>
                  </a:lnTo>
                  <a:lnTo>
                    <a:pt x="9" y="133"/>
                  </a:lnTo>
                  <a:lnTo>
                    <a:pt x="9" y="133"/>
                  </a:lnTo>
                  <a:lnTo>
                    <a:pt x="7" y="135"/>
                  </a:lnTo>
                  <a:lnTo>
                    <a:pt x="7" y="135"/>
                  </a:lnTo>
                  <a:lnTo>
                    <a:pt x="7" y="138"/>
                  </a:lnTo>
                  <a:lnTo>
                    <a:pt x="7" y="140"/>
                  </a:lnTo>
                  <a:lnTo>
                    <a:pt x="7" y="142"/>
                  </a:lnTo>
                  <a:lnTo>
                    <a:pt x="9" y="142"/>
                  </a:lnTo>
                  <a:lnTo>
                    <a:pt x="9" y="145"/>
                  </a:lnTo>
                  <a:lnTo>
                    <a:pt x="9" y="147"/>
                  </a:lnTo>
                  <a:lnTo>
                    <a:pt x="7" y="147"/>
                  </a:lnTo>
                  <a:lnTo>
                    <a:pt x="7" y="150"/>
                  </a:lnTo>
                  <a:lnTo>
                    <a:pt x="9" y="168"/>
                  </a:lnTo>
                  <a:lnTo>
                    <a:pt x="9" y="168"/>
                  </a:lnTo>
                  <a:lnTo>
                    <a:pt x="7" y="171"/>
                  </a:lnTo>
                  <a:lnTo>
                    <a:pt x="7" y="171"/>
                  </a:lnTo>
                  <a:lnTo>
                    <a:pt x="7" y="171"/>
                  </a:lnTo>
                  <a:lnTo>
                    <a:pt x="7" y="171"/>
                  </a:lnTo>
                  <a:lnTo>
                    <a:pt x="9" y="171"/>
                  </a:lnTo>
                  <a:lnTo>
                    <a:pt x="9" y="173"/>
                  </a:lnTo>
                  <a:lnTo>
                    <a:pt x="9" y="173"/>
                  </a:lnTo>
                  <a:lnTo>
                    <a:pt x="12" y="180"/>
                  </a:lnTo>
                  <a:lnTo>
                    <a:pt x="14" y="185"/>
                  </a:lnTo>
                  <a:lnTo>
                    <a:pt x="14" y="187"/>
                  </a:lnTo>
                  <a:lnTo>
                    <a:pt x="12" y="187"/>
                  </a:lnTo>
                  <a:lnTo>
                    <a:pt x="12" y="190"/>
                  </a:lnTo>
                  <a:lnTo>
                    <a:pt x="17" y="192"/>
                  </a:lnTo>
                  <a:lnTo>
                    <a:pt x="17" y="194"/>
                  </a:lnTo>
                  <a:lnTo>
                    <a:pt x="17" y="197"/>
                  </a:lnTo>
                  <a:lnTo>
                    <a:pt x="17" y="197"/>
                  </a:lnTo>
                  <a:lnTo>
                    <a:pt x="17" y="197"/>
                  </a:lnTo>
                  <a:lnTo>
                    <a:pt x="17" y="199"/>
                  </a:lnTo>
                  <a:lnTo>
                    <a:pt x="14" y="202"/>
                  </a:lnTo>
                  <a:lnTo>
                    <a:pt x="17" y="206"/>
                  </a:lnTo>
                  <a:lnTo>
                    <a:pt x="17" y="209"/>
                  </a:lnTo>
                  <a:lnTo>
                    <a:pt x="17" y="211"/>
                  </a:lnTo>
                  <a:lnTo>
                    <a:pt x="19" y="213"/>
                  </a:lnTo>
                  <a:lnTo>
                    <a:pt x="28" y="223"/>
                  </a:lnTo>
                  <a:lnTo>
                    <a:pt x="28" y="223"/>
                  </a:lnTo>
                  <a:lnTo>
                    <a:pt x="28" y="225"/>
                  </a:lnTo>
                  <a:lnTo>
                    <a:pt x="28" y="228"/>
                  </a:lnTo>
                  <a:lnTo>
                    <a:pt x="28" y="228"/>
                  </a:lnTo>
                  <a:lnTo>
                    <a:pt x="31" y="232"/>
                  </a:lnTo>
                  <a:lnTo>
                    <a:pt x="31" y="235"/>
                  </a:lnTo>
                  <a:lnTo>
                    <a:pt x="31" y="235"/>
                  </a:lnTo>
                  <a:lnTo>
                    <a:pt x="31" y="235"/>
                  </a:lnTo>
                  <a:lnTo>
                    <a:pt x="31" y="237"/>
                  </a:lnTo>
                  <a:lnTo>
                    <a:pt x="31" y="237"/>
                  </a:lnTo>
                  <a:lnTo>
                    <a:pt x="28" y="239"/>
                  </a:lnTo>
                  <a:lnTo>
                    <a:pt x="28" y="239"/>
                  </a:lnTo>
                  <a:lnTo>
                    <a:pt x="26" y="239"/>
                  </a:lnTo>
                  <a:lnTo>
                    <a:pt x="26" y="242"/>
                  </a:lnTo>
                  <a:lnTo>
                    <a:pt x="26" y="242"/>
                  </a:lnTo>
                  <a:lnTo>
                    <a:pt x="31" y="249"/>
                  </a:lnTo>
                  <a:lnTo>
                    <a:pt x="31" y="249"/>
                  </a:lnTo>
                  <a:lnTo>
                    <a:pt x="31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5" y="254"/>
                  </a:lnTo>
                  <a:lnTo>
                    <a:pt x="35" y="254"/>
                  </a:lnTo>
                  <a:lnTo>
                    <a:pt x="35" y="256"/>
                  </a:lnTo>
                  <a:lnTo>
                    <a:pt x="35" y="256"/>
                  </a:lnTo>
                  <a:lnTo>
                    <a:pt x="35" y="256"/>
                  </a:lnTo>
                  <a:lnTo>
                    <a:pt x="38" y="256"/>
                  </a:lnTo>
                  <a:lnTo>
                    <a:pt x="38" y="256"/>
                  </a:lnTo>
                  <a:lnTo>
                    <a:pt x="40" y="256"/>
                  </a:lnTo>
                  <a:lnTo>
                    <a:pt x="40" y="256"/>
                  </a:lnTo>
                  <a:lnTo>
                    <a:pt x="40" y="256"/>
                  </a:lnTo>
                  <a:lnTo>
                    <a:pt x="40" y="258"/>
                  </a:lnTo>
                  <a:lnTo>
                    <a:pt x="40" y="258"/>
                  </a:lnTo>
                  <a:lnTo>
                    <a:pt x="40" y="261"/>
                  </a:lnTo>
                  <a:lnTo>
                    <a:pt x="43" y="261"/>
                  </a:lnTo>
                  <a:lnTo>
                    <a:pt x="45" y="261"/>
                  </a:lnTo>
                  <a:lnTo>
                    <a:pt x="45" y="261"/>
                  </a:lnTo>
                  <a:lnTo>
                    <a:pt x="45" y="261"/>
                  </a:lnTo>
                  <a:lnTo>
                    <a:pt x="45" y="265"/>
                  </a:lnTo>
                  <a:lnTo>
                    <a:pt x="47" y="265"/>
                  </a:lnTo>
                  <a:lnTo>
                    <a:pt x="50" y="265"/>
                  </a:lnTo>
                  <a:lnTo>
                    <a:pt x="47" y="273"/>
                  </a:lnTo>
                  <a:lnTo>
                    <a:pt x="45" y="275"/>
                  </a:lnTo>
                  <a:lnTo>
                    <a:pt x="47" y="277"/>
                  </a:lnTo>
                  <a:lnTo>
                    <a:pt x="47" y="280"/>
                  </a:lnTo>
                  <a:lnTo>
                    <a:pt x="47" y="280"/>
                  </a:lnTo>
                  <a:lnTo>
                    <a:pt x="50" y="282"/>
                  </a:lnTo>
                  <a:lnTo>
                    <a:pt x="50" y="282"/>
                  </a:lnTo>
                  <a:lnTo>
                    <a:pt x="52" y="282"/>
                  </a:lnTo>
                  <a:lnTo>
                    <a:pt x="54" y="284"/>
                  </a:lnTo>
                  <a:lnTo>
                    <a:pt x="54" y="284"/>
                  </a:lnTo>
                  <a:lnTo>
                    <a:pt x="52" y="284"/>
                  </a:lnTo>
                  <a:lnTo>
                    <a:pt x="52" y="287"/>
                  </a:lnTo>
                  <a:lnTo>
                    <a:pt x="52" y="287"/>
                  </a:lnTo>
                  <a:lnTo>
                    <a:pt x="52" y="287"/>
                  </a:lnTo>
                  <a:lnTo>
                    <a:pt x="50" y="289"/>
                  </a:lnTo>
                  <a:lnTo>
                    <a:pt x="50" y="289"/>
                  </a:lnTo>
                  <a:lnTo>
                    <a:pt x="50" y="289"/>
                  </a:lnTo>
                  <a:lnTo>
                    <a:pt x="50" y="292"/>
                  </a:lnTo>
                  <a:lnTo>
                    <a:pt x="52" y="292"/>
                  </a:lnTo>
                  <a:lnTo>
                    <a:pt x="54" y="292"/>
                  </a:lnTo>
                  <a:lnTo>
                    <a:pt x="50" y="294"/>
                  </a:lnTo>
                  <a:lnTo>
                    <a:pt x="50" y="296"/>
                  </a:lnTo>
                  <a:lnTo>
                    <a:pt x="50" y="301"/>
                  </a:lnTo>
                  <a:lnTo>
                    <a:pt x="50" y="303"/>
                  </a:lnTo>
                  <a:lnTo>
                    <a:pt x="45" y="301"/>
                  </a:lnTo>
                  <a:lnTo>
                    <a:pt x="47" y="303"/>
                  </a:lnTo>
                  <a:lnTo>
                    <a:pt x="47" y="306"/>
                  </a:lnTo>
                  <a:lnTo>
                    <a:pt x="45" y="310"/>
                  </a:lnTo>
                  <a:lnTo>
                    <a:pt x="47" y="310"/>
                  </a:lnTo>
                  <a:lnTo>
                    <a:pt x="50" y="313"/>
                  </a:lnTo>
                  <a:lnTo>
                    <a:pt x="50" y="313"/>
                  </a:lnTo>
                  <a:lnTo>
                    <a:pt x="52" y="315"/>
                  </a:lnTo>
                  <a:lnTo>
                    <a:pt x="52" y="320"/>
                  </a:lnTo>
                  <a:lnTo>
                    <a:pt x="52" y="322"/>
                  </a:lnTo>
                  <a:lnTo>
                    <a:pt x="50" y="325"/>
                  </a:lnTo>
                  <a:lnTo>
                    <a:pt x="50" y="325"/>
                  </a:lnTo>
                  <a:lnTo>
                    <a:pt x="47" y="327"/>
                  </a:lnTo>
                  <a:lnTo>
                    <a:pt x="47" y="329"/>
                  </a:lnTo>
                  <a:lnTo>
                    <a:pt x="45" y="332"/>
                  </a:lnTo>
                  <a:lnTo>
                    <a:pt x="45" y="332"/>
                  </a:lnTo>
                  <a:lnTo>
                    <a:pt x="43" y="329"/>
                  </a:lnTo>
                  <a:lnTo>
                    <a:pt x="43" y="329"/>
                  </a:lnTo>
                  <a:lnTo>
                    <a:pt x="40" y="329"/>
                  </a:lnTo>
                  <a:lnTo>
                    <a:pt x="38" y="334"/>
                  </a:lnTo>
                  <a:lnTo>
                    <a:pt x="38" y="334"/>
                  </a:lnTo>
                  <a:lnTo>
                    <a:pt x="33" y="334"/>
                  </a:lnTo>
                  <a:lnTo>
                    <a:pt x="31" y="336"/>
                  </a:lnTo>
                  <a:lnTo>
                    <a:pt x="31" y="336"/>
                  </a:lnTo>
                  <a:lnTo>
                    <a:pt x="31" y="336"/>
                  </a:lnTo>
                  <a:lnTo>
                    <a:pt x="28" y="336"/>
                  </a:lnTo>
                  <a:lnTo>
                    <a:pt x="28" y="336"/>
                  </a:lnTo>
                  <a:lnTo>
                    <a:pt x="28" y="339"/>
                  </a:lnTo>
                  <a:lnTo>
                    <a:pt x="24" y="341"/>
                  </a:lnTo>
                  <a:lnTo>
                    <a:pt x="26" y="346"/>
                  </a:lnTo>
                  <a:lnTo>
                    <a:pt x="26" y="348"/>
                  </a:lnTo>
                  <a:lnTo>
                    <a:pt x="26" y="353"/>
                  </a:lnTo>
                  <a:lnTo>
                    <a:pt x="26" y="353"/>
                  </a:lnTo>
                  <a:lnTo>
                    <a:pt x="26" y="353"/>
                  </a:lnTo>
                  <a:lnTo>
                    <a:pt x="26" y="353"/>
                  </a:lnTo>
                  <a:lnTo>
                    <a:pt x="28" y="353"/>
                  </a:lnTo>
                  <a:lnTo>
                    <a:pt x="28" y="355"/>
                  </a:lnTo>
                  <a:lnTo>
                    <a:pt x="28" y="355"/>
                  </a:lnTo>
                  <a:lnTo>
                    <a:pt x="31" y="355"/>
                  </a:lnTo>
                  <a:lnTo>
                    <a:pt x="31" y="358"/>
                  </a:lnTo>
                  <a:lnTo>
                    <a:pt x="31" y="360"/>
                  </a:lnTo>
                  <a:lnTo>
                    <a:pt x="31" y="363"/>
                  </a:lnTo>
                  <a:lnTo>
                    <a:pt x="31" y="363"/>
                  </a:lnTo>
                  <a:lnTo>
                    <a:pt x="28" y="363"/>
                  </a:lnTo>
                  <a:lnTo>
                    <a:pt x="28" y="365"/>
                  </a:lnTo>
                  <a:lnTo>
                    <a:pt x="28" y="365"/>
                  </a:lnTo>
                  <a:lnTo>
                    <a:pt x="28" y="365"/>
                  </a:lnTo>
                  <a:lnTo>
                    <a:pt x="28" y="367"/>
                  </a:lnTo>
                  <a:lnTo>
                    <a:pt x="31" y="367"/>
                  </a:lnTo>
                  <a:lnTo>
                    <a:pt x="31" y="367"/>
                  </a:lnTo>
                  <a:lnTo>
                    <a:pt x="31" y="370"/>
                  </a:lnTo>
                  <a:lnTo>
                    <a:pt x="31" y="370"/>
                  </a:lnTo>
                  <a:lnTo>
                    <a:pt x="31" y="372"/>
                  </a:lnTo>
                  <a:lnTo>
                    <a:pt x="31" y="372"/>
                  </a:lnTo>
                  <a:lnTo>
                    <a:pt x="31" y="374"/>
                  </a:lnTo>
                  <a:lnTo>
                    <a:pt x="31" y="377"/>
                  </a:lnTo>
                  <a:lnTo>
                    <a:pt x="38" y="381"/>
                  </a:lnTo>
                  <a:lnTo>
                    <a:pt x="38" y="384"/>
                  </a:lnTo>
                  <a:lnTo>
                    <a:pt x="40" y="386"/>
                  </a:lnTo>
                  <a:lnTo>
                    <a:pt x="40" y="391"/>
                  </a:lnTo>
                  <a:lnTo>
                    <a:pt x="43" y="393"/>
                  </a:lnTo>
                  <a:lnTo>
                    <a:pt x="43" y="393"/>
                  </a:lnTo>
                  <a:lnTo>
                    <a:pt x="45" y="396"/>
                  </a:lnTo>
                  <a:lnTo>
                    <a:pt x="45" y="396"/>
                  </a:lnTo>
                  <a:lnTo>
                    <a:pt x="45" y="396"/>
                  </a:lnTo>
                  <a:lnTo>
                    <a:pt x="47" y="396"/>
                  </a:lnTo>
                  <a:lnTo>
                    <a:pt x="50" y="396"/>
                  </a:lnTo>
                  <a:lnTo>
                    <a:pt x="50" y="398"/>
                  </a:lnTo>
                  <a:lnTo>
                    <a:pt x="57" y="403"/>
                  </a:lnTo>
                  <a:lnTo>
                    <a:pt x="57" y="403"/>
                  </a:lnTo>
                  <a:lnTo>
                    <a:pt x="57" y="403"/>
                  </a:lnTo>
                  <a:lnTo>
                    <a:pt x="59" y="403"/>
                  </a:lnTo>
                  <a:lnTo>
                    <a:pt x="62" y="403"/>
                  </a:lnTo>
                  <a:lnTo>
                    <a:pt x="62" y="403"/>
                  </a:lnTo>
                  <a:lnTo>
                    <a:pt x="62" y="405"/>
                  </a:lnTo>
                  <a:lnTo>
                    <a:pt x="62" y="405"/>
                  </a:lnTo>
                  <a:lnTo>
                    <a:pt x="62" y="407"/>
                  </a:lnTo>
                  <a:lnTo>
                    <a:pt x="62" y="410"/>
                  </a:lnTo>
                  <a:lnTo>
                    <a:pt x="64" y="410"/>
                  </a:lnTo>
                  <a:lnTo>
                    <a:pt x="64" y="412"/>
                  </a:lnTo>
                  <a:lnTo>
                    <a:pt x="64" y="415"/>
                  </a:lnTo>
                  <a:lnTo>
                    <a:pt x="66" y="417"/>
                  </a:lnTo>
                  <a:lnTo>
                    <a:pt x="66" y="417"/>
                  </a:lnTo>
                  <a:lnTo>
                    <a:pt x="66" y="417"/>
                  </a:lnTo>
                  <a:lnTo>
                    <a:pt x="66" y="417"/>
                  </a:lnTo>
                  <a:lnTo>
                    <a:pt x="69" y="419"/>
                  </a:lnTo>
                  <a:lnTo>
                    <a:pt x="66" y="422"/>
                  </a:lnTo>
                  <a:lnTo>
                    <a:pt x="64" y="424"/>
                  </a:lnTo>
                  <a:lnTo>
                    <a:pt x="62" y="424"/>
                  </a:lnTo>
                  <a:lnTo>
                    <a:pt x="62" y="426"/>
                  </a:lnTo>
                  <a:lnTo>
                    <a:pt x="62" y="426"/>
                  </a:lnTo>
                  <a:lnTo>
                    <a:pt x="59" y="429"/>
                  </a:lnTo>
                  <a:lnTo>
                    <a:pt x="59" y="429"/>
                  </a:lnTo>
                  <a:lnTo>
                    <a:pt x="52" y="431"/>
                  </a:lnTo>
                  <a:lnTo>
                    <a:pt x="50" y="431"/>
                  </a:lnTo>
                  <a:lnTo>
                    <a:pt x="50" y="434"/>
                  </a:lnTo>
                  <a:lnTo>
                    <a:pt x="50" y="434"/>
                  </a:lnTo>
                  <a:lnTo>
                    <a:pt x="50" y="434"/>
                  </a:lnTo>
                  <a:lnTo>
                    <a:pt x="50" y="434"/>
                  </a:lnTo>
                  <a:lnTo>
                    <a:pt x="50" y="436"/>
                  </a:lnTo>
                  <a:lnTo>
                    <a:pt x="50" y="436"/>
                  </a:lnTo>
                  <a:lnTo>
                    <a:pt x="52" y="436"/>
                  </a:lnTo>
                  <a:lnTo>
                    <a:pt x="52" y="436"/>
                  </a:lnTo>
                  <a:lnTo>
                    <a:pt x="52" y="436"/>
                  </a:lnTo>
                  <a:lnTo>
                    <a:pt x="54" y="436"/>
                  </a:lnTo>
                  <a:lnTo>
                    <a:pt x="54" y="436"/>
                  </a:lnTo>
                  <a:lnTo>
                    <a:pt x="54" y="438"/>
                  </a:lnTo>
                  <a:lnTo>
                    <a:pt x="54" y="441"/>
                  </a:lnTo>
                  <a:lnTo>
                    <a:pt x="54" y="441"/>
                  </a:lnTo>
                  <a:lnTo>
                    <a:pt x="57" y="441"/>
                  </a:lnTo>
                  <a:lnTo>
                    <a:pt x="62" y="441"/>
                  </a:lnTo>
                  <a:lnTo>
                    <a:pt x="64" y="441"/>
                  </a:lnTo>
                  <a:lnTo>
                    <a:pt x="64" y="441"/>
                  </a:lnTo>
                  <a:lnTo>
                    <a:pt x="64" y="441"/>
                  </a:lnTo>
                  <a:lnTo>
                    <a:pt x="64" y="441"/>
                  </a:lnTo>
                  <a:lnTo>
                    <a:pt x="64" y="441"/>
                  </a:lnTo>
                  <a:lnTo>
                    <a:pt x="66" y="441"/>
                  </a:lnTo>
                  <a:lnTo>
                    <a:pt x="66" y="441"/>
                  </a:lnTo>
                  <a:lnTo>
                    <a:pt x="66" y="441"/>
                  </a:lnTo>
                  <a:lnTo>
                    <a:pt x="66" y="441"/>
                  </a:lnTo>
                  <a:lnTo>
                    <a:pt x="69" y="443"/>
                  </a:lnTo>
                  <a:lnTo>
                    <a:pt x="69" y="445"/>
                  </a:lnTo>
                  <a:lnTo>
                    <a:pt x="71" y="445"/>
                  </a:lnTo>
                  <a:lnTo>
                    <a:pt x="71" y="445"/>
                  </a:lnTo>
                  <a:lnTo>
                    <a:pt x="71" y="443"/>
                  </a:lnTo>
                  <a:lnTo>
                    <a:pt x="71" y="443"/>
                  </a:lnTo>
                  <a:lnTo>
                    <a:pt x="73" y="443"/>
                  </a:lnTo>
                  <a:lnTo>
                    <a:pt x="73" y="443"/>
                  </a:lnTo>
                  <a:lnTo>
                    <a:pt x="73" y="443"/>
                  </a:lnTo>
                  <a:lnTo>
                    <a:pt x="76" y="443"/>
                  </a:lnTo>
                  <a:lnTo>
                    <a:pt x="76" y="445"/>
                  </a:lnTo>
                  <a:lnTo>
                    <a:pt x="73" y="445"/>
                  </a:lnTo>
                  <a:lnTo>
                    <a:pt x="73" y="448"/>
                  </a:lnTo>
                  <a:lnTo>
                    <a:pt x="66" y="448"/>
                  </a:lnTo>
                  <a:lnTo>
                    <a:pt x="64" y="448"/>
                  </a:lnTo>
                  <a:lnTo>
                    <a:pt x="45" y="457"/>
                  </a:lnTo>
                  <a:lnTo>
                    <a:pt x="40" y="460"/>
                  </a:lnTo>
                  <a:lnTo>
                    <a:pt x="40" y="462"/>
                  </a:lnTo>
                  <a:lnTo>
                    <a:pt x="38" y="462"/>
                  </a:lnTo>
                  <a:lnTo>
                    <a:pt x="38" y="464"/>
                  </a:lnTo>
                  <a:lnTo>
                    <a:pt x="38" y="464"/>
                  </a:lnTo>
                  <a:lnTo>
                    <a:pt x="38" y="467"/>
                  </a:lnTo>
                  <a:lnTo>
                    <a:pt x="38" y="469"/>
                  </a:lnTo>
                  <a:lnTo>
                    <a:pt x="38" y="474"/>
                  </a:lnTo>
                  <a:lnTo>
                    <a:pt x="38" y="474"/>
                  </a:lnTo>
                  <a:lnTo>
                    <a:pt x="38" y="474"/>
                  </a:lnTo>
                  <a:lnTo>
                    <a:pt x="38" y="474"/>
                  </a:lnTo>
                  <a:lnTo>
                    <a:pt x="43" y="474"/>
                  </a:lnTo>
                  <a:lnTo>
                    <a:pt x="43" y="471"/>
                  </a:lnTo>
                  <a:lnTo>
                    <a:pt x="45" y="471"/>
                  </a:lnTo>
                  <a:lnTo>
                    <a:pt x="45" y="467"/>
                  </a:lnTo>
                  <a:lnTo>
                    <a:pt x="47" y="467"/>
                  </a:lnTo>
                  <a:lnTo>
                    <a:pt x="47" y="467"/>
                  </a:lnTo>
                  <a:lnTo>
                    <a:pt x="50" y="467"/>
                  </a:lnTo>
                  <a:lnTo>
                    <a:pt x="50" y="467"/>
                  </a:lnTo>
                  <a:lnTo>
                    <a:pt x="50" y="467"/>
                  </a:lnTo>
                  <a:lnTo>
                    <a:pt x="66" y="460"/>
                  </a:lnTo>
                  <a:lnTo>
                    <a:pt x="69" y="460"/>
                  </a:lnTo>
                  <a:lnTo>
                    <a:pt x="71" y="455"/>
                  </a:lnTo>
                  <a:lnTo>
                    <a:pt x="73" y="455"/>
                  </a:lnTo>
                  <a:lnTo>
                    <a:pt x="76" y="455"/>
                  </a:lnTo>
                  <a:lnTo>
                    <a:pt x="76" y="455"/>
                  </a:lnTo>
                  <a:lnTo>
                    <a:pt x="80" y="455"/>
                  </a:lnTo>
                  <a:lnTo>
                    <a:pt x="88" y="455"/>
                  </a:lnTo>
                  <a:lnTo>
                    <a:pt x="88" y="457"/>
                  </a:lnTo>
                  <a:lnTo>
                    <a:pt x="88" y="457"/>
                  </a:lnTo>
                  <a:lnTo>
                    <a:pt x="90" y="457"/>
                  </a:lnTo>
                  <a:lnTo>
                    <a:pt x="90" y="457"/>
                  </a:lnTo>
                  <a:lnTo>
                    <a:pt x="90" y="457"/>
                  </a:lnTo>
                  <a:lnTo>
                    <a:pt x="90" y="457"/>
                  </a:lnTo>
                  <a:lnTo>
                    <a:pt x="92" y="457"/>
                  </a:lnTo>
                  <a:lnTo>
                    <a:pt x="92" y="457"/>
                  </a:lnTo>
                  <a:lnTo>
                    <a:pt x="95" y="457"/>
                  </a:lnTo>
                  <a:lnTo>
                    <a:pt x="97" y="457"/>
                  </a:lnTo>
                  <a:lnTo>
                    <a:pt x="104" y="457"/>
                  </a:lnTo>
                  <a:lnTo>
                    <a:pt x="107" y="457"/>
                  </a:lnTo>
                  <a:lnTo>
                    <a:pt x="107" y="460"/>
                  </a:lnTo>
                  <a:lnTo>
                    <a:pt x="107" y="460"/>
                  </a:lnTo>
                  <a:lnTo>
                    <a:pt x="107" y="462"/>
                  </a:lnTo>
                  <a:lnTo>
                    <a:pt x="107" y="462"/>
                  </a:lnTo>
                  <a:lnTo>
                    <a:pt x="109" y="462"/>
                  </a:lnTo>
                  <a:lnTo>
                    <a:pt x="109" y="462"/>
                  </a:lnTo>
                  <a:lnTo>
                    <a:pt x="109" y="462"/>
                  </a:lnTo>
                  <a:lnTo>
                    <a:pt x="109" y="462"/>
                  </a:lnTo>
                  <a:lnTo>
                    <a:pt x="109" y="460"/>
                  </a:lnTo>
                  <a:lnTo>
                    <a:pt x="109" y="457"/>
                  </a:lnTo>
                  <a:lnTo>
                    <a:pt x="109" y="457"/>
                  </a:lnTo>
                  <a:lnTo>
                    <a:pt x="111" y="457"/>
                  </a:lnTo>
                  <a:lnTo>
                    <a:pt x="111" y="457"/>
                  </a:lnTo>
                  <a:lnTo>
                    <a:pt x="114" y="457"/>
                  </a:lnTo>
                  <a:lnTo>
                    <a:pt x="114" y="457"/>
                  </a:lnTo>
                  <a:lnTo>
                    <a:pt x="116" y="457"/>
                  </a:lnTo>
                  <a:lnTo>
                    <a:pt x="116" y="455"/>
                  </a:lnTo>
                  <a:lnTo>
                    <a:pt x="116" y="455"/>
                  </a:lnTo>
                  <a:lnTo>
                    <a:pt x="116" y="455"/>
                  </a:lnTo>
                  <a:lnTo>
                    <a:pt x="118" y="452"/>
                  </a:lnTo>
                  <a:lnTo>
                    <a:pt x="118" y="452"/>
                  </a:lnTo>
                  <a:lnTo>
                    <a:pt x="121" y="452"/>
                  </a:lnTo>
                  <a:lnTo>
                    <a:pt x="125" y="452"/>
                  </a:lnTo>
                  <a:lnTo>
                    <a:pt x="125" y="452"/>
                  </a:lnTo>
                  <a:lnTo>
                    <a:pt x="128" y="452"/>
                  </a:lnTo>
                  <a:lnTo>
                    <a:pt x="128" y="452"/>
                  </a:lnTo>
                  <a:lnTo>
                    <a:pt x="130" y="452"/>
                  </a:lnTo>
                  <a:lnTo>
                    <a:pt x="133" y="452"/>
                  </a:lnTo>
                  <a:lnTo>
                    <a:pt x="133" y="455"/>
                  </a:lnTo>
                  <a:lnTo>
                    <a:pt x="135" y="455"/>
                  </a:lnTo>
                  <a:lnTo>
                    <a:pt x="135" y="455"/>
                  </a:lnTo>
                  <a:lnTo>
                    <a:pt x="135" y="455"/>
                  </a:lnTo>
                  <a:lnTo>
                    <a:pt x="135" y="457"/>
                  </a:lnTo>
                  <a:lnTo>
                    <a:pt x="135" y="457"/>
                  </a:lnTo>
                  <a:lnTo>
                    <a:pt x="130" y="460"/>
                  </a:lnTo>
                  <a:lnTo>
                    <a:pt x="130" y="462"/>
                  </a:lnTo>
                  <a:lnTo>
                    <a:pt x="128" y="462"/>
                  </a:lnTo>
                  <a:lnTo>
                    <a:pt x="128" y="462"/>
                  </a:lnTo>
                  <a:lnTo>
                    <a:pt x="128" y="462"/>
                  </a:lnTo>
                  <a:lnTo>
                    <a:pt x="128" y="462"/>
                  </a:lnTo>
                  <a:lnTo>
                    <a:pt x="128" y="462"/>
                  </a:lnTo>
                  <a:lnTo>
                    <a:pt x="128" y="464"/>
                  </a:lnTo>
                  <a:lnTo>
                    <a:pt x="128" y="464"/>
                  </a:lnTo>
                  <a:lnTo>
                    <a:pt x="130" y="467"/>
                  </a:lnTo>
                  <a:lnTo>
                    <a:pt x="130" y="467"/>
                  </a:lnTo>
                  <a:lnTo>
                    <a:pt x="130" y="469"/>
                  </a:lnTo>
                  <a:lnTo>
                    <a:pt x="133" y="469"/>
                  </a:lnTo>
                  <a:lnTo>
                    <a:pt x="135" y="469"/>
                  </a:lnTo>
                  <a:lnTo>
                    <a:pt x="137" y="469"/>
                  </a:lnTo>
                  <a:lnTo>
                    <a:pt x="137" y="469"/>
                  </a:lnTo>
                  <a:lnTo>
                    <a:pt x="137" y="464"/>
                  </a:lnTo>
                  <a:lnTo>
                    <a:pt x="140" y="464"/>
                  </a:lnTo>
                  <a:lnTo>
                    <a:pt x="140" y="464"/>
                  </a:lnTo>
                  <a:lnTo>
                    <a:pt x="144" y="464"/>
                  </a:lnTo>
                  <a:lnTo>
                    <a:pt x="147" y="464"/>
                  </a:lnTo>
                  <a:lnTo>
                    <a:pt x="149" y="464"/>
                  </a:lnTo>
                  <a:lnTo>
                    <a:pt x="151" y="467"/>
                  </a:lnTo>
                  <a:lnTo>
                    <a:pt x="151" y="469"/>
                  </a:lnTo>
                  <a:lnTo>
                    <a:pt x="154" y="469"/>
                  </a:lnTo>
                  <a:lnTo>
                    <a:pt x="156" y="469"/>
                  </a:lnTo>
                  <a:lnTo>
                    <a:pt x="156" y="469"/>
                  </a:lnTo>
                  <a:lnTo>
                    <a:pt x="156" y="469"/>
                  </a:lnTo>
                  <a:lnTo>
                    <a:pt x="159" y="471"/>
                  </a:lnTo>
                  <a:lnTo>
                    <a:pt x="161" y="471"/>
                  </a:lnTo>
                  <a:lnTo>
                    <a:pt x="163" y="474"/>
                  </a:lnTo>
                  <a:lnTo>
                    <a:pt x="166" y="474"/>
                  </a:lnTo>
                  <a:lnTo>
                    <a:pt x="170" y="476"/>
                  </a:lnTo>
                  <a:lnTo>
                    <a:pt x="173" y="476"/>
                  </a:lnTo>
                  <a:lnTo>
                    <a:pt x="175" y="476"/>
                  </a:lnTo>
                  <a:lnTo>
                    <a:pt x="175" y="476"/>
                  </a:lnTo>
                  <a:lnTo>
                    <a:pt x="178" y="474"/>
                  </a:lnTo>
                  <a:lnTo>
                    <a:pt x="178" y="474"/>
                  </a:lnTo>
                  <a:lnTo>
                    <a:pt x="178" y="474"/>
                  </a:lnTo>
                  <a:lnTo>
                    <a:pt x="180" y="474"/>
                  </a:lnTo>
                  <a:lnTo>
                    <a:pt x="182" y="474"/>
                  </a:lnTo>
                  <a:lnTo>
                    <a:pt x="187" y="471"/>
                  </a:lnTo>
                  <a:lnTo>
                    <a:pt x="189" y="471"/>
                  </a:lnTo>
                  <a:lnTo>
                    <a:pt x="189" y="474"/>
                  </a:lnTo>
                  <a:lnTo>
                    <a:pt x="192" y="474"/>
                  </a:lnTo>
                  <a:lnTo>
                    <a:pt x="192" y="471"/>
                  </a:lnTo>
                  <a:lnTo>
                    <a:pt x="194" y="474"/>
                  </a:lnTo>
                  <a:lnTo>
                    <a:pt x="194" y="474"/>
                  </a:lnTo>
                  <a:lnTo>
                    <a:pt x="194" y="476"/>
                  </a:lnTo>
                  <a:lnTo>
                    <a:pt x="196" y="476"/>
                  </a:lnTo>
                  <a:lnTo>
                    <a:pt x="196" y="476"/>
                  </a:lnTo>
                  <a:lnTo>
                    <a:pt x="199" y="476"/>
                  </a:lnTo>
                  <a:lnTo>
                    <a:pt x="201" y="479"/>
                  </a:lnTo>
                  <a:lnTo>
                    <a:pt x="204" y="483"/>
                  </a:lnTo>
                  <a:lnTo>
                    <a:pt x="206" y="483"/>
                  </a:lnTo>
                  <a:lnTo>
                    <a:pt x="206" y="483"/>
                  </a:lnTo>
                  <a:lnTo>
                    <a:pt x="211" y="483"/>
                  </a:lnTo>
                  <a:lnTo>
                    <a:pt x="213" y="483"/>
                  </a:lnTo>
                  <a:lnTo>
                    <a:pt x="213" y="483"/>
                  </a:lnTo>
                  <a:lnTo>
                    <a:pt x="215" y="486"/>
                  </a:lnTo>
                  <a:lnTo>
                    <a:pt x="215" y="486"/>
                  </a:lnTo>
                  <a:lnTo>
                    <a:pt x="215" y="488"/>
                  </a:lnTo>
                  <a:lnTo>
                    <a:pt x="215" y="488"/>
                  </a:lnTo>
                  <a:lnTo>
                    <a:pt x="215" y="488"/>
                  </a:lnTo>
                  <a:lnTo>
                    <a:pt x="215" y="493"/>
                  </a:lnTo>
                  <a:lnTo>
                    <a:pt x="218" y="497"/>
                  </a:lnTo>
                  <a:lnTo>
                    <a:pt x="218" y="500"/>
                  </a:lnTo>
                  <a:lnTo>
                    <a:pt x="225" y="509"/>
                  </a:lnTo>
                  <a:lnTo>
                    <a:pt x="227" y="514"/>
                  </a:lnTo>
                  <a:lnTo>
                    <a:pt x="227" y="516"/>
                  </a:lnTo>
                  <a:lnTo>
                    <a:pt x="227" y="521"/>
                  </a:lnTo>
                  <a:lnTo>
                    <a:pt x="227" y="526"/>
                  </a:lnTo>
                  <a:lnTo>
                    <a:pt x="227" y="526"/>
                  </a:lnTo>
                  <a:lnTo>
                    <a:pt x="227" y="528"/>
                  </a:lnTo>
                  <a:lnTo>
                    <a:pt x="227" y="528"/>
                  </a:lnTo>
                  <a:lnTo>
                    <a:pt x="230" y="528"/>
                  </a:lnTo>
                  <a:lnTo>
                    <a:pt x="230" y="528"/>
                  </a:lnTo>
                  <a:lnTo>
                    <a:pt x="227" y="531"/>
                  </a:lnTo>
                  <a:lnTo>
                    <a:pt x="225" y="533"/>
                  </a:lnTo>
                  <a:lnTo>
                    <a:pt x="225" y="535"/>
                  </a:lnTo>
                  <a:lnTo>
                    <a:pt x="225" y="535"/>
                  </a:lnTo>
                  <a:lnTo>
                    <a:pt x="223" y="538"/>
                  </a:lnTo>
                  <a:lnTo>
                    <a:pt x="220" y="538"/>
                  </a:lnTo>
                  <a:lnTo>
                    <a:pt x="218" y="538"/>
                  </a:lnTo>
                  <a:lnTo>
                    <a:pt x="218" y="538"/>
                  </a:lnTo>
                  <a:lnTo>
                    <a:pt x="215" y="538"/>
                  </a:lnTo>
                  <a:lnTo>
                    <a:pt x="215" y="540"/>
                  </a:lnTo>
                  <a:lnTo>
                    <a:pt x="215" y="540"/>
                  </a:lnTo>
                  <a:lnTo>
                    <a:pt x="215" y="542"/>
                  </a:lnTo>
                  <a:lnTo>
                    <a:pt x="215" y="545"/>
                  </a:lnTo>
                  <a:lnTo>
                    <a:pt x="215" y="545"/>
                  </a:lnTo>
                  <a:lnTo>
                    <a:pt x="215" y="547"/>
                  </a:lnTo>
                  <a:lnTo>
                    <a:pt x="218" y="550"/>
                  </a:lnTo>
                  <a:lnTo>
                    <a:pt x="215" y="550"/>
                  </a:lnTo>
                  <a:lnTo>
                    <a:pt x="215" y="550"/>
                  </a:lnTo>
                  <a:lnTo>
                    <a:pt x="213" y="552"/>
                  </a:lnTo>
                  <a:lnTo>
                    <a:pt x="213" y="552"/>
                  </a:lnTo>
                  <a:lnTo>
                    <a:pt x="213" y="552"/>
                  </a:lnTo>
                  <a:lnTo>
                    <a:pt x="213" y="554"/>
                  </a:lnTo>
                  <a:lnTo>
                    <a:pt x="213" y="557"/>
                  </a:lnTo>
                  <a:lnTo>
                    <a:pt x="213" y="557"/>
                  </a:lnTo>
                  <a:lnTo>
                    <a:pt x="215" y="559"/>
                  </a:lnTo>
                  <a:lnTo>
                    <a:pt x="215" y="559"/>
                  </a:lnTo>
                  <a:lnTo>
                    <a:pt x="215" y="561"/>
                  </a:lnTo>
                  <a:lnTo>
                    <a:pt x="215" y="561"/>
                  </a:lnTo>
                  <a:lnTo>
                    <a:pt x="211" y="568"/>
                  </a:lnTo>
                  <a:lnTo>
                    <a:pt x="208" y="573"/>
                  </a:lnTo>
                  <a:lnTo>
                    <a:pt x="208" y="576"/>
                  </a:lnTo>
                  <a:lnTo>
                    <a:pt x="208" y="578"/>
                  </a:lnTo>
                  <a:lnTo>
                    <a:pt x="208" y="580"/>
                  </a:lnTo>
                  <a:lnTo>
                    <a:pt x="204" y="585"/>
                  </a:lnTo>
                  <a:lnTo>
                    <a:pt x="201" y="590"/>
                  </a:lnTo>
                  <a:lnTo>
                    <a:pt x="199" y="594"/>
                  </a:lnTo>
                  <a:lnTo>
                    <a:pt x="196" y="597"/>
                  </a:lnTo>
                  <a:lnTo>
                    <a:pt x="196" y="597"/>
                  </a:lnTo>
                  <a:lnTo>
                    <a:pt x="194" y="597"/>
                  </a:lnTo>
                  <a:lnTo>
                    <a:pt x="192" y="599"/>
                  </a:lnTo>
                  <a:lnTo>
                    <a:pt x="192" y="599"/>
                  </a:lnTo>
                  <a:lnTo>
                    <a:pt x="192" y="602"/>
                  </a:lnTo>
                  <a:lnTo>
                    <a:pt x="192" y="604"/>
                  </a:lnTo>
                  <a:lnTo>
                    <a:pt x="189" y="606"/>
                  </a:lnTo>
                  <a:lnTo>
                    <a:pt x="189" y="606"/>
                  </a:lnTo>
                  <a:lnTo>
                    <a:pt x="189" y="609"/>
                  </a:lnTo>
                  <a:lnTo>
                    <a:pt x="192" y="609"/>
                  </a:lnTo>
                  <a:lnTo>
                    <a:pt x="192" y="611"/>
                  </a:lnTo>
                  <a:lnTo>
                    <a:pt x="194" y="613"/>
                  </a:lnTo>
                  <a:lnTo>
                    <a:pt x="194" y="616"/>
                  </a:lnTo>
                  <a:lnTo>
                    <a:pt x="194" y="616"/>
                  </a:lnTo>
                  <a:lnTo>
                    <a:pt x="194" y="618"/>
                  </a:lnTo>
                  <a:lnTo>
                    <a:pt x="194" y="618"/>
                  </a:lnTo>
                  <a:lnTo>
                    <a:pt x="194" y="618"/>
                  </a:lnTo>
                  <a:lnTo>
                    <a:pt x="192" y="618"/>
                  </a:lnTo>
                  <a:lnTo>
                    <a:pt x="189" y="621"/>
                  </a:lnTo>
                  <a:lnTo>
                    <a:pt x="178" y="623"/>
                  </a:lnTo>
                  <a:lnTo>
                    <a:pt x="173" y="625"/>
                  </a:lnTo>
                  <a:lnTo>
                    <a:pt x="173" y="628"/>
                  </a:lnTo>
                  <a:lnTo>
                    <a:pt x="170" y="628"/>
                  </a:lnTo>
                  <a:lnTo>
                    <a:pt x="170" y="628"/>
                  </a:lnTo>
                  <a:lnTo>
                    <a:pt x="168" y="628"/>
                  </a:lnTo>
                  <a:lnTo>
                    <a:pt x="163" y="628"/>
                  </a:lnTo>
                  <a:lnTo>
                    <a:pt x="163" y="628"/>
                  </a:lnTo>
                  <a:lnTo>
                    <a:pt x="159" y="628"/>
                  </a:lnTo>
                  <a:lnTo>
                    <a:pt x="149" y="630"/>
                  </a:lnTo>
                  <a:lnTo>
                    <a:pt x="147" y="632"/>
                  </a:lnTo>
                  <a:lnTo>
                    <a:pt x="147" y="639"/>
                  </a:lnTo>
                  <a:lnTo>
                    <a:pt x="144" y="642"/>
                  </a:lnTo>
                  <a:lnTo>
                    <a:pt x="137" y="649"/>
                  </a:lnTo>
                  <a:lnTo>
                    <a:pt x="137" y="649"/>
                  </a:lnTo>
                  <a:lnTo>
                    <a:pt x="135" y="651"/>
                  </a:lnTo>
                  <a:lnTo>
                    <a:pt x="135" y="651"/>
                  </a:lnTo>
                  <a:lnTo>
                    <a:pt x="137" y="654"/>
                  </a:lnTo>
                  <a:lnTo>
                    <a:pt x="137" y="656"/>
                  </a:lnTo>
                  <a:lnTo>
                    <a:pt x="140" y="656"/>
                  </a:lnTo>
                  <a:lnTo>
                    <a:pt x="142" y="658"/>
                  </a:lnTo>
                  <a:lnTo>
                    <a:pt x="147" y="673"/>
                  </a:lnTo>
                  <a:lnTo>
                    <a:pt x="149" y="675"/>
                  </a:lnTo>
                  <a:lnTo>
                    <a:pt x="149" y="675"/>
                  </a:lnTo>
                  <a:lnTo>
                    <a:pt x="149" y="677"/>
                  </a:lnTo>
                  <a:lnTo>
                    <a:pt x="149" y="680"/>
                  </a:lnTo>
                  <a:lnTo>
                    <a:pt x="147" y="682"/>
                  </a:lnTo>
                  <a:lnTo>
                    <a:pt x="147" y="684"/>
                  </a:lnTo>
                  <a:lnTo>
                    <a:pt x="147" y="687"/>
                  </a:lnTo>
                  <a:lnTo>
                    <a:pt x="144" y="689"/>
                  </a:lnTo>
                  <a:lnTo>
                    <a:pt x="144" y="689"/>
                  </a:lnTo>
                  <a:lnTo>
                    <a:pt x="144" y="692"/>
                  </a:lnTo>
                  <a:lnTo>
                    <a:pt x="147" y="694"/>
                  </a:lnTo>
                  <a:lnTo>
                    <a:pt x="144" y="699"/>
                  </a:lnTo>
                  <a:lnTo>
                    <a:pt x="144" y="701"/>
                  </a:lnTo>
                  <a:lnTo>
                    <a:pt x="142" y="703"/>
                  </a:lnTo>
                  <a:lnTo>
                    <a:pt x="137" y="708"/>
                  </a:lnTo>
                  <a:lnTo>
                    <a:pt x="133" y="710"/>
                  </a:lnTo>
                  <a:lnTo>
                    <a:pt x="128" y="715"/>
                  </a:lnTo>
                  <a:lnTo>
                    <a:pt x="125" y="715"/>
                  </a:lnTo>
                  <a:lnTo>
                    <a:pt x="125" y="718"/>
                  </a:lnTo>
                  <a:lnTo>
                    <a:pt x="128" y="720"/>
                  </a:lnTo>
                  <a:lnTo>
                    <a:pt x="128" y="720"/>
                  </a:lnTo>
                  <a:lnTo>
                    <a:pt x="130" y="720"/>
                  </a:lnTo>
                  <a:lnTo>
                    <a:pt x="130" y="720"/>
                  </a:lnTo>
                  <a:lnTo>
                    <a:pt x="133" y="727"/>
                  </a:lnTo>
                  <a:lnTo>
                    <a:pt x="133" y="729"/>
                  </a:lnTo>
                  <a:lnTo>
                    <a:pt x="133" y="732"/>
                  </a:lnTo>
                  <a:lnTo>
                    <a:pt x="133" y="734"/>
                  </a:lnTo>
                  <a:lnTo>
                    <a:pt x="135" y="736"/>
                  </a:lnTo>
                  <a:lnTo>
                    <a:pt x="135" y="736"/>
                  </a:lnTo>
                  <a:lnTo>
                    <a:pt x="137" y="739"/>
                  </a:lnTo>
                  <a:lnTo>
                    <a:pt x="137" y="744"/>
                  </a:lnTo>
                  <a:lnTo>
                    <a:pt x="137" y="744"/>
                  </a:lnTo>
                  <a:lnTo>
                    <a:pt x="137" y="746"/>
                  </a:lnTo>
                  <a:lnTo>
                    <a:pt x="137" y="746"/>
                  </a:lnTo>
                  <a:lnTo>
                    <a:pt x="137" y="748"/>
                  </a:lnTo>
                  <a:lnTo>
                    <a:pt x="137" y="748"/>
                  </a:lnTo>
                  <a:lnTo>
                    <a:pt x="137" y="751"/>
                  </a:lnTo>
                  <a:lnTo>
                    <a:pt x="137" y="753"/>
                  </a:lnTo>
                  <a:lnTo>
                    <a:pt x="135" y="755"/>
                  </a:lnTo>
                  <a:lnTo>
                    <a:pt x="133" y="760"/>
                  </a:lnTo>
                  <a:lnTo>
                    <a:pt x="133" y="763"/>
                  </a:lnTo>
                  <a:lnTo>
                    <a:pt x="133" y="763"/>
                  </a:lnTo>
                  <a:lnTo>
                    <a:pt x="135" y="765"/>
                  </a:lnTo>
                  <a:lnTo>
                    <a:pt x="135" y="765"/>
                  </a:lnTo>
                  <a:lnTo>
                    <a:pt x="135" y="765"/>
                  </a:lnTo>
                  <a:lnTo>
                    <a:pt x="137" y="767"/>
                  </a:lnTo>
                  <a:lnTo>
                    <a:pt x="137" y="767"/>
                  </a:lnTo>
                  <a:lnTo>
                    <a:pt x="137" y="767"/>
                  </a:lnTo>
                  <a:lnTo>
                    <a:pt x="140" y="770"/>
                  </a:lnTo>
                  <a:lnTo>
                    <a:pt x="140" y="772"/>
                  </a:lnTo>
                  <a:lnTo>
                    <a:pt x="142" y="772"/>
                  </a:lnTo>
                  <a:lnTo>
                    <a:pt x="144" y="774"/>
                  </a:lnTo>
                  <a:lnTo>
                    <a:pt x="147" y="774"/>
                  </a:lnTo>
                  <a:lnTo>
                    <a:pt x="147" y="774"/>
                  </a:lnTo>
                  <a:lnTo>
                    <a:pt x="147" y="777"/>
                  </a:lnTo>
                  <a:lnTo>
                    <a:pt x="147" y="777"/>
                  </a:lnTo>
                  <a:lnTo>
                    <a:pt x="144" y="781"/>
                  </a:lnTo>
                  <a:lnTo>
                    <a:pt x="144" y="781"/>
                  </a:lnTo>
                  <a:lnTo>
                    <a:pt x="144" y="784"/>
                  </a:lnTo>
                  <a:lnTo>
                    <a:pt x="144" y="786"/>
                  </a:lnTo>
                  <a:lnTo>
                    <a:pt x="147" y="786"/>
                  </a:lnTo>
                  <a:lnTo>
                    <a:pt x="147" y="789"/>
                  </a:lnTo>
                  <a:lnTo>
                    <a:pt x="149" y="789"/>
                  </a:lnTo>
                  <a:lnTo>
                    <a:pt x="151" y="789"/>
                  </a:lnTo>
                  <a:lnTo>
                    <a:pt x="154" y="789"/>
                  </a:lnTo>
                  <a:lnTo>
                    <a:pt x="156" y="786"/>
                  </a:lnTo>
                  <a:lnTo>
                    <a:pt x="156" y="786"/>
                  </a:lnTo>
                  <a:lnTo>
                    <a:pt x="159" y="784"/>
                  </a:lnTo>
                  <a:lnTo>
                    <a:pt x="159" y="784"/>
                  </a:lnTo>
                  <a:lnTo>
                    <a:pt x="159" y="781"/>
                  </a:lnTo>
                  <a:lnTo>
                    <a:pt x="159" y="781"/>
                  </a:lnTo>
                  <a:lnTo>
                    <a:pt x="159" y="779"/>
                  </a:lnTo>
                  <a:lnTo>
                    <a:pt x="159" y="779"/>
                  </a:lnTo>
                  <a:lnTo>
                    <a:pt x="159" y="777"/>
                  </a:lnTo>
                  <a:lnTo>
                    <a:pt x="161" y="777"/>
                  </a:lnTo>
                  <a:lnTo>
                    <a:pt x="161" y="774"/>
                  </a:lnTo>
                  <a:lnTo>
                    <a:pt x="161" y="774"/>
                  </a:lnTo>
                  <a:lnTo>
                    <a:pt x="163" y="774"/>
                  </a:lnTo>
                  <a:lnTo>
                    <a:pt x="166" y="777"/>
                  </a:lnTo>
                  <a:lnTo>
                    <a:pt x="168" y="777"/>
                  </a:lnTo>
                  <a:lnTo>
                    <a:pt x="175" y="784"/>
                  </a:lnTo>
                  <a:lnTo>
                    <a:pt x="178" y="784"/>
                  </a:lnTo>
                  <a:lnTo>
                    <a:pt x="180" y="789"/>
                  </a:lnTo>
                  <a:lnTo>
                    <a:pt x="182" y="789"/>
                  </a:lnTo>
                  <a:lnTo>
                    <a:pt x="185" y="791"/>
                  </a:lnTo>
                  <a:lnTo>
                    <a:pt x="187" y="791"/>
                  </a:lnTo>
                  <a:lnTo>
                    <a:pt x="189" y="791"/>
                  </a:lnTo>
                  <a:lnTo>
                    <a:pt x="192" y="791"/>
                  </a:lnTo>
                  <a:lnTo>
                    <a:pt x="192" y="791"/>
                  </a:lnTo>
                  <a:lnTo>
                    <a:pt x="194" y="791"/>
                  </a:lnTo>
                  <a:lnTo>
                    <a:pt x="194" y="793"/>
                  </a:lnTo>
                  <a:lnTo>
                    <a:pt x="194" y="793"/>
                  </a:lnTo>
                  <a:lnTo>
                    <a:pt x="194" y="796"/>
                  </a:lnTo>
                  <a:lnTo>
                    <a:pt x="194" y="798"/>
                  </a:lnTo>
                  <a:lnTo>
                    <a:pt x="196" y="798"/>
                  </a:lnTo>
                  <a:lnTo>
                    <a:pt x="199" y="800"/>
                  </a:lnTo>
                  <a:lnTo>
                    <a:pt x="199" y="798"/>
                  </a:lnTo>
                  <a:lnTo>
                    <a:pt x="201" y="798"/>
                  </a:lnTo>
                  <a:lnTo>
                    <a:pt x="204" y="796"/>
                  </a:lnTo>
                  <a:lnTo>
                    <a:pt x="206" y="793"/>
                  </a:lnTo>
                  <a:lnTo>
                    <a:pt x="208" y="789"/>
                  </a:lnTo>
                  <a:lnTo>
                    <a:pt x="208" y="786"/>
                  </a:lnTo>
                  <a:lnTo>
                    <a:pt x="211" y="784"/>
                  </a:lnTo>
                  <a:lnTo>
                    <a:pt x="215" y="779"/>
                  </a:lnTo>
                  <a:lnTo>
                    <a:pt x="215" y="779"/>
                  </a:lnTo>
                  <a:lnTo>
                    <a:pt x="215" y="777"/>
                  </a:lnTo>
                  <a:lnTo>
                    <a:pt x="218" y="777"/>
                  </a:lnTo>
                  <a:lnTo>
                    <a:pt x="218" y="774"/>
                  </a:lnTo>
                  <a:lnTo>
                    <a:pt x="220" y="772"/>
                  </a:lnTo>
                  <a:lnTo>
                    <a:pt x="220" y="767"/>
                  </a:lnTo>
                  <a:lnTo>
                    <a:pt x="218" y="767"/>
                  </a:lnTo>
                  <a:lnTo>
                    <a:pt x="215" y="767"/>
                  </a:lnTo>
                  <a:lnTo>
                    <a:pt x="213" y="767"/>
                  </a:lnTo>
                  <a:lnTo>
                    <a:pt x="213" y="765"/>
                  </a:lnTo>
                  <a:lnTo>
                    <a:pt x="213" y="765"/>
                  </a:lnTo>
                  <a:lnTo>
                    <a:pt x="211" y="765"/>
                  </a:lnTo>
                  <a:lnTo>
                    <a:pt x="211" y="765"/>
                  </a:lnTo>
                  <a:lnTo>
                    <a:pt x="211" y="765"/>
                  </a:lnTo>
                  <a:lnTo>
                    <a:pt x="211" y="763"/>
                  </a:lnTo>
                  <a:lnTo>
                    <a:pt x="211" y="763"/>
                  </a:lnTo>
                  <a:lnTo>
                    <a:pt x="213" y="760"/>
                  </a:lnTo>
                  <a:lnTo>
                    <a:pt x="213" y="760"/>
                  </a:lnTo>
                  <a:lnTo>
                    <a:pt x="211" y="758"/>
                  </a:lnTo>
                  <a:lnTo>
                    <a:pt x="208" y="755"/>
                  </a:lnTo>
                  <a:lnTo>
                    <a:pt x="208" y="753"/>
                  </a:lnTo>
                  <a:lnTo>
                    <a:pt x="208" y="751"/>
                  </a:lnTo>
                  <a:lnTo>
                    <a:pt x="208" y="751"/>
                  </a:lnTo>
                  <a:lnTo>
                    <a:pt x="206" y="748"/>
                  </a:lnTo>
                  <a:lnTo>
                    <a:pt x="206" y="746"/>
                  </a:lnTo>
                  <a:lnTo>
                    <a:pt x="204" y="746"/>
                  </a:lnTo>
                  <a:lnTo>
                    <a:pt x="201" y="746"/>
                  </a:lnTo>
                  <a:lnTo>
                    <a:pt x="201" y="746"/>
                  </a:lnTo>
                  <a:lnTo>
                    <a:pt x="199" y="746"/>
                  </a:lnTo>
                  <a:lnTo>
                    <a:pt x="194" y="746"/>
                  </a:lnTo>
                  <a:lnTo>
                    <a:pt x="194" y="748"/>
                  </a:lnTo>
                  <a:lnTo>
                    <a:pt x="192" y="748"/>
                  </a:lnTo>
                  <a:lnTo>
                    <a:pt x="192" y="746"/>
                  </a:lnTo>
                  <a:lnTo>
                    <a:pt x="189" y="746"/>
                  </a:lnTo>
                  <a:lnTo>
                    <a:pt x="189" y="744"/>
                  </a:lnTo>
                  <a:lnTo>
                    <a:pt x="189" y="744"/>
                  </a:lnTo>
                  <a:lnTo>
                    <a:pt x="189" y="741"/>
                  </a:lnTo>
                  <a:lnTo>
                    <a:pt x="189" y="739"/>
                  </a:lnTo>
                  <a:lnTo>
                    <a:pt x="192" y="736"/>
                  </a:lnTo>
                  <a:lnTo>
                    <a:pt x="192" y="736"/>
                  </a:lnTo>
                  <a:lnTo>
                    <a:pt x="192" y="736"/>
                  </a:lnTo>
                  <a:lnTo>
                    <a:pt x="192" y="734"/>
                  </a:lnTo>
                  <a:lnTo>
                    <a:pt x="192" y="729"/>
                  </a:lnTo>
                  <a:lnTo>
                    <a:pt x="192" y="725"/>
                  </a:lnTo>
                  <a:lnTo>
                    <a:pt x="192" y="722"/>
                  </a:lnTo>
                  <a:lnTo>
                    <a:pt x="189" y="720"/>
                  </a:lnTo>
                  <a:lnTo>
                    <a:pt x="189" y="718"/>
                  </a:lnTo>
                  <a:lnTo>
                    <a:pt x="187" y="715"/>
                  </a:lnTo>
                  <a:lnTo>
                    <a:pt x="182" y="710"/>
                  </a:lnTo>
                  <a:lnTo>
                    <a:pt x="182" y="708"/>
                  </a:lnTo>
                  <a:lnTo>
                    <a:pt x="180" y="706"/>
                  </a:lnTo>
                  <a:lnTo>
                    <a:pt x="178" y="692"/>
                  </a:lnTo>
                  <a:lnTo>
                    <a:pt x="178" y="687"/>
                  </a:lnTo>
                  <a:lnTo>
                    <a:pt x="178" y="684"/>
                  </a:lnTo>
                  <a:lnTo>
                    <a:pt x="173" y="675"/>
                  </a:lnTo>
                  <a:lnTo>
                    <a:pt x="170" y="673"/>
                  </a:lnTo>
                  <a:lnTo>
                    <a:pt x="170" y="670"/>
                  </a:lnTo>
                  <a:lnTo>
                    <a:pt x="168" y="668"/>
                  </a:lnTo>
                  <a:lnTo>
                    <a:pt x="166" y="668"/>
                  </a:lnTo>
                  <a:lnTo>
                    <a:pt x="166" y="668"/>
                  </a:lnTo>
                  <a:lnTo>
                    <a:pt x="166" y="665"/>
                  </a:lnTo>
                  <a:lnTo>
                    <a:pt x="166" y="665"/>
                  </a:lnTo>
                  <a:lnTo>
                    <a:pt x="166" y="663"/>
                  </a:lnTo>
                  <a:lnTo>
                    <a:pt x="166" y="663"/>
                  </a:lnTo>
                  <a:lnTo>
                    <a:pt x="168" y="661"/>
                  </a:lnTo>
                  <a:lnTo>
                    <a:pt x="170" y="656"/>
                  </a:lnTo>
                  <a:lnTo>
                    <a:pt x="170" y="656"/>
                  </a:lnTo>
                  <a:lnTo>
                    <a:pt x="173" y="654"/>
                  </a:lnTo>
                  <a:lnTo>
                    <a:pt x="173" y="654"/>
                  </a:lnTo>
                  <a:lnTo>
                    <a:pt x="173" y="654"/>
                  </a:lnTo>
                  <a:lnTo>
                    <a:pt x="173" y="651"/>
                  </a:lnTo>
                  <a:lnTo>
                    <a:pt x="173" y="651"/>
                  </a:lnTo>
                  <a:lnTo>
                    <a:pt x="173" y="651"/>
                  </a:lnTo>
                  <a:lnTo>
                    <a:pt x="173" y="649"/>
                  </a:lnTo>
                  <a:lnTo>
                    <a:pt x="173" y="649"/>
                  </a:lnTo>
                  <a:lnTo>
                    <a:pt x="175" y="649"/>
                  </a:lnTo>
                  <a:lnTo>
                    <a:pt x="175" y="649"/>
                  </a:lnTo>
                  <a:lnTo>
                    <a:pt x="178" y="649"/>
                  </a:lnTo>
                  <a:lnTo>
                    <a:pt x="180" y="649"/>
                  </a:lnTo>
                  <a:lnTo>
                    <a:pt x="182" y="649"/>
                  </a:lnTo>
                  <a:lnTo>
                    <a:pt x="182" y="649"/>
                  </a:lnTo>
                  <a:lnTo>
                    <a:pt x="182" y="649"/>
                  </a:lnTo>
                  <a:lnTo>
                    <a:pt x="185" y="651"/>
                  </a:lnTo>
                  <a:lnTo>
                    <a:pt x="185" y="651"/>
                  </a:lnTo>
                  <a:lnTo>
                    <a:pt x="187" y="654"/>
                  </a:lnTo>
                  <a:lnTo>
                    <a:pt x="187" y="654"/>
                  </a:lnTo>
                  <a:lnTo>
                    <a:pt x="189" y="656"/>
                  </a:lnTo>
                  <a:lnTo>
                    <a:pt x="189" y="656"/>
                  </a:lnTo>
                  <a:lnTo>
                    <a:pt x="189" y="656"/>
                  </a:lnTo>
                  <a:lnTo>
                    <a:pt x="192" y="656"/>
                  </a:lnTo>
                  <a:lnTo>
                    <a:pt x="192" y="656"/>
                  </a:lnTo>
                  <a:lnTo>
                    <a:pt x="192" y="654"/>
                  </a:lnTo>
                  <a:lnTo>
                    <a:pt x="192" y="651"/>
                  </a:lnTo>
                  <a:lnTo>
                    <a:pt x="192" y="651"/>
                  </a:lnTo>
                  <a:lnTo>
                    <a:pt x="192" y="651"/>
                  </a:lnTo>
                  <a:lnTo>
                    <a:pt x="192" y="649"/>
                  </a:lnTo>
                  <a:lnTo>
                    <a:pt x="192" y="649"/>
                  </a:lnTo>
                  <a:lnTo>
                    <a:pt x="192" y="647"/>
                  </a:lnTo>
                  <a:lnTo>
                    <a:pt x="192" y="647"/>
                  </a:lnTo>
                  <a:lnTo>
                    <a:pt x="192" y="644"/>
                  </a:lnTo>
                  <a:lnTo>
                    <a:pt x="189" y="642"/>
                  </a:lnTo>
                  <a:lnTo>
                    <a:pt x="189" y="642"/>
                  </a:lnTo>
                  <a:lnTo>
                    <a:pt x="189" y="639"/>
                  </a:lnTo>
                  <a:lnTo>
                    <a:pt x="189" y="637"/>
                  </a:lnTo>
                  <a:lnTo>
                    <a:pt x="192" y="637"/>
                  </a:lnTo>
                  <a:lnTo>
                    <a:pt x="192" y="637"/>
                  </a:lnTo>
                  <a:lnTo>
                    <a:pt x="194" y="637"/>
                  </a:lnTo>
                  <a:lnTo>
                    <a:pt x="194" y="635"/>
                  </a:lnTo>
                  <a:lnTo>
                    <a:pt x="196" y="635"/>
                  </a:lnTo>
                  <a:lnTo>
                    <a:pt x="199" y="637"/>
                  </a:lnTo>
                  <a:lnTo>
                    <a:pt x="199" y="637"/>
                  </a:lnTo>
                  <a:lnTo>
                    <a:pt x="199" y="637"/>
                  </a:lnTo>
                  <a:lnTo>
                    <a:pt x="199" y="639"/>
                  </a:lnTo>
                  <a:lnTo>
                    <a:pt x="199" y="644"/>
                  </a:lnTo>
                  <a:lnTo>
                    <a:pt x="199" y="647"/>
                  </a:lnTo>
                  <a:lnTo>
                    <a:pt x="199" y="647"/>
                  </a:lnTo>
                  <a:lnTo>
                    <a:pt x="201" y="649"/>
                  </a:lnTo>
                  <a:lnTo>
                    <a:pt x="204" y="647"/>
                  </a:lnTo>
                  <a:lnTo>
                    <a:pt x="204" y="647"/>
                  </a:lnTo>
                  <a:lnTo>
                    <a:pt x="206" y="647"/>
                  </a:lnTo>
                  <a:lnTo>
                    <a:pt x="206" y="644"/>
                  </a:lnTo>
                  <a:lnTo>
                    <a:pt x="204" y="639"/>
                  </a:lnTo>
                  <a:lnTo>
                    <a:pt x="204" y="639"/>
                  </a:lnTo>
                  <a:lnTo>
                    <a:pt x="206" y="637"/>
                  </a:lnTo>
                  <a:lnTo>
                    <a:pt x="206" y="637"/>
                  </a:lnTo>
                  <a:lnTo>
                    <a:pt x="206" y="635"/>
                  </a:lnTo>
                  <a:lnTo>
                    <a:pt x="206" y="635"/>
                  </a:lnTo>
                  <a:lnTo>
                    <a:pt x="208" y="632"/>
                  </a:lnTo>
                  <a:lnTo>
                    <a:pt x="208" y="632"/>
                  </a:lnTo>
                  <a:lnTo>
                    <a:pt x="211" y="632"/>
                  </a:lnTo>
                  <a:lnTo>
                    <a:pt x="211" y="635"/>
                  </a:lnTo>
                  <a:lnTo>
                    <a:pt x="213" y="635"/>
                  </a:lnTo>
                  <a:lnTo>
                    <a:pt x="213" y="637"/>
                  </a:lnTo>
                  <a:lnTo>
                    <a:pt x="213" y="639"/>
                  </a:lnTo>
                  <a:lnTo>
                    <a:pt x="213" y="639"/>
                  </a:lnTo>
                  <a:lnTo>
                    <a:pt x="211" y="642"/>
                  </a:lnTo>
                  <a:lnTo>
                    <a:pt x="211" y="644"/>
                  </a:lnTo>
                  <a:lnTo>
                    <a:pt x="211" y="644"/>
                  </a:lnTo>
                  <a:lnTo>
                    <a:pt x="211" y="644"/>
                  </a:lnTo>
                  <a:lnTo>
                    <a:pt x="213" y="644"/>
                  </a:lnTo>
                  <a:lnTo>
                    <a:pt x="213" y="644"/>
                  </a:lnTo>
                  <a:lnTo>
                    <a:pt x="215" y="644"/>
                  </a:lnTo>
                  <a:lnTo>
                    <a:pt x="215" y="644"/>
                  </a:lnTo>
                  <a:lnTo>
                    <a:pt x="215" y="644"/>
                  </a:lnTo>
                  <a:lnTo>
                    <a:pt x="218" y="644"/>
                  </a:lnTo>
                  <a:lnTo>
                    <a:pt x="218" y="647"/>
                  </a:lnTo>
                  <a:lnTo>
                    <a:pt x="218" y="647"/>
                  </a:lnTo>
                  <a:lnTo>
                    <a:pt x="218" y="651"/>
                  </a:lnTo>
                  <a:lnTo>
                    <a:pt x="215" y="651"/>
                  </a:lnTo>
                  <a:lnTo>
                    <a:pt x="215" y="656"/>
                  </a:lnTo>
                  <a:lnTo>
                    <a:pt x="213" y="656"/>
                  </a:lnTo>
                  <a:lnTo>
                    <a:pt x="213" y="658"/>
                  </a:lnTo>
                  <a:lnTo>
                    <a:pt x="215" y="661"/>
                  </a:lnTo>
                  <a:lnTo>
                    <a:pt x="215" y="661"/>
                  </a:lnTo>
                  <a:lnTo>
                    <a:pt x="213" y="663"/>
                  </a:lnTo>
                  <a:lnTo>
                    <a:pt x="213" y="663"/>
                  </a:lnTo>
                  <a:lnTo>
                    <a:pt x="213" y="663"/>
                  </a:lnTo>
                  <a:lnTo>
                    <a:pt x="211" y="665"/>
                  </a:lnTo>
                  <a:lnTo>
                    <a:pt x="208" y="668"/>
                  </a:lnTo>
                  <a:lnTo>
                    <a:pt x="208" y="668"/>
                  </a:lnTo>
                  <a:lnTo>
                    <a:pt x="206" y="670"/>
                  </a:lnTo>
                  <a:lnTo>
                    <a:pt x="206" y="673"/>
                  </a:lnTo>
                  <a:lnTo>
                    <a:pt x="206" y="675"/>
                  </a:lnTo>
                  <a:lnTo>
                    <a:pt x="206" y="677"/>
                  </a:lnTo>
                  <a:lnTo>
                    <a:pt x="206" y="677"/>
                  </a:lnTo>
                  <a:lnTo>
                    <a:pt x="208" y="680"/>
                  </a:lnTo>
                  <a:lnTo>
                    <a:pt x="208" y="677"/>
                  </a:lnTo>
                  <a:lnTo>
                    <a:pt x="211" y="677"/>
                  </a:lnTo>
                  <a:lnTo>
                    <a:pt x="213" y="675"/>
                  </a:lnTo>
                  <a:lnTo>
                    <a:pt x="213" y="673"/>
                  </a:lnTo>
                  <a:lnTo>
                    <a:pt x="215" y="673"/>
                  </a:lnTo>
                  <a:lnTo>
                    <a:pt x="215" y="673"/>
                  </a:lnTo>
                  <a:lnTo>
                    <a:pt x="218" y="673"/>
                  </a:lnTo>
                  <a:lnTo>
                    <a:pt x="218" y="673"/>
                  </a:lnTo>
                  <a:lnTo>
                    <a:pt x="220" y="670"/>
                  </a:lnTo>
                  <a:lnTo>
                    <a:pt x="220" y="670"/>
                  </a:lnTo>
                  <a:lnTo>
                    <a:pt x="220" y="668"/>
                  </a:lnTo>
                  <a:lnTo>
                    <a:pt x="220" y="665"/>
                  </a:lnTo>
                  <a:lnTo>
                    <a:pt x="220" y="665"/>
                  </a:lnTo>
                  <a:lnTo>
                    <a:pt x="220" y="665"/>
                  </a:lnTo>
                  <a:lnTo>
                    <a:pt x="223" y="665"/>
                  </a:lnTo>
                  <a:lnTo>
                    <a:pt x="223" y="665"/>
                  </a:lnTo>
                  <a:lnTo>
                    <a:pt x="225" y="665"/>
                  </a:lnTo>
                  <a:lnTo>
                    <a:pt x="225" y="665"/>
                  </a:lnTo>
                  <a:lnTo>
                    <a:pt x="225" y="665"/>
                  </a:lnTo>
                  <a:lnTo>
                    <a:pt x="225" y="668"/>
                  </a:lnTo>
                  <a:lnTo>
                    <a:pt x="227" y="668"/>
                  </a:lnTo>
                  <a:lnTo>
                    <a:pt x="227" y="668"/>
                  </a:lnTo>
                  <a:lnTo>
                    <a:pt x="227" y="668"/>
                  </a:lnTo>
                  <a:lnTo>
                    <a:pt x="227" y="668"/>
                  </a:lnTo>
                  <a:lnTo>
                    <a:pt x="223" y="673"/>
                  </a:lnTo>
                  <a:lnTo>
                    <a:pt x="223" y="673"/>
                  </a:lnTo>
                  <a:lnTo>
                    <a:pt x="223" y="675"/>
                  </a:lnTo>
                  <a:lnTo>
                    <a:pt x="223" y="677"/>
                  </a:lnTo>
                  <a:lnTo>
                    <a:pt x="223" y="677"/>
                  </a:lnTo>
                  <a:lnTo>
                    <a:pt x="223" y="677"/>
                  </a:lnTo>
                  <a:lnTo>
                    <a:pt x="225" y="680"/>
                  </a:lnTo>
                  <a:lnTo>
                    <a:pt x="225" y="677"/>
                  </a:lnTo>
                  <a:lnTo>
                    <a:pt x="227" y="677"/>
                  </a:lnTo>
                  <a:lnTo>
                    <a:pt x="232" y="675"/>
                  </a:lnTo>
                  <a:lnTo>
                    <a:pt x="232" y="675"/>
                  </a:lnTo>
                  <a:lnTo>
                    <a:pt x="234" y="675"/>
                  </a:lnTo>
                  <a:lnTo>
                    <a:pt x="234" y="677"/>
                  </a:lnTo>
                  <a:lnTo>
                    <a:pt x="234" y="682"/>
                  </a:lnTo>
                  <a:lnTo>
                    <a:pt x="234" y="682"/>
                  </a:lnTo>
                  <a:lnTo>
                    <a:pt x="237" y="682"/>
                  </a:lnTo>
                  <a:lnTo>
                    <a:pt x="237" y="682"/>
                  </a:lnTo>
                  <a:lnTo>
                    <a:pt x="239" y="682"/>
                  </a:lnTo>
                  <a:lnTo>
                    <a:pt x="239" y="680"/>
                  </a:lnTo>
                  <a:lnTo>
                    <a:pt x="239" y="680"/>
                  </a:lnTo>
                  <a:lnTo>
                    <a:pt x="241" y="677"/>
                  </a:lnTo>
                  <a:lnTo>
                    <a:pt x="241" y="677"/>
                  </a:lnTo>
                  <a:lnTo>
                    <a:pt x="244" y="677"/>
                  </a:lnTo>
                  <a:lnTo>
                    <a:pt x="246" y="680"/>
                  </a:lnTo>
                  <a:lnTo>
                    <a:pt x="246" y="680"/>
                  </a:lnTo>
                  <a:lnTo>
                    <a:pt x="249" y="677"/>
                  </a:lnTo>
                  <a:lnTo>
                    <a:pt x="249" y="677"/>
                  </a:lnTo>
                  <a:lnTo>
                    <a:pt x="251" y="680"/>
                  </a:lnTo>
                  <a:lnTo>
                    <a:pt x="253" y="680"/>
                  </a:lnTo>
                  <a:lnTo>
                    <a:pt x="253" y="680"/>
                  </a:lnTo>
                  <a:lnTo>
                    <a:pt x="256" y="680"/>
                  </a:lnTo>
                  <a:lnTo>
                    <a:pt x="256" y="677"/>
                  </a:lnTo>
                  <a:lnTo>
                    <a:pt x="256" y="677"/>
                  </a:lnTo>
                  <a:lnTo>
                    <a:pt x="256" y="675"/>
                  </a:lnTo>
                  <a:lnTo>
                    <a:pt x="251" y="665"/>
                  </a:lnTo>
                  <a:lnTo>
                    <a:pt x="251" y="663"/>
                  </a:lnTo>
                  <a:lnTo>
                    <a:pt x="251" y="663"/>
                  </a:lnTo>
                  <a:lnTo>
                    <a:pt x="251" y="661"/>
                  </a:lnTo>
                  <a:lnTo>
                    <a:pt x="253" y="658"/>
                  </a:lnTo>
                  <a:lnTo>
                    <a:pt x="256" y="654"/>
                  </a:lnTo>
                  <a:lnTo>
                    <a:pt x="258" y="654"/>
                  </a:lnTo>
                  <a:lnTo>
                    <a:pt x="258" y="654"/>
                  </a:lnTo>
                  <a:lnTo>
                    <a:pt x="258" y="656"/>
                  </a:lnTo>
                  <a:lnTo>
                    <a:pt x="258" y="656"/>
                  </a:lnTo>
                  <a:lnTo>
                    <a:pt x="258" y="658"/>
                  </a:lnTo>
                  <a:lnTo>
                    <a:pt x="256" y="663"/>
                  </a:lnTo>
                  <a:lnTo>
                    <a:pt x="256" y="663"/>
                  </a:lnTo>
                  <a:lnTo>
                    <a:pt x="256" y="663"/>
                  </a:lnTo>
                  <a:lnTo>
                    <a:pt x="256" y="665"/>
                  </a:lnTo>
                  <a:lnTo>
                    <a:pt x="256" y="665"/>
                  </a:lnTo>
                  <a:lnTo>
                    <a:pt x="256" y="668"/>
                  </a:lnTo>
                  <a:lnTo>
                    <a:pt x="256" y="670"/>
                  </a:lnTo>
                  <a:lnTo>
                    <a:pt x="258" y="670"/>
                  </a:lnTo>
                  <a:lnTo>
                    <a:pt x="258" y="670"/>
                  </a:lnTo>
                  <a:lnTo>
                    <a:pt x="258" y="670"/>
                  </a:lnTo>
                  <a:lnTo>
                    <a:pt x="260" y="670"/>
                  </a:lnTo>
                  <a:lnTo>
                    <a:pt x="260" y="668"/>
                  </a:lnTo>
                  <a:lnTo>
                    <a:pt x="260" y="668"/>
                  </a:lnTo>
                  <a:lnTo>
                    <a:pt x="260" y="668"/>
                  </a:lnTo>
                  <a:lnTo>
                    <a:pt x="260" y="665"/>
                  </a:lnTo>
                  <a:lnTo>
                    <a:pt x="263" y="665"/>
                  </a:lnTo>
                  <a:lnTo>
                    <a:pt x="265" y="665"/>
                  </a:lnTo>
                  <a:lnTo>
                    <a:pt x="265" y="665"/>
                  </a:lnTo>
                  <a:lnTo>
                    <a:pt x="265" y="665"/>
                  </a:lnTo>
                  <a:lnTo>
                    <a:pt x="267" y="665"/>
                  </a:lnTo>
                  <a:lnTo>
                    <a:pt x="267" y="665"/>
                  </a:lnTo>
                  <a:lnTo>
                    <a:pt x="270" y="663"/>
                  </a:lnTo>
                  <a:lnTo>
                    <a:pt x="270" y="663"/>
                  </a:lnTo>
                  <a:lnTo>
                    <a:pt x="272" y="663"/>
                  </a:lnTo>
                  <a:lnTo>
                    <a:pt x="272" y="663"/>
                  </a:lnTo>
                  <a:lnTo>
                    <a:pt x="272" y="665"/>
                  </a:lnTo>
                  <a:lnTo>
                    <a:pt x="270" y="668"/>
                  </a:lnTo>
                  <a:lnTo>
                    <a:pt x="267" y="673"/>
                  </a:lnTo>
                  <a:lnTo>
                    <a:pt x="265" y="677"/>
                  </a:lnTo>
                  <a:lnTo>
                    <a:pt x="263" y="677"/>
                  </a:lnTo>
                  <a:lnTo>
                    <a:pt x="260" y="682"/>
                  </a:lnTo>
                  <a:lnTo>
                    <a:pt x="260" y="682"/>
                  </a:lnTo>
                  <a:lnTo>
                    <a:pt x="260" y="682"/>
                  </a:lnTo>
                  <a:lnTo>
                    <a:pt x="260" y="684"/>
                  </a:lnTo>
                  <a:lnTo>
                    <a:pt x="260" y="687"/>
                  </a:lnTo>
                  <a:lnTo>
                    <a:pt x="260" y="689"/>
                  </a:lnTo>
                  <a:lnTo>
                    <a:pt x="260" y="689"/>
                  </a:lnTo>
                  <a:lnTo>
                    <a:pt x="260" y="692"/>
                  </a:lnTo>
                  <a:lnTo>
                    <a:pt x="260" y="692"/>
                  </a:lnTo>
                  <a:lnTo>
                    <a:pt x="263" y="692"/>
                  </a:lnTo>
                  <a:lnTo>
                    <a:pt x="267" y="692"/>
                  </a:lnTo>
                  <a:lnTo>
                    <a:pt x="267" y="689"/>
                  </a:lnTo>
                  <a:lnTo>
                    <a:pt x="267" y="689"/>
                  </a:lnTo>
                  <a:lnTo>
                    <a:pt x="267" y="687"/>
                  </a:lnTo>
                  <a:lnTo>
                    <a:pt x="267" y="684"/>
                  </a:lnTo>
                  <a:lnTo>
                    <a:pt x="267" y="684"/>
                  </a:lnTo>
                  <a:lnTo>
                    <a:pt x="267" y="682"/>
                  </a:lnTo>
                  <a:lnTo>
                    <a:pt x="267" y="682"/>
                  </a:lnTo>
                  <a:lnTo>
                    <a:pt x="270" y="682"/>
                  </a:lnTo>
                  <a:lnTo>
                    <a:pt x="272" y="682"/>
                  </a:lnTo>
                  <a:lnTo>
                    <a:pt x="272" y="684"/>
                  </a:lnTo>
                  <a:lnTo>
                    <a:pt x="272" y="684"/>
                  </a:lnTo>
                  <a:lnTo>
                    <a:pt x="272" y="684"/>
                  </a:lnTo>
                  <a:lnTo>
                    <a:pt x="272" y="687"/>
                  </a:lnTo>
                  <a:lnTo>
                    <a:pt x="275" y="687"/>
                  </a:lnTo>
                  <a:lnTo>
                    <a:pt x="275" y="687"/>
                  </a:lnTo>
                  <a:lnTo>
                    <a:pt x="275" y="687"/>
                  </a:lnTo>
                  <a:lnTo>
                    <a:pt x="277" y="687"/>
                  </a:lnTo>
                  <a:lnTo>
                    <a:pt x="279" y="687"/>
                  </a:lnTo>
                  <a:lnTo>
                    <a:pt x="279" y="684"/>
                  </a:lnTo>
                  <a:lnTo>
                    <a:pt x="279" y="684"/>
                  </a:lnTo>
                  <a:lnTo>
                    <a:pt x="282" y="680"/>
                  </a:lnTo>
                  <a:lnTo>
                    <a:pt x="282" y="680"/>
                  </a:lnTo>
                  <a:lnTo>
                    <a:pt x="284" y="677"/>
                  </a:lnTo>
                  <a:lnTo>
                    <a:pt x="284" y="677"/>
                  </a:lnTo>
                  <a:lnTo>
                    <a:pt x="286" y="677"/>
                  </a:lnTo>
                  <a:lnTo>
                    <a:pt x="286" y="677"/>
                  </a:lnTo>
                  <a:lnTo>
                    <a:pt x="289" y="680"/>
                  </a:lnTo>
                  <a:lnTo>
                    <a:pt x="294" y="680"/>
                  </a:lnTo>
                  <a:lnTo>
                    <a:pt x="296" y="682"/>
                  </a:lnTo>
                  <a:lnTo>
                    <a:pt x="298" y="682"/>
                  </a:lnTo>
                  <a:lnTo>
                    <a:pt x="305" y="682"/>
                  </a:lnTo>
                  <a:lnTo>
                    <a:pt x="310" y="680"/>
                  </a:lnTo>
                  <a:lnTo>
                    <a:pt x="310" y="682"/>
                  </a:lnTo>
                  <a:lnTo>
                    <a:pt x="310" y="682"/>
                  </a:lnTo>
                  <a:lnTo>
                    <a:pt x="310" y="682"/>
                  </a:lnTo>
                  <a:lnTo>
                    <a:pt x="312" y="684"/>
                  </a:lnTo>
                  <a:lnTo>
                    <a:pt x="312" y="684"/>
                  </a:lnTo>
                  <a:lnTo>
                    <a:pt x="315" y="684"/>
                  </a:lnTo>
                  <a:lnTo>
                    <a:pt x="317" y="682"/>
                  </a:lnTo>
                  <a:lnTo>
                    <a:pt x="320" y="682"/>
                  </a:lnTo>
                  <a:lnTo>
                    <a:pt x="320" y="682"/>
                  </a:lnTo>
                  <a:lnTo>
                    <a:pt x="322" y="682"/>
                  </a:lnTo>
                  <a:lnTo>
                    <a:pt x="322" y="680"/>
                  </a:lnTo>
                  <a:lnTo>
                    <a:pt x="322" y="680"/>
                  </a:lnTo>
                  <a:lnTo>
                    <a:pt x="320" y="677"/>
                  </a:lnTo>
                  <a:lnTo>
                    <a:pt x="320" y="675"/>
                  </a:lnTo>
                  <a:lnTo>
                    <a:pt x="317" y="675"/>
                  </a:lnTo>
                  <a:lnTo>
                    <a:pt x="317" y="675"/>
                  </a:lnTo>
                  <a:lnTo>
                    <a:pt x="317" y="673"/>
                  </a:lnTo>
                  <a:lnTo>
                    <a:pt x="317" y="673"/>
                  </a:lnTo>
                  <a:lnTo>
                    <a:pt x="317" y="673"/>
                  </a:lnTo>
                  <a:lnTo>
                    <a:pt x="317" y="670"/>
                  </a:lnTo>
                  <a:lnTo>
                    <a:pt x="317" y="670"/>
                  </a:lnTo>
                  <a:lnTo>
                    <a:pt x="320" y="670"/>
                  </a:lnTo>
                  <a:lnTo>
                    <a:pt x="322" y="668"/>
                  </a:lnTo>
                  <a:lnTo>
                    <a:pt x="324" y="668"/>
                  </a:lnTo>
                  <a:lnTo>
                    <a:pt x="327" y="668"/>
                  </a:lnTo>
                  <a:lnTo>
                    <a:pt x="329" y="665"/>
                  </a:lnTo>
                  <a:lnTo>
                    <a:pt x="334" y="663"/>
                  </a:lnTo>
                  <a:lnTo>
                    <a:pt x="336" y="661"/>
                  </a:lnTo>
                  <a:lnTo>
                    <a:pt x="338" y="658"/>
                  </a:lnTo>
                  <a:lnTo>
                    <a:pt x="346" y="654"/>
                  </a:lnTo>
                  <a:lnTo>
                    <a:pt x="348" y="656"/>
                  </a:lnTo>
                  <a:lnTo>
                    <a:pt x="350" y="656"/>
                  </a:lnTo>
                  <a:lnTo>
                    <a:pt x="350" y="656"/>
                  </a:lnTo>
                  <a:lnTo>
                    <a:pt x="350" y="656"/>
                  </a:lnTo>
                  <a:lnTo>
                    <a:pt x="355" y="651"/>
                  </a:lnTo>
                  <a:lnTo>
                    <a:pt x="357" y="651"/>
                  </a:lnTo>
                  <a:lnTo>
                    <a:pt x="357" y="651"/>
                  </a:lnTo>
                  <a:lnTo>
                    <a:pt x="357" y="649"/>
                  </a:lnTo>
                  <a:lnTo>
                    <a:pt x="357" y="649"/>
                  </a:lnTo>
                  <a:lnTo>
                    <a:pt x="360" y="649"/>
                  </a:lnTo>
                  <a:lnTo>
                    <a:pt x="360" y="649"/>
                  </a:lnTo>
                  <a:lnTo>
                    <a:pt x="362" y="649"/>
                  </a:lnTo>
                  <a:lnTo>
                    <a:pt x="362" y="649"/>
                  </a:lnTo>
                  <a:lnTo>
                    <a:pt x="362" y="649"/>
                  </a:lnTo>
                  <a:lnTo>
                    <a:pt x="365" y="649"/>
                  </a:lnTo>
                  <a:lnTo>
                    <a:pt x="367" y="649"/>
                  </a:lnTo>
                  <a:lnTo>
                    <a:pt x="367" y="649"/>
                  </a:lnTo>
                  <a:lnTo>
                    <a:pt x="369" y="649"/>
                  </a:lnTo>
                  <a:lnTo>
                    <a:pt x="369" y="649"/>
                  </a:lnTo>
                  <a:lnTo>
                    <a:pt x="372" y="651"/>
                  </a:lnTo>
                  <a:lnTo>
                    <a:pt x="372" y="654"/>
                  </a:lnTo>
                  <a:lnTo>
                    <a:pt x="372" y="654"/>
                  </a:lnTo>
                  <a:lnTo>
                    <a:pt x="372" y="658"/>
                  </a:lnTo>
                  <a:lnTo>
                    <a:pt x="374" y="663"/>
                  </a:lnTo>
                  <a:lnTo>
                    <a:pt x="374" y="663"/>
                  </a:lnTo>
                  <a:lnTo>
                    <a:pt x="374" y="665"/>
                  </a:lnTo>
                  <a:lnTo>
                    <a:pt x="376" y="665"/>
                  </a:lnTo>
                  <a:lnTo>
                    <a:pt x="376" y="665"/>
                  </a:lnTo>
                  <a:lnTo>
                    <a:pt x="379" y="668"/>
                  </a:lnTo>
                  <a:lnTo>
                    <a:pt x="379" y="668"/>
                  </a:lnTo>
                  <a:lnTo>
                    <a:pt x="379" y="670"/>
                  </a:lnTo>
                  <a:lnTo>
                    <a:pt x="379" y="670"/>
                  </a:lnTo>
                  <a:lnTo>
                    <a:pt x="379" y="670"/>
                  </a:lnTo>
                  <a:lnTo>
                    <a:pt x="381" y="670"/>
                  </a:lnTo>
                  <a:lnTo>
                    <a:pt x="381" y="670"/>
                  </a:lnTo>
                  <a:lnTo>
                    <a:pt x="381" y="670"/>
                  </a:lnTo>
                  <a:lnTo>
                    <a:pt x="381" y="670"/>
                  </a:lnTo>
                  <a:lnTo>
                    <a:pt x="383" y="670"/>
                  </a:lnTo>
                  <a:lnTo>
                    <a:pt x="383" y="670"/>
                  </a:lnTo>
                  <a:lnTo>
                    <a:pt x="383" y="673"/>
                  </a:lnTo>
                  <a:lnTo>
                    <a:pt x="383" y="675"/>
                  </a:lnTo>
                  <a:lnTo>
                    <a:pt x="383" y="675"/>
                  </a:lnTo>
                  <a:lnTo>
                    <a:pt x="383" y="677"/>
                  </a:lnTo>
                  <a:lnTo>
                    <a:pt x="386" y="677"/>
                  </a:lnTo>
                  <a:lnTo>
                    <a:pt x="386" y="677"/>
                  </a:lnTo>
                  <a:lnTo>
                    <a:pt x="383" y="677"/>
                  </a:lnTo>
                  <a:lnTo>
                    <a:pt x="383" y="680"/>
                  </a:lnTo>
                  <a:lnTo>
                    <a:pt x="383" y="680"/>
                  </a:lnTo>
                  <a:lnTo>
                    <a:pt x="381" y="680"/>
                  </a:lnTo>
                  <a:lnTo>
                    <a:pt x="379" y="682"/>
                  </a:lnTo>
                  <a:lnTo>
                    <a:pt x="379" y="682"/>
                  </a:lnTo>
                  <a:lnTo>
                    <a:pt x="379" y="682"/>
                  </a:lnTo>
                  <a:lnTo>
                    <a:pt x="376" y="682"/>
                  </a:lnTo>
                  <a:lnTo>
                    <a:pt x="376" y="682"/>
                  </a:lnTo>
                  <a:lnTo>
                    <a:pt x="376" y="684"/>
                  </a:lnTo>
                  <a:lnTo>
                    <a:pt x="376" y="684"/>
                  </a:lnTo>
                  <a:lnTo>
                    <a:pt x="374" y="687"/>
                  </a:lnTo>
                  <a:lnTo>
                    <a:pt x="372" y="689"/>
                  </a:lnTo>
                  <a:lnTo>
                    <a:pt x="372" y="689"/>
                  </a:lnTo>
                  <a:lnTo>
                    <a:pt x="369" y="689"/>
                  </a:lnTo>
                  <a:lnTo>
                    <a:pt x="369" y="689"/>
                  </a:lnTo>
                  <a:lnTo>
                    <a:pt x="367" y="689"/>
                  </a:lnTo>
                  <a:lnTo>
                    <a:pt x="367" y="689"/>
                  </a:lnTo>
                  <a:lnTo>
                    <a:pt x="367" y="689"/>
                  </a:lnTo>
                  <a:lnTo>
                    <a:pt x="367" y="689"/>
                  </a:lnTo>
                  <a:lnTo>
                    <a:pt x="367" y="692"/>
                  </a:lnTo>
                  <a:lnTo>
                    <a:pt x="367" y="692"/>
                  </a:lnTo>
                  <a:lnTo>
                    <a:pt x="367" y="696"/>
                  </a:lnTo>
                  <a:lnTo>
                    <a:pt x="367" y="696"/>
                  </a:lnTo>
                  <a:lnTo>
                    <a:pt x="369" y="699"/>
                  </a:lnTo>
                  <a:lnTo>
                    <a:pt x="369" y="699"/>
                  </a:lnTo>
                  <a:lnTo>
                    <a:pt x="372" y="699"/>
                  </a:lnTo>
                  <a:lnTo>
                    <a:pt x="374" y="699"/>
                  </a:lnTo>
                  <a:lnTo>
                    <a:pt x="376" y="699"/>
                  </a:lnTo>
                  <a:lnTo>
                    <a:pt x="379" y="699"/>
                  </a:lnTo>
                  <a:lnTo>
                    <a:pt x="379" y="699"/>
                  </a:lnTo>
                  <a:lnTo>
                    <a:pt x="381" y="699"/>
                  </a:lnTo>
                  <a:lnTo>
                    <a:pt x="381" y="699"/>
                  </a:lnTo>
                  <a:lnTo>
                    <a:pt x="381" y="699"/>
                  </a:lnTo>
                  <a:lnTo>
                    <a:pt x="383" y="699"/>
                  </a:lnTo>
                  <a:lnTo>
                    <a:pt x="383" y="699"/>
                  </a:lnTo>
                  <a:lnTo>
                    <a:pt x="383" y="696"/>
                  </a:lnTo>
                  <a:lnTo>
                    <a:pt x="383" y="694"/>
                  </a:lnTo>
                  <a:lnTo>
                    <a:pt x="383" y="694"/>
                  </a:lnTo>
                  <a:lnTo>
                    <a:pt x="383" y="694"/>
                  </a:lnTo>
                  <a:lnTo>
                    <a:pt x="383" y="692"/>
                  </a:lnTo>
                  <a:lnTo>
                    <a:pt x="383" y="694"/>
                  </a:lnTo>
                  <a:lnTo>
                    <a:pt x="386" y="694"/>
                  </a:lnTo>
                  <a:lnTo>
                    <a:pt x="388" y="699"/>
                  </a:lnTo>
                  <a:lnTo>
                    <a:pt x="388" y="699"/>
                  </a:lnTo>
                  <a:lnTo>
                    <a:pt x="388" y="699"/>
                  </a:lnTo>
                  <a:lnTo>
                    <a:pt x="391" y="699"/>
                  </a:lnTo>
                  <a:lnTo>
                    <a:pt x="391" y="699"/>
                  </a:lnTo>
                  <a:lnTo>
                    <a:pt x="395" y="696"/>
                  </a:lnTo>
                  <a:lnTo>
                    <a:pt x="395" y="694"/>
                  </a:lnTo>
                  <a:lnTo>
                    <a:pt x="395" y="694"/>
                  </a:lnTo>
                  <a:lnTo>
                    <a:pt x="395" y="694"/>
                  </a:lnTo>
                  <a:lnTo>
                    <a:pt x="391" y="692"/>
                  </a:lnTo>
                  <a:lnTo>
                    <a:pt x="391" y="692"/>
                  </a:lnTo>
                  <a:lnTo>
                    <a:pt x="391" y="692"/>
                  </a:lnTo>
                  <a:lnTo>
                    <a:pt x="388" y="689"/>
                  </a:lnTo>
                  <a:lnTo>
                    <a:pt x="388" y="689"/>
                  </a:lnTo>
                  <a:lnTo>
                    <a:pt x="388" y="687"/>
                  </a:lnTo>
                  <a:lnTo>
                    <a:pt x="388" y="687"/>
                  </a:lnTo>
                  <a:lnTo>
                    <a:pt x="388" y="687"/>
                  </a:lnTo>
                  <a:lnTo>
                    <a:pt x="388" y="687"/>
                  </a:lnTo>
                  <a:lnTo>
                    <a:pt x="391" y="687"/>
                  </a:lnTo>
                  <a:lnTo>
                    <a:pt x="393" y="687"/>
                  </a:lnTo>
                  <a:lnTo>
                    <a:pt x="395" y="687"/>
                  </a:lnTo>
                  <a:lnTo>
                    <a:pt x="398" y="687"/>
                  </a:lnTo>
                  <a:lnTo>
                    <a:pt x="398" y="687"/>
                  </a:lnTo>
                  <a:lnTo>
                    <a:pt x="400" y="687"/>
                  </a:lnTo>
                  <a:lnTo>
                    <a:pt x="400" y="687"/>
                  </a:lnTo>
                  <a:lnTo>
                    <a:pt x="400" y="687"/>
                  </a:lnTo>
                  <a:lnTo>
                    <a:pt x="400" y="684"/>
                  </a:lnTo>
                  <a:lnTo>
                    <a:pt x="400" y="684"/>
                  </a:lnTo>
                  <a:lnTo>
                    <a:pt x="400" y="682"/>
                  </a:lnTo>
                  <a:lnTo>
                    <a:pt x="400" y="682"/>
                  </a:lnTo>
                  <a:lnTo>
                    <a:pt x="400" y="682"/>
                  </a:lnTo>
                  <a:lnTo>
                    <a:pt x="400" y="682"/>
                  </a:lnTo>
                  <a:lnTo>
                    <a:pt x="402" y="682"/>
                  </a:lnTo>
                  <a:lnTo>
                    <a:pt x="402" y="682"/>
                  </a:lnTo>
                  <a:lnTo>
                    <a:pt x="402" y="682"/>
                  </a:lnTo>
                  <a:lnTo>
                    <a:pt x="405" y="684"/>
                  </a:lnTo>
                  <a:lnTo>
                    <a:pt x="405" y="687"/>
                  </a:lnTo>
                  <a:lnTo>
                    <a:pt x="405" y="687"/>
                  </a:lnTo>
                  <a:lnTo>
                    <a:pt x="410" y="692"/>
                  </a:lnTo>
                  <a:lnTo>
                    <a:pt x="410" y="692"/>
                  </a:lnTo>
                  <a:lnTo>
                    <a:pt x="410" y="692"/>
                  </a:lnTo>
                  <a:lnTo>
                    <a:pt x="412" y="692"/>
                  </a:lnTo>
                  <a:lnTo>
                    <a:pt x="414" y="692"/>
                  </a:lnTo>
                  <a:lnTo>
                    <a:pt x="414" y="692"/>
                  </a:lnTo>
                  <a:lnTo>
                    <a:pt x="417" y="692"/>
                  </a:lnTo>
                  <a:lnTo>
                    <a:pt x="419" y="689"/>
                  </a:lnTo>
                  <a:lnTo>
                    <a:pt x="419" y="689"/>
                  </a:lnTo>
                  <a:lnTo>
                    <a:pt x="419" y="689"/>
                  </a:lnTo>
                  <a:lnTo>
                    <a:pt x="419" y="687"/>
                  </a:lnTo>
                  <a:lnTo>
                    <a:pt x="419" y="687"/>
                  </a:lnTo>
                  <a:lnTo>
                    <a:pt x="414" y="682"/>
                  </a:lnTo>
                  <a:lnTo>
                    <a:pt x="412" y="682"/>
                  </a:lnTo>
                  <a:lnTo>
                    <a:pt x="412" y="682"/>
                  </a:lnTo>
                  <a:lnTo>
                    <a:pt x="412" y="682"/>
                  </a:lnTo>
                  <a:lnTo>
                    <a:pt x="414" y="682"/>
                  </a:lnTo>
                  <a:lnTo>
                    <a:pt x="414" y="682"/>
                  </a:lnTo>
                  <a:lnTo>
                    <a:pt x="414" y="682"/>
                  </a:lnTo>
                  <a:lnTo>
                    <a:pt x="424" y="680"/>
                  </a:lnTo>
                  <a:lnTo>
                    <a:pt x="424" y="680"/>
                  </a:lnTo>
                  <a:lnTo>
                    <a:pt x="426" y="680"/>
                  </a:lnTo>
                  <a:lnTo>
                    <a:pt x="426" y="680"/>
                  </a:lnTo>
                  <a:lnTo>
                    <a:pt x="426" y="680"/>
                  </a:lnTo>
                  <a:lnTo>
                    <a:pt x="428" y="675"/>
                  </a:lnTo>
                  <a:lnTo>
                    <a:pt x="428" y="675"/>
                  </a:lnTo>
                  <a:lnTo>
                    <a:pt x="428" y="675"/>
                  </a:lnTo>
                  <a:lnTo>
                    <a:pt x="428" y="675"/>
                  </a:lnTo>
                  <a:lnTo>
                    <a:pt x="428" y="675"/>
                  </a:lnTo>
                  <a:lnTo>
                    <a:pt x="428" y="673"/>
                  </a:lnTo>
                  <a:lnTo>
                    <a:pt x="431" y="673"/>
                  </a:lnTo>
                  <a:lnTo>
                    <a:pt x="431" y="673"/>
                  </a:lnTo>
                  <a:lnTo>
                    <a:pt x="433" y="673"/>
                  </a:lnTo>
                  <a:lnTo>
                    <a:pt x="433" y="673"/>
                  </a:lnTo>
                  <a:lnTo>
                    <a:pt x="433" y="673"/>
                  </a:lnTo>
                  <a:lnTo>
                    <a:pt x="436" y="675"/>
                  </a:lnTo>
                  <a:lnTo>
                    <a:pt x="436" y="675"/>
                  </a:lnTo>
                  <a:lnTo>
                    <a:pt x="436" y="677"/>
                  </a:lnTo>
                  <a:lnTo>
                    <a:pt x="431" y="684"/>
                  </a:lnTo>
                  <a:lnTo>
                    <a:pt x="431" y="687"/>
                  </a:lnTo>
                  <a:lnTo>
                    <a:pt x="431" y="689"/>
                  </a:lnTo>
                  <a:lnTo>
                    <a:pt x="431" y="689"/>
                  </a:lnTo>
                  <a:lnTo>
                    <a:pt x="428" y="692"/>
                  </a:lnTo>
                  <a:lnTo>
                    <a:pt x="428" y="692"/>
                  </a:lnTo>
                  <a:lnTo>
                    <a:pt x="428" y="694"/>
                  </a:lnTo>
                  <a:lnTo>
                    <a:pt x="428" y="694"/>
                  </a:lnTo>
                  <a:lnTo>
                    <a:pt x="426" y="694"/>
                  </a:lnTo>
                  <a:lnTo>
                    <a:pt x="426" y="696"/>
                  </a:lnTo>
                  <a:lnTo>
                    <a:pt x="426" y="696"/>
                  </a:lnTo>
                  <a:lnTo>
                    <a:pt x="426" y="699"/>
                  </a:lnTo>
                  <a:lnTo>
                    <a:pt x="426" y="699"/>
                  </a:lnTo>
                  <a:lnTo>
                    <a:pt x="426" y="699"/>
                  </a:lnTo>
                  <a:lnTo>
                    <a:pt x="424" y="701"/>
                  </a:lnTo>
                  <a:lnTo>
                    <a:pt x="424" y="701"/>
                  </a:lnTo>
                  <a:lnTo>
                    <a:pt x="424" y="701"/>
                  </a:lnTo>
                  <a:lnTo>
                    <a:pt x="424" y="703"/>
                  </a:lnTo>
                  <a:lnTo>
                    <a:pt x="424" y="703"/>
                  </a:lnTo>
                  <a:lnTo>
                    <a:pt x="426" y="703"/>
                  </a:lnTo>
                  <a:lnTo>
                    <a:pt x="428" y="706"/>
                  </a:lnTo>
                  <a:lnTo>
                    <a:pt x="431" y="703"/>
                  </a:lnTo>
                  <a:lnTo>
                    <a:pt x="433" y="703"/>
                  </a:lnTo>
                  <a:lnTo>
                    <a:pt x="438" y="703"/>
                  </a:lnTo>
                  <a:lnTo>
                    <a:pt x="440" y="703"/>
                  </a:lnTo>
                  <a:lnTo>
                    <a:pt x="440" y="703"/>
                  </a:lnTo>
                  <a:lnTo>
                    <a:pt x="440" y="703"/>
                  </a:lnTo>
                  <a:lnTo>
                    <a:pt x="443" y="706"/>
                  </a:lnTo>
                  <a:lnTo>
                    <a:pt x="443" y="706"/>
                  </a:lnTo>
                  <a:lnTo>
                    <a:pt x="445" y="706"/>
                  </a:lnTo>
                  <a:lnTo>
                    <a:pt x="447" y="706"/>
                  </a:lnTo>
                  <a:lnTo>
                    <a:pt x="447" y="706"/>
                  </a:lnTo>
                  <a:lnTo>
                    <a:pt x="450" y="706"/>
                  </a:lnTo>
                  <a:lnTo>
                    <a:pt x="452" y="706"/>
                  </a:lnTo>
                  <a:lnTo>
                    <a:pt x="452" y="706"/>
                  </a:lnTo>
                  <a:lnTo>
                    <a:pt x="454" y="706"/>
                  </a:lnTo>
                  <a:lnTo>
                    <a:pt x="459" y="710"/>
                  </a:lnTo>
                  <a:lnTo>
                    <a:pt x="462" y="713"/>
                  </a:lnTo>
                  <a:lnTo>
                    <a:pt x="466" y="708"/>
                  </a:lnTo>
                  <a:lnTo>
                    <a:pt x="466" y="708"/>
                  </a:lnTo>
                  <a:lnTo>
                    <a:pt x="466" y="708"/>
                  </a:lnTo>
                  <a:lnTo>
                    <a:pt x="469" y="706"/>
                  </a:lnTo>
                  <a:lnTo>
                    <a:pt x="471" y="706"/>
                  </a:lnTo>
                  <a:lnTo>
                    <a:pt x="471" y="706"/>
                  </a:lnTo>
                  <a:lnTo>
                    <a:pt x="471" y="706"/>
                  </a:lnTo>
                  <a:lnTo>
                    <a:pt x="471" y="706"/>
                  </a:lnTo>
                  <a:lnTo>
                    <a:pt x="471" y="703"/>
                  </a:lnTo>
                  <a:lnTo>
                    <a:pt x="471" y="703"/>
                  </a:lnTo>
                  <a:lnTo>
                    <a:pt x="471" y="703"/>
                  </a:lnTo>
                  <a:lnTo>
                    <a:pt x="471" y="701"/>
                  </a:lnTo>
                  <a:lnTo>
                    <a:pt x="471" y="701"/>
                  </a:lnTo>
                  <a:lnTo>
                    <a:pt x="471" y="701"/>
                  </a:lnTo>
                  <a:lnTo>
                    <a:pt x="471" y="701"/>
                  </a:lnTo>
                  <a:lnTo>
                    <a:pt x="471" y="699"/>
                  </a:lnTo>
                  <a:lnTo>
                    <a:pt x="471" y="699"/>
                  </a:lnTo>
                  <a:lnTo>
                    <a:pt x="471" y="699"/>
                  </a:lnTo>
                  <a:lnTo>
                    <a:pt x="476" y="694"/>
                  </a:lnTo>
                  <a:lnTo>
                    <a:pt x="476" y="692"/>
                  </a:lnTo>
                  <a:lnTo>
                    <a:pt x="478" y="689"/>
                  </a:lnTo>
                  <a:lnTo>
                    <a:pt x="478" y="689"/>
                  </a:lnTo>
                  <a:lnTo>
                    <a:pt x="478" y="687"/>
                  </a:lnTo>
                  <a:lnTo>
                    <a:pt x="478" y="687"/>
                  </a:lnTo>
                  <a:lnTo>
                    <a:pt x="478" y="684"/>
                  </a:lnTo>
                  <a:lnTo>
                    <a:pt x="478" y="680"/>
                  </a:lnTo>
                  <a:lnTo>
                    <a:pt x="478" y="680"/>
                  </a:lnTo>
                  <a:lnTo>
                    <a:pt x="478" y="680"/>
                  </a:lnTo>
                  <a:lnTo>
                    <a:pt x="481" y="680"/>
                  </a:lnTo>
                  <a:lnTo>
                    <a:pt x="483" y="680"/>
                  </a:lnTo>
                  <a:lnTo>
                    <a:pt x="483" y="680"/>
                  </a:lnTo>
                  <a:lnTo>
                    <a:pt x="485" y="680"/>
                  </a:lnTo>
                  <a:lnTo>
                    <a:pt x="488" y="680"/>
                  </a:lnTo>
                  <a:lnTo>
                    <a:pt x="488" y="680"/>
                  </a:lnTo>
                  <a:lnTo>
                    <a:pt x="490" y="680"/>
                  </a:lnTo>
                  <a:lnTo>
                    <a:pt x="492" y="680"/>
                  </a:lnTo>
                  <a:lnTo>
                    <a:pt x="492" y="682"/>
                  </a:lnTo>
                  <a:lnTo>
                    <a:pt x="492" y="682"/>
                  </a:lnTo>
                  <a:lnTo>
                    <a:pt x="495" y="682"/>
                  </a:lnTo>
                  <a:lnTo>
                    <a:pt x="492" y="682"/>
                  </a:lnTo>
                  <a:lnTo>
                    <a:pt x="492" y="684"/>
                  </a:lnTo>
                  <a:lnTo>
                    <a:pt x="492" y="684"/>
                  </a:lnTo>
                  <a:lnTo>
                    <a:pt x="492" y="687"/>
                  </a:lnTo>
                  <a:lnTo>
                    <a:pt x="492" y="687"/>
                  </a:lnTo>
                  <a:lnTo>
                    <a:pt x="495" y="687"/>
                  </a:lnTo>
                  <a:lnTo>
                    <a:pt x="495" y="687"/>
                  </a:lnTo>
                  <a:lnTo>
                    <a:pt x="499" y="687"/>
                  </a:lnTo>
                  <a:lnTo>
                    <a:pt x="502" y="687"/>
                  </a:lnTo>
                  <a:lnTo>
                    <a:pt x="504" y="687"/>
                  </a:lnTo>
                  <a:lnTo>
                    <a:pt x="504" y="687"/>
                  </a:lnTo>
                  <a:lnTo>
                    <a:pt x="504" y="684"/>
                  </a:lnTo>
                  <a:lnTo>
                    <a:pt x="504" y="684"/>
                  </a:lnTo>
                  <a:lnTo>
                    <a:pt x="504" y="682"/>
                  </a:lnTo>
                  <a:lnTo>
                    <a:pt x="502" y="680"/>
                  </a:lnTo>
                  <a:lnTo>
                    <a:pt x="499" y="680"/>
                  </a:lnTo>
                  <a:lnTo>
                    <a:pt x="499" y="680"/>
                  </a:lnTo>
                  <a:lnTo>
                    <a:pt x="502" y="680"/>
                  </a:lnTo>
                  <a:lnTo>
                    <a:pt x="514" y="675"/>
                  </a:lnTo>
                  <a:lnTo>
                    <a:pt x="516" y="680"/>
                  </a:lnTo>
                  <a:lnTo>
                    <a:pt x="516" y="682"/>
                  </a:lnTo>
                  <a:lnTo>
                    <a:pt x="516" y="684"/>
                  </a:lnTo>
                  <a:lnTo>
                    <a:pt x="516" y="684"/>
                  </a:lnTo>
                  <a:lnTo>
                    <a:pt x="518" y="687"/>
                  </a:lnTo>
                  <a:lnTo>
                    <a:pt x="518" y="687"/>
                  </a:lnTo>
                  <a:lnTo>
                    <a:pt x="518" y="687"/>
                  </a:lnTo>
                  <a:lnTo>
                    <a:pt x="516" y="687"/>
                  </a:lnTo>
                  <a:lnTo>
                    <a:pt x="516" y="689"/>
                  </a:lnTo>
                  <a:lnTo>
                    <a:pt x="516" y="689"/>
                  </a:lnTo>
                  <a:lnTo>
                    <a:pt x="518" y="689"/>
                  </a:lnTo>
                  <a:lnTo>
                    <a:pt x="518" y="692"/>
                  </a:lnTo>
                  <a:lnTo>
                    <a:pt x="521" y="692"/>
                  </a:lnTo>
                  <a:lnTo>
                    <a:pt x="523" y="692"/>
                  </a:lnTo>
                  <a:lnTo>
                    <a:pt x="528" y="692"/>
                  </a:lnTo>
                  <a:lnTo>
                    <a:pt x="533" y="692"/>
                  </a:lnTo>
                  <a:lnTo>
                    <a:pt x="533" y="694"/>
                  </a:lnTo>
                  <a:lnTo>
                    <a:pt x="533" y="694"/>
                  </a:lnTo>
                  <a:lnTo>
                    <a:pt x="533" y="696"/>
                  </a:lnTo>
                  <a:lnTo>
                    <a:pt x="535" y="696"/>
                  </a:lnTo>
                  <a:lnTo>
                    <a:pt x="535" y="699"/>
                  </a:lnTo>
                  <a:lnTo>
                    <a:pt x="537" y="699"/>
                  </a:lnTo>
                  <a:lnTo>
                    <a:pt x="540" y="699"/>
                  </a:lnTo>
                  <a:lnTo>
                    <a:pt x="540" y="699"/>
                  </a:lnTo>
                  <a:lnTo>
                    <a:pt x="542" y="696"/>
                  </a:lnTo>
                  <a:lnTo>
                    <a:pt x="542" y="696"/>
                  </a:lnTo>
                  <a:lnTo>
                    <a:pt x="544" y="696"/>
                  </a:lnTo>
                  <a:lnTo>
                    <a:pt x="544" y="696"/>
                  </a:lnTo>
                  <a:lnTo>
                    <a:pt x="547" y="696"/>
                  </a:lnTo>
                  <a:lnTo>
                    <a:pt x="547" y="696"/>
                  </a:lnTo>
                  <a:lnTo>
                    <a:pt x="549" y="699"/>
                  </a:lnTo>
                  <a:lnTo>
                    <a:pt x="549" y="701"/>
                  </a:lnTo>
                  <a:lnTo>
                    <a:pt x="549" y="701"/>
                  </a:lnTo>
                  <a:lnTo>
                    <a:pt x="549" y="701"/>
                  </a:lnTo>
                  <a:lnTo>
                    <a:pt x="552" y="703"/>
                  </a:lnTo>
                  <a:lnTo>
                    <a:pt x="552" y="703"/>
                  </a:lnTo>
                  <a:lnTo>
                    <a:pt x="552" y="706"/>
                  </a:lnTo>
                  <a:lnTo>
                    <a:pt x="552" y="706"/>
                  </a:lnTo>
                  <a:lnTo>
                    <a:pt x="552" y="708"/>
                  </a:lnTo>
                  <a:lnTo>
                    <a:pt x="552" y="708"/>
                  </a:lnTo>
                  <a:lnTo>
                    <a:pt x="552" y="708"/>
                  </a:lnTo>
                  <a:lnTo>
                    <a:pt x="552" y="710"/>
                  </a:lnTo>
                  <a:lnTo>
                    <a:pt x="552" y="710"/>
                  </a:lnTo>
                  <a:lnTo>
                    <a:pt x="561" y="718"/>
                  </a:lnTo>
                  <a:lnTo>
                    <a:pt x="561" y="718"/>
                  </a:lnTo>
                  <a:lnTo>
                    <a:pt x="563" y="718"/>
                  </a:lnTo>
                  <a:lnTo>
                    <a:pt x="566" y="718"/>
                  </a:lnTo>
                  <a:lnTo>
                    <a:pt x="568" y="718"/>
                  </a:lnTo>
                  <a:lnTo>
                    <a:pt x="570" y="718"/>
                  </a:lnTo>
                  <a:lnTo>
                    <a:pt x="573" y="720"/>
                  </a:lnTo>
                  <a:lnTo>
                    <a:pt x="578" y="725"/>
                  </a:lnTo>
                  <a:lnTo>
                    <a:pt x="580" y="725"/>
                  </a:lnTo>
                  <a:lnTo>
                    <a:pt x="580" y="725"/>
                  </a:lnTo>
                  <a:lnTo>
                    <a:pt x="580" y="725"/>
                  </a:lnTo>
                  <a:lnTo>
                    <a:pt x="582" y="725"/>
                  </a:lnTo>
                  <a:lnTo>
                    <a:pt x="582" y="725"/>
                  </a:lnTo>
                  <a:lnTo>
                    <a:pt x="582" y="725"/>
                  </a:lnTo>
                  <a:lnTo>
                    <a:pt x="587" y="720"/>
                  </a:lnTo>
                  <a:lnTo>
                    <a:pt x="589" y="720"/>
                  </a:lnTo>
                  <a:lnTo>
                    <a:pt x="589" y="720"/>
                  </a:lnTo>
                  <a:lnTo>
                    <a:pt x="589" y="720"/>
                  </a:lnTo>
                  <a:lnTo>
                    <a:pt x="589" y="722"/>
                  </a:lnTo>
                  <a:lnTo>
                    <a:pt x="589" y="722"/>
                  </a:lnTo>
                  <a:lnTo>
                    <a:pt x="589" y="725"/>
                  </a:lnTo>
                  <a:lnTo>
                    <a:pt x="589" y="727"/>
                  </a:lnTo>
                  <a:lnTo>
                    <a:pt x="589" y="727"/>
                  </a:lnTo>
                  <a:lnTo>
                    <a:pt x="589" y="729"/>
                  </a:lnTo>
                  <a:lnTo>
                    <a:pt x="589" y="729"/>
                  </a:lnTo>
                  <a:lnTo>
                    <a:pt x="589" y="729"/>
                  </a:lnTo>
                  <a:lnTo>
                    <a:pt x="592" y="732"/>
                  </a:lnTo>
                  <a:lnTo>
                    <a:pt x="592" y="732"/>
                  </a:lnTo>
                  <a:lnTo>
                    <a:pt x="592" y="732"/>
                  </a:lnTo>
                  <a:lnTo>
                    <a:pt x="594" y="729"/>
                  </a:lnTo>
                  <a:lnTo>
                    <a:pt x="594" y="729"/>
                  </a:lnTo>
                  <a:lnTo>
                    <a:pt x="594" y="727"/>
                  </a:lnTo>
                  <a:lnTo>
                    <a:pt x="594" y="727"/>
                  </a:lnTo>
                  <a:lnTo>
                    <a:pt x="594" y="727"/>
                  </a:lnTo>
                  <a:lnTo>
                    <a:pt x="597" y="727"/>
                  </a:lnTo>
                  <a:lnTo>
                    <a:pt x="597" y="727"/>
                  </a:lnTo>
                  <a:lnTo>
                    <a:pt x="597" y="729"/>
                  </a:lnTo>
                  <a:lnTo>
                    <a:pt x="597" y="736"/>
                  </a:lnTo>
                  <a:lnTo>
                    <a:pt x="597" y="736"/>
                  </a:lnTo>
                  <a:lnTo>
                    <a:pt x="597" y="736"/>
                  </a:lnTo>
                  <a:lnTo>
                    <a:pt x="597" y="739"/>
                  </a:lnTo>
                  <a:lnTo>
                    <a:pt x="599" y="739"/>
                  </a:lnTo>
                  <a:lnTo>
                    <a:pt x="599" y="739"/>
                  </a:lnTo>
                  <a:lnTo>
                    <a:pt x="599" y="736"/>
                  </a:lnTo>
                  <a:lnTo>
                    <a:pt x="599" y="736"/>
                  </a:lnTo>
                  <a:lnTo>
                    <a:pt x="601" y="736"/>
                  </a:lnTo>
                  <a:lnTo>
                    <a:pt x="601" y="739"/>
                  </a:lnTo>
                  <a:lnTo>
                    <a:pt x="601" y="739"/>
                  </a:lnTo>
                  <a:lnTo>
                    <a:pt x="604" y="739"/>
                  </a:lnTo>
                  <a:lnTo>
                    <a:pt x="604" y="741"/>
                  </a:lnTo>
                  <a:lnTo>
                    <a:pt x="601" y="746"/>
                  </a:lnTo>
                  <a:lnTo>
                    <a:pt x="601" y="746"/>
                  </a:lnTo>
                  <a:lnTo>
                    <a:pt x="601" y="748"/>
                  </a:lnTo>
                  <a:lnTo>
                    <a:pt x="606" y="746"/>
                  </a:lnTo>
                  <a:lnTo>
                    <a:pt x="611" y="746"/>
                  </a:lnTo>
                  <a:lnTo>
                    <a:pt x="613" y="746"/>
                  </a:lnTo>
                  <a:lnTo>
                    <a:pt x="613" y="746"/>
                  </a:lnTo>
                  <a:lnTo>
                    <a:pt x="615" y="744"/>
                  </a:lnTo>
                  <a:lnTo>
                    <a:pt x="615" y="744"/>
                  </a:lnTo>
                  <a:lnTo>
                    <a:pt x="615" y="741"/>
                  </a:lnTo>
                  <a:lnTo>
                    <a:pt x="613" y="739"/>
                  </a:lnTo>
                  <a:lnTo>
                    <a:pt x="613" y="739"/>
                  </a:lnTo>
                  <a:lnTo>
                    <a:pt x="615" y="736"/>
                  </a:lnTo>
                  <a:lnTo>
                    <a:pt x="615" y="736"/>
                  </a:lnTo>
                  <a:lnTo>
                    <a:pt x="615" y="736"/>
                  </a:lnTo>
                  <a:lnTo>
                    <a:pt x="618" y="736"/>
                  </a:lnTo>
                  <a:lnTo>
                    <a:pt x="630" y="739"/>
                  </a:lnTo>
                  <a:lnTo>
                    <a:pt x="634" y="741"/>
                  </a:lnTo>
                  <a:lnTo>
                    <a:pt x="637" y="739"/>
                  </a:lnTo>
                  <a:lnTo>
                    <a:pt x="637" y="739"/>
                  </a:lnTo>
                  <a:lnTo>
                    <a:pt x="646" y="736"/>
                  </a:lnTo>
                  <a:lnTo>
                    <a:pt x="646" y="736"/>
                  </a:lnTo>
                  <a:lnTo>
                    <a:pt x="646" y="736"/>
                  </a:lnTo>
                  <a:lnTo>
                    <a:pt x="649" y="736"/>
                  </a:lnTo>
                  <a:lnTo>
                    <a:pt x="649" y="736"/>
                  </a:lnTo>
                  <a:lnTo>
                    <a:pt x="649" y="741"/>
                  </a:lnTo>
                  <a:lnTo>
                    <a:pt x="649" y="741"/>
                  </a:lnTo>
                  <a:lnTo>
                    <a:pt x="649" y="741"/>
                  </a:lnTo>
                  <a:lnTo>
                    <a:pt x="649" y="741"/>
                  </a:lnTo>
                  <a:lnTo>
                    <a:pt x="653" y="741"/>
                  </a:lnTo>
                  <a:lnTo>
                    <a:pt x="653" y="744"/>
                  </a:lnTo>
                  <a:lnTo>
                    <a:pt x="656" y="744"/>
                  </a:lnTo>
                  <a:lnTo>
                    <a:pt x="656" y="744"/>
                  </a:lnTo>
                  <a:lnTo>
                    <a:pt x="656" y="748"/>
                  </a:lnTo>
                  <a:lnTo>
                    <a:pt x="656" y="748"/>
                  </a:lnTo>
                  <a:lnTo>
                    <a:pt x="658" y="751"/>
                  </a:lnTo>
                  <a:lnTo>
                    <a:pt x="658" y="751"/>
                  </a:lnTo>
                  <a:lnTo>
                    <a:pt x="660" y="753"/>
                  </a:lnTo>
                  <a:lnTo>
                    <a:pt x="660" y="753"/>
                  </a:lnTo>
                  <a:lnTo>
                    <a:pt x="658" y="755"/>
                  </a:lnTo>
                  <a:lnTo>
                    <a:pt x="658" y="755"/>
                  </a:lnTo>
                  <a:lnTo>
                    <a:pt x="656" y="755"/>
                  </a:lnTo>
                  <a:lnTo>
                    <a:pt x="653" y="755"/>
                  </a:lnTo>
                  <a:lnTo>
                    <a:pt x="651" y="755"/>
                  </a:lnTo>
                  <a:lnTo>
                    <a:pt x="651" y="755"/>
                  </a:lnTo>
                  <a:lnTo>
                    <a:pt x="651" y="755"/>
                  </a:lnTo>
                  <a:lnTo>
                    <a:pt x="651" y="758"/>
                  </a:lnTo>
                  <a:lnTo>
                    <a:pt x="651" y="758"/>
                  </a:lnTo>
                  <a:lnTo>
                    <a:pt x="651" y="760"/>
                  </a:lnTo>
                  <a:lnTo>
                    <a:pt x="651" y="763"/>
                  </a:lnTo>
                  <a:lnTo>
                    <a:pt x="651" y="765"/>
                  </a:lnTo>
                  <a:lnTo>
                    <a:pt x="649" y="772"/>
                  </a:lnTo>
                  <a:lnTo>
                    <a:pt x="649" y="772"/>
                  </a:lnTo>
                  <a:lnTo>
                    <a:pt x="651" y="774"/>
                  </a:lnTo>
                  <a:lnTo>
                    <a:pt x="651" y="774"/>
                  </a:lnTo>
                  <a:lnTo>
                    <a:pt x="653" y="774"/>
                  </a:lnTo>
                  <a:lnTo>
                    <a:pt x="653" y="777"/>
                  </a:lnTo>
                  <a:lnTo>
                    <a:pt x="653" y="779"/>
                  </a:lnTo>
                  <a:lnTo>
                    <a:pt x="653" y="786"/>
                  </a:lnTo>
                  <a:lnTo>
                    <a:pt x="653" y="786"/>
                  </a:lnTo>
                  <a:lnTo>
                    <a:pt x="653" y="789"/>
                  </a:lnTo>
                  <a:lnTo>
                    <a:pt x="651" y="791"/>
                  </a:lnTo>
                  <a:lnTo>
                    <a:pt x="649" y="800"/>
                  </a:lnTo>
                  <a:lnTo>
                    <a:pt x="649" y="800"/>
                  </a:lnTo>
                  <a:lnTo>
                    <a:pt x="646" y="803"/>
                  </a:lnTo>
                  <a:lnTo>
                    <a:pt x="644" y="803"/>
                  </a:lnTo>
                  <a:lnTo>
                    <a:pt x="644" y="803"/>
                  </a:lnTo>
                  <a:lnTo>
                    <a:pt x="644" y="803"/>
                  </a:lnTo>
                  <a:lnTo>
                    <a:pt x="644" y="805"/>
                  </a:lnTo>
                  <a:lnTo>
                    <a:pt x="644" y="805"/>
                  </a:lnTo>
                  <a:lnTo>
                    <a:pt x="644" y="808"/>
                  </a:lnTo>
                  <a:lnTo>
                    <a:pt x="646" y="810"/>
                  </a:lnTo>
                  <a:lnTo>
                    <a:pt x="649" y="810"/>
                  </a:lnTo>
                  <a:lnTo>
                    <a:pt x="649" y="812"/>
                  </a:lnTo>
                  <a:lnTo>
                    <a:pt x="651" y="812"/>
                  </a:lnTo>
                  <a:lnTo>
                    <a:pt x="651" y="812"/>
                  </a:lnTo>
                  <a:lnTo>
                    <a:pt x="651" y="815"/>
                  </a:lnTo>
                  <a:lnTo>
                    <a:pt x="651" y="817"/>
                  </a:lnTo>
                  <a:lnTo>
                    <a:pt x="649" y="817"/>
                  </a:lnTo>
                  <a:lnTo>
                    <a:pt x="651" y="819"/>
                  </a:lnTo>
                  <a:lnTo>
                    <a:pt x="651" y="819"/>
                  </a:lnTo>
                  <a:lnTo>
                    <a:pt x="651" y="819"/>
                  </a:lnTo>
                  <a:lnTo>
                    <a:pt x="653" y="822"/>
                  </a:lnTo>
                  <a:lnTo>
                    <a:pt x="658" y="826"/>
                  </a:lnTo>
                  <a:lnTo>
                    <a:pt x="663" y="829"/>
                  </a:lnTo>
                  <a:lnTo>
                    <a:pt x="668" y="834"/>
                  </a:lnTo>
                  <a:lnTo>
                    <a:pt x="670" y="836"/>
                  </a:lnTo>
                  <a:lnTo>
                    <a:pt x="672" y="836"/>
                  </a:lnTo>
                  <a:lnTo>
                    <a:pt x="677" y="838"/>
                  </a:lnTo>
                  <a:lnTo>
                    <a:pt x="677" y="838"/>
                  </a:lnTo>
                  <a:lnTo>
                    <a:pt x="682" y="836"/>
                  </a:lnTo>
                  <a:lnTo>
                    <a:pt x="684" y="838"/>
                  </a:lnTo>
                  <a:lnTo>
                    <a:pt x="691" y="838"/>
                  </a:lnTo>
                  <a:lnTo>
                    <a:pt x="691" y="838"/>
                  </a:lnTo>
                  <a:lnTo>
                    <a:pt x="694" y="838"/>
                  </a:lnTo>
                  <a:lnTo>
                    <a:pt x="696" y="836"/>
                  </a:lnTo>
                  <a:lnTo>
                    <a:pt x="698" y="836"/>
                  </a:lnTo>
                  <a:lnTo>
                    <a:pt x="701" y="834"/>
                  </a:lnTo>
                  <a:lnTo>
                    <a:pt x="703" y="834"/>
                  </a:lnTo>
                  <a:lnTo>
                    <a:pt x="705" y="834"/>
                  </a:lnTo>
                  <a:lnTo>
                    <a:pt x="705" y="834"/>
                  </a:lnTo>
                  <a:lnTo>
                    <a:pt x="705" y="831"/>
                  </a:lnTo>
                  <a:lnTo>
                    <a:pt x="708" y="826"/>
                  </a:lnTo>
                  <a:lnTo>
                    <a:pt x="710" y="826"/>
                  </a:lnTo>
                  <a:lnTo>
                    <a:pt x="710" y="826"/>
                  </a:lnTo>
                  <a:lnTo>
                    <a:pt x="710" y="822"/>
                  </a:lnTo>
                  <a:lnTo>
                    <a:pt x="710" y="822"/>
                  </a:lnTo>
                  <a:lnTo>
                    <a:pt x="710" y="819"/>
                  </a:lnTo>
                  <a:lnTo>
                    <a:pt x="715" y="817"/>
                  </a:lnTo>
                  <a:lnTo>
                    <a:pt x="715" y="817"/>
                  </a:lnTo>
                  <a:lnTo>
                    <a:pt x="717" y="815"/>
                  </a:lnTo>
                  <a:lnTo>
                    <a:pt x="717" y="810"/>
                  </a:lnTo>
                  <a:lnTo>
                    <a:pt x="720" y="810"/>
                  </a:lnTo>
                  <a:lnTo>
                    <a:pt x="722" y="803"/>
                  </a:lnTo>
                  <a:lnTo>
                    <a:pt x="722" y="800"/>
                  </a:lnTo>
                  <a:lnTo>
                    <a:pt x="724" y="798"/>
                  </a:lnTo>
                  <a:lnTo>
                    <a:pt x="727" y="793"/>
                  </a:lnTo>
                  <a:lnTo>
                    <a:pt x="727" y="793"/>
                  </a:lnTo>
                  <a:lnTo>
                    <a:pt x="729" y="791"/>
                  </a:lnTo>
                  <a:lnTo>
                    <a:pt x="729" y="791"/>
                  </a:lnTo>
                  <a:lnTo>
                    <a:pt x="729" y="789"/>
                  </a:lnTo>
                  <a:lnTo>
                    <a:pt x="729" y="789"/>
                  </a:lnTo>
                  <a:lnTo>
                    <a:pt x="729" y="786"/>
                  </a:lnTo>
                  <a:lnTo>
                    <a:pt x="731" y="784"/>
                  </a:lnTo>
                  <a:lnTo>
                    <a:pt x="731" y="781"/>
                  </a:lnTo>
                  <a:lnTo>
                    <a:pt x="731" y="781"/>
                  </a:lnTo>
                  <a:lnTo>
                    <a:pt x="731" y="779"/>
                  </a:lnTo>
                  <a:lnTo>
                    <a:pt x="731" y="779"/>
                  </a:lnTo>
                  <a:lnTo>
                    <a:pt x="731" y="777"/>
                  </a:lnTo>
                  <a:lnTo>
                    <a:pt x="729" y="774"/>
                  </a:lnTo>
                  <a:lnTo>
                    <a:pt x="729" y="774"/>
                  </a:lnTo>
                  <a:lnTo>
                    <a:pt x="727" y="772"/>
                  </a:lnTo>
                  <a:lnTo>
                    <a:pt x="727" y="770"/>
                  </a:lnTo>
                  <a:lnTo>
                    <a:pt x="727" y="767"/>
                  </a:lnTo>
                  <a:lnTo>
                    <a:pt x="727" y="767"/>
                  </a:lnTo>
                  <a:lnTo>
                    <a:pt x="727" y="767"/>
                  </a:lnTo>
                  <a:lnTo>
                    <a:pt x="727" y="765"/>
                  </a:lnTo>
                  <a:lnTo>
                    <a:pt x="727" y="765"/>
                  </a:lnTo>
                  <a:lnTo>
                    <a:pt x="727" y="765"/>
                  </a:lnTo>
                  <a:lnTo>
                    <a:pt x="727" y="763"/>
                  </a:lnTo>
                  <a:lnTo>
                    <a:pt x="729" y="763"/>
                  </a:lnTo>
                  <a:lnTo>
                    <a:pt x="731" y="760"/>
                  </a:lnTo>
                  <a:lnTo>
                    <a:pt x="741" y="760"/>
                  </a:lnTo>
                  <a:lnTo>
                    <a:pt x="741" y="755"/>
                  </a:lnTo>
                  <a:lnTo>
                    <a:pt x="741" y="753"/>
                  </a:lnTo>
                  <a:lnTo>
                    <a:pt x="741" y="748"/>
                  </a:lnTo>
                  <a:lnTo>
                    <a:pt x="741" y="748"/>
                  </a:lnTo>
                  <a:lnTo>
                    <a:pt x="741" y="746"/>
                  </a:lnTo>
                  <a:lnTo>
                    <a:pt x="739" y="744"/>
                  </a:lnTo>
                  <a:lnTo>
                    <a:pt x="739" y="744"/>
                  </a:lnTo>
                  <a:lnTo>
                    <a:pt x="739" y="741"/>
                  </a:lnTo>
                  <a:lnTo>
                    <a:pt x="741" y="739"/>
                  </a:lnTo>
                  <a:lnTo>
                    <a:pt x="741" y="736"/>
                  </a:lnTo>
                  <a:lnTo>
                    <a:pt x="741" y="734"/>
                  </a:lnTo>
                  <a:lnTo>
                    <a:pt x="741" y="732"/>
                  </a:lnTo>
                  <a:lnTo>
                    <a:pt x="741" y="732"/>
                  </a:lnTo>
                  <a:lnTo>
                    <a:pt x="739" y="732"/>
                  </a:lnTo>
                  <a:lnTo>
                    <a:pt x="734" y="729"/>
                  </a:lnTo>
                  <a:lnTo>
                    <a:pt x="734" y="729"/>
                  </a:lnTo>
                  <a:lnTo>
                    <a:pt x="731" y="727"/>
                  </a:lnTo>
                  <a:lnTo>
                    <a:pt x="729" y="727"/>
                  </a:lnTo>
                  <a:lnTo>
                    <a:pt x="729" y="725"/>
                  </a:lnTo>
                  <a:lnTo>
                    <a:pt x="727" y="722"/>
                  </a:lnTo>
                  <a:lnTo>
                    <a:pt x="727" y="722"/>
                  </a:lnTo>
                  <a:lnTo>
                    <a:pt x="724" y="720"/>
                  </a:lnTo>
                  <a:lnTo>
                    <a:pt x="724" y="720"/>
                  </a:lnTo>
                  <a:lnTo>
                    <a:pt x="722" y="718"/>
                  </a:lnTo>
                  <a:lnTo>
                    <a:pt x="722" y="718"/>
                  </a:lnTo>
                  <a:lnTo>
                    <a:pt x="722" y="715"/>
                  </a:lnTo>
                  <a:lnTo>
                    <a:pt x="722" y="713"/>
                  </a:lnTo>
                  <a:lnTo>
                    <a:pt x="722" y="713"/>
                  </a:lnTo>
                  <a:lnTo>
                    <a:pt x="722" y="710"/>
                  </a:lnTo>
                  <a:lnTo>
                    <a:pt x="722" y="710"/>
                  </a:lnTo>
                  <a:lnTo>
                    <a:pt x="722" y="706"/>
                  </a:lnTo>
                  <a:lnTo>
                    <a:pt x="722" y="701"/>
                  </a:lnTo>
                  <a:lnTo>
                    <a:pt x="722" y="701"/>
                  </a:lnTo>
                  <a:lnTo>
                    <a:pt x="722" y="699"/>
                  </a:lnTo>
                  <a:lnTo>
                    <a:pt x="720" y="696"/>
                  </a:lnTo>
                  <a:lnTo>
                    <a:pt x="717" y="694"/>
                  </a:lnTo>
                  <a:lnTo>
                    <a:pt x="717" y="692"/>
                  </a:lnTo>
                  <a:lnTo>
                    <a:pt x="717" y="692"/>
                  </a:lnTo>
                  <a:lnTo>
                    <a:pt x="717" y="689"/>
                  </a:lnTo>
                  <a:lnTo>
                    <a:pt x="717" y="682"/>
                  </a:lnTo>
                  <a:lnTo>
                    <a:pt x="720" y="680"/>
                  </a:lnTo>
                  <a:lnTo>
                    <a:pt x="720" y="677"/>
                  </a:lnTo>
                  <a:lnTo>
                    <a:pt x="720" y="677"/>
                  </a:lnTo>
                  <a:lnTo>
                    <a:pt x="720" y="675"/>
                  </a:lnTo>
                  <a:lnTo>
                    <a:pt x="722" y="673"/>
                  </a:lnTo>
                  <a:lnTo>
                    <a:pt x="722" y="673"/>
                  </a:lnTo>
                  <a:lnTo>
                    <a:pt x="724" y="670"/>
                  </a:lnTo>
                  <a:lnTo>
                    <a:pt x="729" y="668"/>
                  </a:lnTo>
                  <a:lnTo>
                    <a:pt x="734" y="665"/>
                  </a:lnTo>
                  <a:lnTo>
                    <a:pt x="736" y="665"/>
                  </a:lnTo>
                  <a:lnTo>
                    <a:pt x="739" y="661"/>
                  </a:lnTo>
                  <a:lnTo>
                    <a:pt x="741" y="661"/>
                  </a:lnTo>
                  <a:lnTo>
                    <a:pt x="757" y="651"/>
                  </a:lnTo>
                  <a:lnTo>
                    <a:pt x="769" y="644"/>
                  </a:lnTo>
                  <a:lnTo>
                    <a:pt x="772" y="642"/>
                  </a:lnTo>
                  <a:lnTo>
                    <a:pt x="772" y="639"/>
                  </a:lnTo>
                  <a:lnTo>
                    <a:pt x="774" y="639"/>
                  </a:lnTo>
                  <a:lnTo>
                    <a:pt x="774" y="639"/>
                  </a:lnTo>
                  <a:lnTo>
                    <a:pt x="779" y="637"/>
                  </a:lnTo>
                  <a:lnTo>
                    <a:pt x="781" y="635"/>
                  </a:lnTo>
                  <a:lnTo>
                    <a:pt x="784" y="632"/>
                  </a:lnTo>
                  <a:lnTo>
                    <a:pt x="784" y="632"/>
                  </a:lnTo>
                  <a:lnTo>
                    <a:pt x="786" y="630"/>
                  </a:lnTo>
                  <a:lnTo>
                    <a:pt x="793" y="625"/>
                  </a:lnTo>
                  <a:lnTo>
                    <a:pt x="795" y="623"/>
                  </a:lnTo>
                  <a:lnTo>
                    <a:pt x="802" y="616"/>
                  </a:lnTo>
                  <a:lnTo>
                    <a:pt x="812" y="606"/>
                  </a:lnTo>
                  <a:lnTo>
                    <a:pt x="817" y="606"/>
                  </a:lnTo>
                  <a:lnTo>
                    <a:pt x="819" y="609"/>
                  </a:lnTo>
                  <a:lnTo>
                    <a:pt x="819" y="609"/>
                  </a:lnTo>
                  <a:lnTo>
                    <a:pt x="819" y="611"/>
                  </a:lnTo>
                  <a:lnTo>
                    <a:pt x="819" y="611"/>
                  </a:lnTo>
                  <a:lnTo>
                    <a:pt x="819" y="613"/>
                  </a:lnTo>
                  <a:lnTo>
                    <a:pt x="819" y="613"/>
                  </a:lnTo>
                  <a:lnTo>
                    <a:pt x="819" y="613"/>
                  </a:lnTo>
                  <a:lnTo>
                    <a:pt x="819" y="616"/>
                  </a:lnTo>
                  <a:lnTo>
                    <a:pt x="819" y="616"/>
                  </a:lnTo>
                  <a:lnTo>
                    <a:pt x="819" y="616"/>
                  </a:lnTo>
                  <a:lnTo>
                    <a:pt x="821" y="616"/>
                  </a:lnTo>
                  <a:lnTo>
                    <a:pt x="821" y="618"/>
                  </a:lnTo>
                  <a:lnTo>
                    <a:pt x="821" y="618"/>
                  </a:lnTo>
                  <a:lnTo>
                    <a:pt x="821" y="618"/>
                  </a:lnTo>
                  <a:lnTo>
                    <a:pt x="824" y="618"/>
                  </a:lnTo>
                  <a:lnTo>
                    <a:pt x="824" y="618"/>
                  </a:lnTo>
                  <a:lnTo>
                    <a:pt x="824" y="618"/>
                  </a:lnTo>
                  <a:lnTo>
                    <a:pt x="826" y="618"/>
                  </a:lnTo>
                  <a:lnTo>
                    <a:pt x="829" y="618"/>
                  </a:lnTo>
                  <a:lnTo>
                    <a:pt x="831" y="618"/>
                  </a:lnTo>
                  <a:lnTo>
                    <a:pt x="831" y="618"/>
                  </a:lnTo>
                  <a:lnTo>
                    <a:pt x="833" y="618"/>
                  </a:lnTo>
                  <a:lnTo>
                    <a:pt x="833" y="616"/>
                  </a:lnTo>
                  <a:lnTo>
                    <a:pt x="833" y="616"/>
                  </a:lnTo>
                  <a:lnTo>
                    <a:pt x="833" y="616"/>
                  </a:lnTo>
                  <a:lnTo>
                    <a:pt x="833" y="613"/>
                  </a:lnTo>
                  <a:lnTo>
                    <a:pt x="833" y="613"/>
                  </a:lnTo>
                  <a:lnTo>
                    <a:pt x="833" y="613"/>
                  </a:lnTo>
                  <a:lnTo>
                    <a:pt x="831" y="609"/>
                  </a:lnTo>
                  <a:lnTo>
                    <a:pt x="831" y="606"/>
                  </a:lnTo>
                  <a:lnTo>
                    <a:pt x="833" y="606"/>
                  </a:lnTo>
                  <a:lnTo>
                    <a:pt x="833" y="604"/>
                  </a:lnTo>
                  <a:lnTo>
                    <a:pt x="836" y="604"/>
                  </a:lnTo>
                  <a:lnTo>
                    <a:pt x="838" y="604"/>
                  </a:lnTo>
                  <a:lnTo>
                    <a:pt x="840" y="604"/>
                  </a:lnTo>
                  <a:lnTo>
                    <a:pt x="843" y="609"/>
                  </a:lnTo>
                  <a:lnTo>
                    <a:pt x="845" y="609"/>
                  </a:lnTo>
                  <a:lnTo>
                    <a:pt x="847" y="611"/>
                  </a:lnTo>
                  <a:lnTo>
                    <a:pt x="850" y="611"/>
                  </a:lnTo>
                  <a:lnTo>
                    <a:pt x="850" y="611"/>
                  </a:lnTo>
                  <a:lnTo>
                    <a:pt x="852" y="611"/>
                  </a:lnTo>
                  <a:lnTo>
                    <a:pt x="855" y="611"/>
                  </a:lnTo>
                  <a:lnTo>
                    <a:pt x="857" y="611"/>
                  </a:lnTo>
                  <a:lnTo>
                    <a:pt x="857" y="611"/>
                  </a:lnTo>
                  <a:lnTo>
                    <a:pt x="862" y="606"/>
                  </a:lnTo>
                  <a:lnTo>
                    <a:pt x="864" y="606"/>
                  </a:lnTo>
                  <a:lnTo>
                    <a:pt x="864" y="606"/>
                  </a:lnTo>
                  <a:lnTo>
                    <a:pt x="864" y="604"/>
                  </a:lnTo>
                  <a:lnTo>
                    <a:pt x="864" y="602"/>
                  </a:lnTo>
                  <a:lnTo>
                    <a:pt x="866" y="602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181" name="Freeform 180"/>
            <p:cNvSpPr>
              <a:spLocks/>
            </p:cNvSpPr>
            <p:nvPr/>
          </p:nvSpPr>
          <p:spPr bwMode="auto">
            <a:xfrm>
              <a:off x="2229" y="1175"/>
              <a:ext cx="866" cy="838"/>
            </a:xfrm>
            <a:custGeom>
              <a:avLst/>
              <a:gdLst>
                <a:gd name="T0" fmla="*/ 810 w 866"/>
                <a:gd name="T1" fmla="*/ 564 h 838"/>
                <a:gd name="T2" fmla="*/ 814 w 866"/>
                <a:gd name="T3" fmla="*/ 531 h 838"/>
                <a:gd name="T4" fmla="*/ 788 w 866"/>
                <a:gd name="T5" fmla="*/ 505 h 838"/>
                <a:gd name="T6" fmla="*/ 840 w 866"/>
                <a:gd name="T7" fmla="*/ 488 h 838"/>
                <a:gd name="T8" fmla="*/ 798 w 866"/>
                <a:gd name="T9" fmla="*/ 441 h 838"/>
                <a:gd name="T10" fmla="*/ 757 w 866"/>
                <a:gd name="T11" fmla="*/ 389 h 838"/>
                <a:gd name="T12" fmla="*/ 642 w 866"/>
                <a:gd name="T13" fmla="*/ 355 h 838"/>
                <a:gd name="T14" fmla="*/ 502 w 866"/>
                <a:gd name="T15" fmla="*/ 303 h 838"/>
                <a:gd name="T16" fmla="*/ 440 w 866"/>
                <a:gd name="T17" fmla="*/ 258 h 838"/>
                <a:gd name="T18" fmla="*/ 381 w 866"/>
                <a:gd name="T19" fmla="*/ 235 h 838"/>
                <a:gd name="T20" fmla="*/ 327 w 866"/>
                <a:gd name="T21" fmla="*/ 213 h 838"/>
                <a:gd name="T22" fmla="*/ 270 w 866"/>
                <a:gd name="T23" fmla="*/ 202 h 838"/>
                <a:gd name="T24" fmla="*/ 189 w 866"/>
                <a:gd name="T25" fmla="*/ 145 h 838"/>
                <a:gd name="T26" fmla="*/ 147 w 866"/>
                <a:gd name="T27" fmla="*/ 81 h 838"/>
                <a:gd name="T28" fmla="*/ 78 w 866"/>
                <a:gd name="T29" fmla="*/ 57 h 838"/>
                <a:gd name="T30" fmla="*/ 26 w 866"/>
                <a:gd name="T31" fmla="*/ 50 h 838"/>
                <a:gd name="T32" fmla="*/ 0 w 866"/>
                <a:gd name="T33" fmla="*/ 112 h 838"/>
                <a:gd name="T34" fmla="*/ 7 w 866"/>
                <a:gd name="T35" fmla="*/ 171 h 838"/>
                <a:gd name="T36" fmla="*/ 28 w 866"/>
                <a:gd name="T37" fmla="*/ 239 h 838"/>
                <a:gd name="T38" fmla="*/ 47 w 866"/>
                <a:gd name="T39" fmla="*/ 280 h 838"/>
                <a:gd name="T40" fmla="*/ 47 w 866"/>
                <a:gd name="T41" fmla="*/ 327 h 838"/>
                <a:gd name="T42" fmla="*/ 28 w 866"/>
                <a:gd name="T43" fmla="*/ 365 h 838"/>
                <a:gd name="T44" fmla="*/ 64 w 866"/>
                <a:gd name="T45" fmla="*/ 410 h 838"/>
                <a:gd name="T46" fmla="*/ 64 w 866"/>
                <a:gd name="T47" fmla="*/ 441 h 838"/>
                <a:gd name="T48" fmla="*/ 38 w 866"/>
                <a:gd name="T49" fmla="*/ 474 h 838"/>
                <a:gd name="T50" fmla="*/ 107 w 866"/>
                <a:gd name="T51" fmla="*/ 460 h 838"/>
                <a:gd name="T52" fmla="*/ 130 w 866"/>
                <a:gd name="T53" fmla="*/ 460 h 838"/>
                <a:gd name="T54" fmla="*/ 173 w 866"/>
                <a:gd name="T55" fmla="*/ 476 h 838"/>
                <a:gd name="T56" fmla="*/ 218 w 866"/>
                <a:gd name="T57" fmla="*/ 500 h 838"/>
                <a:gd name="T58" fmla="*/ 213 w 866"/>
                <a:gd name="T59" fmla="*/ 557 h 838"/>
                <a:gd name="T60" fmla="*/ 189 w 866"/>
                <a:gd name="T61" fmla="*/ 621 h 838"/>
                <a:gd name="T62" fmla="*/ 147 w 866"/>
                <a:gd name="T63" fmla="*/ 694 h 838"/>
                <a:gd name="T64" fmla="*/ 135 w 866"/>
                <a:gd name="T65" fmla="*/ 765 h 838"/>
                <a:gd name="T66" fmla="*/ 161 w 866"/>
                <a:gd name="T67" fmla="*/ 774 h 838"/>
                <a:gd name="T68" fmla="*/ 220 w 866"/>
                <a:gd name="T69" fmla="*/ 767 h 838"/>
                <a:gd name="T70" fmla="*/ 192 w 866"/>
                <a:gd name="T71" fmla="*/ 736 h 838"/>
                <a:gd name="T72" fmla="*/ 173 w 866"/>
                <a:gd name="T73" fmla="*/ 651 h 838"/>
                <a:gd name="T74" fmla="*/ 192 w 866"/>
                <a:gd name="T75" fmla="*/ 637 h 838"/>
                <a:gd name="T76" fmla="*/ 211 w 866"/>
                <a:gd name="T77" fmla="*/ 644 h 838"/>
                <a:gd name="T78" fmla="*/ 215 w 866"/>
                <a:gd name="T79" fmla="*/ 673 h 838"/>
                <a:gd name="T80" fmla="*/ 234 w 866"/>
                <a:gd name="T81" fmla="*/ 682 h 838"/>
                <a:gd name="T82" fmla="*/ 256 w 866"/>
                <a:gd name="T83" fmla="*/ 663 h 838"/>
                <a:gd name="T84" fmla="*/ 260 w 866"/>
                <a:gd name="T85" fmla="*/ 687 h 838"/>
                <a:gd name="T86" fmla="*/ 289 w 866"/>
                <a:gd name="T87" fmla="*/ 680 h 838"/>
                <a:gd name="T88" fmla="*/ 336 w 866"/>
                <a:gd name="T89" fmla="*/ 661 h 838"/>
                <a:gd name="T90" fmla="*/ 379 w 866"/>
                <a:gd name="T91" fmla="*/ 670 h 838"/>
                <a:gd name="T92" fmla="*/ 367 w 866"/>
                <a:gd name="T93" fmla="*/ 689 h 838"/>
                <a:gd name="T94" fmla="*/ 395 w 866"/>
                <a:gd name="T95" fmla="*/ 694 h 838"/>
                <a:gd name="T96" fmla="*/ 412 w 866"/>
                <a:gd name="T97" fmla="*/ 692 h 838"/>
                <a:gd name="T98" fmla="*/ 436 w 866"/>
                <a:gd name="T99" fmla="*/ 675 h 838"/>
                <a:gd name="T100" fmla="*/ 447 w 866"/>
                <a:gd name="T101" fmla="*/ 706 h 838"/>
                <a:gd name="T102" fmla="*/ 478 w 866"/>
                <a:gd name="T103" fmla="*/ 680 h 838"/>
                <a:gd name="T104" fmla="*/ 516 w 866"/>
                <a:gd name="T105" fmla="*/ 682 h 838"/>
                <a:gd name="T106" fmla="*/ 552 w 866"/>
                <a:gd name="T107" fmla="*/ 703 h 838"/>
                <a:gd name="T108" fmla="*/ 589 w 866"/>
                <a:gd name="T109" fmla="*/ 729 h 838"/>
                <a:gd name="T110" fmla="*/ 615 w 866"/>
                <a:gd name="T111" fmla="*/ 744 h 838"/>
                <a:gd name="T112" fmla="*/ 658 w 866"/>
                <a:gd name="T113" fmla="*/ 755 h 838"/>
                <a:gd name="T114" fmla="*/ 649 w 866"/>
                <a:gd name="T115" fmla="*/ 812 h 838"/>
                <a:gd name="T116" fmla="*/ 710 w 866"/>
                <a:gd name="T117" fmla="*/ 822 h 838"/>
                <a:gd name="T118" fmla="*/ 727 w 866"/>
                <a:gd name="T119" fmla="*/ 763 h 838"/>
                <a:gd name="T120" fmla="*/ 722 w 866"/>
                <a:gd name="T121" fmla="*/ 710 h 838"/>
                <a:gd name="T122" fmla="*/ 786 w 866"/>
                <a:gd name="T123" fmla="*/ 630 h 838"/>
                <a:gd name="T124" fmla="*/ 833 w 866"/>
                <a:gd name="T125" fmla="*/ 613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6" h="838">
                  <a:moveTo>
                    <a:pt x="866" y="602"/>
                  </a:moveTo>
                  <a:lnTo>
                    <a:pt x="864" y="599"/>
                  </a:lnTo>
                  <a:lnTo>
                    <a:pt x="864" y="599"/>
                  </a:lnTo>
                  <a:lnTo>
                    <a:pt x="857" y="592"/>
                  </a:lnTo>
                  <a:lnTo>
                    <a:pt x="855" y="590"/>
                  </a:lnTo>
                  <a:lnTo>
                    <a:pt x="852" y="590"/>
                  </a:lnTo>
                  <a:lnTo>
                    <a:pt x="850" y="590"/>
                  </a:lnTo>
                  <a:lnTo>
                    <a:pt x="847" y="590"/>
                  </a:lnTo>
                  <a:lnTo>
                    <a:pt x="843" y="587"/>
                  </a:lnTo>
                  <a:lnTo>
                    <a:pt x="843" y="587"/>
                  </a:lnTo>
                  <a:lnTo>
                    <a:pt x="843" y="585"/>
                  </a:lnTo>
                  <a:lnTo>
                    <a:pt x="840" y="583"/>
                  </a:lnTo>
                  <a:lnTo>
                    <a:pt x="838" y="583"/>
                  </a:lnTo>
                  <a:lnTo>
                    <a:pt x="838" y="580"/>
                  </a:lnTo>
                  <a:lnTo>
                    <a:pt x="836" y="580"/>
                  </a:lnTo>
                  <a:lnTo>
                    <a:pt x="833" y="580"/>
                  </a:lnTo>
                  <a:lnTo>
                    <a:pt x="829" y="583"/>
                  </a:lnTo>
                  <a:lnTo>
                    <a:pt x="826" y="583"/>
                  </a:lnTo>
                  <a:lnTo>
                    <a:pt x="826" y="583"/>
                  </a:lnTo>
                  <a:lnTo>
                    <a:pt x="824" y="580"/>
                  </a:lnTo>
                  <a:lnTo>
                    <a:pt x="821" y="580"/>
                  </a:lnTo>
                  <a:lnTo>
                    <a:pt x="821" y="578"/>
                  </a:lnTo>
                  <a:lnTo>
                    <a:pt x="821" y="578"/>
                  </a:lnTo>
                  <a:lnTo>
                    <a:pt x="819" y="573"/>
                  </a:lnTo>
                  <a:lnTo>
                    <a:pt x="819" y="571"/>
                  </a:lnTo>
                  <a:lnTo>
                    <a:pt x="817" y="571"/>
                  </a:lnTo>
                  <a:lnTo>
                    <a:pt x="817" y="571"/>
                  </a:lnTo>
                  <a:lnTo>
                    <a:pt x="814" y="571"/>
                  </a:lnTo>
                  <a:lnTo>
                    <a:pt x="814" y="568"/>
                  </a:lnTo>
                  <a:lnTo>
                    <a:pt x="814" y="566"/>
                  </a:lnTo>
                  <a:lnTo>
                    <a:pt x="812" y="566"/>
                  </a:lnTo>
                  <a:lnTo>
                    <a:pt x="812" y="564"/>
                  </a:lnTo>
                  <a:lnTo>
                    <a:pt x="810" y="564"/>
                  </a:lnTo>
                  <a:lnTo>
                    <a:pt x="807" y="561"/>
                  </a:lnTo>
                  <a:lnTo>
                    <a:pt x="807" y="561"/>
                  </a:lnTo>
                  <a:lnTo>
                    <a:pt x="805" y="561"/>
                  </a:lnTo>
                  <a:lnTo>
                    <a:pt x="802" y="561"/>
                  </a:lnTo>
                  <a:lnTo>
                    <a:pt x="802" y="561"/>
                  </a:lnTo>
                  <a:lnTo>
                    <a:pt x="800" y="552"/>
                  </a:lnTo>
                  <a:lnTo>
                    <a:pt x="798" y="550"/>
                  </a:lnTo>
                  <a:lnTo>
                    <a:pt x="795" y="547"/>
                  </a:lnTo>
                  <a:lnTo>
                    <a:pt x="793" y="547"/>
                  </a:lnTo>
                  <a:lnTo>
                    <a:pt x="793" y="545"/>
                  </a:lnTo>
                  <a:lnTo>
                    <a:pt x="793" y="545"/>
                  </a:lnTo>
                  <a:lnTo>
                    <a:pt x="793" y="542"/>
                  </a:lnTo>
                  <a:lnTo>
                    <a:pt x="795" y="542"/>
                  </a:lnTo>
                  <a:lnTo>
                    <a:pt x="795" y="542"/>
                  </a:lnTo>
                  <a:lnTo>
                    <a:pt x="795" y="542"/>
                  </a:lnTo>
                  <a:lnTo>
                    <a:pt x="795" y="542"/>
                  </a:lnTo>
                  <a:lnTo>
                    <a:pt x="798" y="540"/>
                  </a:lnTo>
                  <a:lnTo>
                    <a:pt x="805" y="540"/>
                  </a:lnTo>
                  <a:lnTo>
                    <a:pt x="805" y="540"/>
                  </a:lnTo>
                  <a:lnTo>
                    <a:pt x="807" y="540"/>
                  </a:lnTo>
                  <a:lnTo>
                    <a:pt x="807" y="538"/>
                  </a:lnTo>
                  <a:lnTo>
                    <a:pt x="807" y="538"/>
                  </a:lnTo>
                  <a:lnTo>
                    <a:pt x="810" y="538"/>
                  </a:lnTo>
                  <a:lnTo>
                    <a:pt x="810" y="538"/>
                  </a:lnTo>
                  <a:lnTo>
                    <a:pt x="812" y="538"/>
                  </a:lnTo>
                  <a:lnTo>
                    <a:pt x="812" y="538"/>
                  </a:lnTo>
                  <a:lnTo>
                    <a:pt x="814" y="538"/>
                  </a:lnTo>
                  <a:lnTo>
                    <a:pt x="817" y="538"/>
                  </a:lnTo>
                  <a:lnTo>
                    <a:pt x="817" y="538"/>
                  </a:lnTo>
                  <a:lnTo>
                    <a:pt x="817" y="535"/>
                  </a:lnTo>
                  <a:lnTo>
                    <a:pt x="814" y="533"/>
                  </a:lnTo>
                  <a:lnTo>
                    <a:pt x="814" y="531"/>
                  </a:lnTo>
                  <a:lnTo>
                    <a:pt x="814" y="531"/>
                  </a:lnTo>
                  <a:lnTo>
                    <a:pt x="814" y="531"/>
                  </a:lnTo>
                  <a:lnTo>
                    <a:pt x="817" y="526"/>
                  </a:lnTo>
                  <a:lnTo>
                    <a:pt x="817" y="523"/>
                  </a:lnTo>
                  <a:lnTo>
                    <a:pt x="817" y="523"/>
                  </a:lnTo>
                  <a:lnTo>
                    <a:pt x="817" y="523"/>
                  </a:lnTo>
                  <a:lnTo>
                    <a:pt x="814" y="521"/>
                  </a:lnTo>
                  <a:lnTo>
                    <a:pt x="807" y="521"/>
                  </a:lnTo>
                  <a:lnTo>
                    <a:pt x="805" y="519"/>
                  </a:lnTo>
                  <a:lnTo>
                    <a:pt x="802" y="519"/>
                  </a:lnTo>
                  <a:lnTo>
                    <a:pt x="800" y="514"/>
                  </a:lnTo>
                  <a:lnTo>
                    <a:pt x="798" y="514"/>
                  </a:lnTo>
                  <a:lnTo>
                    <a:pt x="798" y="514"/>
                  </a:lnTo>
                  <a:lnTo>
                    <a:pt x="795" y="514"/>
                  </a:lnTo>
                  <a:lnTo>
                    <a:pt x="795" y="514"/>
                  </a:lnTo>
                  <a:lnTo>
                    <a:pt x="795" y="514"/>
                  </a:lnTo>
                  <a:lnTo>
                    <a:pt x="795" y="514"/>
                  </a:lnTo>
                  <a:lnTo>
                    <a:pt x="793" y="514"/>
                  </a:lnTo>
                  <a:lnTo>
                    <a:pt x="793" y="516"/>
                  </a:lnTo>
                  <a:lnTo>
                    <a:pt x="791" y="516"/>
                  </a:lnTo>
                  <a:lnTo>
                    <a:pt x="791" y="516"/>
                  </a:lnTo>
                  <a:lnTo>
                    <a:pt x="788" y="514"/>
                  </a:lnTo>
                  <a:lnTo>
                    <a:pt x="786" y="514"/>
                  </a:lnTo>
                  <a:lnTo>
                    <a:pt x="786" y="514"/>
                  </a:lnTo>
                  <a:lnTo>
                    <a:pt x="786" y="512"/>
                  </a:lnTo>
                  <a:lnTo>
                    <a:pt x="786" y="509"/>
                  </a:lnTo>
                  <a:lnTo>
                    <a:pt x="786" y="509"/>
                  </a:lnTo>
                  <a:lnTo>
                    <a:pt x="786" y="505"/>
                  </a:lnTo>
                  <a:lnTo>
                    <a:pt x="786" y="505"/>
                  </a:lnTo>
                  <a:lnTo>
                    <a:pt x="786" y="505"/>
                  </a:lnTo>
                  <a:lnTo>
                    <a:pt x="788" y="502"/>
                  </a:lnTo>
                  <a:lnTo>
                    <a:pt x="788" y="502"/>
                  </a:lnTo>
                  <a:lnTo>
                    <a:pt x="788" y="502"/>
                  </a:lnTo>
                  <a:lnTo>
                    <a:pt x="788" y="505"/>
                  </a:lnTo>
                  <a:lnTo>
                    <a:pt x="788" y="505"/>
                  </a:lnTo>
                  <a:lnTo>
                    <a:pt x="791" y="505"/>
                  </a:lnTo>
                  <a:lnTo>
                    <a:pt x="791" y="507"/>
                  </a:lnTo>
                  <a:lnTo>
                    <a:pt x="791" y="507"/>
                  </a:lnTo>
                  <a:lnTo>
                    <a:pt x="791" y="507"/>
                  </a:lnTo>
                  <a:lnTo>
                    <a:pt x="791" y="507"/>
                  </a:lnTo>
                  <a:lnTo>
                    <a:pt x="791" y="507"/>
                  </a:lnTo>
                  <a:lnTo>
                    <a:pt x="791" y="507"/>
                  </a:lnTo>
                  <a:lnTo>
                    <a:pt x="793" y="505"/>
                  </a:lnTo>
                  <a:lnTo>
                    <a:pt x="793" y="505"/>
                  </a:lnTo>
                  <a:lnTo>
                    <a:pt x="793" y="505"/>
                  </a:lnTo>
                  <a:lnTo>
                    <a:pt x="795" y="505"/>
                  </a:lnTo>
                  <a:lnTo>
                    <a:pt x="800" y="502"/>
                  </a:lnTo>
                  <a:lnTo>
                    <a:pt x="800" y="502"/>
                  </a:lnTo>
                  <a:lnTo>
                    <a:pt x="800" y="502"/>
                  </a:lnTo>
                  <a:lnTo>
                    <a:pt x="802" y="500"/>
                  </a:lnTo>
                  <a:lnTo>
                    <a:pt x="802" y="500"/>
                  </a:lnTo>
                  <a:lnTo>
                    <a:pt x="802" y="497"/>
                  </a:lnTo>
                  <a:lnTo>
                    <a:pt x="805" y="493"/>
                  </a:lnTo>
                  <a:lnTo>
                    <a:pt x="805" y="493"/>
                  </a:lnTo>
                  <a:lnTo>
                    <a:pt x="805" y="490"/>
                  </a:lnTo>
                  <a:lnTo>
                    <a:pt x="807" y="490"/>
                  </a:lnTo>
                  <a:lnTo>
                    <a:pt x="807" y="490"/>
                  </a:lnTo>
                  <a:lnTo>
                    <a:pt x="812" y="490"/>
                  </a:lnTo>
                  <a:lnTo>
                    <a:pt x="812" y="490"/>
                  </a:lnTo>
                  <a:lnTo>
                    <a:pt x="814" y="490"/>
                  </a:lnTo>
                  <a:lnTo>
                    <a:pt x="817" y="490"/>
                  </a:lnTo>
                  <a:lnTo>
                    <a:pt x="821" y="493"/>
                  </a:lnTo>
                  <a:lnTo>
                    <a:pt x="838" y="490"/>
                  </a:lnTo>
                  <a:lnTo>
                    <a:pt x="840" y="490"/>
                  </a:lnTo>
                  <a:lnTo>
                    <a:pt x="840" y="490"/>
                  </a:lnTo>
                  <a:lnTo>
                    <a:pt x="840" y="488"/>
                  </a:lnTo>
                  <a:lnTo>
                    <a:pt x="840" y="488"/>
                  </a:lnTo>
                  <a:lnTo>
                    <a:pt x="838" y="488"/>
                  </a:lnTo>
                  <a:lnTo>
                    <a:pt x="831" y="479"/>
                  </a:lnTo>
                  <a:lnTo>
                    <a:pt x="829" y="479"/>
                  </a:lnTo>
                  <a:lnTo>
                    <a:pt x="829" y="476"/>
                  </a:lnTo>
                  <a:lnTo>
                    <a:pt x="826" y="476"/>
                  </a:lnTo>
                  <a:lnTo>
                    <a:pt x="824" y="476"/>
                  </a:lnTo>
                  <a:lnTo>
                    <a:pt x="824" y="476"/>
                  </a:lnTo>
                  <a:lnTo>
                    <a:pt x="824" y="476"/>
                  </a:lnTo>
                  <a:lnTo>
                    <a:pt x="824" y="474"/>
                  </a:lnTo>
                  <a:lnTo>
                    <a:pt x="824" y="469"/>
                  </a:lnTo>
                  <a:lnTo>
                    <a:pt x="824" y="467"/>
                  </a:lnTo>
                  <a:lnTo>
                    <a:pt x="824" y="464"/>
                  </a:lnTo>
                  <a:lnTo>
                    <a:pt x="824" y="462"/>
                  </a:lnTo>
                  <a:lnTo>
                    <a:pt x="821" y="460"/>
                  </a:lnTo>
                  <a:lnTo>
                    <a:pt x="821" y="460"/>
                  </a:lnTo>
                  <a:lnTo>
                    <a:pt x="819" y="460"/>
                  </a:lnTo>
                  <a:lnTo>
                    <a:pt x="819" y="460"/>
                  </a:lnTo>
                  <a:lnTo>
                    <a:pt x="817" y="460"/>
                  </a:lnTo>
                  <a:lnTo>
                    <a:pt x="817" y="460"/>
                  </a:lnTo>
                  <a:lnTo>
                    <a:pt x="817" y="460"/>
                  </a:lnTo>
                  <a:lnTo>
                    <a:pt x="814" y="460"/>
                  </a:lnTo>
                  <a:lnTo>
                    <a:pt x="814" y="462"/>
                  </a:lnTo>
                  <a:lnTo>
                    <a:pt x="814" y="462"/>
                  </a:lnTo>
                  <a:lnTo>
                    <a:pt x="812" y="462"/>
                  </a:lnTo>
                  <a:lnTo>
                    <a:pt x="810" y="460"/>
                  </a:lnTo>
                  <a:lnTo>
                    <a:pt x="807" y="457"/>
                  </a:lnTo>
                  <a:lnTo>
                    <a:pt x="807" y="457"/>
                  </a:lnTo>
                  <a:lnTo>
                    <a:pt x="805" y="457"/>
                  </a:lnTo>
                  <a:lnTo>
                    <a:pt x="802" y="455"/>
                  </a:lnTo>
                  <a:lnTo>
                    <a:pt x="802" y="452"/>
                  </a:lnTo>
                  <a:lnTo>
                    <a:pt x="798" y="445"/>
                  </a:lnTo>
                  <a:lnTo>
                    <a:pt x="798" y="445"/>
                  </a:lnTo>
                  <a:lnTo>
                    <a:pt x="798" y="441"/>
                  </a:lnTo>
                  <a:lnTo>
                    <a:pt x="798" y="441"/>
                  </a:lnTo>
                  <a:lnTo>
                    <a:pt x="798" y="438"/>
                  </a:lnTo>
                  <a:lnTo>
                    <a:pt x="798" y="436"/>
                  </a:lnTo>
                  <a:lnTo>
                    <a:pt x="795" y="436"/>
                  </a:lnTo>
                  <a:lnTo>
                    <a:pt x="793" y="434"/>
                  </a:lnTo>
                  <a:lnTo>
                    <a:pt x="793" y="431"/>
                  </a:lnTo>
                  <a:lnTo>
                    <a:pt x="793" y="429"/>
                  </a:lnTo>
                  <a:lnTo>
                    <a:pt x="788" y="426"/>
                  </a:lnTo>
                  <a:lnTo>
                    <a:pt x="788" y="426"/>
                  </a:lnTo>
                  <a:lnTo>
                    <a:pt x="788" y="424"/>
                  </a:lnTo>
                  <a:lnTo>
                    <a:pt x="788" y="422"/>
                  </a:lnTo>
                  <a:lnTo>
                    <a:pt x="788" y="419"/>
                  </a:lnTo>
                  <a:lnTo>
                    <a:pt x="788" y="417"/>
                  </a:lnTo>
                  <a:lnTo>
                    <a:pt x="786" y="415"/>
                  </a:lnTo>
                  <a:lnTo>
                    <a:pt x="786" y="415"/>
                  </a:lnTo>
                  <a:lnTo>
                    <a:pt x="786" y="412"/>
                  </a:lnTo>
                  <a:lnTo>
                    <a:pt x="784" y="412"/>
                  </a:lnTo>
                  <a:lnTo>
                    <a:pt x="784" y="410"/>
                  </a:lnTo>
                  <a:lnTo>
                    <a:pt x="781" y="410"/>
                  </a:lnTo>
                  <a:lnTo>
                    <a:pt x="781" y="407"/>
                  </a:lnTo>
                  <a:lnTo>
                    <a:pt x="784" y="405"/>
                  </a:lnTo>
                  <a:lnTo>
                    <a:pt x="784" y="403"/>
                  </a:lnTo>
                  <a:lnTo>
                    <a:pt x="784" y="403"/>
                  </a:lnTo>
                  <a:lnTo>
                    <a:pt x="781" y="403"/>
                  </a:lnTo>
                  <a:lnTo>
                    <a:pt x="779" y="403"/>
                  </a:lnTo>
                  <a:lnTo>
                    <a:pt x="779" y="403"/>
                  </a:lnTo>
                  <a:lnTo>
                    <a:pt x="779" y="403"/>
                  </a:lnTo>
                  <a:lnTo>
                    <a:pt x="779" y="403"/>
                  </a:lnTo>
                  <a:lnTo>
                    <a:pt x="779" y="400"/>
                  </a:lnTo>
                  <a:lnTo>
                    <a:pt x="779" y="400"/>
                  </a:lnTo>
                  <a:lnTo>
                    <a:pt x="779" y="400"/>
                  </a:lnTo>
                  <a:lnTo>
                    <a:pt x="772" y="398"/>
                  </a:lnTo>
                  <a:lnTo>
                    <a:pt x="757" y="389"/>
                  </a:lnTo>
                  <a:lnTo>
                    <a:pt x="748" y="386"/>
                  </a:lnTo>
                  <a:lnTo>
                    <a:pt x="736" y="384"/>
                  </a:lnTo>
                  <a:lnTo>
                    <a:pt x="724" y="384"/>
                  </a:lnTo>
                  <a:lnTo>
                    <a:pt x="722" y="386"/>
                  </a:lnTo>
                  <a:lnTo>
                    <a:pt x="722" y="386"/>
                  </a:lnTo>
                  <a:lnTo>
                    <a:pt x="722" y="389"/>
                  </a:lnTo>
                  <a:lnTo>
                    <a:pt x="722" y="391"/>
                  </a:lnTo>
                  <a:lnTo>
                    <a:pt x="722" y="393"/>
                  </a:lnTo>
                  <a:lnTo>
                    <a:pt x="722" y="393"/>
                  </a:lnTo>
                  <a:lnTo>
                    <a:pt x="722" y="396"/>
                  </a:lnTo>
                  <a:lnTo>
                    <a:pt x="720" y="400"/>
                  </a:lnTo>
                  <a:lnTo>
                    <a:pt x="717" y="400"/>
                  </a:lnTo>
                  <a:lnTo>
                    <a:pt x="715" y="403"/>
                  </a:lnTo>
                  <a:lnTo>
                    <a:pt x="713" y="403"/>
                  </a:lnTo>
                  <a:lnTo>
                    <a:pt x="710" y="403"/>
                  </a:lnTo>
                  <a:lnTo>
                    <a:pt x="710" y="400"/>
                  </a:lnTo>
                  <a:lnTo>
                    <a:pt x="708" y="398"/>
                  </a:lnTo>
                  <a:lnTo>
                    <a:pt x="708" y="396"/>
                  </a:lnTo>
                  <a:lnTo>
                    <a:pt x="705" y="396"/>
                  </a:lnTo>
                  <a:lnTo>
                    <a:pt x="701" y="391"/>
                  </a:lnTo>
                  <a:lnTo>
                    <a:pt x="696" y="389"/>
                  </a:lnTo>
                  <a:lnTo>
                    <a:pt x="682" y="389"/>
                  </a:lnTo>
                  <a:lnTo>
                    <a:pt x="675" y="386"/>
                  </a:lnTo>
                  <a:lnTo>
                    <a:pt x="670" y="384"/>
                  </a:lnTo>
                  <a:lnTo>
                    <a:pt x="665" y="381"/>
                  </a:lnTo>
                  <a:lnTo>
                    <a:pt x="651" y="381"/>
                  </a:lnTo>
                  <a:lnTo>
                    <a:pt x="649" y="379"/>
                  </a:lnTo>
                  <a:lnTo>
                    <a:pt x="649" y="374"/>
                  </a:lnTo>
                  <a:lnTo>
                    <a:pt x="646" y="365"/>
                  </a:lnTo>
                  <a:lnTo>
                    <a:pt x="646" y="360"/>
                  </a:lnTo>
                  <a:lnTo>
                    <a:pt x="644" y="355"/>
                  </a:lnTo>
                  <a:lnTo>
                    <a:pt x="644" y="355"/>
                  </a:lnTo>
                  <a:lnTo>
                    <a:pt x="642" y="355"/>
                  </a:lnTo>
                  <a:lnTo>
                    <a:pt x="625" y="358"/>
                  </a:lnTo>
                  <a:lnTo>
                    <a:pt x="615" y="360"/>
                  </a:lnTo>
                  <a:lnTo>
                    <a:pt x="611" y="358"/>
                  </a:lnTo>
                  <a:lnTo>
                    <a:pt x="606" y="351"/>
                  </a:lnTo>
                  <a:lnTo>
                    <a:pt x="597" y="348"/>
                  </a:lnTo>
                  <a:lnTo>
                    <a:pt x="582" y="336"/>
                  </a:lnTo>
                  <a:lnTo>
                    <a:pt x="578" y="334"/>
                  </a:lnTo>
                  <a:lnTo>
                    <a:pt x="575" y="332"/>
                  </a:lnTo>
                  <a:lnTo>
                    <a:pt x="573" y="329"/>
                  </a:lnTo>
                  <a:lnTo>
                    <a:pt x="570" y="329"/>
                  </a:lnTo>
                  <a:lnTo>
                    <a:pt x="570" y="329"/>
                  </a:lnTo>
                  <a:lnTo>
                    <a:pt x="568" y="327"/>
                  </a:lnTo>
                  <a:lnTo>
                    <a:pt x="563" y="327"/>
                  </a:lnTo>
                  <a:lnTo>
                    <a:pt x="559" y="329"/>
                  </a:lnTo>
                  <a:lnTo>
                    <a:pt x="554" y="334"/>
                  </a:lnTo>
                  <a:lnTo>
                    <a:pt x="552" y="336"/>
                  </a:lnTo>
                  <a:lnTo>
                    <a:pt x="549" y="336"/>
                  </a:lnTo>
                  <a:lnTo>
                    <a:pt x="547" y="334"/>
                  </a:lnTo>
                  <a:lnTo>
                    <a:pt x="542" y="332"/>
                  </a:lnTo>
                  <a:lnTo>
                    <a:pt x="537" y="327"/>
                  </a:lnTo>
                  <a:lnTo>
                    <a:pt x="533" y="322"/>
                  </a:lnTo>
                  <a:lnTo>
                    <a:pt x="530" y="320"/>
                  </a:lnTo>
                  <a:lnTo>
                    <a:pt x="528" y="320"/>
                  </a:lnTo>
                  <a:lnTo>
                    <a:pt x="521" y="318"/>
                  </a:lnTo>
                  <a:lnTo>
                    <a:pt x="518" y="318"/>
                  </a:lnTo>
                  <a:lnTo>
                    <a:pt x="518" y="318"/>
                  </a:lnTo>
                  <a:lnTo>
                    <a:pt x="518" y="318"/>
                  </a:lnTo>
                  <a:lnTo>
                    <a:pt x="518" y="315"/>
                  </a:lnTo>
                  <a:lnTo>
                    <a:pt x="516" y="313"/>
                  </a:lnTo>
                  <a:lnTo>
                    <a:pt x="504" y="308"/>
                  </a:lnTo>
                  <a:lnTo>
                    <a:pt x="504" y="306"/>
                  </a:lnTo>
                  <a:lnTo>
                    <a:pt x="504" y="306"/>
                  </a:lnTo>
                  <a:lnTo>
                    <a:pt x="502" y="303"/>
                  </a:lnTo>
                  <a:lnTo>
                    <a:pt x="502" y="301"/>
                  </a:lnTo>
                  <a:lnTo>
                    <a:pt x="502" y="299"/>
                  </a:lnTo>
                  <a:lnTo>
                    <a:pt x="499" y="296"/>
                  </a:lnTo>
                  <a:lnTo>
                    <a:pt x="497" y="296"/>
                  </a:lnTo>
                  <a:lnTo>
                    <a:pt x="495" y="294"/>
                  </a:lnTo>
                  <a:lnTo>
                    <a:pt x="492" y="294"/>
                  </a:lnTo>
                  <a:lnTo>
                    <a:pt x="492" y="296"/>
                  </a:lnTo>
                  <a:lnTo>
                    <a:pt x="490" y="296"/>
                  </a:lnTo>
                  <a:lnTo>
                    <a:pt x="490" y="299"/>
                  </a:lnTo>
                  <a:lnTo>
                    <a:pt x="488" y="299"/>
                  </a:lnTo>
                  <a:lnTo>
                    <a:pt x="485" y="301"/>
                  </a:lnTo>
                  <a:lnTo>
                    <a:pt x="485" y="299"/>
                  </a:lnTo>
                  <a:lnTo>
                    <a:pt x="485" y="299"/>
                  </a:lnTo>
                  <a:lnTo>
                    <a:pt x="483" y="296"/>
                  </a:lnTo>
                  <a:lnTo>
                    <a:pt x="483" y="296"/>
                  </a:lnTo>
                  <a:lnTo>
                    <a:pt x="483" y="296"/>
                  </a:lnTo>
                  <a:lnTo>
                    <a:pt x="485" y="294"/>
                  </a:lnTo>
                  <a:lnTo>
                    <a:pt x="483" y="292"/>
                  </a:lnTo>
                  <a:lnTo>
                    <a:pt x="476" y="284"/>
                  </a:lnTo>
                  <a:lnTo>
                    <a:pt x="476" y="280"/>
                  </a:lnTo>
                  <a:lnTo>
                    <a:pt x="473" y="273"/>
                  </a:lnTo>
                  <a:lnTo>
                    <a:pt x="471" y="270"/>
                  </a:lnTo>
                  <a:lnTo>
                    <a:pt x="469" y="268"/>
                  </a:lnTo>
                  <a:lnTo>
                    <a:pt x="457" y="265"/>
                  </a:lnTo>
                  <a:lnTo>
                    <a:pt x="452" y="265"/>
                  </a:lnTo>
                  <a:lnTo>
                    <a:pt x="450" y="263"/>
                  </a:lnTo>
                  <a:lnTo>
                    <a:pt x="450" y="261"/>
                  </a:lnTo>
                  <a:lnTo>
                    <a:pt x="450" y="261"/>
                  </a:lnTo>
                  <a:lnTo>
                    <a:pt x="447" y="258"/>
                  </a:lnTo>
                  <a:lnTo>
                    <a:pt x="447" y="261"/>
                  </a:lnTo>
                  <a:lnTo>
                    <a:pt x="445" y="261"/>
                  </a:lnTo>
                  <a:lnTo>
                    <a:pt x="443" y="258"/>
                  </a:lnTo>
                  <a:lnTo>
                    <a:pt x="440" y="258"/>
                  </a:lnTo>
                  <a:lnTo>
                    <a:pt x="438" y="258"/>
                  </a:lnTo>
                  <a:lnTo>
                    <a:pt x="438" y="256"/>
                  </a:lnTo>
                  <a:lnTo>
                    <a:pt x="438" y="254"/>
                  </a:lnTo>
                  <a:lnTo>
                    <a:pt x="436" y="251"/>
                  </a:lnTo>
                  <a:lnTo>
                    <a:pt x="436" y="251"/>
                  </a:lnTo>
                  <a:lnTo>
                    <a:pt x="431" y="251"/>
                  </a:lnTo>
                  <a:lnTo>
                    <a:pt x="428" y="251"/>
                  </a:lnTo>
                  <a:lnTo>
                    <a:pt x="426" y="249"/>
                  </a:lnTo>
                  <a:lnTo>
                    <a:pt x="421" y="244"/>
                  </a:lnTo>
                  <a:lnTo>
                    <a:pt x="419" y="244"/>
                  </a:lnTo>
                  <a:lnTo>
                    <a:pt x="417" y="242"/>
                  </a:lnTo>
                  <a:lnTo>
                    <a:pt x="414" y="242"/>
                  </a:lnTo>
                  <a:lnTo>
                    <a:pt x="412" y="239"/>
                  </a:lnTo>
                  <a:lnTo>
                    <a:pt x="410" y="235"/>
                  </a:lnTo>
                  <a:lnTo>
                    <a:pt x="410" y="235"/>
                  </a:lnTo>
                  <a:lnTo>
                    <a:pt x="405" y="235"/>
                  </a:lnTo>
                  <a:lnTo>
                    <a:pt x="402" y="232"/>
                  </a:lnTo>
                  <a:lnTo>
                    <a:pt x="400" y="232"/>
                  </a:lnTo>
                  <a:lnTo>
                    <a:pt x="400" y="230"/>
                  </a:lnTo>
                  <a:lnTo>
                    <a:pt x="400" y="230"/>
                  </a:lnTo>
                  <a:lnTo>
                    <a:pt x="400" y="228"/>
                  </a:lnTo>
                  <a:lnTo>
                    <a:pt x="400" y="228"/>
                  </a:lnTo>
                  <a:lnTo>
                    <a:pt x="398" y="228"/>
                  </a:lnTo>
                  <a:lnTo>
                    <a:pt x="395" y="228"/>
                  </a:lnTo>
                  <a:lnTo>
                    <a:pt x="393" y="230"/>
                  </a:lnTo>
                  <a:lnTo>
                    <a:pt x="393" y="230"/>
                  </a:lnTo>
                  <a:lnTo>
                    <a:pt x="393" y="232"/>
                  </a:lnTo>
                  <a:lnTo>
                    <a:pt x="393" y="242"/>
                  </a:lnTo>
                  <a:lnTo>
                    <a:pt x="393" y="242"/>
                  </a:lnTo>
                  <a:lnTo>
                    <a:pt x="391" y="242"/>
                  </a:lnTo>
                  <a:lnTo>
                    <a:pt x="386" y="235"/>
                  </a:lnTo>
                  <a:lnTo>
                    <a:pt x="383" y="235"/>
                  </a:lnTo>
                  <a:lnTo>
                    <a:pt x="381" y="235"/>
                  </a:lnTo>
                  <a:lnTo>
                    <a:pt x="379" y="235"/>
                  </a:lnTo>
                  <a:lnTo>
                    <a:pt x="376" y="235"/>
                  </a:lnTo>
                  <a:lnTo>
                    <a:pt x="374" y="235"/>
                  </a:lnTo>
                  <a:lnTo>
                    <a:pt x="372" y="232"/>
                  </a:lnTo>
                  <a:lnTo>
                    <a:pt x="369" y="225"/>
                  </a:lnTo>
                  <a:lnTo>
                    <a:pt x="369" y="225"/>
                  </a:lnTo>
                  <a:lnTo>
                    <a:pt x="367" y="225"/>
                  </a:lnTo>
                  <a:lnTo>
                    <a:pt x="367" y="225"/>
                  </a:lnTo>
                  <a:lnTo>
                    <a:pt x="365" y="223"/>
                  </a:lnTo>
                  <a:lnTo>
                    <a:pt x="365" y="221"/>
                  </a:lnTo>
                  <a:lnTo>
                    <a:pt x="362" y="221"/>
                  </a:lnTo>
                  <a:lnTo>
                    <a:pt x="362" y="221"/>
                  </a:lnTo>
                  <a:lnTo>
                    <a:pt x="357" y="218"/>
                  </a:lnTo>
                  <a:lnTo>
                    <a:pt x="355" y="218"/>
                  </a:lnTo>
                  <a:lnTo>
                    <a:pt x="353" y="216"/>
                  </a:lnTo>
                  <a:lnTo>
                    <a:pt x="350" y="211"/>
                  </a:lnTo>
                  <a:lnTo>
                    <a:pt x="346" y="209"/>
                  </a:lnTo>
                  <a:lnTo>
                    <a:pt x="346" y="209"/>
                  </a:lnTo>
                  <a:lnTo>
                    <a:pt x="343" y="211"/>
                  </a:lnTo>
                  <a:lnTo>
                    <a:pt x="343" y="213"/>
                  </a:lnTo>
                  <a:lnTo>
                    <a:pt x="343" y="216"/>
                  </a:lnTo>
                  <a:lnTo>
                    <a:pt x="338" y="218"/>
                  </a:lnTo>
                  <a:lnTo>
                    <a:pt x="338" y="218"/>
                  </a:lnTo>
                  <a:lnTo>
                    <a:pt x="336" y="221"/>
                  </a:lnTo>
                  <a:lnTo>
                    <a:pt x="334" y="221"/>
                  </a:lnTo>
                  <a:lnTo>
                    <a:pt x="334" y="221"/>
                  </a:lnTo>
                  <a:lnTo>
                    <a:pt x="331" y="221"/>
                  </a:lnTo>
                  <a:lnTo>
                    <a:pt x="329" y="218"/>
                  </a:lnTo>
                  <a:lnTo>
                    <a:pt x="329" y="218"/>
                  </a:lnTo>
                  <a:lnTo>
                    <a:pt x="329" y="216"/>
                  </a:lnTo>
                  <a:lnTo>
                    <a:pt x="329" y="216"/>
                  </a:lnTo>
                  <a:lnTo>
                    <a:pt x="329" y="213"/>
                  </a:lnTo>
                  <a:lnTo>
                    <a:pt x="327" y="213"/>
                  </a:lnTo>
                  <a:lnTo>
                    <a:pt x="327" y="216"/>
                  </a:lnTo>
                  <a:lnTo>
                    <a:pt x="324" y="216"/>
                  </a:lnTo>
                  <a:lnTo>
                    <a:pt x="324" y="213"/>
                  </a:lnTo>
                  <a:lnTo>
                    <a:pt x="324" y="213"/>
                  </a:lnTo>
                  <a:lnTo>
                    <a:pt x="324" y="211"/>
                  </a:lnTo>
                  <a:lnTo>
                    <a:pt x="324" y="211"/>
                  </a:lnTo>
                  <a:lnTo>
                    <a:pt x="324" y="209"/>
                  </a:lnTo>
                  <a:lnTo>
                    <a:pt x="322" y="209"/>
                  </a:lnTo>
                  <a:lnTo>
                    <a:pt x="320" y="211"/>
                  </a:lnTo>
                  <a:lnTo>
                    <a:pt x="317" y="211"/>
                  </a:lnTo>
                  <a:lnTo>
                    <a:pt x="317" y="211"/>
                  </a:lnTo>
                  <a:lnTo>
                    <a:pt x="317" y="209"/>
                  </a:lnTo>
                  <a:lnTo>
                    <a:pt x="317" y="206"/>
                  </a:lnTo>
                  <a:lnTo>
                    <a:pt x="317" y="204"/>
                  </a:lnTo>
                  <a:lnTo>
                    <a:pt x="317" y="204"/>
                  </a:lnTo>
                  <a:lnTo>
                    <a:pt x="315" y="202"/>
                  </a:lnTo>
                  <a:lnTo>
                    <a:pt x="310" y="202"/>
                  </a:lnTo>
                  <a:lnTo>
                    <a:pt x="308" y="202"/>
                  </a:lnTo>
                  <a:lnTo>
                    <a:pt x="305" y="202"/>
                  </a:lnTo>
                  <a:lnTo>
                    <a:pt x="305" y="202"/>
                  </a:lnTo>
                  <a:lnTo>
                    <a:pt x="305" y="204"/>
                  </a:lnTo>
                  <a:lnTo>
                    <a:pt x="305" y="204"/>
                  </a:lnTo>
                  <a:lnTo>
                    <a:pt x="303" y="206"/>
                  </a:lnTo>
                  <a:lnTo>
                    <a:pt x="294" y="204"/>
                  </a:lnTo>
                  <a:lnTo>
                    <a:pt x="291" y="204"/>
                  </a:lnTo>
                  <a:lnTo>
                    <a:pt x="291" y="206"/>
                  </a:lnTo>
                  <a:lnTo>
                    <a:pt x="289" y="206"/>
                  </a:lnTo>
                  <a:lnTo>
                    <a:pt x="289" y="204"/>
                  </a:lnTo>
                  <a:lnTo>
                    <a:pt x="286" y="202"/>
                  </a:lnTo>
                  <a:lnTo>
                    <a:pt x="286" y="202"/>
                  </a:lnTo>
                  <a:lnTo>
                    <a:pt x="282" y="202"/>
                  </a:lnTo>
                  <a:lnTo>
                    <a:pt x="272" y="206"/>
                  </a:lnTo>
                  <a:lnTo>
                    <a:pt x="270" y="202"/>
                  </a:lnTo>
                  <a:lnTo>
                    <a:pt x="270" y="197"/>
                  </a:lnTo>
                  <a:lnTo>
                    <a:pt x="267" y="194"/>
                  </a:lnTo>
                  <a:lnTo>
                    <a:pt x="267" y="194"/>
                  </a:lnTo>
                  <a:lnTo>
                    <a:pt x="265" y="192"/>
                  </a:lnTo>
                  <a:lnTo>
                    <a:pt x="265" y="190"/>
                  </a:lnTo>
                  <a:lnTo>
                    <a:pt x="265" y="190"/>
                  </a:lnTo>
                  <a:lnTo>
                    <a:pt x="263" y="190"/>
                  </a:lnTo>
                  <a:lnTo>
                    <a:pt x="263" y="190"/>
                  </a:lnTo>
                  <a:lnTo>
                    <a:pt x="260" y="190"/>
                  </a:lnTo>
                  <a:lnTo>
                    <a:pt x="258" y="190"/>
                  </a:lnTo>
                  <a:lnTo>
                    <a:pt x="256" y="190"/>
                  </a:lnTo>
                  <a:lnTo>
                    <a:pt x="241" y="178"/>
                  </a:lnTo>
                  <a:lnTo>
                    <a:pt x="239" y="178"/>
                  </a:lnTo>
                  <a:lnTo>
                    <a:pt x="239" y="176"/>
                  </a:lnTo>
                  <a:lnTo>
                    <a:pt x="239" y="173"/>
                  </a:lnTo>
                  <a:lnTo>
                    <a:pt x="239" y="173"/>
                  </a:lnTo>
                  <a:lnTo>
                    <a:pt x="237" y="171"/>
                  </a:lnTo>
                  <a:lnTo>
                    <a:pt x="237" y="171"/>
                  </a:lnTo>
                  <a:lnTo>
                    <a:pt x="227" y="166"/>
                  </a:lnTo>
                  <a:lnTo>
                    <a:pt x="227" y="166"/>
                  </a:lnTo>
                  <a:lnTo>
                    <a:pt x="225" y="166"/>
                  </a:lnTo>
                  <a:lnTo>
                    <a:pt x="223" y="166"/>
                  </a:lnTo>
                  <a:lnTo>
                    <a:pt x="215" y="168"/>
                  </a:lnTo>
                  <a:lnTo>
                    <a:pt x="211" y="171"/>
                  </a:lnTo>
                  <a:lnTo>
                    <a:pt x="211" y="164"/>
                  </a:lnTo>
                  <a:lnTo>
                    <a:pt x="211" y="161"/>
                  </a:lnTo>
                  <a:lnTo>
                    <a:pt x="208" y="159"/>
                  </a:lnTo>
                  <a:lnTo>
                    <a:pt x="206" y="157"/>
                  </a:lnTo>
                  <a:lnTo>
                    <a:pt x="189" y="150"/>
                  </a:lnTo>
                  <a:lnTo>
                    <a:pt x="189" y="147"/>
                  </a:lnTo>
                  <a:lnTo>
                    <a:pt x="189" y="147"/>
                  </a:lnTo>
                  <a:lnTo>
                    <a:pt x="189" y="147"/>
                  </a:lnTo>
                  <a:lnTo>
                    <a:pt x="189" y="145"/>
                  </a:lnTo>
                  <a:lnTo>
                    <a:pt x="189" y="145"/>
                  </a:lnTo>
                  <a:lnTo>
                    <a:pt x="189" y="145"/>
                  </a:lnTo>
                  <a:lnTo>
                    <a:pt x="192" y="145"/>
                  </a:lnTo>
                  <a:lnTo>
                    <a:pt x="192" y="142"/>
                  </a:lnTo>
                  <a:lnTo>
                    <a:pt x="194" y="142"/>
                  </a:lnTo>
                  <a:lnTo>
                    <a:pt x="194" y="142"/>
                  </a:lnTo>
                  <a:lnTo>
                    <a:pt x="194" y="142"/>
                  </a:lnTo>
                  <a:lnTo>
                    <a:pt x="196" y="142"/>
                  </a:lnTo>
                  <a:lnTo>
                    <a:pt x="196" y="145"/>
                  </a:lnTo>
                  <a:lnTo>
                    <a:pt x="199" y="142"/>
                  </a:lnTo>
                  <a:lnTo>
                    <a:pt x="199" y="140"/>
                  </a:lnTo>
                  <a:lnTo>
                    <a:pt x="201" y="140"/>
                  </a:lnTo>
                  <a:lnTo>
                    <a:pt x="201" y="140"/>
                  </a:lnTo>
                  <a:lnTo>
                    <a:pt x="201" y="140"/>
                  </a:lnTo>
                  <a:lnTo>
                    <a:pt x="204" y="140"/>
                  </a:lnTo>
                  <a:lnTo>
                    <a:pt x="204" y="140"/>
                  </a:lnTo>
                  <a:lnTo>
                    <a:pt x="206" y="140"/>
                  </a:lnTo>
                  <a:lnTo>
                    <a:pt x="211" y="135"/>
                  </a:lnTo>
                  <a:lnTo>
                    <a:pt x="213" y="133"/>
                  </a:lnTo>
                  <a:lnTo>
                    <a:pt x="213" y="131"/>
                  </a:lnTo>
                  <a:lnTo>
                    <a:pt x="213" y="131"/>
                  </a:lnTo>
                  <a:lnTo>
                    <a:pt x="211" y="128"/>
                  </a:lnTo>
                  <a:lnTo>
                    <a:pt x="204" y="128"/>
                  </a:lnTo>
                  <a:lnTo>
                    <a:pt x="199" y="126"/>
                  </a:lnTo>
                  <a:lnTo>
                    <a:pt x="180" y="114"/>
                  </a:lnTo>
                  <a:lnTo>
                    <a:pt x="175" y="109"/>
                  </a:lnTo>
                  <a:lnTo>
                    <a:pt x="170" y="105"/>
                  </a:lnTo>
                  <a:lnTo>
                    <a:pt x="168" y="100"/>
                  </a:lnTo>
                  <a:lnTo>
                    <a:pt x="166" y="95"/>
                  </a:lnTo>
                  <a:lnTo>
                    <a:pt x="161" y="90"/>
                  </a:lnTo>
                  <a:lnTo>
                    <a:pt x="151" y="86"/>
                  </a:lnTo>
                  <a:lnTo>
                    <a:pt x="149" y="83"/>
                  </a:lnTo>
                  <a:lnTo>
                    <a:pt x="147" y="81"/>
                  </a:lnTo>
                  <a:lnTo>
                    <a:pt x="144" y="74"/>
                  </a:lnTo>
                  <a:lnTo>
                    <a:pt x="140" y="69"/>
                  </a:lnTo>
                  <a:lnTo>
                    <a:pt x="133" y="62"/>
                  </a:lnTo>
                  <a:lnTo>
                    <a:pt x="133" y="60"/>
                  </a:lnTo>
                  <a:lnTo>
                    <a:pt x="130" y="60"/>
                  </a:lnTo>
                  <a:lnTo>
                    <a:pt x="130" y="60"/>
                  </a:lnTo>
                  <a:lnTo>
                    <a:pt x="128" y="60"/>
                  </a:lnTo>
                  <a:lnTo>
                    <a:pt x="125" y="62"/>
                  </a:lnTo>
                  <a:lnTo>
                    <a:pt x="125" y="62"/>
                  </a:lnTo>
                  <a:lnTo>
                    <a:pt x="125" y="64"/>
                  </a:lnTo>
                  <a:lnTo>
                    <a:pt x="125" y="67"/>
                  </a:lnTo>
                  <a:lnTo>
                    <a:pt x="125" y="69"/>
                  </a:lnTo>
                  <a:lnTo>
                    <a:pt x="128" y="81"/>
                  </a:lnTo>
                  <a:lnTo>
                    <a:pt x="130" y="88"/>
                  </a:lnTo>
                  <a:lnTo>
                    <a:pt x="128" y="93"/>
                  </a:lnTo>
                  <a:lnTo>
                    <a:pt x="125" y="97"/>
                  </a:lnTo>
                  <a:lnTo>
                    <a:pt x="118" y="100"/>
                  </a:lnTo>
                  <a:lnTo>
                    <a:pt x="116" y="100"/>
                  </a:lnTo>
                  <a:lnTo>
                    <a:pt x="116" y="97"/>
                  </a:lnTo>
                  <a:lnTo>
                    <a:pt x="111" y="95"/>
                  </a:lnTo>
                  <a:lnTo>
                    <a:pt x="104" y="90"/>
                  </a:lnTo>
                  <a:lnTo>
                    <a:pt x="104" y="90"/>
                  </a:lnTo>
                  <a:lnTo>
                    <a:pt x="102" y="90"/>
                  </a:lnTo>
                  <a:lnTo>
                    <a:pt x="97" y="93"/>
                  </a:lnTo>
                  <a:lnTo>
                    <a:pt x="88" y="100"/>
                  </a:lnTo>
                  <a:lnTo>
                    <a:pt x="83" y="88"/>
                  </a:lnTo>
                  <a:lnTo>
                    <a:pt x="80" y="86"/>
                  </a:lnTo>
                  <a:lnTo>
                    <a:pt x="80" y="78"/>
                  </a:lnTo>
                  <a:lnTo>
                    <a:pt x="78" y="71"/>
                  </a:lnTo>
                  <a:lnTo>
                    <a:pt x="78" y="69"/>
                  </a:lnTo>
                  <a:lnTo>
                    <a:pt x="78" y="64"/>
                  </a:lnTo>
                  <a:lnTo>
                    <a:pt x="78" y="60"/>
                  </a:lnTo>
                  <a:lnTo>
                    <a:pt x="78" y="57"/>
                  </a:lnTo>
                  <a:lnTo>
                    <a:pt x="83" y="48"/>
                  </a:lnTo>
                  <a:lnTo>
                    <a:pt x="88" y="36"/>
                  </a:lnTo>
                  <a:lnTo>
                    <a:pt x="92" y="31"/>
                  </a:lnTo>
                  <a:lnTo>
                    <a:pt x="97" y="26"/>
                  </a:lnTo>
                  <a:lnTo>
                    <a:pt x="99" y="26"/>
                  </a:lnTo>
                  <a:lnTo>
                    <a:pt x="102" y="24"/>
                  </a:lnTo>
                  <a:lnTo>
                    <a:pt x="99" y="22"/>
                  </a:lnTo>
                  <a:lnTo>
                    <a:pt x="85" y="15"/>
                  </a:lnTo>
                  <a:lnTo>
                    <a:pt x="78" y="10"/>
                  </a:lnTo>
                  <a:lnTo>
                    <a:pt x="69" y="0"/>
                  </a:lnTo>
                  <a:lnTo>
                    <a:pt x="66" y="0"/>
                  </a:lnTo>
                  <a:lnTo>
                    <a:pt x="64" y="0"/>
                  </a:lnTo>
                  <a:lnTo>
                    <a:pt x="59" y="3"/>
                  </a:lnTo>
                  <a:lnTo>
                    <a:pt x="59" y="3"/>
                  </a:lnTo>
                  <a:lnTo>
                    <a:pt x="59" y="5"/>
                  </a:lnTo>
                  <a:lnTo>
                    <a:pt x="59" y="10"/>
                  </a:lnTo>
                  <a:lnTo>
                    <a:pt x="57" y="17"/>
                  </a:lnTo>
                  <a:lnTo>
                    <a:pt x="54" y="19"/>
                  </a:lnTo>
                  <a:lnTo>
                    <a:pt x="50" y="24"/>
                  </a:lnTo>
                  <a:lnTo>
                    <a:pt x="43" y="31"/>
                  </a:lnTo>
                  <a:lnTo>
                    <a:pt x="40" y="34"/>
                  </a:lnTo>
                  <a:lnTo>
                    <a:pt x="38" y="36"/>
                  </a:lnTo>
                  <a:lnTo>
                    <a:pt x="38" y="38"/>
                  </a:lnTo>
                  <a:lnTo>
                    <a:pt x="35" y="41"/>
                  </a:lnTo>
                  <a:lnTo>
                    <a:pt x="31" y="45"/>
                  </a:lnTo>
                  <a:lnTo>
                    <a:pt x="28" y="45"/>
                  </a:lnTo>
                  <a:lnTo>
                    <a:pt x="28" y="45"/>
                  </a:lnTo>
                  <a:lnTo>
                    <a:pt x="28" y="48"/>
                  </a:lnTo>
                  <a:lnTo>
                    <a:pt x="28" y="48"/>
                  </a:lnTo>
                  <a:lnTo>
                    <a:pt x="28" y="48"/>
                  </a:lnTo>
                  <a:lnTo>
                    <a:pt x="28" y="48"/>
                  </a:lnTo>
                  <a:lnTo>
                    <a:pt x="28" y="48"/>
                  </a:lnTo>
                  <a:lnTo>
                    <a:pt x="26" y="50"/>
                  </a:lnTo>
                  <a:lnTo>
                    <a:pt x="26" y="48"/>
                  </a:lnTo>
                  <a:lnTo>
                    <a:pt x="26" y="48"/>
                  </a:lnTo>
                  <a:lnTo>
                    <a:pt x="24" y="50"/>
                  </a:lnTo>
                  <a:lnTo>
                    <a:pt x="24" y="50"/>
                  </a:lnTo>
                  <a:lnTo>
                    <a:pt x="24" y="50"/>
                  </a:lnTo>
                  <a:lnTo>
                    <a:pt x="24" y="52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7" y="60"/>
                  </a:lnTo>
                  <a:lnTo>
                    <a:pt x="17" y="64"/>
                  </a:lnTo>
                  <a:lnTo>
                    <a:pt x="12" y="81"/>
                  </a:lnTo>
                  <a:lnTo>
                    <a:pt x="12" y="83"/>
                  </a:lnTo>
                  <a:lnTo>
                    <a:pt x="9" y="86"/>
                  </a:lnTo>
                  <a:lnTo>
                    <a:pt x="9" y="83"/>
                  </a:lnTo>
                  <a:lnTo>
                    <a:pt x="9" y="83"/>
                  </a:lnTo>
                  <a:lnTo>
                    <a:pt x="7" y="86"/>
                  </a:lnTo>
                  <a:lnTo>
                    <a:pt x="7" y="86"/>
                  </a:lnTo>
                  <a:lnTo>
                    <a:pt x="7" y="88"/>
                  </a:lnTo>
                  <a:lnTo>
                    <a:pt x="7" y="88"/>
                  </a:lnTo>
                  <a:lnTo>
                    <a:pt x="9" y="90"/>
                  </a:lnTo>
                  <a:lnTo>
                    <a:pt x="7" y="90"/>
                  </a:lnTo>
                  <a:lnTo>
                    <a:pt x="7" y="93"/>
                  </a:lnTo>
                  <a:lnTo>
                    <a:pt x="5" y="93"/>
                  </a:lnTo>
                  <a:lnTo>
                    <a:pt x="5" y="95"/>
                  </a:lnTo>
                  <a:lnTo>
                    <a:pt x="2" y="100"/>
                  </a:lnTo>
                  <a:lnTo>
                    <a:pt x="2" y="102"/>
                  </a:lnTo>
                  <a:lnTo>
                    <a:pt x="2" y="105"/>
                  </a:lnTo>
                  <a:lnTo>
                    <a:pt x="2" y="105"/>
                  </a:lnTo>
                  <a:lnTo>
                    <a:pt x="2" y="107"/>
                  </a:lnTo>
                  <a:lnTo>
                    <a:pt x="5" y="109"/>
                  </a:lnTo>
                  <a:lnTo>
                    <a:pt x="2" y="109"/>
                  </a:lnTo>
                  <a:lnTo>
                    <a:pt x="2" y="109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0" y="116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0" y="121"/>
                  </a:lnTo>
                  <a:lnTo>
                    <a:pt x="5" y="121"/>
                  </a:lnTo>
                  <a:lnTo>
                    <a:pt x="7" y="121"/>
                  </a:lnTo>
                  <a:lnTo>
                    <a:pt x="5" y="123"/>
                  </a:lnTo>
                  <a:lnTo>
                    <a:pt x="0" y="128"/>
                  </a:lnTo>
                  <a:lnTo>
                    <a:pt x="0" y="131"/>
                  </a:lnTo>
                  <a:lnTo>
                    <a:pt x="0" y="131"/>
                  </a:lnTo>
                  <a:lnTo>
                    <a:pt x="5" y="131"/>
                  </a:lnTo>
                  <a:lnTo>
                    <a:pt x="7" y="131"/>
                  </a:lnTo>
                  <a:lnTo>
                    <a:pt x="9" y="131"/>
                  </a:lnTo>
                  <a:lnTo>
                    <a:pt x="9" y="133"/>
                  </a:lnTo>
                  <a:lnTo>
                    <a:pt x="9" y="133"/>
                  </a:lnTo>
                  <a:lnTo>
                    <a:pt x="7" y="135"/>
                  </a:lnTo>
                  <a:lnTo>
                    <a:pt x="7" y="135"/>
                  </a:lnTo>
                  <a:lnTo>
                    <a:pt x="7" y="138"/>
                  </a:lnTo>
                  <a:lnTo>
                    <a:pt x="7" y="140"/>
                  </a:lnTo>
                  <a:lnTo>
                    <a:pt x="7" y="142"/>
                  </a:lnTo>
                  <a:lnTo>
                    <a:pt x="9" y="142"/>
                  </a:lnTo>
                  <a:lnTo>
                    <a:pt x="9" y="145"/>
                  </a:lnTo>
                  <a:lnTo>
                    <a:pt x="9" y="147"/>
                  </a:lnTo>
                  <a:lnTo>
                    <a:pt x="7" y="147"/>
                  </a:lnTo>
                  <a:lnTo>
                    <a:pt x="7" y="150"/>
                  </a:lnTo>
                  <a:lnTo>
                    <a:pt x="9" y="168"/>
                  </a:lnTo>
                  <a:lnTo>
                    <a:pt x="9" y="168"/>
                  </a:lnTo>
                  <a:lnTo>
                    <a:pt x="7" y="171"/>
                  </a:lnTo>
                  <a:lnTo>
                    <a:pt x="7" y="171"/>
                  </a:lnTo>
                  <a:lnTo>
                    <a:pt x="7" y="171"/>
                  </a:lnTo>
                  <a:lnTo>
                    <a:pt x="7" y="171"/>
                  </a:lnTo>
                  <a:lnTo>
                    <a:pt x="9" y="171"/>
                  </a:lnTo>
                  <a:lnTo>
                    <a:pt x="9" y="173"/>
                  </a:lnTo>
                  <a:lnTo>
                    <a:pt x="9" y="173"/>
                  </a:lnTo>
                  <a:lnTo>
                    <a:pt x="12" y="180"/>
                  </a:lnTo>
                  <a:lnTo>
                    <a:pt x="14" y="185"/>
                  </a:lnTo>
                  <a:lnTo>
                    <a:pt x="14" y="187"/>
                  </a:lnTo>
                  <a:lnTo>
                    <a:pt x="12" y="187"/>
                  </a:lnTo>
                  <a:lnTo>
                    <a:pt x="12" y="190"/>
                  </a:lnTo>
                  <a:lnTo>
                    <a:pt x="17" y="192"/>
                  </a:lnTo>
                  <a:lnTo>
                    <a:pt x="17" y="194"/>
                  </a:lnTo>
                  <a:lnTo>
                    <a:pt x="17" y="197"/>
                  </a:lnTo>
                  <a:lnTo>
                    <a:pt x="17" y="197"/>
                  </a:lnTo>
                  <a:lnTo>
                    <a:pt x="17" y="197"/>
                  </a:lnTo>
                  <a:lnTo>
                    <a:pt x="17" y="199"/>
                  </a:lnTo>
                  <a:lnTo>
                    <a:pt x="14" y="202"/>
                  </a:lnTo>
                  <a:lnTo>
                    <a:pt x="17" y="206"/>
                  </a:lnTo>
                  <a:lnTo>
                    <a:pt x="17" y="209"/>
                  </a:lnTo>
                  <a:lnTo>
                    <a:pt x="17" y="211"/>
                  </a:lnTo>
                  <a:lnTo>
                    <a:pt x="19" y="213"/>
                  </a:lnTo>
                  <a:lnTo>
                    <a:pt x="28" y="223"/>
                  </a:lnTo>
                  <a:lnTo>
                    <a:pt x="28" y="223"/>
                  </a:lnTo>
                  <a:lnTo>
                    <a:pt x="28" y="225"/>
                  </a:lnTo>
                  <a:lnTo>
                    <a:pt x="28" y="228"/>
                  </a:lnTo>
                  <a:lnTo>
                    <a:pt x="28" y="228"/>
                  </a:lnTo>
                  <a:lnTo>
                    <a:pt x="31" y="232"/>
                  </a:lnTo>
                  <a:lnTo>
                    <a:pt x="31" y="235"/>
                  </a:lnTo>
                  <a:lnTo>
                    <a:pt x="31" y="235"/>
                  </a:lnTo>
                  <a:lnTo>
                    <a:pt x="31" y="235"/>
                  </a:lnTo>
                  <a:lnTo>
                    <a:pt x="31" y="237"/>
                  </a:lnTo>
                  <a:lnTo>
                    <a:pt x="31" y="237"/>
                  </a:lnTo>
                  <a:lnTo>
                    <a:pt x="28" y="239"/>
                  </a:lnTo>
                  <a:lnTo>
                    <a:pt x="28" y="239"/>
                  </a:lnTo>
                  <a:lnTo>
                    <a:pt x="26" y="239"/>
                  </a:lnTo>
                  <a:lnTo>
                    <a:pt x="26" y="242"/>
                  </a:lnTo>
                  <a:lnTo>
                    <a:pt x="26" y="242"/>
                  </a:lnTo>
                  <a:lnTo>
                    <a:pt x="31" y="249"/>
                  </a:lnTo>
                  <a:lnTo>
                    <a:pt x="31" y="249"/>
                  </a:lnTo>
                  <a:lnTo>
                    <a:pt x="31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5" y="254"/>
                  </a:lnTo>
                  <a:lnTo>
                    <a:pt x="35" y="254"/>
                  </a:lnTo>
                  <a:lnTo>
                    <a:pt x="35" y="256"/>
                  </a:lnTo>
                  <a:lnTo>
                    <a:pt x="35" y="256"/>
                  </a:lnTo>
                  <a:lnTo>
                    <a:pt x="35" y="256"/>
                  </a:lnTo>
                  <a:lnTo>
                    <a:pt x="38" y="256"/>
                  </a:lnTo>
                  <a:lnTo>
                    <a:pt x="38" y="256"/>
                  </a:lnTo>
                  <a:lnTo>
                    <a:pt x="40" y="256"/>
                  </a:lnTo>
                  <a:lnTo>
                    <a:pt x="40" y="256"/>
                  </a:lnTo>
                  <a:lnTo>
                    <a:pt x="40" y="256"/>
                  </a:lnTo>
                  <a:lnTo>
                    <a:pt x="40" y="258"/>
                  </a:lnTo>
                  <a:lnTo>
                    <a:pt x="40" y="258"/>
                  </a:lnTo>
                  <a:lnTo>
                    <a:pt x="40" y="261"/>
                  </a:lnTo>
                  <a:lnTo>
                    <a:pt x="43" y="261"/>
                  </a:lnTo>
                  <a:lnTo>
                    <a:pt x="45" y="261"/>
                  </a:lnTo>
                  <a:lnTo>
                    <a:pt x="45" y="261"/>
                  </a:lnTo>
                  <a:lnTo>
                    <a:pt x="45" y="261"/>
                  </a:lnTo>
                  <a:lnTo>
                    <a:pt x="45" y="265"/>
                  </a:lnTo>
                  <a:lnTo>
                    <a:pt x="47" y="265"/>
                  </a:lnTo>
                  <a:lnTo>
                    <a:pt x="50" y="265"/>
                  </a:lnTo>
                  <a:lnTo>
                    <a:pt x="47" y="273"/>
                  </a:lnTo>
                  <a:lnTo>
                    <a:pt x="45" y="275"/>
                  </a:lnTo>
                  <a:lnTo>
                    <a:pt x="47" y="277"/>
                  </a:lnTo>
                  <a:lnTo>
                    <a:pt x="47" y="280"/>
                  </a:lnTo>
                  <a:lnTo>
                    <a:pt x="47" y="280"/>
                  </a:lnTo>
                  <a:lnTo>
                    <a:pt x="50" y="282"/>
                  </a:lnTo>
                  <a:lnTo>
                    <a:pt x="50" y="282"/>
                  </a:lnTo>
                  <a:lnTo>
                    <a:pt x="52" y="282"/>
                  </a:lnTo>
                  <a:lnTo>
                    <a:pt x="54" y="284"/>
                  </a:lnTo>
                  <a:lnTo>
                    <a:pt x="54" y="284"/>
                  </a:lnTo>
                  <a:lnTo>
                    <a:pt x="52" y="284"/>
                  </a:lnTo>
                  <a:lnTo>
                    <a:pt x="52" y="287"/>
                  </a:lnTo>
                  <a:lnTo>
                    <a:pt x="52" y="287"/>
                  </a:lnTo>
                  <a:lnTo>
                    <a:pt x="52" y="287"/>
                  </a:lnTo>
                  <a:lnTo>
                    <a:pt x="50" y="289"/>
                  </a:lnTo>
                  <a:lnTo>
                    <a:pt x="50" y="289"/>
                  </a:lnTo>
                  <a:lnTo>
                    <a:pt x="50" y="289"/>
                  </a:lnTo>
                  <a:lnTo>
                    <a:pt x="50" y="292"/>
                  </a:lnTo>
                  <a:lnTo>
                    <a:pt x="52" y="292"/>
                  </a:lnTo>
                  <a:lnTo>
                    <a:pt x="54" y="292"/>
                  </a:lnTo>
                  <a:lnTo>
                    <a:pt x="50" y="294"/>
                  </a:lnTo>
                  <a:lnTo>
                    <a:pt x="50" y="296"/>
                  </a:lnTo>
                  <a:lnTo>
                    <a:pt x="50" y="301"/>
                  </a:lnTo>
                  <a:lnTo>
                    <a:pt x="50" y="303"/>
                  </a:lnTo>
                  <a:lnTo>
                    <a:pt x="45" y="301"/>
                  </a:lnTo>
                  <a:lnTo>
                    <a:pt x="47" y="303"/>
                  </a:lnTo>
                  <a:lnTo>
                    <a:pt x="47" y="306"/>
                  </a:lnTo>
                  <a:lnTo>
                    <a:pt x="45" y="310"/>
                  </a:lnTo>
                  <a:lnTo>
                    <a:pt x="47" y="310"/>
                  </a:lnTo>
                  <a:lnTo>
                    <a:pt x="50" y="313"/>
                  </a:lnTo>
                  <a:lnTo>
                    <a:pt x="50" y="313"/>
                  </a:lnTo>
                  <a:lnTo>
                    <a:pt x="52" y="315"/>
                  </a:lnTo>
                  <a:lnTo>
                    <a:pt x="52" y="320"/>
                  </a:lnTo>
                  <a:lnTo>
                    <a:pt x="52" y="322"/>
                  </a:lnTo>
                  <a:lnTo>
                    <a:pt x="50" y="325"/>
                  </a:lnTo>
                  <a:lnTo>
                    <a:pt x="50" y="325"/>
                  </a:lnTo>
                  <a:lnTo>
                    <a:pt x="47" y="327"/>
                  </a:lnTo>
                  <a:lnTo>
                    <a:pt x="47" y="329"/>
                  </a:lnTo>
                  <a:lnTo>
                    <a:pt x="45" y="332"/>
                  </a:lnTo>
                  <a:lnTo>
                    <a:pt x="45" y="332"/>
                  </a:lnTo>
                  <a:lnTo>
                    <a:pt x="43" y="329"/>
                  </a:lnTo>
                  <a:lnTo>
                    <a:pt x="43" y="329"/>
                  </a:lnTo>
                  <a:lnTo>
                    <a:pt x="40" y="329"/>
                  </a:lnTo>
                  <a:lnTo>
                    <a:pt x="38" y="334"/>
                  </a:lnTo>
                  <a:lnTo>
                    <a:pt x="38" y="334"/>
                  </a:lnTo>
                  <a:lnTo>
                    <a:pt x="33" y="334"/>
                  </a:lnTo>
                  <a:lnTo>
                    <a:pt x="31" y="336"/>
                  </a:lnTo>
                  <a:lnTo>
                    <a:pt x="31" y="336"/>
                  </a:lnTo>
                  <a:lnTo>
                    <a:pt x="31" y="336"/>
                  </a:lnTo>
                  <a:lnTo>
                    <a:pt x="28" y="336"/>
                  </a:lnTo>
                  <a:lnTo>
                    <a:pt x="28" y="336"/>
                  </a:lnTo>
                  <a:lnTo>
                    <a:pt x="28" y="339"/>
                  </a:lnTo>
                  <a:lnTo>
                    <a:pt x="24" y="341"/>
                  </a:lnTo>
                  <a:lnTo>
                    <a:pt x="26" y="346"/>
                  </a:lnTo>
                  <a:lnTo>
                    <a:pt x="26" y="348"/>
                  </a:lnTo>
                  <a:lnTo>
                    <a:pt x="26" y="353"/>
                  </a:lnTo>
                  <a:lnTo>
                    <a:pt x="26" y="353"/>
                  </a:lnTo>
                  <a:lnTo>
                    <a:pt x="26" y="353"/>
                  </a:lnTo>
                  <a:lnTo>
                    <a:pt x="26" y="353"/>
                  </a:lnTo>
                  <a:lnTo>
                    <a:pt x="28" y="353"/>
                  </a:lnTo>
                  <a:lnTo>
                    <a:pt x="28" y="355"/>
                  </a:lnTo>
                  <a:lnTo>
                    <a:pt x="28" y="355"/>
                  </a:lnTo>
                  <a:lnTo>
                    <a:pt x="31" y="355"/>
                  </a:lnTo>
                  <a:lnTo>
                    <a:pt x="31" y="358"/>
                  </a:lnTo>
                  <a:lnTo>
                    <a:pt x="31" y="360"/>
                  </a:lnTo>
                  <a:lnTo>
                    <a:pt x="31" y="363"/>
                  </a:lnTo>
                  <a:lnTo>
                    <a:pt x="31" y="363"/>
                  </a:lnTo>
                  <a:lnTo>
                    <a:pt x="28" y="363"/>
                  </a:lnTo>
                  <a:lnTo>
                    <a:pt x="28" y="365"/>
                  </a:lnTo>
                  <a:lnTo>
                    <a:pt x="28" y="365"/>
                  </a:lnTo>
                  <a:lnTo>
                    <a:pt x="28" y="365"/>
                  </a:lnTo>
                  <a:lnTo>
                    <a:pt x="28" y="367"/>
                  </a:lnTo>
                  <a:lnTo>
                    <a:pt x="31" y="367"/>
                  </a:lnTo>
                  <a:lnTo>
                    <a:pt x="31" y="367"/>
                  </a:lnTo>
                  <a:lnTo>
                    <a:pt x="31" y="370"/>
                  </a:lnTo>
                  <a:lnTo>
                    <a:pt x="31" y="370"/>
                  </a:lnTo>
                  <a:lnTo>
                    <a:pt x="31" y="372"/>
                  </a:lnTo>
                  <a:lnTo>
                    <a:pt x="31" y="372"/>
                  </a:lnTo>
                  <a:lnTo>
                    <a:pt x="31" y="374"/>
                  </a:lnTo>
                  <a:lnTo>
                    <a:pt x="31" y="377"/>
                  </a:lnTo>
                  <a:lnTo>
                    <a:pt x="38" y="381"/>
                  </a:lnTo>
                  <a:lnTo>
                    <a:pt x="38" y="384"/>
                  </a:lnTo>
                  <a:lnTo>
                    <a:pt x="40" y="386"/>
                  </a:lnTo>
                  <a:lnTo>
                    <a:pt x="40" y="391"/>
                  </a:lnTo>
                  <a:lnTo>
                    <a:pt x="43" y="393"/>
                  </a:lnTo>
                  <a:lnTo>
                    <a:pt x="43" y="393"/>
                  </a:lnTo>
                  <a:lnTo>
                    <a:pt x="45" y="396"/>
                  </a:lnTo>
                  <a:lnTo>
                    <a:pt x="45" y="396"/>
                  </a:lnTo>
                  <a:lnTo>
                    <a:pt x="45" y="396"/>
                  </a:lnTo>
                  <a:lnTo>
                    <a:pt x="47" y="396"/>
                  </a:lnTo>
                  <a:lnTo>
                    <a:pt x="50" y="396"/>
                  </a:lnTo>
                  <a:lnTo>
                    <a:pt x="50" y="398"/>
                  </a:lnTo>
                  <a:lnTo>
                    <a:pt x="57" y="403"/>
                  </a:lnTo>
                  <a:lnTo>
                    <a:pt x="57" y="403"/>
                  </a:lnTo>
                  <a:lnTo>
                    <a:pt x="57" y="403"/>
                  </a:lnTo>
                  <a:lnTo>
                    <a:pt x="59" y="403"/>
                  </a:lnTo>
                  <a:lnTo>
                    <a:pt x="62" y="403"/>
                  </a:lnTo>
                  <a:lnTo>
                    <a:pt x="62" y="403"/>
                  </a:lnTo>
                  <a:lnTo>
                    <a:pt x="62" y="405"/>
                  </a:lnTo>
                  <a:lnTo>
                    <a:pt x="62" y="405"/>
                  </a:lnTo>
                  <a:lnTo>
                    <a:pt x="62" y="407"/>
                  </a:lnTo>
                  <a:lnTo>
                    <a:pt x="62" y="410"/>
                  </a:lnTo>
                  <a:lnTo>
                    <a:pt x="64" y="410"/>
                  </a:lnTo>
                  <a:lnTo>
                    <a:pt x="64" y="412"/>
                  </a:lnTo>
                  <a:lnTo>
                    <a:pt x="64" y="415"/>
                  </a:lnTo>
                  <a:lnTo>
                    <a:pt x="66" y="417"/>
                  </a:lnTo>
                  <a:lnTo>
                    <a:pt x="66" y="417"/>
                  </a:lnTo>
                  <a:lnTo>
                    <a:pt x="66" y="417"/>
                  </a:lnTo>
                  <a:lnTo>
                    <a:pt x="66" y="417"/>
                  </a:lnTo>
                  <a:lnTo>
                    <a:pt x="69" y="419"/>
                  </a:lnTo>
                  <a:lnTo>
                    <a:pt x="66" y="422"/>
                  </a:lnTo>
                  <a:lnTo>
                    <a:pt x="64" y="424"/>
                  </a:lnTo>
                  <a:lnTo>
                    <a:pt x="62" y="424"/>
                  </a:lnTo>
                  <a:lnTo>
                    <a:pt x="62" y="426"/>
                  </a:lnTo>
                  <a:lnTo>
                    <a:pt x="62" y="426"/>
                  </a:lnTo>
                  <a:lnTo>
                    <a:pt x="59" y="429"/>
                  </a:lnTo>
                  <a:lnTo>
                    <a:pt x="59" y="429"/>
                  </a:lnTo>
                  <a:lnTo>
                    <a:pt x="52" y="431"/>
                  </a:lnTo>
                  <a:lnTo>
                    <a:pt x="50" y="431"/>
                  </a:lnTo>
                  <a:lnTo>
                    <a:pt x="50" y="434"/>
                  </a:lnTo>
                  <a:lnTo>
                    <a:pt x="50" y="434"/>
                  </a:lnTo>
                  <a:lnTo>
                    <a:pt x="50" y="434"/>
                  </a:lnTo>
                  <a:lnTo>
                    <a:pt x="50" y="434"/>
                  </a:lnTo>
                  <a:lnTo>
                    <a:pt x="50" y="436"/>
                  </a:lnTo>
                  <a:lnTo>
                    <a:pt x="50" y="436"/>
                  </a:lnTo>
                  <a:lnTo>
                    <a:pt x="52" y="436"/>
                  </a:lnTo>
                  <a:lnTo>
                    <a:pt x="52" y="436"/>
                  </a:lnTo>
                  <a:lnTo>
                    <a:pt x="52" y="436"/>
                  </a:lnTo>
                  <a:lnTo>
                    <a:pt x="54" y="436"/>
                  </a:lnTo>
                  <a:lnTo>
                    <a:pt x="54" y="436"/>
                  </a:lnTo>
                  <a:lnTo>
                    <a:pt x="54" y="438"/>
                  </a:lnTo>
                  <a:lnTo>
                    <a:pt x="54" y="441"/>
                  </a:lnTo>
                  <a:lnTo>
                    <a:pt x="54" y="441"/>
                  </a:lnTo>
                  <a:lnTo>
                    <a:pt x="57" y="441"/>
                  </a:lnTo>
                  <a:lnTo>
                    <a:pt x="62" y="441"/>
                  </a:lnTo>
                  <a:lnTo>
                    <a:pt x="64" y="441"/>
                  </a:lnTo>
                  <a:lnTo>
                    <a:pt x="64" y="441"/>
                  </a:lnTo>
                  <a:lnTo>
                    <a:pt x="64" y="441"/>
                  </a:lnTo>
                  <a:lnTo>
                    <a:pt x="64" y="441"/>
                  </a:lnTo>
                  <a:lnTo>
                    <a:pt x="64" y="441"/>
                  </a:lnTo>
                  <a:lnTo>
                    <a:pt x="66" y="441"/>
                  </a:lnTo>
                  <a:lnTo>
                    <a:pt x="66" y="441"/>
                  </a:lnTo>
                  <a:lnTo>
                    <a:pt x="66" y="441"/>
                  </a:lnTo>
                  <a:lnTo>
                    <a:pt x="66" y="441"/>
                  </a:lnTo>
                  <a:lnTo>
                    <a:pt x="69" y="443"/>
                  </a:lnTo>
                  <a:lnTo>
                    <a:pt x="69" y="445"/>
                  </a:lnTo>
                  <a:lnTo>
                    <a:pt x="71" y="445"/>
                  </a:lnTo>
                  <a:lnTo>
                    <a:pt x="71" y="445"/>
                  </a:lnTo>
                  <a:lnTo>
                    <a:pt x="71" y="443"/>
                  </a:lnTo>
                  <a:lnTo>
                    <a:pt x="71" y="443"/>
                  </a:lnTo>
                  <a:lnTo>
                    <a:pt x="73" y="443"/>
                  </a:lnTo>
                  <a:lnTo>
                    <a:pt x="73" y="443"/>
                  </a:lnTo>
                  <a:lnTo>
                    <a:pt x="73" y="443"/>
                  </a:lnTo>
                  <a:lnTo>
                    <a:pt x="76" y="443"/>
                  </a:lnTo>
                  <a:lnTo>
                    <a:pt x="76" y="445"/>
                  </a:lnTo>
                  <a:lnTo>
                    <a:pt x="73" y="445"/>
                  </a:lnTo>
                  <a:lnTo>
                    <a:pt x="73" y="448"/>
                  </a:lnTo>
                  <a:lnTo>
                    <a:pt x="66" y="448"/>
                  </a:lnTo>
                  <a:lnTo>
                    <a:pt x="64" y="448"/>
                  </a:lnTo>
                  <a:lnTo>
                    <a:pt x="45" y="457"/>
                  </a:lnTo>
                  <a:lnTo>
                    <a:pt x="40" y="460"/>
                  </a:lnTo>
                  <a:lnTo>
                    <a:pt x="40" y="462"/>
                  </a:lnTo>
                  <a:lnTo>
                    <a:pt x="38" y="462"/>
                  </a:lnTo>
                  <a:lnTo>
                    <a:pt x="38" y="464"/>
                  </a:lnTo>
                  <a:lnTo>
                    <a:pt x="38" y="464"/>
                  </a:lnTo>
                  <a:lnTo>
                    <a:pt x="38" y="467"/>
                  </a:lnTo>
                  <a:lnTo>
                    <a:pt x="38" y="469"/>
                  </a:lnTo>
                  <a:lnTo>
                    <a:pt x="38" y="474"/>
                  </a:lnTo>
                  <a:lnTo>
                    <a:pt x="38" y="474"/>
                  </a:lnTo>
                  <a:lnTo>
                    <a:pt x="38" y="474"/>
                  </a:lnTo>
                  <a:lnTo>
                    <a:pt x="38" y="474"/>
                  </a:lnTo>
                  <a:lnTo>
                    <a:pt x="43" y="474"/>
                  </a:lnTo>
                  <a:lnTo>
                    <a:pt x="43" y="471"/>
                  </a:lnTo>
                  <a:lnTo>
                    <a:pt x="45" y="471"/>
                  </a:lnTo>
                  <a:lnTo>
                    <a:pt x="45" y="467"/>
                  </a:lnTo>
                  <a:lnTo>
                    <a:pt x="47" y="467"/>
                  </a:lnTo>
                  <a:lnTo>
                    <a:pt x="47" y="467"/>
                  </a:lnTo>
                  <a:lnTo>
                    <a:pt x="50" y="467"/>
                  </a:lnTo>
                  <a:lnTo>
                    <a:pt x="50" y="467"/>
                  </a:lnTo>
                  <a:lnTo>
                    <a:pt x="50" y="467"/>
                  </a:lnTo>
                  <a:lnTo>
                    <a:pt x="66" y="460"/>
                  </a:lnTo>
                  <a:lnTo>
                    <a:pt x="69" y="460"/>
                  </a:lnTo>
                  <a:lnTo>
                    <a:pt x="71" y="455"/>
                  </a:lnTo>
                  <a:lnTo>
                    <a:pt x="73" y="455"/>
                  </a:lnTo>
                  <a:lnTo>
                    <a:pt x="76" y="455"/>
                  </a:lnTo>
                  <a:lnTo>
                    <a:pt x="76" y="455"/>
                  </a:lnTo>
                  <a:lnTo>
                    <a:pt x="80" y="455"/>
                  </a:lnTo>
                  <a:lnTo>
                    <a:pt x="88" y="455"/>
                  </a:lnTo>
                  <a:lnTo>
                    <a:pt x="88" y="457"/>
                  </a:lnTo>
                  <a:lnTo>
                    <a:pt x="88" y="457"/>
                  </a:lnTo>
                  <a:lnTo>
                    <a:pt x="90" y="457"/>
                  </a:lnTo>
                  <a:lnTo>
                    <a:pt x="90" y="457"/>
                  </a:lnTo>
                  <a:lnTo>
                    <a:pt x="90" y="457"/>
                  </a:lnTo>
                  <a:lnTo>
                    <a:pt x="90" y="457"/>
                  </a:lnTo>
                  <a:lnTo>
                    <a:pt x="92" y="457"/>
                  </a:lnTo>
                  <a:lnTo>
                    <a:pt x="92" y="457"/>
                  </a:lnTo>
                  <a:lnTo>
                    <a:pt x="95" y="457"/>
                  </a:lnTo>
                  <a:lnTo>
                    <a:pt x="97" y="457"/>
                  </a:lnTo>
                  <a:lnTo>
                    <a:pt x="104" y="457"/>
                  </a:lnTo>
                  <a:lnTo>
                    <a:pt x="107" y="457"/>
                  </a:lnTo>
                  <a:lnTo>
                    <a:pt x="107" y="460"/>
                  </a:lnTo>
                  <a:lnTo>
                    <a:pt x="107" y="460"/>
                  </a:lnTo>
                  <a:lnTo>
                    <a:pt x="107" y="462"/>
                  </a:lnTo>
                  <a:lnTo>
                    <a:pt x="107" y="462"/>
                  </a:lnTo>
                  <a:lnTo>
                    <a:pt x="109" y="462"/>
                  </a:lnTo>
                  <a:lnTo>
                    <a:pt x="109" y="462"/>
                  </a:lnTo>
                  <a:lnTo>
                    <a:pt x="109" y="462"/>
                  </a:lnTo>
                  <a:lnTo>
                    <a:pt x="109" y="462"/>
                  </a:lnTo>
                  <a:lnTo>
                    <a:pt x="109" y="460"/>
                  </a:lnTo>
                  <a:lnTo>
                    <a:pt x="109" y="457"/>
                  </a:lnTo>
                  <a:lnTo>
                    <a:pt x="109" y="457"/>
                  </a:lnTo>
                  <a:lnTo>
                    <a:pt x="111" y="457"/>
                  </a:lnTo>
                  <a:lnTo>
                    <a:pt x="111" y="457"/>
                  </a:lnTo>
                  <a:lnTo>
                    <a:pt x="114" y="457"/>
                  </a:lnTo>
                  <a:lnTo>
                    <a:pt x="114" y="457"/>
                  </a:lnTo>
                  <a:lnTo>
                    <a:pt x="116" y="457"/>
                  </a:lnTo>
                  <a:lnTo>
                    <a:pt x="116" y="455"/>
                  </a:lnTo>
                  <a:lnTo>
                    <a:pt x="116" y="455"/>
                  </a:lnTo>
                  <a:lnTo>
                    <a:pt x="116" y="455"/>
                  </a:lnTo>
                  <a:lnTo>
                    <a:pt x="118" y="452"/>
                  </a:lnTo>
                  <a:lnTo>
                    <a:pt x="118" y="452"/>
                  </a:lnTo>
                  <a:lnTo>
                    <a:pt x="121" y="452"/>
                  </a:lnTo>
                  <a:lnTo>
                    <a:pt x="125" y="452"/>
                  </a:lnTo>
                  <a:lnTo>
                    <a:pt x="125" y="452"/>
                  </a:lnTo>
                  <a:lnTo>
                    <a:pt x="128" y="452"/>
                  </a:lnTo>
                  <a:lnTo>
                    <a:pt x="128" y="452"/>
                  </a:lnTo>
                  <a:lnTo>
                    <a:pt x="130" y="452"/>
                  </a:lnTo>
                  <a:lnTo>
                    <a:pt x="133" y="452"/>
                  </a:lnTo>
                  <a:lnTo>
                    <a:pt x="133" y="455"/>
                  </a:lnTo>
                  <a:lnTo>
                    <a:pt x="135" y="455"/>
                  </a:lnTo>
                  <a:lnTo>
                    <a:pt x="135" y="455"/>
                  </a:lnTo>
                  <a:lnTo>
                    <a:pt x="135" y="455"/>
                  </a:lnTo>
                  <a:lnTo>
                    <a:pt x="135" y="457"/>
                  </a:lnTo>
                  <a:lnTo>
                    <a:pt x="135" y="457"/>
                  </a:lnTo>
                  <a:lnTo>
                    <a:pt x="130" y="460"/>
                  </a:lnTo>
                  <a:lnTo>
                    <a:pt x="130" y="462"/>
                  </a:lnTo>
                  <a:lnTo>
                    <a:pt x="128" y="462"/>
                  </a:lnTo>
                  <a:lnTo>
                    <a:pt x="128" y="462"/>
                  </a:lnTo>
                  <a:lnTo>
                    <a:pt x="128" y="462"/>
                  </a:lnTo>
                  <a:lnTo>
                    <a:pt x="128" y="462"/>
                  </a:lnTo>
                  <a:lnTo>
                    <a:pt x="128" y="462"/>
                  </a:lnTo>
                  <a:lnTo>
                    <a:pt x="128" y="464"/>
                  </a:lnTo>
                  <a:lnTo>
                    <a:pt x="128" y="464"/>
                  </a:lnTo>
                  <a:lnTo>
                    <a:pt x="130" y="467"/>
                  </a:lnTo>
                  <a:lnTo>
                    <a:pt x="130" y="467"/>
                  </a:lnTo>
                  <a:lnTo>
                    <a:pt x="130" y="469"/>
                  </a:lnTo>
                  <a:lnTo>
                    <a:pt x="133" y="469"/>
                  </a:lnTo>
                  <a:lnTo>
                    <a:pt x="135" y="469"/>
                  </a:lnTo>
                  <a:lnTo>
                    <a:pt x="137" y="469"/>
                  </a:lnTo>
                  <a:lnTo>
                    <a:pt x="137" y="469"/>
                  </a:lnTo>
                  <a:lnTo>
                    <a:pt x="137" y="464"/>
                  </a:lnTo>
                  <a:lnTo>
                    <a:pt x="140" y="464"/>
                  </a:lnTo>
                  <a:lnTo>
                    <a:pt x="140" y="464"/>
                  </a:lnTo>
                  <a:lnTo>
                    <a:pt x="144" y="464"/>
                  </a:lnTo>
                  <a:lnTo>
                    <a:pt x="147" y="464"/>
                  </a:lnTo>
                  <a:lnTo>
                    <a:pt x="149" y="464"/>
                  </a:lnTo>
                  <a:lnTo>
                    <a:pt x="151" y="467"/>
                  </a:lnTo>
                  <a:lnTo>
                    <a:pt x="151" y="469"/>
                  </a:lnTo>
                  <a:lnTo>
                    <a:pt x="154" y="469"/>
                  </a:lnTo>
                  <a:lnTo>
                    <a:pt x="156" y="469"/>
                  </a:lnTo>
                  <a:lnTo>
                    <a:pt x="156" y="469"/>
                  </a:lnTo>
                  <a:lnTo>
                    <a:pt x="156" y="469"/>
                  </a:lnTo>
                  <a:lnTo>
                    <a:pt x="159" y="471"/>
                  </a:lnTo>
                  <a:lnTo>
                    <a:pt x="161" y="471"/>
                  </a:lnTo>
                  <a:lnTo>
                    <a:pt x="163" y="474"/>
                  </a:lnTo>
                  <a:lnTo>
                    <a:pt x="166" y="474"/>
                  </a:lnTo>
                  <a:lnTo>
                    <a:pt x="170" y="476"/>
                  </a:lnTo>
                  <a:lnTo>
                    <a:pt x="173" y="476"/>
                  </a:lnTo>
                  <a:lnTo>
                    <a:pt x="175" y="476"/>
                  </a:lnTo>
                  <a:lnTo>
                    <a:pt x="175" y="476"/>
                  </a:lnTo>
                  <a:lnTo>
                    <a:pt x="178" y="474"/>
                  </a:lnTo>
                  <a:lnTo>
                    <a:pt x="178" y="474"/>
                  </a:lnTo>
                  <a:lnTo>
                    <a:pt x="178" y="474"/>
                  </a:lnTo>
                  <a:lnTo>
                    <a:pt x="180" y="474"/>
                  </a:lnTo>
                  <a:lnTo>
                    <a:pt x="182" y="474"/>
                  </a:lnTo>
                  <a:lnTo>
                    <a:pt x="187" y="471"/>
                  </a:lnTo>
                  <a:lnTo>
                    <a:pt x="189" y="471"/>
                  </a:lnTo>
                  <a:lnTo>
                    <a:pt x="189" y="474"/>
                  </a:lnTo>
                  <a:lnTo>
                    <a:pt x="192" y="474"/>
                  </a:lnTo>
                  <a:lnTo>
                    <a:pt x="192" y="471"/>
                  </a:lnTo>
                  <a:lnTo>
                    <a:pt x="194" y="474"/>
                  </a:lnTo>
                  <a:lnTo>
                    <a:pt x="194" y="474"/>
                  </a:lnTo>
                  <a:lnTo>
                    <a:pt x="194" y="476"/>
                  </a:lnTo>
                  <a:lnTo>
                    <a:pt x="196" y="476"/>
                  </a:lnTo>
                  <a:lnTo>
                    <a:pt x="196" y="476"/>
                  </a:lnTo>
                  <a:lnTo>
                    <a:pt x="199" y="476"/>
                  </a:lnTo>
                  <a:lnTo>
                    <a:pt x="201" y="479"/>
                  </a:lnTo>
                  <a:lnTo>
                    <a:pt x="204" y="483"/>
                  </a:lnTo>
                  <a:lnTo>
                    <a:pt x="206" y="483"/>
                  </a:lnTo>
                  <a:lnTo>
                    <a:pt x="206" y="483"/>
                  </a:lnTo>
                  <a:lnTo>
                    <a:pt x="211" y="483"/>
                  </a:lnTo>
                  <a:lnTo>
                    <a:pt x="213" y="483"/>
                  </a:lnTo>
                  <a:lnTo>
                    <a:pt x="213" y="483"/>
                  </a:lnTo>
                  <a:lnTo>
                    <a:pt x="215" y="486"/>
                  </a:lnTo>
                  <a:lnTo>
                    <a:pt x="215" y="486"/>
                  </a:lnTo>
                  <a:lnTo>
                    <a:pt x="215" y="488"/>
                  </a:lnTo>
                  <a:lnTo>
                    <a:pt x="215" y="488"/>
                  </a:lnTo>
                  <a:lnTo>
                    <a:pt x="215" y="488"/>
                  </a:lnTo>
                  <a:lnTo>
                    <a:pt x="215" y="493"/>
                  </a:lnTo>
                  <a:lnTo>
                    <a:pt x="218" y="497"/>
                  </a:lnTo>
                  <a:lnTo>
                    <a:pt x="218" y="500"/>
                  </a:lnTo>
                  <a:lnTo>
                    <a:pt x="225" y="509"/>
                  </a:lnTo>
                  <a:lnTo>
                    <a:pt x="227" y="514"/>
                  </a:lnTo>
                  <a:lnTo>
                    <a:pt x="227" y="516"/>
                  </a:lnTo>
                  <a:lnTo>
                    <a:pt x="227" y="521"/>
                  </a:lnTo>
                  <a:lnTo>
                    <a:pt x="227" y="526"/>
                  </a:lnTo>
                  <a:lnTo>
                    <a:pt x="227" y="526"/>
                  </a:lnTo>
                  <a:lnTo>
                    <a:pt x="227" y="528"/>
                  </a:lnTo>
                  <a:lnTo>
                    <a:pt x="227" y="528"/>
                  </a:lnTo>
                  <a:lnTo>
                    <a:pt x="230" y="528"/>
                  </a:lnTo>
                  <a:lnTo>
                    <a:pt x="230" y="528"/>
                  </a:lnTo>
                  <a:lnTo>
                    <a:pt x="227" y="531"/>
                  </a:lnTo>
                  <a:lnTo>
                    <a:pt x="225" y="533"/>
                  </a:lnTo>
                  <a:lnTo>
                    <a:pt x="225" y="535"/>
                  </a:lnTo>
                  <a:lnTo>
                    <a:pt x="225" y="535"/>
                  </a:lnTo>
                  <a:lnTo>
                    <a:pt x="223" y="538"/>
                  </a:lnTo>
                  <a:lnTo>
                    <a:pt x="220" y="538"/>
                  </a:lnTo>
                  <a:lnTo>
                    <a:pt x="218" y="538"/>
                  </a:lnTo>
                  <a:lnTo>
                    <a:pt x="218" y="538"/>
                  </a:lnTo>
                  <a:lnTo>
                    <a:pt x="215" y="538"/>
                  </a:lnTo>
                  <a:lnTo>
                    <a:pt x="215" y="540"/>
                  </a:lnTo>
                  <a:lnTo>
                    <a:pt x="215" y="540"/>
                  </a:lnTo>
                  <a:lnTo>
                    <a:pt x="215" y="542"/>
                  </a:lnTo>
                  <a:lnTo>
                    <a:pt x="215" y="545"/>
                  </a:lnTo>
                  <a:lnTo>
                    <a:pt x="215" y="545"/>
                  </a:lnTo>
                  <a:lnTo>
                    <a:pt x="215" y="547"/>
                  </a:lnTo>
                  <a:lnTo>
                    <a:pt x="218" y="550"/>
                  </a:lnTo>
                  <a:lnTo>
                    <a:pt x="215" y="550"/>
                  </a:lnTo>
                  <a:lnTo>
                    <a:pt x="215" y="550"/>
                  </a:lnTo>
                  <a:lnTo>
                    <a:pt x="213" y="552"/>
                  </a:lnTo>
                  <a:lnTo>
                    <a:pt x="213" y="552"/>
                  </a:lnTo>
                  <a:lnTo>
                    <a:pt x="213" y="552"/>
                  </a:lnTo>
                  <a:lnTo>
                    <a:pt x="213" y="554"/>
                  </a:lnTo>
                  <a:lnTo>
                    <a:pt x="213" y="557"/>
                  </a:lnTo>
                  <a:lnTo>
                    <a:pt x="213" y="557"/>
                  </a:lnTo>
                  <a:lnTo>
                    <a:pt x="215" y="559"/>
                  </a:lnTo>
                  <a:lnTo>
                    <a:pt x="215" y="559"/>
                  </a:lnTo>
                  <a:lnTo>
                    <a:pt x="215" y="561"/>
                  </a:lnTo>
                  <a:lnTo>
                    <a:pt x="215" y="561"/>
                  </a:lnTo>
                  <a:lnTo>
                    <a:pt x="211" y="568"/>
                  </a:lnTo>
                  <a:lnTo>
                    <a:pt x="208" y="573"/>
                  </a:lnTo>
                  <a:lnTo>
                    <a:pt x="208" y="576"/>
                  </a:lnTo>
                  <a:lnTo>
                    <a:pt x="208" y="578"/>
                  </a:lnTo>
                  <a:lnTo>
                    <a:pt x="208" y="580"/>
                  </a:lnTo>
                  <a:lnTo>
                    <a:pt x="204" y="585"/>
                  </a:lnTo>
                  <a:lnTo>
                    <a:pt x="201" y="590"/>
                  </a:lnTo>
                  <a:lnTo>
                    <a:pt x="199" y="594"/>
                  </a:lnTo>
                  <a:lnTo>
                    <a:pt x="196" y="597"/>
                  </a:lnTo>
                  <a:lnTo>
                    <a:pt x="196" y="597"/>
                  </a:lnTo>
                  <a:lnTo>
                    <a:pt x="194" y="597"/>
                  </a:lnTo>
                  <a:lnTo>
                    <a:pt x="192" y="599"/>
                  </a:lnTo>
                  <a:lnTo>
                    <a:pt x="192" y="599"/>
                  </a:lnTo>
                  <a:lnTo>
                    <a:pt x="192" y="602"/>
                  </a:lnTo>
                  <a:lnTo>
                    <a:pt x="192" y="604"/>
                  </a:lnTo>
                  <a:lnTo>
                    <a:pt x="189" y="606"/>
                  </a:lnTo>
                  <a:lnTo>
                    <a:pt x="189" y="606"/>
                  </a:lnTo>
                  <a:lnTo>
                    <a:pt x="189" y="609"/>
                  </a:lnTo>
                  <a:lnTo>
                    <a:pt x="192" y="609"/>
                  </a:lnTo>
                  <a:lnTo>
                    <a:pt x="192" y="611"/>
                  </a:lnTo>
                  <a:lnTo>
                    <a:pt x="194" y="613"/>
                  </a:lnTo>
                  <a:lnTo>
                    <a:pt x="194" y="616"/>
                  </a:lnTo>
                  <a:lnTo>
                    <a:pt x="194" y="616"/>
                  </a:lnTo>
                  <a:lnTo>
                    <a:pt x="194" y="618"/>
                  </a:lnTo>
                  <a:lnTo>
                    <a:pt x="194" y="618"/>
                  </a:lnTo>
                  <a:lnTo>
                    <a:pt x="194" y="618"/>
                  </a:lnTo>
                  <a:lnTo>
                    <a:pt x="192" y="618"/>
                  </a:lnTo>
                  <a:lnTo>
                    <a:pt x="189" y="621"/>
                  </a:lnTo>
                  <a:lnTo>
                    <a:pt x="178" y="623"/>
                  </a:lnTo>
                  <a:lnTo>
                    <a:pt x="173" y="625"/>
                  </a:lnTo>
                  <a:lnTo>
                    <a:pt x="173" y="628"/>
                  </a:lnTo>
                  <a:lnTo>
                    <a:pt x="170" y="628"/>
                  </a:lnTo>
                  <a:lnTo>
                    <a:pt x="170" y="628"/>
                  </a:lnTo>
                  <a:lnTo>
                    <a:pt x="168" y="628"/>
                  </a:lnTo>
                  <a:lnTo>
                    <a:pt x="163" y="628"/>
                  </a:lnTo>
                  <a:lnTo>
                    <a:pt x="163" y="628"/>
                  </a:lnTo>
                  <a:lnTo>
                    <a:pt x="159" y="628"/>
                  </a:lnTo>
                  <a:lnTo>
                    <a:pt x="149" y="630"/>
                  </a:lnTo>
                  <a:lnTo>
                    <a:pt x="147" y="632"/>
                  </a:lnTo>
                  <a:lnTo>
                    <a:pt x="147" y="639"/>
                  </a:lnTo>
                  <a:lnTo>
                    <a:pt x="144" y="642"/>
                  </a:lnTo>
                  <a:lnTo>
                    <a:pt x="137" y="649"/>
                  </a:lnTo>
                  <a:lnTo>
                    <a:pt x="137" y="649"/>
                  </a:lnTo>
                  <a:lnTo>
                    <a:pt x="135" y="651"/>
                  </a:lnTo>
                  <a:lnTo>
                    <a:pt x="135" y="651"/>
                  </a:lnTo>
                  <a:lnTo>
                    <a:pt x="137" y="654"/>
                  </a:lnTo>
                  <a:lnTo>
                    <a:pt x="137" y="656"/>
                  </a:lnTo>
                  <a:lnTo>
                    <a:pt x="140" y="656"/>
                  </a:lnTo>
                  <a:lnTo>
                    <a:pt x="142" y="658"/>
                  </a:lnTo>
                  <a:lnTo>
                    <a:pt x="147" y="673"/>
                  </a:lnTo>
                  <a:lnTo>
                    <a:pt x="149" y="675"/>
                  </a:lnTo>
                  <a:lnTo>
                    <a:pt x="149" y="675"/>
                  </a:lnTo>
                  <a:lnTo>
                    <a:pt x="149" y="677"/>
                  </a:lnTo>
                  <a:lnTo>
                    <a:pt x="149" y="680"/>
                  </a:lnTo>
                  <a:lnTo>
                    <a:pt x="147" y="682"/>
                  </a:lnTo>
                  <a:lnTo>
                    <a:pt x="147" y="684"/>
                  </a:lnTo>
                  <a:lnTo>
                    <a:pt x="147" y="687"/>
                  </a:lnTo>
                  <a:lnTo>
                    <a:pt x="144" y="689"/>
                  </a:lnTo>
                  <a:lnTo>
                    <a:pt x="144" y="689"/>
                  </a:lnTo>
                  <a:lnTo>
                    <a:pt x="144" y="692"/>
                  </a:lnTo>
                  <a:lnTo>
                    <a:pt x="147" y="694"/>
                  </a:lnTo>
                  <a:lnTo>
                    <a:pt x="144" y="699"/>
                  </a:lnTo>
                  <a:lnTo>
                    <a:pt x="144" y="701"/>
                  </a:lnTo>
                  <a:lnTo>
                    <a:pt x="142" y="703"/>
                  </a:lnTo>
                  <a:lnTo>
                    <a:pt x="137" y="708"/>
                  </a:lnTo>
                  <a:lnTo>
                    <a:pt x="133" y="710"/>
                  </a:lnTo>
                  <a:lnTo>
                    <a:pt x="128" y="715"/>
                  </a:lnTo>
                  <a:lnTo>
                    <a:pt x="125" y="715"/>
                  </a:lnTo>
                  <a:lnTo>
                    <a:pt x="125" y="718"/>
                  </a:lnTo>
                  <a:lnTo>
                    <a:pt x="128" y="720"/>
                  </a:lnTo>
                  <a:lnTo>
                    <a:pt x="128" y="720"/>
                  </a:lnTo>
                  <a:lnTo>
                    <a:pt x="130" y="720"/>
                  </a:lnTo>
                  <a:lnTo>
                    <a:pt x="130" y="720"/>
                  </a:lnTo>
                  <a:lnTo>
                    <a:pt x="133" y="727"/>
                  </a:lnTo>
                  <a:lnTo>
                    <a:pt x="133" y="729"/>
                  </a:lnTo>
                  <a:lnTo>
                    <a:pt x="133" y="732"/>
                  </a:lnTo>
                  <a:lnTo>
                    <a:pt x="133" y="734"/>
                  </a:lnTo>
                  <a:lnTo>
                    <a:pt x="135" y="736"/>
                  </a:lnTo>
                  <a:lnTo>
                    <a:pt x="135" y="736"/>
                  </a:lnTo>
                  <a:lnTo>
                    <a:pt x="137" y="739"/>
                  </a:lnTo>
                  <a:lnTo>
                    <a:pt x="137" y="744"/>
                  </a:lnTo>
                  <a:lnTo>
                    <a:pt x="137" y="744"/>
                  </a:lnTo>
                  <a:lnTo>
                    <a:pt x="137" y="746"/>
                  </a:lnTo>
                  <a:lnTo>
                    <a:pt x="137" y="746"/>
                  </a:lnTo>
                  <a:lnTo>
                    <a:pt x="137" y="748"/>
                  </a:lnTo>
                  <a:lnTo>
                    <a:pt x="137" y="748"/>
                  </a:lnTo>
                  <a:lnTo>
                    <a:pt x="137" y="751"/>
                  </a:lnTo>
                  <a:lnTo>
                    <a:pt x="137" y="753"/>
                  </a:lnTo>
                  <a:lnTo>
                    <a:pt x="135" y="755"/>
                  </a:lnTo>
                  <a:lnTo>
                    <a:pt x="133" y="760"/>
                  </a:lnTo>
                  <a:lnTo>
                    <a:pt x="133" y="763"/>
                  </a:lnTo>
                  <a:lnTo>
                    <a:pt x="133" y="763"/>
                  </a:lnTo>
                  <a:lnTo>
                    <a:pt x="135" y="765"/>
                  </a:lnTo>
                  <a:lnTo>
                    <a:pt x="135" y="765"/>
                  </a:lnTo>
                  <a:lnTo>
                    <a:pt x="135" y="765"/>
                  </a:lnTo>
                  <a:lnTo>
                    <a:pt x="137" y="767"/>
                  </a:lnTo>
                  <a:lnTo>
                    <a:pt x="137" y="767"/>
                  </a:lnTo>
                  <a:lnTo>
                    <a:pt x="137" y="767"/>
                  </a:lnTo>
                  <a:lnTo>
                    <a:pt x="140" y="770"/>
                  </a:lnTo>
                  <a:lnTo>
                    <a:pt x="140" y="772"/>
                  </a:lnTo>
                  <a:lnTo>
                    <a:pt x="142" y="772"/>
                  </a:lnTo>
                  <a:lnTo>
                    <a:pt x="144" y="774"/>
                  </a:lnTo>
                  <a:lnTo>
                    <a:pt x="147" y="774"/>
                  </a:lnTo>
                  <a:lnTo>
                    <a:pt x="147" y="774"/>
                  </a:lnTo>
                  <a:lnTo>
                    <a:pt x="147" y="777"/>
                  </a:lnTo>
                  <a:lnTo>
                    <a:pt x="147" y="777"/>
                  </a:lnTo>
                  <a:lnTo>
                    <a:pt x="144" y="781"/>
                  </a:lnTo>
                  <a:lnTo>
                    <a:pt x="144" y="781"/>
                  </a:lnTo>
                  <a:lnTo>
                    <a:pt x="144" y="784"/>
                  </a:lnTo>
                  <a:lnTo>
                    <a:pt x="144" y="786"/>
                  </a:lnTo>
                  <a:lnTo>
                    <a:pt x="147" y="786"/>
                  </a:lnTo>
                  <a:lnTo>
                    <a:pt x="147" y="789"/>
                  </a:lnTo>
                  <a:lnTo>
                    <a:pt x="149" y="789"/>
                  </a:lnTo>
                  <a:lnTo>
                    <a:pt x="151" y="789"/>
                  </a:lnTo>
                  <a:lnTo>
                    <a:pt x="154" y="789"/>
                  </a:lnTo>
                  <a:lnTo>
                    <a:pt x="156" y="786"/>
                  </a:lnTo>
                  <a:lnTo>
                    <a:pt x="156" y="786"/>
                  </a:lnTo>
                  <a:lnTo>
                    <a:pt x="159" y="784"/>
                  </a:lnTo>
                  <a:lnTo>
                    <a:pt x="159" y="784"/>
                  </a:lnTo>
                  <a:lnTo>
                    <a:pt x="159" y="781"/>
                  </a:lnTo>
                  <a:lnTo>
                    <a:pt x="159" y="781"/>
                  </a:lnTo>
                  <a:lnTo>
                    <a:pt x="159" y="779"/>
                  </a:lnTo>
                  <a:lnTo>
                    <a:pt x="159" y="779"/>
                  </a:lnTo>
                  <a:lnTo>
                    <a:pt x="159" y="777"/>
                  </a:lnTo>
                  <a:lnTo>
                    <a:pt x="161" y="777"/>
                  </a:lnTo>
                  <a:lnTo>
                    <a:pt x="161" y="774"/>
                  </a:lnTo>
                  <a:lnTo>
                    <a:pt x="161" y="774"/>
                  </a:lnTo>
                  <a:lnTo>
                    <a:pt x="163" y="774"/>
                  </a:lnTo>
                  <a:lnTo>
                    <a:pt x="166" y="777"/>
                  </a:lnTo>
                  <a:lnTo>
                    <a:pt x="168" y="777"/>
                  </a:lnTo>
                  <a:lnTo>
                    <a:pt x="175" y="784"/>
                  </a:lnTo>
                  <a:lnTo>
                    <a:pt x="178" y="784"/>
                  </a:lnTo>
                  <a:lnTo>
                    <a:pt x="180" y="789"/>
                  </a:lnTo>
                  <a:lnTo>
                    <a:pt x="182" y="789"/>
                  </a:lnTo>
                  <a:lnTo>
                    <a:pt x="185" y="791"/>
                  </a:lnTo>
                  <a:lnTo>
                    <a:pt x="187" y="791"/>
                  </a:lnTo>
                  <a:lnTo>
                    <a:pt x="189" y="791"/>
                  </a:lnTo>
                  <a:lnTo>
                    <a:pt x="192" y="791"/>
                  </a:lnTo>
                  <a:lnTo>
                    <a:pt x="192" y="791"/>
                  </a:lnTo>
                  <a:lnTo>
                    <a:pt x="194" y="791"/>
                  </a:lnTo>
                  <a:lnTo>
                    <a:pt x="194" y="793"/>
                  </a:lnTo>
                  <a:lnTo>
                    <a:pt x="194" y="793"/>
                  </a:lnTo>
                  <a:lnTo>
                    <a:pt x="194" y="796"/>
                  </a:lnTo>
                  <a:lnTo>
                    <a:pt x="194" y="798"/>
                  </a:lnTo>
                  <a:lnTo>
                    <a:pt x="196" y="798"/>
                  </a:lnTo>
                  <a:lnTo>
                    <a:pt x="199" y="800"/>
                  </a:lnTo>
                  <a:lnTo>
                    <a:pt x="199" y="798"/>
                  </a:lnTo>
                  <a:lnTo>
                    <a:pt x="201" y="798"/>
                  </a:lnTo>
                  <a:lnTo>
                    <a:pt x="204" y="796"/>
                  </a:lnTo>
                  <a:lnTo>
                    <a:pt x="206" y="793"/>
                  </a:lnTo>
                  <a:lnTo>
                    <a:pt x="208" y="789"/>
                  </a:lnTo>
                  <a:lnTo>
                    <a:pt x="208" y="786"/>
                  </a:lnTo>
                  <a:lnTo>
                    <a:pt x="211" y="784"/>
                  </a:lnTo>
                  <a:lnTo>
                    <a:pt x="215" y="779"/>
                  </a:lnTo>
                  <a:lnTo>
                    <a:pt x="215" y="779"/>
                  </a:lnTo>
                  <a:lnTo>
                    <a:pt x="215" y="777"/>
                  </a:lnTo>
                  <a:lnTo>
                    <a:pt x="218" y="777"/>
                  </a:lnTo>
                  <a:lnTo>
                    <a:pt x="218" y="774"/>
                  </a:lnTo>
                  <a:lnTo>
                    <a:pt x="220" y="772"/>
                  </a:lnTo>
                  <a:lnTo>
                    <a:pt x="220" y="767"/>
                  </a:lnTo>
                  <a:lnTo>
                    <a:pt x="218" y="767"/>
                  </a:lnTo>
                  <a:lnTo>
                    <a:pt x="215" y="767"/>
                  </a:lnTo>
                  <a:lnTo>
                    <a:pt x="213" y="767"/>
                  </a:lnTo>
                  <a:lnTo>
                    <a:pt x="213" y="765"/>
                  </a:lnTo>
                  <a:lnTo>
                    <a:pt x="213" y="765"/>
                  </a:lnTo>
                  <a:lnTo>
                    <a:pt x="211" y="765"/>
                  </a:lnTo>
                  <a:lnTo>
                    <a:pt x="211" y="765"/>
                  </a:lnTo>
                  <a:lnTo>
                    <a:pt x="211" y="765"/>
                  </a:lnTo>
                  <a:lnTo>
                    <a:pt x="211" y="763"/>
                  </a:lnTo>
                  <a:lnTo>
                    <a:pt x="211" y="763"/>
                  </a:lnTo>
                  <a:lnTo>
                    <a:pt x="213" y="760"/>
                  </a:lnTo>
                  <a:lnTo>
                    <a:pt x="213" y="760"/>
                  </a:lnTo>
                  <a:lnTo>
                    <a:pt x="211" y="758"/>
                  </a:lnTo>
                  <a:lnTo>
                    <a:pt x="208" y="755"/>
                  </a:lnTo>
                  <a:lnTo>
                    <a:pt x="208" y="753"/>
                  </a:lnTo>
                  <a:lnTo>
                    <a:pt x="208" y="751"/>
                  </a:lnTo>
                  <a:lnTo>
                    <a:pt x="208" y="751"/>
                  </a:lnTo>
                  <a:lnTo>
                    <a:pt x="206" y="748"/>
                  </a:lnTo>
                  <a:lnTo>
                    <a:pt x="206" y="746"/>
                  </a:lnTo>
                  <a:lnTo>
                    <a:pt x="204" y="746"/>
                  </a:lnTo>
                  <a:lnTo>
                    <a:pt x="201" y="746"/>
                  </a:lnTo>
                  <a:lnTo>
                    <a:pt x="201" y="746"/>
                  </a:lnTo>
                  <a:lnTo>
                    <a:pt x="199" y="746"/>
                  </a:lnTo>
                  <a:lnTo>
                    <a:pt x="194" y="746"/>
                  </a:lnTo>
                  <a:lnTo>
                    <a:pt x="194" y="748"/>
                  </a:lnTo>
                  <a:lnTo>
                    <a:pt x="192" y="748"/>
                  </a:lnTo>
                  <a:lnTo>
                    <a:pt x="192" y="746"/>
                  </a:lnTo>
                  <a:lnTo>
                    <a:pt x="189" y="746"/>
                  </a:lnTo>
                  <a:lnTo>
                    <a:pt x="189" y="744"/>
                  </a:lnTo>
                  <a:lnTo>
                    <a:pt x="189" y="744"/>
                  </a:lnTo>
                  <a:lnTo>
                    <a:pt x="189" y="741"/>
                  </a:lnTo>
                  <a:lnTo>
                    <a:pt x="189" y="739"/>
                  </a:lnTo>
                  <a:lnTo>
                    <a:pt x="192" y="736"/>
                  </a:lnTo>
                  <a:lnTo>
                    <a:pt x="192" y="736"/>
                  </a:lnTo>
                  <a:lnTo>
                    <a:pt x="192" y="736"/>
                  </a:lnTo>
                  <a:lnTo>
                    <a:pt x="192" y="734"/>
                  </a:lnTo>
                  <a:lnTo>
                    <a:pt x="192" y="729"/>
                  </a:lnTo>
                  <a:lnTo>
                    <a:pt x="192" y="725"/>
                  </a:lnTo>
                  <a:lnTo>
                    <a:pt x="192" y="722"/>
                  </a:lnTo>
                  <a:lnTo>
                    <a:pt x="189" y="720"/>
                  </a:lnTo>
                  <a:lnTo>
                    <a:pt x="189" y="718"/>
                  </a:lnTo>
                  <a:lnTo>
                    <a:pt x="187" y="715"/>
                  </a:lnTo>
                  <a:lnTo>
                    <a:pt x="182" y="710"/>
                  </a:lnTo>
                  <a:lnTo>
                    <a:pt x="182" y="708"/>
                  </a:lnTo>
                  <a:lnTo>
                    <a:pt x="180" y="706"/>
                  </a:lnTo>
                  <a:lnTo>
                    <a:pt x="178" y="692"/>
                  </a:lnTo>
                  <a:lnTo>
                    <a:pt x="178" y="687"/>
                  </a:lnTo>
                  <a:lnTo>
                    <a:pt x="178" y="684"/>
                  </a:lnTo>
                  <a:lnTo>
                    <a:pt x="173" y="675"/>
                  </a:lnTo>
                  <a:lnTo>
                    <a:pt x="170" y="673"/>
                  </a:lnTo>
                  <a:lnTo>
                    <a:pt x="170" y="670"/>
                  </a:lnTo>
                  <a:lnTo>
                    <a:pt x="168" y="668"/>
                  </a:lnTo>
                  <a:lnTo>
                    <a:pt x="166" y="668"/>
                  </a:lnTo>
                  <a:lnTo>
                    <a:pt x="166" y="668"/>
                  </a:lnTo>
                  <a:lnTo>
                    <a:pt x="166" y="665"/>
                  </a:lnTo>
                  <a:lnTo>
                    <a:pt x="166" y="665"/>
                  </a:lnTo>
                  <a:lnTo>
                    <a:pt x="166" y="663"/>
                  </a:lnTo>
                  <a:lnTo>
                    <a:pt x="166" y="663"/>
                  </a:lnTo>
                  <a:lnTo>
                    <a:pt x="168" y="661"/>
                  </a:lnTo>
                  <a:lnTo>
                    <a:pt x="170" y="656"/>
                  </a:lnTo>
                  <a:lnTo>
                    <a:pt x="170" y="656"/>
                  </a:lnTo>
                  <a:lnTo>
                    <a:pt x="173" y="654"/>
                  </a:lnTo>
                  <a:lnTo>
                    <a:pt x="173" y="654"/>
                  </a:lnTo>
                  <a:lnTo>
                    <a:pt x="173" y="654"/>
                  </a:lnTo>
                  <a:lnTo>
                    <a:pt x="173" y="651"/>
                  </a:lnTo>
                  <a:lnTo>
                    <a:pt x="173" y="651"/>
                  </a:lnTo>
                  <a:lnTo>
                    <a:pt x="173" y="651"/>
                  </a:lnTo>
                  <a:lnTo>
                    <a:pt x="173" y="649"/>
                  </a:lnTo>
                  <a:lnTo>
                    <a:pt x="173" y="649"/>
                  </a:lnTo>
                  <a:lnTo>
                    <a:pt x="175" y="649"/>
                  </a:lnTo>
                  <a:lnTo>
                    <a:pt x="175" y="649"/>
                  </a:lnTo>
                  <a:lnTo>
                    <a:pt x="178" y="649"/>
                  </a:lnTo>
                  <a:lnTo>
                    <a:pt x="180" y="649"/>
                  </a:lnTo>
                  <a:lnTo>
                    <a:pt x="182" y="649"/>
                  </a:lnTo>
                  <a:lnTo>
                    <a:pt x="182" y="649"/>
                  </a:lnTo>
                  <a:lnTo>
                    <a:pt x="182" y="649"/>
                  </a:lnTo>
                  <a:lnTo>
                    <a:pt x="185" y="651"/>
                  </a:lnTo>
                  <a:lnTo>
                    <a:pt x="185" y="651"/>
                  </a:lnTo>
                  <a:lnTo>
                    <a:pt x="187" y="654"/>
                  </a:lnTo>
                  <a:lnTo>
                    <a:pt x="187" y="654"/>
                  </a:lnTo>
                  <a:lnTo>
                    <a:pt x="189" y="656"/>
                  </a:lnTo>
                  <a:lnTo>
                    <a:pt x="189" y="656"/>
                  </a:lnTo>
                  <a:lnTo>
                    <a:pt x="189" y="656"/>
                  </a:lnTo>
                  <a:lnTo>
                    <a:pt x="192" y="656"/>
                  </a:lnTo>
                  <a:lnTo>
                    <a:pt x="192" y="656"/>
                  </a:lnTo>
                  <a:lnTo>
                    <a:pt x="192" y="654"/>
                  </a:lnTo>
                  <a:lnTo>
                    <a:pt x="192" y="651"/>
                  </a:lnTo>
                  <a:lnTo>
                    <a:pt x="192" y="651"/>
                  </a:lnTo>
                  <a:lnTo>
                    <a:pt x="192" y="651"/>
                  </a:lnTo>
                  <a:lnTo>
                    <a:pt x="192" y="649"/>
                  </a:lnTo>
                  <a:lnTo>
                    <a:pt x="192" y="649"/>
                  </a:lnTo>
                  <a:lnTo>
                    <a:pt x="192" y="647"/>
                  </a:lnTo>
                  <a:lnTo>
                    <a:pt x="192" y="647"/>
                  </a:lnTo>
                  <a:lnTo>
                    <a:pt x="192" y="644"/>
                  </a:lnTo>
                  <a:lnTo>
                    <a:pt x="189" y="642"/>
                  </a:lnTo>
                  <a:lnTo>
                    <a:pt x="189" y="642"/>
                  </a:lnTo>
                  <a:lnTo>
                    <a:pt x="189" y="639"/>
                  </a:lnTo>
                  <a:lnTo>
                    <a:pt x="189" y="637"/>
                  </a:lnTo>
                  <a:lnTo>
                    <a:pt x="192" y="637"/>
                  </a:lnTo>
                  <a:lnTo>
                    <a:pt x="192" y="637"/>
                  </a:lnTo>
                  <a:lnTo>
                    <a:pt x="194" y="637"/>
                  </a:lnTo>
                  <a:lnTo>
                    <a:pt x="194" y="635"/>
                  </a:lnTo>
                  <a:lnTo>
                    <a:pt x="196" y="635"/>
                  </a:lnTo>
                  <a:lnTo>
                    <a:pt x="199" y="637"/>
                  </a:lnTo>
                  <a:lnTo>
                    <a:pt x="199" y="637"/>
                  </a:lnTo>
                  <a:lnTo>
                    <a:pt x="199" y="637"/>
                  </a:lnTo>
                  <a:lnTo>
                    <a:pt x="199" y="639"/>
                  </a:lnTo>
                  <a:lnTo>
                    <a:pt x="199" y="644"/>
                  </a:lnTo>
                  <a:lnTo>
                    <a:pt x="199" y="647"/>
                  </a:lnTo>
                  <a:lnTo>
                    <a:pt x="199" y="647"/>
                  </a:lnTo>
                  <a:lnTo>
                    <a:pt x="201" y="649"/>
                  </a:lnTo>
                  <a:lnTo>
                    <a:pt x="204" y="647"/>
                  </a:lnTo>
                  <a:lnTo>
                    <a:pt x="204" y="647"/>
                  </a:lnTo>
                  <a:lnTo>
                    <a:pt x="206" y="647"/>
                  </a:lnTo>
                  <a:lnTo>
                    <a:pt x="206" y="644"/>
                  </a:lnTo>
                  <a:lnTo>
                    <a:pt x="204" y="639"/>
                  </a:lnTo>
                  <a:lnTo>
                    <a:pt x="204" y="639"/>
                  </a:lnTo>
                  <a:lnTo>
                    <a:pt x="206" y="637"/>
                  </a:lnTo>
                  <a:lnTo>
                    <a:pt x="206" y="637"/>
                  </a:lnTo>
                  <a:lnTo>
                    <a:pt x="206" y="635"/>
                  </a:lnTo>
                  <a:lnTo>
                    <a:pt x="206" y="635"/>
                  </a:lnTo>
                  <a:lnTo>
                    <a:pt x="208" y="632"/>
                  </a:lnTo>
                  <a:lnTo>
                    <a:pt x="208" y="632"/>
                  </a:lnTo>
                  <a:lnTo>
                    <a:pt x="211" y="632"/>
                  </a:lnTo>
                  <a:lnTo>
                    <a:pt x="211" y="635"/>
                  </a:lnTo>
                  <a:lnTo>
                    <a:pt x="213" y="635"/>
                  </a:lnTo>
                  <a:lnTo>
                    <a:pt x="213" y="637"/>
                  </a:lnTo>
                  <a:lnTo>
                    <a:pt x="213" y="639"/>
                  </a:lnTo>
                  <a:lnTo>
                    <a:pt x="213" y="639"/>
                  </a:lnTo>
                  <a:lnTo>
                    <a:pt x="211" y="642"/>
                  </a:lnTo>
                  <a:lnTo>
                    <a:pt x="211" y="644"/>
                  </a:lnTo>
                  <a:lnTo>
                    <a:pt x="211" y="644"/>
                  </a:lnTo>
                  <a:lnTo>
                    <a:pt x="211" y="644"/>
                  </a:lnTo>
                  <a:lnTo>
                    <a:pt x="213" y="644"/>
                  </a:lnTo>
                  <a:lnTo>
                    <a:pt x="213" y="644"/>
                  </a:lnTo>
                  <a:lnTo>
                    <a:pt x="215" y="644"/>
                  </a:lnTo>
                  <a:lnTo>
                    <a:pt x="215" y="644"/>
                  </a:lnTo>
                  <a:lnTo>
                    <a:pt x="215" y="644"/>
                  </a:lnTo>
                  <a:lnTo>
                    <a:pt x="218" y="644"/>
                  </a:lnTo>
                  <a:lnTo>
                    <a:pt x="218" y="647"/>
                  </a:lnTo>
                  <a:lnTo>
                    <a:pt x="218" y="647"/>
                  </a:lnTo>
                  <a:lnTo>
                    <a:pt x="218" y="651"/>
                  </a:lnTo>
                  <a:lnTo>
                    <a:pt x="215" y="651"/>
                  </a:lnTo>
                  <a:lnTo>
                    <a:pt x="215" y="656"/>
                  </a:lnTo>
                  <a:lnTo>
                    <a:pt x="213" y="656"/>
                  </a:lnTo>
                  <a:lnTo>
                    <a:pt x="213" y="658"/>
                  </a:lnTo>
                  <a:lnTo>
                    <a:pt x="215" y="661"/>
                  </a:lnTo>
                  <a:lnTo>
                    <a:pt x="215" y="661"/>
                  </a:lnTo>
                  <a:lnTo>
                    <a:pt x="213" y="663"/>
                  </a:lnTo>
                  <a:lnTo>
                    <a:pt x="213" y="663"/>
                  </a:lnTo>
                  <a:lnTo>
                    <a:pt x="213" y="663"/>
                  </a:lnTo>
                  <a:lnTo>
                    <a:pt x="211" y="665"/>
                  </a:lnTo>
                  <a:lnTo>
                    <a:pt x="208" y="668"/>
                  </a:lnTo>
                  <a:lnTo>
                    <a:pt x="208" y="668"/>
                  </a:lnTo>
                  <a:lnTo>
                    <a:pt x="206" y="670"/>
                  </a:lnTo>
                  <a:lnTo>
                    <a:pt x="206" y="673"/>
                  </a:lnTo>
                  <a:lnTo>
                    <a:pt x="206" y="675"/>
                  </a:lnTo>
                  <a:lnTo>
                    <a:pt x="206" y="677"/>
                  </a:lnTo>
                  <a:lnTo>
                    <a:pt x="206" y="677"/>
                  </a:lnTo>
                  <a:lnTo>
                    <a:pt x="208" y="680"/>
                  </a:lnTo>
                  <a:lnTo>
                    <a:pt x="208" y="677"/>
                  </a:lnTo>
                  <a:lnTo>
                    <a:pt x="211" y="677"/>
                  </a:lnTo>
                  <a:lnTo>
                    <a:pt x="213" y="675"/>
                  </a:lnTo>
                  <a:lnTo>
                    <a:pt x="213" y="673"/>
                  </a:lnTo>
                  <a:lnTo>
                    <a:pt x="215" y="673"/>
                  </a:lnTo>
                  <a:lnTo>
                    <a:pt x="215" y="673"/>
                  </a:lnTo>
                  <a:lnTo>
                    <a:pt x="218" y="673"/>
                  </a:lnTo>
                  <a:lnTo>
                    <a:pt x="218" y="673"/>
                  </a:lnTo>
                  <a:lnTo>
                    <a:pt x="220" y="670"/>
                  </a:lnTo>
                  <a:lnTo>
                    <a:pt x="220" y="670"/>
                  </a:lnTo>
                  <a:lnTo>
                    <a:pt x="220" y="668"/>
                  </a:lnTo>
                  <a:lnTo>
                    <a:pt x="220" y="665"/>
                  </a:lnTo>
                  <a:lnTo>
                    <a:pt x="220" y="665"/>
                  </a:lnTo>
                  <a:lnTo>
                    <a:pt x="220" y="665"/>
                  </a:lnTo>
                  <a:lnTo>
                    <a:pt x="223" y="665"/>
                  </a:lnTo>
                  <a:lnTo>
                    <a:pt x="223" y="665"/>
                  </a:lnTo>
                  <a:lnTo>
                    <a:pt x="225" y="665"/>
                  </a:lnTo>
                  <a:lnTo>
                    <a:pt x="225" y="665"/>
                  </a:lnTo>
                  <a:lnTo>
                    <a:pt x="225" y="665"/>
                  </a:lnTo>
                  <a:lnTo>
                    <a:pt x="225" y="668"/>
                  </a:lnTo>
                  <a:lnTo>
                    <a:pt x="227" y="668"/>
                  </a:lnTo>
                  <a:lnTo>
                    <a:pt x="227" y="668"/>
                  </a:lnTo>
                  <a:lnTo>
                    <a:pt x="227" y="668"/>
                  </a:lnTo>
                  <a:lnTo>
                    <a:pt x="227" y="668"/>
                  </a:lnTo>
                  <a:lnTo>
                    <a:pt x="223" y="673"/>
                  </a:lnTo>
                  <a:lnTo>
                    <a:pt x="223" y="673"/>
                  </a:lnTo>
                  <a:lnTo>
                    <a:pt x="223" y="675"/>
                  </a:lnTo>
                  <a:lnTo>
                    <a:pt x="223" y="677"/>
                  </a:lnTo>
                  <a:lnTo>
                    <a:pt x="223" y="677"/>
                  </a:lnTo>
                  <a:lnTo>
                    <a:pt x="223" y="677"/>
                  </a:lnTo>
                  <a:lnTo>
                    <a:pt x="225" y="680"/>
                  </a:lnTo>
                  <a:lnTo>
                    <a:pt x="225" y="677"/>
                  </a:lnTo>
                  <a:lnTo>
                    <a:pt x="227" y="677"/>
                  </a:lnTo>
                  <a:lnTo>
                    <a:pt x="232" y="675"/>
                  </a:lnTo>
                  <a:lnTo>
                    <a:pt x="232" y="675"/>
                  </a:lnTo>
                  <a:lnTo>
                    <a:pt x="234" y="675"/>
                  </a:lnTo>
                  <a:lnTo>
                    <a:pt x="234" y="677"/>
                  </a:lnTo>
                  <a:lnTo>
                    <a:pt x="234" y="682"/>
                  </a:lnTo>
                  <a:lnTo>
                    <a:pt x="234" y="682"/>
                  </a:lnTo>
                  <a:lnTo>
                    <a:pt x="237" y="682"/>
                  </a:lnTo>
                  <a:lnTo>
                    <a:pt x="237" y="682"/>
                  </a:lnTo>
                  <a:lnTo>
                    <a:pt x="239" y="682"/>
                  </a:lnTo>
                  <a:lnTo>
                    <a:pt x="239" y="680"/>
                  </a:lnTo>
                  <a:lnTo>
                    <a:pt x="239" y="680"/>
                  </a:lnTo>
                  <a:lnTo>
                    <a:pt x="241" y="677"/>
                  </a:lnTo>
                  <a:lnTo>
                    <a:pt x="241" y="677"/>
                  </a:lnTo>
                  <a:lnTo>
                    <a:pt x="244" y="677"/>
                  </a:lnTo>
                  <a:lnTo>
                    <a:pt x="246" y="680"/>
                  </a:lnTo>
                  <a:lnTo>
                    <a:pt x="246" y="680"/>
                  </a:lnTo>
                  <a:lnTo>
                    <a:pt x="249" y="677"/>
                  </a:lnTo>
                  <a:lnTo>
                    <a:pt x="249" y="677"/>
                  </a:lnTo>
                  <a:lnTo>
                    <a:pt x="251" y="680"/>
                  </a:lnTo>
                  <a:lnTo>
                    <a:pt x="253" y="680"/>
                  </a:lnTo>
                  <a:lnTo>
                    <a:pt x="253" y="680"/>
                  </a:lnTo>
                  <a:lnTo>
                    <a:pt x="256" y="680"/>
                  </a:lnTo>
                  <a:lnTo>
                    <a:pt x="256" y="677"/>
                  </a:lnTo>
                  <a:lnTo>
                    <a:pt x="256" y="677"/>
                  </a:lnTo>
                  <a:lnTo>
                    <a:pt x="256" y="675"/>
                  </a:lnTo>
                  <a:lnTo>
                    <a:pt x="251" y="665"/>
                  </a:lnTo>
                  <a:lnTo>
                    <a:pt x="251" y="663"/>
                  </a:lnTo>
                  <a:lnTo>
                    <a:pt x="251" y="663"/>
                  </a:lnTo>
                  <a:lnTo>
                    <a:pt x="251" y="661"/>
                  </a:lnTo>
                  <a:lnTo>
                    <a:pt x="253" y="658"/>
                  </a:lnTo>
                  <a:lnTo>
                    <a:pt x="256" y="654"/>
                  </a:lnTo>
                  <a:lnTo>
                    <a:pt x="258" y="654"/>
                  </a:lnTo>
                  <a:lnTo>
                    <a:pt x="258" y="654"/>
                  </a:lnTo>
                  <a:lnTo>
                    <a:pt x="258" y="656"/>
                  </a:lnTo>
                  <a:lnTo>
                    <a:pt x="258" y="656"/>
                  </a:lnTo>
                  <a:lnTo>
                    <a:pt x="258" y="658"/>
                  </a:lnTo>
                  <a:lnTo>
                    <a:pt x="256" y="663"/>
                  </a:lnTo>
                  <a:lnTo>
                    <a:pt x="256" y="663"/>
                  </a:lnTo>
                  <a:lnTo>
                    <a:pt x="256" y="663"/>
                  </a:lnTo>
                  <a:lnTo>
                    <a:pt x="256" y="665"/>
                  </a:lnTo>
                  <a:lnTo>
                    <a:pt x="256" y="665"/>
                  </a:lnTo>
                  <a:lnTo>
                    <a:pt x="256" y="668"/>
                  </a:lnTo>
                  <a:lnTo>
                    <a:pt x="256" y="670"/>
                  </a:lnTo>
                  <a:lnTo>
                    <a:pt x="258" y="670"/>
                  </a:lnTo>
                  <a:lnTo>
                    <a:pt x="258" y="670"/>
                  </a:lnTo>
                  <a:lnTo>
                    <a:pt x="258" y="670"/>
                  </a:lnTo>
                  <a:lnTo>
                    <a:pt x="260" y="670"/>
                  </a:lnTo>
                  <a:lnTo>
                    <a:pt x="260" y="668"/>
                  </a:lnTo>
                  <a:lnTo>
                    <a:pt x="260" y="668"/>
                  </a:lnTo>
                  <a:lnTo>
                    <a:pt x="260" y="668"/>
                  </a:lnTo>
                  <a:lnTo>
                    <a:pt x="260" y="665"/>
                  </a:lnTo>
                  <a:lnTo>
                    <a:pt x="263" y="665"/>
                  </a:lnTo>
                  <a:lnTo>
                    <a:pt x="265" y="665"/>
                  </a:lnTo>
                  <a:lnTo>
                    <a:pt x="265" y="665"/>
                  </a:lnTo>
                  <a:lnTo>
                    <a:pt x="265" y="665"/>
                  </a:lnTo>
                  <a:lnTo>
                    <a:pt x="267" y="665"/>
                  </a:lnTo>
                  <a:lnTo>
                    <a:pt x="267" y="665"/>
                  </a:lnTo>
                  <a:lnTo>
                    <a:pt x="270" y="663"/>
                  </a:lnTo>
                  <a:lnTo>
                    <a:pt x="270" y="663"/>
                  </a:lnTo>
                  <a:lnTo>
                    <a:pt x="272" y="663"/>
                  </a:lnTo>
                  <a:lnTo>
                    <a:pt x="272" y="663"/>
                  </a:lnTo>
                  <a:lnTo>
                    <a:pt x="272" y="665"/>
                  </a:lnTo>
                  <a:lnTo>
                    <a:pt x="270" y="668"/>
                  </a:lnTo>
                  <a:lnTo>
                    <a:pt x="267" y="673"/>
                  </a:lnTo>
                  <a:lnTo>
                    <a:pt x="265" y="677"/>
                  </a:lnTo>
                  <a:lnTo>
                    <a:pt x="263" y="677"/>
                  </a:lnTo>
                  <a:lnTo>
                    <a:pt x="260" y="682"/>
                  </a:lnTo>
                  <a:lnTo>
                    <a:pt x="260" y="682"/>
                  </a:lnTo>
                  <a:lnTo>
                    <a:pt x="260" y="682"/>
                  </a:lnTo>
                  <a:lnTo>
                    <a:pt x="260" y="684"/>
                  </a:lnTo>
                  <a:lnTo>
                    <a:pt x="260" y="687"/>
                  </a:lnTo>
                  <a:lnTo>
                    <a:pt x="260" y="689"/>
                  </a:lnTo>
                  <a:lnTo>
                    <a:pt x="260" y="689"/>
                  </a:lnTo>
                  <a:lnTo>
                    <a:pt x="260" y="692"/>
                  </a:lnTo>
                  <a:lnTo>
                    <a:pt x="260" y="692"/>
                  </a:lnTo>
                  <a:lnTo>
                    <a:pt x="263" y="692"/>
                  </a:lnTo>
                  <a:lnTo>
                    <a:pt x="267" y="692"/>
                  </a:lnTo>
                  <a:lnTo>
                    <a:pt x="267" y="689"/>
                  </a:lnTo>
                  <a:lnTo>
                    <a:pt x="267" y="689"/>
                  </a:lnTo>
                  <a:lnTo>
                    <a:pt x="267" y="687"/>
                  </a:lnTo>
                  <a:lnTo>
                    <a:pt x="267" y="684"/>
                  </a:lnTo>
                  <a:lnTo>
                    <a:pt x="267" y="684"/>
                  </a:lnTo>
                  <a:lnTo>
                    <a:pt x="267" y="682"/>
                  </a:lnTo>
                  <a:lnTo>
                    <a:pt x="267" y="682"/>
                  </a:lnTo>
                  <a:lnTo>
                    <a:pt x="270" y="682"/>
                  </a:lnTo>
                  <a:lnTo>
                    <a:pt x="272" y="682"/>
                  </a:lnTo>
                  <a:lnTo>
                    <a:pt x="272" y="684"/>
                  </a:lnTo>
                  <a:lnTo>
                    <a:pt x="272" y="684"/>
                  </a:lnTo>
                  <a:lnTo>
                    <a:pt x="272" y="684"/>
                  </a:lnTo>
                  <a:lnTo>
                    <a:pt x="272" y="687"/>
                  </a:lnTo>
                  <a:lnTo>
                    <a:pt x="275" y="687"/>
                  </a:lnTo>
                  <a:lnTo>
                    <a:pt x="275" y="687"/>
                  </a:lnTo>
                  <a:lnTo>
                    <a:pt x="275" y="687"/>
                  </a:lnTo>
                  <a:lnTo>
                    <a:pt x="277" y="687"/>
                  </a:lnTo>
                  <a:lnTo>
                    <a:pt x="279" y="687"/>
                  </a:lnTo>
                  <a:lnTo>
                    <a:pt x="279" y="684"/>
                  </a:lnTo>
                  <a:lnTo>
                    <a:pt x="279" y="684"/>
                  </a:lnTo>
                  <a:lnTo>
                    <a:pt x="282" y="680"/>
                  </a:lnTo>
                  <a:lnTo>
                    <a:pt x="282" y="680"/>
                  </a:lnTo>
                  <a:lnTo>
                    <a:pt x="284" y="677"/>
                  </a:lnTo>
                  <a:lnTo>
                    <a:pt x="284" y="677"/>
                  </a:lnTo>
                  <a:lnTo>
                    <a:pt x="286" y="677"/>
                  </a:lnTo>
                  <a:lnTo>
                    <a:pt x="286" y="677"/>
                  </a:lnTo>
                  <a:lnTo>
                    <a:pt x="289" y="680"/>
                  </a:lnTo>
                  <a:lnTo>
                    <a:pt x="294" y="680"/>
                  </a:lnTo>
                  <a:lnTo>
                    <a:pt x="296" y="682"/>
                  </a:lnTo>
                  <a:lnTo>
                    <a:pt x="298" y="682"/>
                  </a:lnTo>
                  <a:lnTo>
                    <a:pt x="305" y="682"/>
                  </a:lnTo>
                  <a:lnTo>
                    <a:pt x="310" y="680"/>
                  </a:lnTo>
                  <a:lnTo>
                    <a:pt x="310" y="682"/>
                  </a:lnTo>
                  <a:lnTo>
                    <a:pt x="310" y="682"/>
                  </a:lnTo>
                  <a:lnTo>
                    <a:pt x="310" y="682"/>
                  </a:lnTo>
                  <a:lnTo>
                    <a:pt x="312" y="684"/>
                  </a:lnTo>
                  <a:lnTo>
                    <a:pt x="312" y="684"/>
                  </a:lnTo>
                  <a:lnTo>
                    <a:pt x="315" y="684"/>
                  </a:lnTo>
                  <a:lnTo>
                    <a:pt x="317" y="682"/>
                  </a:lnTo>
                  <a:lnTo>
                    <a:pt x="320" y="682"/>
                  </a:lnTo>
                  <a:lnTo>
                    <a:pt x="320" y="682"/>
                  </a:lnTo>
                  <a:lnTo>
                    <a:pt x="322" y="682"/>
                  </a:lnTo>
                  <a:lnTo>
                    <a:pt x="322" y="680"/>
                  </a:lnTo>
                  <a:lnTo>
                    <a:pt x="322" y="680"/>
                  </a:lnTo>
                  <a:lnTo>
                    <a:pt x="320" y="677"/>
                  </a:lnTo>
                  <a:lnTo>
                    <a:pt x="320" y="675"/>
                  </a:lnTo>
                  <a:lnTo>
                    <a:pt x="317" y="675"/>
                  </a:lnTo>
                  <a:lnTo>
                    <a:pt x="317" y="675"/>
                  </a:lnTo>
                  <a:lnTo>
                    <a:pt x="317" y="673"/>
                  </a:lnTo>
                  <a:lnTo>
                    <a:pt x="317" y="673"/>
                  </a:lnTo>
                  <a:lnTo>
                    <a:pt x="317" y="673"/>
                  </a:lnTo>
                  <a:lnTo>
                    <a:pt x="317" y="670"/>
                  </a:lnTo>
                  <a:lnTo>
                    <a:pt x="317" y="670"/>
                  </a:lnTo>
                  <a:lnTo>
                    <a:pt x="320" y="670"/>
                  </a:lnTo>
                  <a:lnTo>
                    <a:pt x="322" y="668"/>
                  </a:lnTo>
                  <a:lnTo>
                    <a:pt x="324" y="668"/>
                  </a:lnTo>
                  <a:lnTo>
                    <a:pt x="327" y="668"/>
                  </a:lnTo>
                  <a:lnTo>
                    <a:pt x="329" y="665"/>
                  </a:lnTo>
                  <a:lnTo>
                    <a:pt x="334" y="663"/>
                  </a:lnTo>
                  <a:lnTo>
                    <a:pt x="336" y="661"/>
                  </a:lnTo>
                  <a:lnTo>
                    <a:pt x="338" y="658"/>
                  </a:lnTo>
                  <a:lnTo>
                    <a:pt x="346" y="654"/>
                  </a:lnTo>
                  <a:lnTo>
                    <a:pt x="348" y="656"/>
                  </a:lnTo>
                  <a:lnTo>
                    <a:pt x="350" y="656"/>
                  </a:lnTo>
                  <a:lnTo>
                    <a:pt x="350" y="656"/>
                  </a:lnTo>
                  <a:lnTo>
                    <a:pt x="350" y="656"/>
                  </a:lnTo>
                  <a:lnTo>
                    <a:pt x="355" y="651"/>
                  </a:lnTo>
                  <a:lnTo>
                    <a:pt x="357" y="651"/>
                  </a:lnTo>
                  <a:lnTo>
                    <a:pt x="357" y="651"/>
                  </a:lnTo>
                  <a:lnTo>
                    <a:pt x="357" y="649"/>
                  </a:lnTo>
                  <a:lnTo>
                    <a:pt x="357" y="649"/>
                  </a:lnTo>
                  <a:lnTo>
                    <a:pt x="360" y="649"/>
                  </a:lnTo>
                  <a:lnTo>
                    <a:pt x="360" y="649"/>
                  </a:lnTo>
                  <a:lnTo>
                    <a:pt x="362" y="649"/>
                  </a:lnTo>
                  <a:lnTo>
                    <a:pt x="362" y="649"/>
                  </a:lnTo>
                  <a:lnTo>
                    <a:pt x="362" y="649"/>
                  </a:lnTo>
                  <a:lnTo>
                    <a:pt x="365" y="649"/>
                  </a:lnTo>
                  <a:lnTo>
                    <a:pt x="367" y="649"/>
                  </a:lnTo>
                  <a:lnTo>
                    <a:pt x="367" y="649"/>
                  </a:lnTo>
                  <a:lnTo>
                    <a:pt x="369" y="649"/>
                  </a:lnTo>
                  <a:lnTo>
                    <a:pt x="369" y="649"/>
                  </a:lnTo>
                  <a:lnTo>
                    <a:pt x="372" y="651"/>
                  </a:lnTo>
                  <a:lnTo>
                    <a:pt x="372" y="654"/>
                  </a:lnTo>
                  <a:lnTo>
                    <a:pt x="372" y="654"/>
                  </a:lnTo>
                  <a:lnTo>
                    <a:pt x="372" y="658"/>
                  </a:lnTo>
                  <a:lnTo>
                    <a:pt x="374" y="663"/>
                  </a:lnTo>
                  <a:lnTo>
                    <a:pt x="374" y="663"/>
                  </a:lnTo>
                  <a:lnTo>
                    <a:pt x="374" y="665"/>
                  </a:lnTo>
                  <a:lnTo>
                    <a:pt x="376" y="665"/>
                  </a:lnTo>
                  <a:lnTo>
                    <a:pt x="376" y="665"/>
                  </a:lnTo>
                  <a:lnTo>
                    <a:pt x="379" y="668"/>
                  </a:lnTo>
                  <a:lnTo>
                    <a:pt x="379" y="668"/>
                  </a:lnTo>
                  <a:lnTo>
                    <a:pt x="379" y="670"/>
                  </a:lnTo>
                  <a:lnTo>
                    <a:pt x="379" y="670"/>
                  </a:lnTo>
                  <a:lnTo>
                    <a:pt x="379" y="670"/>
                  </a:lnTo>
                  <a:lnTo>
                    <a:pt x="381" y="670"/>
                  </a:lnTo>
                  <a:lnTo>
                    <a:pt x="381" y="670"/>
                  </a:lnTo>
                  <a:lnTo>
                    <a:pt x="381" y="670"/>
                  </a:lnTo>
                  <a:lnTo>
                    <a:pt x="381" y="670"/>
                  </a:lnTo>
                  <a:lnTo>
                    <a:pt x="383" y="670"/>
                  </a:lnTo>
                  <a:lnTo>
                    <a:pt x="383" y="670"/>
                  </a:lnTo>
                  <a:lnTo>
                    <a:pt x="383" y="673"/>
                  </a:lnTo>
                  <a:lnTo>
                    <a:pt x="383" y="675"/>
                  </a:lnTo>
                  <a:lnTo>
                    <a:pt x="383" y="675"/>
                  </a:lnTo>
                  <a:lnTo>
                    <a:pt x="383" y="677"/>
                  </a:lnTo>
                  <a:lnTo>
                    <a:pt x="386" y="677"/>
                  </a:lnTo>
                  <a:lnTo>
                    <a:pt x="386" y="677"/>
                  </a:lnTo>
                  <a:lnTo>
                    <a:pt x="383" y="677"/>
                  </a:lnTo>
                  <a:lnTo>
                    <a:pt x="383" y="680"/>
                  </a:lnTo>
                  <a:lnTo>
                    <a:pt x="383" y="680"/>
                  </a:lnTo>
                  <a:lnTo>
                    <a:pt x="381" y="680"/>
                  </a:lnTo>
                  <a:lnTo>
                    <a:pt x="379" y="682"/>
                  </a:lnTo>
                  <a:lnTo>
                    <a:pt x="379" y="682"/>
                  </a:lnTo>
                  <a:lnTo>
                    <a:pt x="379" y="682"/>
                  </a:lnTo>
                  <a:lnTo>
                    <a:pt x="376" y="682"/>
                  </a:lnTo>
                  <a:lnTo>
                    <a:pt x="376" y="682"/>
                  </a:lnTo>
                  <a:lnTo>
                    <a:pt x="376" y="684"/>
                  </a:lnTo>
                  <a:lnTo>
                    <a:pt x="376" y="684"/>
                  </a:lnTo>
                  <a:lnTo>
                    <a:pt x="374" y="687"/>
                  </a:lnTo>
                  <a:lnTo>
                    <a:pt x="372" y="689"/>
                  </a:lnTo>
                  <a:lnTo>
                    <a:pt x="372" y="689"/>
                  </a:lnTo>
                  <a:lnTo>
                    <a:pt x="369" y="689"/>
                  </a:lnTo>
                  <a:lnTo>
                    <a:pt x="369" y="689"/>
                  </a:lnTo>
                  <a:lnTo>
                    <a:pt x="367" y="689"/>
                  </a:lnTo>
                  <a:lnTo>
                    <a:pt x="367" y="689"/>
                  </a:lnTo>
                  <a:lnTo>
                    <a:pt x="367" y="689"/>
                  </a:lnTo>
                  <a:lnTo>
                    <a:pt x="367" y="689"/>
                  </a:lnTo>
                  <a:lnTo>
                    <a:pt x="367" y="692"/>
                  </a:lnTo>
                  <a:lnTo>
                    <a:pt x="367" y="692"/>
                  </a:lnTo>
                  <a:lnTo>
                    <a:pt x="367" y="696"/>
                  </a:lnTo>
                  <a:lnTo>
                    <a:pt x="367" y="696"/>
                  </a:lnTo>
                  <a:lnTo>
                    <a:pt x="369" y="699"/>
                  </a:lnTo>
                  <a:lnTo>
                    <a:pt x="369" y="699"/>
                  </a:lnTo>
                  <a:lnTo>
                    <a:pt x="372" y="699"/>
                  </a:lnTo>
                  <a:lnTo>
                    <a:pt x="374" y="699"/>
                  </a:lnTo>
                  <a:lnTo>
                    <a:pt x="376" y="699"/>
                  </a:lnTo>
                  <a:lnTo>
                    <a:pt x="379" y="699"/>
                  </a:lnTo>
                  <a:lnTo>
                    <a:pt x="379" y="699"/>
                  </a:lnTo>
                  <a:lnTo>
                    <a:pt x="381" y="699"/>
                  </a:lnTo>
                  <a:lnTo>
                    <a:pt x="381" y="699"/>
                  </a:lnTo>
                  <a:lnTo>
                    <a:pt x="381" y="699"/>
                  </a:lnTo>
                  <a:lnTo>
                    <a:pt x="383" y="699"/>
                  </a:lnTo>
                  <a:lnTo>
                    <a:pt x="383" y="699"/>
                  </a:lnTo>
                  <a:lnTo>
                    <a:pt x="383" y="696"/>
                  </a:lnTo>
                  <a:lnTo>
                    <a:pt x="383" y="694"/>
                  </a:lnTo>
                  <a:lnTo>
                    <a:pt x="383" y="694"/>
                  </a:lnTo>
                  <a:lnTo>
                    <a:pt x="383" y="694"/>
                  </a:lnTo>
                  <a:lnTo>
                    <a:pt x="383" y="692"/>
                  </a:lnTo>
                  <a:lnTo>
                    <a:pt x="383" y="694"/>
                  </a:lnTo>
                  <a:lnTo>
                    <a:pt x="386" y="694"/>
                  </a:lnTo>
                  <a:lnTo>
                    <a:pt x="388" y="699"/>
                  </a:lnTo>
                  <a:lnTo>
                    <a:pt x="388" y="699"/>
                  </a:lnTo>
                  <a:lnTo>
                    <a:pt x="388" y="699"/>
                  </a:lnTo>
                  <a:lnTo>
                    <a:pt x="391" y="699"/>
                  </a:lnTo>
                  <a:lnTo>
                    <a:pt x="391" y="699"/>
                  </a:lnTo>
                  <a:lnTo>
                    <a:pt x="395" y="696"/>
                  </a:lnTo>
                  <a:lnTo>
                    <a:pt x="395" y="694"/>
                  </a:lnTo>
                  <a:lnTo>
                    <a:pt x="395" y="694"/>
                  </a:lnTo>
                  <a:lnTo>
                    <a:pt x="395" y="694"/>
                  </a:lnTo>
                  <a:lnTo>
                    <a:pt x="391" y="692"/>
                  </a:lnTo>
                  <a:lnTo>
                    <a:pt x="391" y="692"/>
                  </a:lnTo>
                  <a:lnTo>
                    <a:pt x="391" y="692"/>
                  </a:lnTo>
                  <a:lnTo>
                    <a:pt x="388" y="689"/>
                  </a:lnTo>
                  <a:lnTo>
                    <a:pt x="388" y="689"/>
                  </a:lnTo>
                  <a:lnTo>
                    <a:pt x="388" y="687"/>
                  </a:lnTo>
                  <a:lnTo>
                    <a:pt x="388" y="687"/>
                  </a:lnTo>
                  <a:lnTo>
                    <a:pt x="388" y="687"/>
                  </a:lnTo>
                  <a:lnTo>
                    <a:pt x="388" y="687"/>
                  </a:lnTo>
                  <a:lnTo>
                    <a:pt x="391" y="687"/>
                  </a:lnTo>
                  <a:lnTo>
                    <a:pt x="393" y="687"/>
                  </a:lnTo>
                  <a:lnTo>
                    <a:pt x="395" y="687"/>
                  </a:lnTo>
                  <a:lnTo>
                    <a:pt x="398" y="687"/>
                  </a:lnTo>
                  <a:lnTo>
                    <a:pt x="398" y="687"/>
                  </a:lnTo>
                  <a:lnTo>
                    <a:pt x="400" y="687"/>
                  </a:lnTo>
                  <a:lnTo>
                    <a:pt x="400" y="687"/>
                  </a:lnTo>
                  <a:lnTo>
                    <a:pt x="400" y="687"/>
                  </a:lnTo>
                  <a:lnTo>
                    <a:pt x="400" y="684"/>
                  </a:lnTo>
                  <a:lnTo>
                    <a:pt x="400" y="684"/>
                  </a:lnTo>
                  <a:lnTo>
                    <a:pt x="400" y="682"/>
                  </a:lnTo>
                  <a:lnTo>
                    <a:pt x="400" y="682"/>
                  </a:lnTo>
                  <a:lnTo>
                    <a:pt x="400" y="682"/>
                  </a:lnTo>
                  <a:lnTo>
                    <a:pt x="400" y="682"/>
                  </a:lnTo>
                  <a:lnTo>
                    <a:pt x="402" y="682"/>
                  </a:lnTo>
                  <a:lnTo>
                    <a:pt x="402" y="682"/>
                  </a:lnTo>
                  <a:lnTo>
                    <a:pt x="402" y="682"/>
                  </a:lnTo>
                  <a:lnTo>
                    <a:pt x="405" y="684"/>
                  </a:lnTo>
                  <a:lnTo>
                    <a:pt x="405" y="687"/>
                  </a:lnTo>
                  <a:lnTo>
                    <a:pt x="405" y="687"/>
                  </a:lnTo>
                  <a:lnTo>
                    <a:pt x="410" y="692"/>
                  </a:lnTo>
                  <a:lnTo>
                    <a:pt x="410" y="692"/>
                  </a:lnTo>
                  <a:lnTo>
                    <a:pt x="410" y="692"/>
                  </a:lnTo>
                  <a:lnTo>
                    <a:pt x="412" y="692"/>
                  </a:lnTo>
                  <a:lnTo>
                    <a:pt x="414" y="692"/>
                  </a:lnTo>
                  <a:lnTo>
                    <a:pt x="414" y="692"/>
                  </a:lnTo>
                  <a:lnTo>
                    <a:pt x="417" y="692"/>
                  </a:lnTo>
                  <a:lnTo>
                    <a:pt x="419" y="689"/>
                  </a:lnTo>
                  <a:lnTo>
                    <a:pt x="419" y="689"/>
                  </a:lnTo>
                  <a:lnTo>
                    <a:pt x="419" y="689"/>
                  </a:lnTo>
                  <a:lnTo>
                    <a:pt x="419" y="687"/>
                  </a:lnTo>
                  <a:lnTo>
                    <a:pt x="419" y="687"/>
                  </a:lnTo>
                  <a:lnTo>
                    <a:pt x="414" y="682"/>
                  </a:lnTo>
                  <a:lnTo>
                    <a:pt x="412" y="682"/>
                  </a:lnTo>
                  <a:lnTo>
                    <a:pt x="412" y="682"/>
                  </a:lnTo>
                  <a:lnTo>
                    <a:pt x="412" y="682"/>
                  </a:lnTo>
                  <a:lnTo>
                    <a:pt x="414" y="682"/>
                  </a:lnTo>
                  <a:lnTo>
                    <a:pt x="414" y="682"/>
                  </a:lnTo>
                  <a:lnTo>
                    <a:pt x="414" y="682"/>
                  </a:lnTo>
                  <a:lnTo>
                    <a:pt x="424" y="680"/>
                  </a:lnTo>
                  <a:lnTo>
                    <a:pt x="424" y="680"/>
                  </a:lnTo>
                  <a:lnTo>
                    <a:pt x="426" y="680"/>
                  </a:lnTo>
                  <a:lnTo>
                    <a:pt x="426" y="680"/>
                  </a:lnTo>
                  <a:lnTo>
                    <a:pt x="426" y="680"/>
                  </a:lnTo>
                  <a:lnTo>
                    <a:pt x="428" y="675"/>
                  </a:lnTo>
                  <a:lnTo>
                    <a:pt x="428" y="675"/>
                  </a:lnTo>
                  <a:lnTo>
                    <a:pt x="428" y="675"/>
                  </a:lnTo>
                  <a:lnTo>
                    <a:pt x="428" y="675"/>
                  </a:lnTo>
                  <a:lnTo>
                    <a:pt x="428" y="675"/>
                  </a:lnTo>
                  <a:lnTo>
                    <a:pt x="428" y="673"/>
                  </a:lnTo>
                  <a:lnTo>
                    <a:pt x="431" y="673"/>
                  </a:lnTo>
                  <a:lnTo>
                    <a:pt x="431" y="673"/>
                  </a:lnTo>
                  <a:lnTo>
                    <a:pt x="433" y="673"/>
                  </a:lnTo>
                  <a:lnTo>
                    <a:pt x="433" y="673"/>
                  </a:lnTo>
                  <a:lnTo>
                    <a:pt x="433" y="673"/>
                  </a:lnTo>
                  <a:lnTo>
                    <a:pt x="436" y="675"/>
                  </a:lnTo>
                  <a:lnTo>
                    <a:pt x="436" y="675"/>
                  </a:lnTo>
                  <a:lnTo>
                    <a:pt x="436" y="677"/>
                  </a:lnTo>
                  <a:lnTo>
                    <a:pt x="431" y="684"/>
                  </a:lnTo>
                  <a:lnTo>
                    <a:pt x="431" y="687"/>
                  </a:lnTo>
                  <a:lnTo>
                    <a:pt x="431" y="689"/>
                  </a:lnTo>
                  <a:lnTo>
                    <a:pt x="431" y="689"/>
                  </a:lnTo>
                  <a:lnTo>
                    <a:pt x="428" y="692"/>
                  </a:lnTo>
                  <a:lnTo>
                    <a:pt x="428" y="692"/>
                  </a:lnTo>
                  <a:lnTo>
                    <a:pt x="428" y="694"/>
                  </a:lnTo>
                  <a:lnTo>
                    <a:pt x="428" y="694"/>
                  </a:lnTo>
                  <a:lnTo>
                    <a:pt x="426" y="694"/>
                  </a:lnTo>
                  <a:lnTo>
                    <a:pt x="426" y="696"/>
                  </a:lnTo>
                  <a:lnTo>
                    <a:pt x="426" y="696"/>
                  </a:lnTo>
                  <a:lnTo>
                    <a:pt x="426" y="699"/>
                  </a:lnTo>
                  <a:lnTo>
                    <a:pt x="426" y="699"/>
                  </a:lnTo>
                  <a:lnTo>
                    <a:pt x="426" y="699"/>
                  </a:lnTo>
                  <a:lnTo>
                    <a:pt x="424" y="701"/>
                  </a:lnTo>
                  <a:lnTo>
                    <a:pt x="424" y="701"/>
                  </a:lnTo>
                  <a:lnTo>
                    <a:pt x="424" y="701"/>
                  </a:lnTo>
                  <a:lnTo>
                    <a:pt x="424" y="703"/>
                  </a:lnTo>
                  <a:lnTo>
                    <a:pt x="424" y="703"/>
                  </a:lnTo>
                  <a:lnTo>
                    <a:pt x="426" y="703"/>
                  </a:lnTo>
                  <a:lnTo>
                    <a:pt x="428" y="706"/>
                  </a:lnTo>
                  <a:lnTo>
                    <a:pt x="431" y="703"/>
                  </a:lnTo>
                  <a:lnTo>
                    <a:pt x="433" y="703"/>
                  </a:lnTo>
                  <a:lnTo>
                    <a:pt x="438" y="703"/>
                  </a:lnTo>
                  <a:lnTo>
                    <a:pt x="440" y="703"/>
                  </a:lnTo>
                  <a:lnTo>
                    <a:pt x="440" y="703"/>
                  </a:lnTo>
                  <a:lnTo>
                    <a:pt x="440" y="703"/>
                  </a:lnTo>
                  <a:lnTo>
                    <a:pt x="443" y="706"/>
                  </a:lnTo>
                  <a:lnTo>
                    <a:pt x="443" y="706"/>
                  </a:lnTo>
                  <a:lnTo>
                    <a:pt x="445" y="706"/>
                  </a:lnTo>
                  <a:lnTo>
                    <a:pt x="447" y="706"/>
                  </a:lnTo>
                  <a:lnTo>
                    <a:pt x="447" y="706"/>
                  </a:lnTo>
                  <a:lnTo>
                    <a:pt x="450" y="706"/>
                  </a:lnTo>
                  <a:lnTo>
                    <a:pt x="452" y="706"/>
                  </a:lnTo>
                  <a:lnTo>
                    <a:pt x="452" y="706"/>
                  </a:lnTo>
                  <a:lnTo>
                    <a:pt x="454" y="706"/>
                  </a:lnTo>
                  <a:lnTo>
                    <a:pt x="459" y="710"/>
                  </a:lnTo>
                  <a:lnTo>
                    <a:pt x="462" y="713"/>
                  </a:lnTo>
                  <a:lnTo>
                    <a:pt x="466" y="708"/>
                  </a:lnTo>
                  <a:lnTo>
                    <a:pt x="466" y="708"/>
                  </a:lnTo>
                  <a:lnTo>
                    <a:pt x="466" y="708"/>
                  </a:lnTo>
                  <a:lnTo>
                    <a:pt x="469" y="706"/>
                  </a:lnTo>
                  <a:lnTo>
                    <a:pt x="471" y="706"/>
                  </a:lnTo>
                  <a:lnTo>
                    <a:pt x="471" y="706"/>
                  </a:lnTo>
                  <a:lnTo>
                    <a:pt x="471" y="706"/>
                  </a:lnTo>
                  <a:lnTo>
                    <a:pt x="471" y="706"/>
                  </a:lnTo>
                  <a:lnTo>
                    <a:pt x="471" y="703"/>
                  </a:lnTo>
                  <a:lnTo>
                    <a:pt x="471" y="703"/>
                  </a:lnTo>
                  <a:lnTo>
                    <a:pt x="471" y="703"/>
                  </a:lnTo>
                  <a:lnTo>
                    <a:pt x="471" y="701"/>
                  </a:lnTo>
                  <a:lnTo>
                    <a:pt x="471" y="701"/>
                  </a:lnTo>
                  <a:lnTo>
                    <a:pt x="471" y="701"/>
                  </a:lnTo>
                  <a:lnTo>
                    <a:pt x="471" y="701"/>
                  </a:lnTo>
                  <a:lnTo>
                    <a:pt x="471" y="699"/>
                  </a:lnTo>
                  <a:lnTo>
                    <a:pt x="471" y="699"/>
                  </a:lnTo>
                  <a:lnTo>
                    <a:pt x="471" y="699"/>
                  </a:lnTo>
                  <a:lnTo>
                    <a:pt x="476" y="694"/>
                  </a:lnTo>
                  <a:lnTo>
                    <a:pt x="476" y="692"/>
                  </a:lnTo>
                  <a:lnTo>
                    <a:pt x="478" y="689"/>
                  </a:lnTo>
                  <a:lnTo>
                    <a:pt x="478" y="689"/>
                  </a:lnTo>
                  <a:lnTo>
                    <a:pt x="478" y="687"/>
                  </a:lnTo>
                  <a:lnTo>
                    <a:pt x="478" y="687"/>
                  </a:lnTo>
                  <a:lnTo>
                    <a:pt x="478" y="684"/>
                  </a:lnTo>
                  <a:lnTo>
                    <a:pt x="478" y="680"/>
                  </a:lnTo>
                  <a:lnTo>
                    <a:pt x="478" y="680"/>
                  </a:lnTo>
                  <a:lnTo>
                    <a:pt x="478" y="680"/>
                  </a:lnTo>
                  <a:lnTo>
                    <a:pt x="481" y="680"/>
                  </a:lnTo>
                  <a:lnTo>
                    <a:pt x="483" y="680"/>
                  </a:lnTo>
                  <a:lnTo>
                    <a:pt x="483" y="680"/>
                  </a:lnTo>
                  <a:lnTo>
                    <a:pt x="485" y="680"/>
                  </a:lnTo>
                  <a:lnTo>
                    <a:pt x="488" y="680"/>
                  </a:lnTo>
                  <a:lnTo>
                    <a:pt x="488" y="680"/>
                  </a:lnTo>
                  <a:lnTo>
                    <a:pt x="490" y="680"/>
                  </a:lnTo>
                  <a:lnTo>
                    <a:pt x="492" y="680"/>
                  </a:lnTo>
                  <a:lnTo>
                    <a:pt x="492" y="682"/>
                  </a:lnTo>
                  <a:lnTo>
                    <a:pt x="492" y="682"/>
                  </a:lnTo>
                  <a:lnTo>
                    <a:pt x="495" y="682"/>
                  </a:lnTo>
                  <a:lnTo>
                    <a:pt x="492" y="682"/>
                  </a:lnTo>
                  <a:lnTo>
                    <a:pt x="492" y="684"/>
                  </a:lnTo>
                  <a:lnTo>
                    <a:pt x="492" y="684"/>
                  </a:lnTo>
                  <a:lnTo>
                    <a:pt x="492" y="687"/>
                  </a:lnTo>
                  <a:lnTo>
                    <a:pt x="492" y="687"/>
                  </a:lnTo>
                  <a:lnTo>
                    <a:pt x="495" y="687"/>
                  </a:lnTo>
                  <a:lnTo>
                    <a:pt x="495" y="687"/>
                  </a:lnTo>
                  <a:lnTo>
                    <a:pt x="499" y="687"/>
                  </a:lnTo>
                  <a:lnTo>
                    <a:pt x="502" y="687"/>
                  </a:lnTo>
                  <a:lnTo>
                    <a:pt x="504" y="687"/>
                  </a:lnTo>
                  <a:lnTo>
                    <a:pt x="504" y="687"/>
                  </a:lnTo>
                  <a:lnTo>
                    <a:pt x="504" y="684"/>
                  </a:lnTo>
                  <a:lnTo>
                    <a:pt x="504" y="684"/>
                  </a:lnTo>
                  <a:lnTo>
                    <a:pt x="504" y="682"/>
                  </a:lnTo>
                  <a:lnTo>
                    <a:pt x="502" y="680"/>
                  </a:lnTo>
                  <a:lnTo>
                    <a:pt x="499" y="680"/>
                  </a:lnTo>
                  <a:lnTo>
                    <a:pt x="499" y="680"/>
                  </a:lnTo>
                  <a:lnTo>
                    <a:pt x="502" y="680"/>
                  </a:lnTo>
                  <a:lnTo>
                    <a:pt x="514" y="675"/>
                  </a:lnTo>
                  <a:lnTo>
                    <a:pt x="516" y="680"/>
                  </a:lnTo>
                  <a:lnTo>
                    <a:pt x="516" y="682"/>
                  </a:lnTo>
                  <a:lnTo>
                    <a:pt x="516" y="684"/>
                  </a:lnTo>
                  <a:lnTo>
                    <a:pt x="516" y="684"/>
                  </a:lnTo>
                  <a:lnTo>
                    <a:pt x="518" y="687"/>
                  </a:lnTo>
                  <a:lnTo>
                    <a:pt x="518" y="687"/>
                  </a:lnTo>
                  <a:lnTo>
                    <a:pt x="518" y="687"/>
                  </a:lnTo>
                  <a:lnTo>
                    <a:pt x="516" y="687"/>
                  </a:lnTo>
                  <a:lnTo>
                    <a:pt x="516" y="689"/>
                  </a:lnTo>
                  <a:lnTo>
                    <a:pt x="516" y="689"/>
                  </a:lnTo>
                  <a:lnTo>
                    <a:pt x="518" y="689"/>
                  </a:lnTo>
                  <a:lnTo>
                    <a:pt x="518" y="692"/>
                  </a:lnTo>
                  <a:lnTo>
                    <a:pt x="521" y="692"/>
                  </a:lnTo>
                  <a:lnTo>
                    <a:pt x="523" y="692"/>
                  </a:lnTo>
                  <a:lnTo>
                    <a:pt x="528" y="692"/>
                  </a:lnTo>
                  <a:lnTo>
                    <a:pt x="533" y="692"/>
                  </a:lnTo>
                  <a:lnTo>
                    <a:pt x="533" y="694"/>
                  </a:lnTo>
                  <a:lnTo>
                    <a:pt x="533" y="694"/>
                  </a:lnTo>
                  <a:lnTo>
                    <a:pt x="533" y="696"/>
                  </a:lnTo>
                  <a:lnTo>
                    <a:pt x="535" y="696"/>
                  </a:lnTo>
                  <a:lnTo>
                    <a:pt x="535" y="699"/>
                  </a:lnTo>
                  <a:lnTo>
                    <a:pt x="537" y="699"/>
                  </a:lnTo>
                  <a:lnTo>
                    <a:pt x="540" y="699"/>
                  </a:lnTo>
                  <a:lnTo>
                    <a:pt x="540" y="699"/>
                  </a:lnTo>
                  <a:lnTo>
                    <a:pt x="542" y="696"/>
                  </a:lnTo>
                  <a:lnTo>
                    <a:pt x="542" y="696"/>
                  </a:lnTo>
                  <a:lnTo>
                    <a:pt x="544" y="696"/>
                  </a:lnTo>
                  <a:lnTo>
                    <a:pt x="544" y="696"/>
                  </a:lnTo>
                  <a:lnTo>
                    <a:pt x="547" y="696"/>
                  </a:lnTo>
                  <a:lnTo>
                    <a:pt x="547" y="696"/>
                  </a:lnTo>
                  <a:lnTo>
                    <a:pt x="549" y="699"/>
                  </a:lnTo>
                  <a:lnTo>
                    <a:pt x="549" y="701"/>
                  </a:lnTo>
                  <a:lnTo>
                    <a:pt x="549" y="701"/>
                  </a:lnTo>
                  <a:lnTo>
                    <a:pt x="549" y="701"/>
                  </a:lnTo>
                  <a:lnTo>
                    <a:pt x="552" y="703"/>
                  </a:lnTo>
                  <a:lnTo>
                    <a:pt x="552" y="703"/>
                  </a:lnTo>
                  <a:lnTo>
                    <a:pt x="552" y="706"/>
                  </a:lnTo>
                  <a:lnTo>
                    <a:pt x="552" y="706"/>
                  </a:lnTo>
                  <a:lnTo>
                    <a:pt x="552" y="708"/>
                  </a:lnTo>
                  <a:lnTo>
                    <a:pt x="552" y="708"/>
                  </a:lnTo>
                  <a:lnTo>
                    <a:pt x="552" y="708"/>
                  </a:lnTo>
                  <a:lnTo>
                    <a:pt x="552" y="710"/>
                  </a:lnTo>
                  <a:lnTo>
                    <a:pt x="552" y="710"/>
                  </a:lnTo>
                  <a:lnTo>
                    <a:pt x="561" y="718"/>
                  </a:lnTo>
                  <a:lnTo>
                    <a:pt x="561" y="718"/>
                  </a:lnTo>
                  <a:lnTo>
                    <a:pt x="563" y="718"/>
                  </a:lnTo>
                  <a:lnTo>
                    <a:pt x="566" y="718"/>
                  </a:lnTo>
                  <a:lnTo>
                    <a:pt x="568" y="718"/>
                  </a:lnTo>
                  <a:lnTo>
                    <a:pt x="570" y="718"/>
                  </a:lnTo>
                  <a:lnTo>
                    <a:pt x="573" y="720"/>
                  </a:lnTo>
                  <a:lnTo>
                    <a:pt x="578" y="725"/>
                  </a:lnTo>
                  <a:lnTo>
                    <a:pt x="580" y="725"/>
                  </a:lnTo>
                  <a:lnTo>
                    <a:pt x="580" y="725"/>
                  </a:lnTo>
                  <a:lnTo>
                    <a:pt x="580" y="725"/>
                  </a:lnTo>
                  <a:lnTo>
                    <a:pt x="582" y="725"/>
                  </a:lnTo>
                  <a:lnTo>
                    <a:pt x="582" y="725"/>
                  </a:lnTo>
                  <a:lnTo>
                    <a:pt x="582" y="725"/>
                  </a:lnTo>
                  <a:lnTo>
                    <a:pt x="587" y="720"/>
                  </a:lnTo>
                  <a:lnTo>
                    <a:pt x="589" y="720"/>
                  </a:lnTo>
                  <a:lnTo>
                    <a:pt x="589" y="720"/>
                  </a:lnTo>
                  <a:lnTo>
                    <a:pt x="589" y="720"/>
                  </a:lnTo>
                  <a:lnTo>
                    <a:pt x="589" y="722"/>
                  </a:lnTo>
                  <a:lnTo>
                    <a:pt x="589" y="722"/>
                  </a:lnTo>
                  <a:lnTo>
                    <a:pt x="589" y="725"/>
                  </a:lnTo>
                  <a:lnTo>
                    <a:pt x="589" y="727"/>
                  </a:lnTo>
                  <a:lnTo>
                    <a:pt x="589" y="727"/>
                  </a:lnTo>
                  <a:lnTo>
                    <a:pt x="589" y="729"/>
                  </a:lnTo>
                  <a:lnTo>
                    <a:pt x="589" y="729"/>
                  </a:lnTo>
                  <a:lnTo>
                    <a:pt x="589" y="729"/>
                  </a:lnTo>
                  <a:lnTo>
                    <a:pt x="592" y="732"/>
                  </a:lnTo>
                  <a:lnTo>
                    <a:pt x="592" y="732"/>
                  </a:lnTo>
                  <a:lnTo>
                    <a:pt x="592" y="732"/>
                  </a:lnTo>
                  <a:lnTo>
                    <a:pt x="594" y="729"/>
                  </a:lnTo>
                  <a:lnTo>
                    <a:pt x="594" y="729"/>
                  </a:lnTo>
                  <a:lnTo>
                    <a:pt x="594" y="727"/>
                  </a:lnTo>
                  <a:lnTo>
                    <a:pt x="594" y="727"/>
                  </a:lnTo>
                  <a:lnTo>
                    <a:pt x="594" y="727"/>
                  </a:lnTo>
                  <a:lnTo>
                    <a:pt x="597" y="727"/>
                  </a:lnTo>
                  <a:lnTo>
                    <a:pt x="597" y="727"/>
                  </a:lnTo>
                  <a:lnTo>
                    <a:pt x="597" y="729"/>
                  </a:lnTo>
                  <a:lnTo>
                    <a:pt x="597" y="736"/>
                  </a:lnTo>
                  <a:lnTo>
                    <a:pt x="597" y="736"/>
                  </a:lnTo>
                  <a:lnTo>
                    <a:pt x="597" y="736"/>
                  </a:lnTo>
                  <a:lnTo>
                    <a:pt x="597" y="739"/>
                  </a:lnTo>
                  <a:lnTo>
                    <a:pt x="599" y="739"/>
                  </a:lnTo>
                  <a:lnTo>
                    <a:pt x="599" y="739"/>
                  </a:lnTo>
                  <a:lnTo>
                    <a:pt x="599" y="736"/>
                  </a:lnTo>
                  <a:lnTo>
                    <a:pt x="599" y="736"/>
                  </a:lnTo>
                  <a:lnTo>
                    <a:pt x="601" y="736"/>
                  </a:lnTo>
                  <a:lnTo>
                    <a:pt x="601" y="739"/>
                  </a:lnTo>
                  <a:lnTo>
                    <a:pt x="601" y="739"/>
                  </a:lnTo>
                  <a:lnTo>
                    <a:pt x="604" y="739"/>
                  </a:lnTo>
                  <a:lnTo>
                    <a:pt x="604" y="741"/>
                  </a:lnTo>
                  <a:lnTo>
                    <a:pt x="601" y="746"/>
                  </a:lnTo>
                  <a:lnTo>
                    <a:pt x="601" y="746"/>
                  </a:lnTo>
                  <a:lnTo>
                    <a:pt x="601" y="748"/>
                  </a:lnTo>
                  <a:lnTo>
                    <a:pt x="606" y="746"/>
                  </a:lnTo>
                  <a:lnTo>
                    <a:pt x="611" y="746"/>
                  </a:lnTo>
                  <a:lnTo>
                    <a:pt x="613" y="746"/>
                  </a:lnTo>
                  <a:lnTo>
                    <a:pt x="613" y="746"/>
                  </a:lnTo>
                  <a:lnTo>
                    <a:pt x="615" y="744"/>
                  </a:lnTo>
                  <a:lnTo>
                    <a:pt x="615" y="744"/>
                  </a:lnTo>
                  <a:lnTo>
                    <a:pt x="615" y="741"/>
                  </a:lnTo>
                  <a:lnTo>
                    <a:pt x="613" y="739"/>
                  </a:lnTo>
                  <a:lnTo>
                    <a:pt x="613" y="739"/>
                  </a:lnTo>
                  <a:lnTo>
                    <a:pt x="615" y="736"/>
                  </a:lnTo>
                  <a:lnTo>
                    <a:pt x="615" y="736"/>
                  </a:lnTo>
                  <a:lnTo>
                    <a:pt x="615" y="736"/>
                  </a:lnTo>
                  <a:lnTo>
                    <a:pt x="618" y="736"/>
                  </a:lnTo>
                  <a:lnTo>
                    <a:pt x="630" y="739"/>
                  </a:lnTo>
                  <a:lnTo>
                    <a:pt x="634" y="741"/>
                  </a:lnTo>
                  <a:lnTo>
                    <a:pt x="637" y="739"/>
                  </a:lnTo>
                  <a:lnTo>
                    <a:pt x="637" y="739"/>
                  </a:lnTo>
                  <a:lnTo>
                    <a:pt x="646" y="736"/>
                  </a:lnTo>
                  <a:lnTo>
                    <a:pt x="646" y="736"/>
                  </a:lnTo>
                  <a:lnTo>
                    <a:pt x="646" y="736"/>
                  </a:lnTo>
                  <a:lnTo>
                    <a:pt x="649" y="736"/>
                  </a:lnTo>
                  <a:lnTo>
                    <a:pt x="649" y="736"/>
                  </a:lnTo>
                  <a:lnTo>
                    <a:pt x="649" y="741"/>
                  </a:lnTo>
                  <a:lnTo>
                    <a:pt x="649" y="741"/>
                  </a:lnTo>
                  <a:lnTo>
                    <a:pt x="649" y="741"/>
                  </a:lnTo>
                  <a:lnTo>
                    <a:pt x="649" y="741"/>
                  </a:lnTo>
                  <a:lnTo>
                    <a:pt x="653" y="741"/>
                  </a:lnTo>
                  <a:lnTo>
                    <a:pt x="653" y="744"/>
                  </a:lnTo>
                  <a:lnTo>
                    <a:pt x="656" y="744"/>
                  </a:lnTo>
                  <a:lnTo>
                    <a:pt x="656" y="744"/>
                  </a:lnTo>
                  <a:lnTo>
                    <a:pt x="656" y="748"/>
                  </a:lnTo>
                  <a:lnTo>
                    <a:pt x="656" y="748"/>
                  </a:lnTo>
                  <a:lnTo>
                    <a:pt x="658" y="751"/>
                  </a:lnTo>
                  <a:lnTo>
                    <a:pt x="658" y="751"/>
                  </a:lnTo>
                  <a:lnTo>
                    <a:pt x="660" y="753"/>
                  </a:lnTo>
                  <a:lnTo>
                    <a:pt x="660" y="753"/>
                  </a:lnTo>
                  <a:lnTo>
                    <a:pt x="658" y="755"/>
                  </a:lnTo>
                  <a:lnTo>
                    <a:pt x="658" y="755"/>
                  </a:lnTo>
                  <a:lnTo>
                    <a:pt x="656" y="755"/>
                  </a:lnTo>
                  <a:lnTo>
                    <a:pt x="653" y="755"/>
                  </a:lnTo>
                  <a:lnTo>
                    <a:pt x="651" y="755"/>
                  </a:lnTo>
                  <a:lnTo>
                    <a:pt x="651" y="755"/>
                  </a:lnTo>
                  <a:lnTo>
                    <a:pt x="651" y="755"/>
                  </a:lnTo>
                  <a:lnTo>
                    <a:pt x="651" y="758"/>
                  </a:lnTo>
                  <a:lnTo>
                    <a:pt x="651" y="758"/>
                  </a:lnTo>
                  <a:lnTo>
                    <a:pt x="651" y="760"/>
                  </a:lnTo>
                  <a:lnTo>
                    <a:pt x="651" y="763"/>
                  </a:lnTo>
                  <a:lnTo>
                    <a:pt x="651" y="765"/>
                  </a:lnTo>
                  <a:lnTo>
                    <a:pt x="649" y="772"/>
                  </a:lnTo>
                  <a:lnTo>
                    <a:pt x="649" y="772"/>
                  </a:lnTo>
                  <a:lnTo>
                    <a:pt x="651" y="774"/>
                  </a:lnTo>
                  <a:lnTo>
                    <a:pt x="651" y="774"/>
                  </a:lnTo>
                  <a:lnTo>
                    <a:pt x="653" y="774"/>
                  </a:lnTo>
                  <a:lnTo>
                    <a:pt x="653" y="777"/>
                  </a:lnTo>
                  <a:lnTo>
                    <a:pt x="653" y="779"/>
                  </a:lnTo>
                  <a:lnTo>
                    <a:pt x="653" y="786"/>
                  </a:lnTo>
                  <a:lnTo>
                    <a:pt x="653" y="786"/>
                  </a:lnTo>
                  <a:lnTo>
                    <a:pt x="653" y="789"/>
                  </a:lnTo>
                  <a:lnTo>
                    <a:pt x="651" y="791"/>
                  </a:lnTo>
                  <a:lnTo>
                    <a:pt x="649" y="800"/>
                  </a:lnTo>
                  <a:lnTo>
                    <a:pt x="649" y="800"/>
                  </a:lnTo>
                  <a:lnTo>
                    <a:pt x="646" y="803"/>
                  </a:lnTo>
                  <a:lnTo>
                    <a:pt x="644" y="803"/>
                  </a:lnTo>
                  <a:lnTo>
                    <a:pt x="644" y="803"/>
                  </a:lnTo>
                  <a:lnTo>
                    <a:pt x="644" y="803"/>
                  </a:lnTo>
                  <a:lnTo>
                    <a:pt x="644" y="805"/>
                  </a:lnTo>
                  <a:lnTo>
                    <a:pt x="644" y="805"/>
                  </a:lnTo>
                  <a:lnTo>
                    <a:pt x="644" y="808"/>
                  </a:lnTo>
                  <a:lnTo>
                    <a:pt x="646" y="810"/>
                  </a:lnTo>
                  <a:lnTo>
                    <a:pt x="649" y="810"/>
                  </a:lnTo>
                  <a:lnTo>
                    <a:pt x="649" y="812"/>
                  </a:lnTo>
                  <a:lnTo>
                    <a:pt x="651" y="812"/>
                  </a:lnTo>
                  <a:lnTo>
                    <a:pt x="651" y="812"/>
                  </a:lnTo>
                  <a:lnTo>
                    <a:pt x="651" y="815"/>
                  </a:lnTo>
                  <a:lnTo>
                    <a:pt x="651" y="817"/>
                  </a:lnTo>
                  <a:lnTo>
                    <a:pt x="649" y="817"/>
                  </a:lnTo>
                  <a:lnTo>
                    <a:pt x="651" y="819"/>
                  </a:lnTo>
                  <a:lnTo>
                    <a:pt x="651" y="819"/>
                  </a:lnTo>
                  <a:lnTo>
                    <a:pt x="651" y="819"/>
                  </a:lnTo>
                  <a:lnTo>
                    <a:pt x="653" y="822"/>
                  </a:lnTo>
                  <a:lnTo>
                    <a:pt x="658" y="826"/>
                  </a:lnTo>
                  <a:lnTo>
                    <a:pt x="663" y="829"/>
                  </a:lnTo>
                  <a:lnTo>
                    <a:pt x="668" y="834"/>
                  </a:lnTo>
                  <a:lnTo>
                    <a:pt x="670" y="836"/>
                  </a:lnTo>
                  <a:lnTo>
                    <a:pt x="672" y="836"/>
                  </a:lnTo>
                  <a:lnTo>
                    <a:pt x="677" y="838"/>
                  </a:lnTo>
                  <a:lnTo>
                    <a:pt x="677" y="838"/>
                  </a:lnTo>
                  <a:lnTo>
                    <a:pt x="682" y="836"/>
                  </a:lnTo>
                  <a:lnTo>
                    <a:pt x="684" y="838"/>
                  </a:lnTo>
                  <a:lnTo>
                    <a:pt x="691" y="838"/>
                  </a:lnTo>
                  <a:lnTo>
                    <a:pt x="691" y="838"/>
                  </a:lnTo>
                  <a:lnTo>
                    <a:pt x="694" y="838"/>
                  </a:lnTo>
                  <a:lnTo>
                    <a:pt x="696" y="836"/>
                  </a:lnTo>
                  <a:lnTo>
                    <a:pt x="698" y="836"/>
                  </a:lnTo>
                  <a:lnTo>
                    <a:pt x="701" y="834"/>
                  </a:lnTo>
                  <a:lnTo>
                    <a:pt x="703" y="834"/>
                  </a:lnTo>
                  <a:lnTo>
                    <a:pt x="705" y="834"/>
                  </a:lnTo>
                  <a:lnTo>
                    <a:pt x="705" y="834"/>
                  </a:lnTo>
                  <a:lnTo>
                    <a:pt x="705" y="831"/>
                  </a:lnTo>
                  <a:lnTo>
                    <a:pt x="708" y="826"/>
                  </a:lnTo>
                  <a:lnTo>
                    <a:pt x="710" y="826"/>
                  </a:lnTo>
                  <a:lnTo>
                    <a:pt x="710" y="826"/>
                  </a:lnTo>
                  <a:lnTo>
                    <a:pt x="710" y="822"/>
                  </a:lnTo>
                  <a:lnTo>
                    <a:pt x="710" y="822"/>
                  </a:lnTo>
                  <a:lnTo>
                    <a:pt x="710" y="819"/>
                  </a:lnTo>
                  <a:lnTo>
                    <a:pt x="715" y="817"/>
                  </a:lnTo>
                  <a:lnTo>
                    <a:pt x="715" y="817"/>
                  </a:lnTo>
                  <a:lnTo>
                    <a:pt x="717" y="815"/>
                  </a:lnTo>
                  <a:lnTo>
                    <a:pt x="717" y="810"/>
                  </a:lnTo>
                  <a:lnTo>
                    <a:pt x="720" y="810"/>
                  </a:lnTo>
                  <a:lnTo>
                    <a:pt x="722" y="803"/>
                  </a:lnTo>
                  <a:lnTo>
                    <a:pt x="722" y="800"/>
                  </a:lnTo>
                  <a:lnTo>
                    <a:pt x="724" y="798"/>
                  </a:lnTo>
                  <a:lnTo>
                    <a:pt x="727" y="793"/>
                  </a:lnTo>
                  <a:lnTo>
                    <a:pt x="727" y="793"/>
                  </a:lnTo>
                  <a:lnTo>
                    <a:pt x="729" y="791"/>
                  </a:lnTo>
                  <a:lnTo>
                    <a:pt x="729" y="791"/>
                  </a:lnTo>
                  <a:lnTo>
                    <a:pt x="729" y="789"/>
                  </a:lnTo>
                  <a:lnTo>
                    <a:pt x="729" y="789"/>
                  </a:lnTo>
                  <a:lnTo>
                    <a:pt x="729" y="786"/>
                  </a:lnTo>
                  <a:lnTo>
                    <a:pt x="731" y="784"/>
                  </a:lnTo>
                  <a:lnTo>
                    <a:pt x="731" y="781"/>
                  </a:lnTo>
                  <a:lnTo>
                    <a:pt x="731" y="781"/>
                  </a:lnTo>
                  <a:lnTo>
                    <a:pt x="731" y="779"/>
                  </a:lnTo>
                  <a:lnTo>
                    <a:pt x="731" y="779"/>
                  </a:lnTo>
                  <a:lnTo>
                    <a:pt x="731" y="777"/>
                  </a:lnTo>
                  <a:lnTo>
                    <a:pt x="729" y="774"/>
                  </a:lnTo>
                  <a:lnTo>
                    <a:pt x="729" y="774"/>
                  </a:lnTo>
                  <a:lnTo>
                    <a:pt x="727" y="772"/>
                  </a:lnTo>
                  <a:lnTo>
                    <a:pt x="727" y="770"/>
                  </a:lnTo>
                  <a:lnTo>
                    <a:pt x="727" y="767"/>
                  </a:lnTo>
                  <a:lnTo>
                    <a:pt x="727" y="767"/>
                  </a:lnTo>
                  <a:lnTo>
                    <a:pt x="727" y="767"/>
                  </a:lnTo>
                  <a:lnTo>
                    <a:pt x="727" y="765"/>
                  </a:lnTo>
                  <a:lnTo>
                    <a:pt x="727" y="765"/>
                  </a:lnTo>
                  <a:lnTo>
                    <a:pt x="727" y="765"/>
                  </a:lnTo>
                  <a:lnTo>
                    <a:pt x="727" y="763"/>
                  </a:lnTo>
                  <a:lnTo>
                    <a:pt x="729" y="763"/>
                  </a:lnTo>
                  <a:lnTo>
                    <a:pt x="731" y="760"/>
                  </a:lnTo>
                  <a:lnTo>
                    <a:pt x="741" y="760"/>
                  </a:lnTo>
                  <a:lnTo>
                    <a:pt x="741" y="755"/>
                  </a:lnTo>
                  <a:lnTo>
                    <a:pt x="741" y="753"/>
                  </a:lnTo>
                  <a:lnTo>
                    <a:pt x="741" y="748"/>
                  </a:lnTo>
                  <a:lnTo>
                    <a:pt x="741" y="748"/>
                  </a:lnTo>
                  <a:lnTo>
                    <a:pt x="741" y="746"/>
                  </a:lnTo>
                  <a:lnTo>
                    <a:pt x="739" y="744"/>
                  </a:lnTo>
                  <a:lnTo>
                    <a:pt x="739" y="744"/>
                  </a:lnTo>
                  <a:lnTo>
                    <a:pt x="739" y="741"/>
                  </a:lnTo>
                  <a:lnTo>
                    <a:pt x="741" y="739"/>
                  </a:lnTo>
                  <a:lnTo>
                    <a:pt x="741" y="736"/>
                  </a:lnTo>
                  <a:lnTo>
                    <a:pt x="741" y="734"/>
                  </a:lnTo>
                  <a:lnTo>
                    <a:pt x="741" y="732"/>
                  </a:lnTo>
                  <a:lnTo>
                    <a:pt x="741" y="732"/>
                  </a:lnTo>
                  <a:lnTo>
                    <a:pt x="739" y="732"/>
                  </a:lnTo>
                  <a:lnTo>
                    <a:pt x="734" y="729"/>
                  </a:lnTo>
                  <a:lnTo>
                    <a:pt x="734" y="729"/>
                  </a:lnTo>
                  <a:lnTo>
                    <a:pt x="731" y="727"/>
                  </a:lnTo>
                  <a:lnTo>
                    <a:pt x="729" y="727"/>
                  </a:lnTo>
                  <a:lnTo>
                    <a:pt x="729" y="725"/>
                  </a:lnTo>
                  <a:lnTo>
                    <a:pt x="727" y="722"/>
                  </a:lnTo>
                  <a:lnTo>
                    <a:pt x="727" y="722"/>
                  </a:lnTo>
                  <a:lnTo>
                    <a:pt x="724" y="720"/>
                  </a:lnTo>
                  <a:lnTo>
                    <a:pt x="724" y="720"/>
                  </a:lnTo>
                  <a:lnTo>
                    <a:pt x="722" y="718"/>
                  </a:lnTo>
                  <a:lnTo>
                    <a:pt x="722" y="718"/>
                  </a:lnTo>
                  <a:lnTo>
                    <a:pt x="722" y="715"/>
                  </a:lnTo>
                  <a:lnTo>
                    <a:pt x="722" y="713"/>
                  </a:lnTo>
                  <a:lnTo>
                    <a:pt x="722" y="713"/>
                  </a:lnTo>
                  <a:lnTo>
                    <a:pt x="722" y="710"/>
                  </a:lnTo>
                  <a:lnTo>
                    <a:pt x="722" y="710"/>
                  </a:lnTo>
                  <a:lnTo>
                    <a:pt x="722" y="706"/>
                  </a:lnTo>
                  <a:lnTo>
                    <a:pt x="722" y="701"/>
                  </a:lnTo>
                  <a:lnTo>
                    <a:pt x="722" y="701"/>
                  </a:lnTo>
                  <a:lnTo>
                    <a:pt x="722" y="699"/>
                  </a:lnTo>
                  <a:lnTo>
                    <a:pt x="720" y="696"/>
                  </a:lnTo>
                  <a:lnTo>
                    <a:pt x="717" y="694"/>
                  </a:lnTo>
                  <a:lnTo>
                    <a:pt x="717" y="692"/>
                  </a:lnTo>
                  <a:lnTo>
                    <a:pt x="717" y="692"/>
                  </a:lnTo>
                  <a:lnTo>
                    <a:pt x="717" y="689"/>
                  </a:lnTo>
                  <a:lnTo>
                    <a:pt x="717" y="682"/>
                  </a:lnTo>
                  <a:lnTo>
                    <a:pt x="720" y="680"/>
                  </a:lnTo>
                  <a:lnTo>
                    <a:pt x="720" y="677"/>
                  </a:lnTo>
                  <a:lnTo>
                    <a:pt x="720" y="677"/>
                  </a:lnTo>
                  <a:lnTo>
                    <a:pt x="720" y="675"/>
                  </a:lnTo>
                  <a:lnTo>
                    <a:pt x="722" y="673"/>
                  </a:lnTo>
                  <a:lnTo>
                    <a:pt x="722" y="673"/>
                  </a:lnTo>
                  <a:lnTo>
                    <a:pt x="724" y="670"/>
                  </a:lnTo>
                  <a:lnTo>
                    <a:pt x="729" y="668"/>
                  </a:lnTo>
                  <a:lnTo>
                    <a:pt x="734" y="665"/>
                  </a:lnTo>
                  <a:lnTo>
                    <a:pt x="736" y="665"/>
                  </a:lnTo>
                  <a:lnTo>
                    <a:pt x="739" y="661"/>
                  </a:lnTo>
                  <a:lnTo>
                    <a:pt x="741" y="661"/>
                  </a:lnTo>
                  <a:lnTo>
                    <a:pt x="757" y="651"/>
                  </a:lnTo>
                  <a:lnTo>
                    <a:pt x="769" y="644"/>
                  </a:lnTo>
                  <a:lnTo>
                    <a:pt x="772" y="642"/>
                  </a:lnTo>
                  <a:lnTo>
                    <a:pt x="772" y="639"/>
                  </a:lnTo>
                  <a:lnTo>
                    <a:pt x="774" y="639"/>
                  </a:lnTo>
                  <a:lnTo>
                    <a:pt x="774" y="639"/>
                  </a:lnTo>
                  <a:lnTo>
                    <a:pt x="779" y="637"/>
                  </a:lnTo>
                  <a:lnTo>
                    <a:pt x="781" y="635"/>
                  </a:lnTo>
                  <a:lnTo>
                    <a:pt x="784" y="632"/>
                  </a:lnTo>
                  <a:lnTo>
                    <a:pt x="784" y="632"/>
                  </a:lnTo>
                  <a:lnTo>
                    <a:pt x="786" y="630"/>
                  </a:lnTo>
                  <a:lnTo>
                    <a:pt x="793" y="625"/>
                  </a:lnTo>
                  <a:lnTo>
                    <a:pt x="795" y="623"/>
                  </a:lnTo>
                  <a:lnTo>
                    <a:pt x="802" y="616"/>
                  </a:lnTo>
                  <a:lnTo>
                    <a:pt x="812" y="606"/>
                  </a:lnTo>
                  <a:lnTo>
                    <a:pt x="817" y="606"/>
                  </a:lnTo>
                  <a:lnTo>
                    <a:pt x="819" y="609"/>
                  </a:lnTo>
                  <a:lnTo>
                    <a:pt x="819" y="609"/>
                  </a:lnTo>
                  <a:lnTo>
                    <a:pt x="819" y="611"/>
                  </a:lnTo>
                  <a:lnTo>
                    <a:pt x="819" y="611"/>
                  </a:lnTo>
                  <a:lnTo>
                    <a:pt x="819" y="613"/>
                  </a:lnTo>
                  <a:lnTo>
                    <a:pt x="819" y="613"/>
                  </a:lnTo>
                  <a:lnTo>
                    <a:pt x="819" y="613"/>
                  </a:lnTo>
                  <a:lnTo>
                    <a:pt x="819" y="616"/>
                  </a:lnTo>
                  <a:lnTo>
                    <a:pt x="819" y="616"/>
                  </a:lnTo>
                  <a:lnTo>
                    <a:pt x="819" y="616"/>
                  </a:lnTo>
                  <a:lnTo>
                    <a:pt x="821" y="616"/>
                  </a:lnTo>
                  <a:lnTo>
                    <a:pt x="821" y="618"/>
                  </a:lnTo>
                  <a:lnTo>
                    <a:pt x="821" y="618"/>
                  </a:lnTo>
                  <a:lnTo>
                    <a:pt x="821" y="618"/>
                  </a:lnTo>
                  <a:lnTo>
                    <a:pt x="824" y="618"/>
                  </a:lnTo>
                  <a:lnTo>
                    <a:pt x="824" y="618"/>
                  </a:lnTo>
                  <a:lnTo>
                    <a:pt x="824" y="618"/>
                  </a:lnTo>
                  <a:lnTo>
                    <a:pt x="826" y="618"/>
                  </a:lnTo>
                  <a:lnTo>
                    <a:pt x="829" y="618"/>
                  </a:lnTo>
                  <a:lnTo>
                    <a:pt x="831" y="618"/>
                  </a:lnTo>
                  <a:lnTo>
                    <a:pt x="831" y="618"/>
                  </a:lnTo>
                  <a:lnTo>
                    <a:pt x="833" y="618"/>
                  </a:lnTo>
                  <a:lnTo>
                    <a:pt x="833" y="616"/>
                  </a:lnTo>
                  <a:lnTo>
                    <a:pt x="833" y="616"/>
                  </a:lnTo>
                  <a:lnTo>
                    <a:pt x="833" y="616"/>
                  </a:lnTo>
                  <a:lnTo>
                    <a:pt x="833" y="613"/>
                  </a:lnTo>
                  <a:lnTo>
                    <a:pt x="833" y="613"/>
                  </a:lnTo>
                  <a:lnTo>
                    <a:pt x="833" y="613"/>
                  </a:lnTo>
                  <a:lnTo>
                    <a:pt x="831" y="609"/>
                  </a:lnTo>
                  <a:lnTo>
                    <a:pt x="831" y="606"/>
                  </a:lnTo>
                  <a:lnTo>
                    <a:pt x="833" y="606"/>
                  </a:lnTo>
                  <a:lnTo>
                    <a:pt x="833" y="604"/>
                  </a:lnTo>
                  <a:lnTo>
                    <a:pt x="836" y="604"/>
                  </a:lnTo>
                  <a:lnTo>
                    <a:pt x="838" y="604"/>
                  </a:lnTo>
                  <a:lnTo>
                    <a:pt x="840" y="604"/>
                  </a:lnTo>
                  <a:lnTo>
                    <a:pt x="843" y="609"/>
                  </a:lnTo>
                  <a:lnTo>
                    <a:pt x="845" y="609"/>
                  </a:lnTo>
                  <a:lnTo>
                    <a:pt x="847" y="611"/>
                  </a:lnTo>
                  <a:lnTo>
                    <a:pt x="850" y="611"/>
                  </a:lnTo>
                  <a:lnTo>
                    <a:pt x="850" y="611"/>
                  </a:lnTo>
                  <a:lnTo>
                    <a:pt x="852" y="611"/>
                  </a:lnTo>
                  <a:lnTo>
                    <a:pt x="855" y="611"/>
                  </a:lnTo>
                  <a:lnTo>
                    <a:pt x="857" y="611"/>
                  </a:lnTo>
                  <a:lnTo>
                    <a:pt x="857" y="611"/>
                  </a:lnTo>
                  <a:lnTo>
                    <a:pt x="862" y="606"/>
                  </a:lnTo>
                  <a:lnTo>
                    <a:pt x="864" y="606"/>
                  </a:lnTo>
                  <a:lnTo>
                    <a:pt x="864" y="606"/>
                  </a:lnTo>
                  <a:lnTo>
                    <a:pt x="864" y="604"/>
                  </a:lnTo>
                  <a:lnTo>
                    <a:pt x="864" y="602"/>
                  </a:lnTo>
                  <a:lnTo>
                    <a:pt x="866" y="602"/>
                  </a:lnTo>
                  <a:close/>
                </a:path>
              </a:pathLst>
            </a:custGeom>
            <a:noFill/>
            <a:ln w="2" cap="rnd">
              <a:solidFill>
                <a:srgbClr val="F9F9F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182" name="Freeform 181"/>
            <p:cNvSpPr>
              <a:spLocks/>
            </p:cNvSpPr>
            <p:nvPr/>
          </p:nvSpPr>
          <p:spPr bwMode="auto">
            <a:xfrm>
              <a:off x="3841" y="1933"/>
              <a:ext cx="140" cy="201"/>
            </a:xfrm>
            <a:custGeom>
              <a:avLst/>
              <a:gdLst>
                <a:gd name="T0" fmla="*/ 140 w 140"/>
                <a:gd name="T1" fmla="*/ 68 h 201"/>
                <a:gd name="T2" fmla="*/ 137 w 140"/>
                <a:gd name="T3" fmla="*/ 64 h 201"/>
                <a:gd name="T4" fmla="*/ 137 w 140"/>
                <a:gd name="T5" fmla="*/ 45 h 201"/>
                <a:gd name="T6" fmla="*/ 135 w 140"/>
                <a:gd name="T7" fmla="*/ 40 h 201"/>
                <a:gd name="T8" fmla="*/ 130 w 140"/>
                <a:gd name="T9" fmla="*/ 26 h 201"/>
                <a:gd name="T10" fmla="*/ 128 w 140"/>
                <a:gd name="T11" fmla="*/ 14 h 201"/>
                <a:gd name="T12" fmla="*/ 128 w 140"/>
                <a:gd name="T13" fmla="*/ 7 h 201"/>
                <a:gd name="T14" fmla="*/ 114 w 140"/>
                <a:gd name="T15" fmla="*/ 2 h 201"/>
                <a:gd name="T16" fmla="*/ 111 w 140"/>
                <a:gd name="T17" fmla="*/ 21 h 201"/>
                <a:gd name="T18" fmla="*/ 97 w 140"/>
                <a:gd name="T19" fmla="*/ 28 h 201"/>
                <a:gd name="T20" fmla="*/ 90 w 140"/>
                <a:gd name="T21" fmla="*/ 26 h 201"/>
                <a:gd name="T22" fmla="*/ 88 w 140"/>
                <a:gd name="T23" fmla="*/ 50 h 201"/>
                <a:gd name="T24" fmla="*/ 78 w 140"/>
                <a:gd name="T25" fmla="*/ 42 h 201"/>
                <a:gd name="T26" fmla="*/ 69 w 140"/>
                <a:gd name="T27" fmla="*/ 42 h 201"/>
                <a:gd name="T28" fmla="*/ 64 w 140"/>
                <a:gd name="T29" fmla="*/ 50 h 201"/>
                <a:gd name="T30" fmla="*/ 57 w 140"/>
                <a:gd name="T31" fmla="*/ 42 h 201"/>
                <a:gd name="T32" fmla="*/ 50 w 140"/>
                <a:gd name="T33" fmla="*/ 57 h 201"/>
                <a:gd name="T34" fmla="*/ 26 w 140"/>
                <a:gd name="T35" fmla="*/ 59 h 201"/>
                <a:gd name="T36" fmla="*/ 21 w 140"/>
                <a:gd name="T37" fmla="*/ 68 h 201"/>
                <a:gd name="T38" fmla="*/ 14 w 140"/>
                <a:gd name="T39" fmla="*/ 73 h 201"/>
                <a:gd name="T40" fmla="*/ 12 w 140"/>
                <a:gd name="T41" fmla="*/ 87 h 201"/>
                <a:gd name="T42" fmla="*/ 5 w 140"/>
                <a:gd name="T43" fmla="*/ 102 h 201"/>
                <a:gd name="T44" fmla="*/ 5 w 140"/>
                <a:gd name="T45" fmla="*/ 109 h 201"/>
                <a:gd name="T46" fmla="*/ 2 w 140"/>
                <a:gd name="T47" fmla="*/ 116 h 201"/>
                <a:gd name="T48" fmla="*/ 7 w 140"/>
                <a:gd name="T49" fmla="*/ 132 h 201"/>
                <a:gd name="T50" fmla="*/ 12 w 140"/>
                <a:gd name="T51" fmla="*/ 139 h 201"/>
                <a:gd name="T52" fmla="*/ 19 w 140"/>
                <a:gd name="T53" fmla="*/ 149 h 201"/>
                <a:gd name="T54" fmla="*/ 17 w 140"/>
                <a:gd name="T55" fmla="*/ 154 h 201"/>
                <a:gd name="T56" fmla="*/ 28 w 140"/>
                <a:gd name="T57" fmla="*/ 187 h 201"/>
                <a:gd name="T58" fmla="*/ 28 w 140"/>
                <a:gd name="T59" fmla="*/ 161 h 201"/>
                <a:gd name="T60" fmla="*/ 36 w 140"/>
                <a:gd name="T61" fmla="*/ 168 h 201"/>
                <a:gd name="T62" fmla="*/ 38 w 140"/>
                <a:gd name="T63" fmla="*/ 168 h 201"/>
                <a:gd name="T64" fmla="*/ 40 w 140"/>
                <a:gd name="T65" fmla="*/ 175 h 201"/>
                <a:gd name="T66" fmla="*/ 45 w 140"/>
                <a:gd name="T67" fmla="*/ 189 h 201"/>
                <a:gd name="T68" fmla="*/ 50 w 140"/>
                <a:gd name="T69" fmla="*/ 196 h 201"/>
                <a:gd name="T70" fmla="*/ 55 w 140"/>
                <a:gd name="T71" fmla="*/ 199 h 201"/>
                <a:gd name="T72" fmla="*/ 59 w 140"/>
                <a:gd name="T73" fmla="*/ 196 h 201"/>
                <a:gd name="T74" fmla="*/ 66 w 140"/>
                <a:gd name="T75" fmla="*/ 196 h 201"/>
                <a:gd name="T76" fmla="*/ 73 w 140"/>
                <a:gd name="T77" fmla="*/ 187 h 201"/>
                <a:gd name="T78" fmla="*/ 73 w 140"/>
                <a:gd name="T79" fmla="*/ 184 h 201"/>
                <a:gd name="T80" fmla="*/ 76 w 140"/>
                <a:gd name="T81" fmla="*/ 182 h 201"/>
                <a:gd name="T82" fmla="*/ 73 w 140"/>
                <a:gd name="T83" fmla="*/ 154 h 201"/>
                <a:gd name="T84" fmla="*/ 90 w 140"/>
                <a:gd name="T85" fmla="*/ 137 h 201"/>
                <a:gd name="T86" fmla="*/ 90 w 140"/>
                <a:gd name="T87" fmla="*/ 109 h 201"/>
                <a:gd name="T88" fmla="*/ 97 w 140"/>
                <a:gd name="T89" fmla="*/ 106 h 201"/>
                <a:gd name="T90" fmla="*/ 111 w 140"/>
                <a:gd name="T91" fmla="*/ 106 h 201"/>
                <a:gd name="T92" fmla="*/ 123 w 140"/>
                <a:gd name="T93" fmla="*/ 113 h 201"/>
                <a:gd name="T94" fmla="*/ 130 w 140"/>
                <a:gd name="T95" fmla="*/ 106 h 201"/>
                <a:gd name="T96" fmla="*/ 133 w 140"/>
                <a:gd name="T97" fmla="*/ 92 h 201"/>
                <a:gd name="T98" fmla="*/ 133 w 140"/>
                <a:gd name="T99" fmla="*/ 87 h 201"/>
                <a:gd name="T100" fmla="*/ 135 w 140"/>
                <a:gd name="T101" fmla="*/ 87 h 201"/>
                <a:gd name="T102" fmla="*/ 137 w 140"/>
                <a:gd name="T103" fmla="*/ 87 h 201"/>
                <a:gd name="T104" fmla="*/ 137 w 140"/>
                <a:gd name="T105" fmla="*/ 85 h 201"/>
                <a:gd name="T106" fmla="*/ 137 w 140"/>
                <a:gd name="T107" fmla="*/ 8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0" h="201">
                  <a:moveTo>
                    <a:pt x="137" y="76"/>
                  </a:moveTo>
                  <a:lnTo>
                    <a:pt x="137" y="76"/>
                  </a:lnTo>
                  <a:lnTo>
                    <a:pt x="137" y="71"/>
                  </a:lnTo>
                  <a:lnTo>
                    <a:pt x="140" y="68"/>
                  </a:lnTo>
                  <a:lnTo>
                    <a:pt x="140" y="68"/>
                  </a:lnTo>
                  <a:lnTo>
                    <a:pt x="137" y="68"/>
                  </a:lnTo>
                  <a:lnTo>
                    <a:pt x="137" y="66"/>
                  </a:lnTo>
                  <a:lnTo>
                    <a:pt x="137" y="66"/>
                  </a:lnTo>
                  <a:lnTo>
                    <a:pt x="137" y="66"/>
                  </a:lnTo>
                  <a:lnTo>
                    <a:pt x="137" y="64"/>
                  </a:lnTo>
                  <a:lnTo>
                    <a:pt x="137" y="61"/>
                  </a:lnTo>
                  <a:lnTo>
                    <a:pt x="137" y="57"/>
                  </a:lnTo>
                  <a:lnTo>
                    <a:pt x="137" y="57"/>
                  </a:lnTo>
                  <a:lnTo>
                    <a:pt x="137" y="45"/>
                  </a:lnTo>
                  <a:lnTo>
                    <a:pt x="137" y="45"/>
                  </a:lnTo>
                  <a:lnTo>
                    <a:pt x="137" y="42"/>
                  </a:lnTo>
                  <a:lnTo>
                    <a:pt x="137" y="42"/>
                  </a:lnTo>
                  <a:lnTo>
                    <a:pt x="137" y="42"/>
                  </a:lnTo>
                  <a:lnTo>
                    <a:pt x="135" y="42"/>
                  </a:lnTo>
                  <a:lnTo>
                    <a:pt x="135" y="40"/>
                  </a:lnTo>
                  <a:lnTo>
                    <a:pt x="135" y="38"/>
                  </a:lnTo>
                  <a:lnTo>
                    <a:pt x="128" y="38"/>
                  </a:lnTo>
                  <a:lnTo>
                    <a:pt x="126" y="38"/>
                  </a:lnTo>
                  <a:lnTo>
                    <a:pt x="126" y="35"/>
                  </a:lnTo>
                  <a:lnTo>
                    <a:pt x="130" y="26"/>
                  </a:lnTo>
                  <a:lnTo>
                    <a:pt x="130" y="23"/>
                  </a:lnTo>
                  <a:lnTo>
                    <a:pt x="130" y="23"/>
                  </a:lnTo>
                  <a:lnTo>
                    <a:pt x="130" y="21"/>
                  </a:lnTo>
                  <a:lnTo>
                    <a:pt x="130" y="19"/>
                  </a:lnTo>
                  <a:lnTo>
                    <a:pt x="128" y="14"/>
                  </a:lnTo>
                  <a:lnTo>
                    <a:pt x="128" y="14"/>
                  </a:lnTo>
                  <a:lnTo>
                    <a:pt x="128" y="12"/>
                  </a:lnTo>
                  <a:lnTo>
                    <a:pt x="128" y="9"/>
                  </a:lnTo>
                  <a:lnTo>
                    <a:pt x="128" y="7"/>
                  </a:lnTo>
                  <a:lnTo>
                    <a:pt x="128" y="7"/>
                  </a:lnTo>
                  <a:lnTo>
                    <a:pt x="126" y="7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116" y="2"/>
                  </a:lnTo>
                  <a:lnTo>
                    <a:pt x="114" y="2"/>
                  </a:lnTo>
                  <a:lnTo>
                    <a:pt x="114" y="5"/>
                  </a:lnTo>
                  <a:lnTo>
                    <a:pt x="114" y="7"/>
                  </a:lnTo>
                  <a:lnTo>
                    <a:pt x="114" y="14"/>
                  </a:lnTo>
                  <a:lnTo>
                    <a:pt x="114" y="19"/>
                  </a:lnTo>
                  <a:lnTo>
                    <a:pt x="111" y="21"/>
                  </a:lnTo>
                  <a:lnTo>
                    <a:pt x="109" y="21"/>
                  </a:lnTo>
                  <a:lnTo>
                    <a:pt x="104" y="23"/>
                  </a:lnTo>
                  <a:lnTo>
                    <a:pt x="95" y="21"/>
                  </a:lnTo>
                  <a:lnTo>
                    <a:pt x="95" y="23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5" y="28"/>
                  </a:lnTo>
                  <a:lnTo>
                    <a:pt x="92" y="26"/>
                  </a:lnTo>
                  <a:lnTo>
                    <a:pt x="92" y="26"/>
                  </a:lnTo>
                  <a:lnTo>
                    <a:pt x="90" y="26"/>
                  </a:lnTo>
                  <a:lnTo>
                    <a:pt x="88" y="28"/>
                  </a:lnTo>
                  <a:lnTo>
                    <a:pt x="90" y="33"/>
                  </a:lnTo>
                  <a:lnTo>
                    <a:pt x="90" y="35"/>
                  </a:lnTo>
                  <a:lnTo>
                    <a:pt x="88" y="47"/>
                  </a:lnTo>
                  <a:lnTo>
                    <a:pt x="88" y="50"/>
                  </a:lnTo>
                  <a:lnTo>
                    <a:pt x="85" y="50"/>
                  </a:lnTo>
                  <a:lnTo>
                    <a:pt x="83" y="50"/>
                  </a:lnTo>
                  <a:lnTo>
                    <a:pt x="78" y="45"/>
                  </a:lnTo>
                  <a:lnTo>
                    <a:pt x="78" y="45"/>
                  </a:lnTo>
                  <a:lnTo>
                    <a:pt x="78" y="42"/>
                  </a:lnTo>
                  <a:lnTo>
                    <a:pt x="78" y="40"/>
                  </a:lnTo>
                  <a:lnTo>
                    <a:pt x="78" y="40"/>
                  </a:lnTo>
                  <a:lnTo>
                    <a:pt x="71" y="40"/>
                  </a:lnTo>
                  <a:lnTo>
                    <a:pt x="69" y="40"/>
                  </a:lnTo>
                  <a:lnTo>
                    <a:pt x="69" y="42"/>
                  </a:lnTo>
                  <a:lnTo>
                    <a:pt x="69" y="45"/>
                  </a:lnTo>
                  <a:lnTo>
                    <a:pt x="71" y="47"/>
                  </a:lnTo>
                  <a:lnTo>
                    <a:pt x="69" y="50"/>
                  </a:lnTo>
                  <a:lnTo>
                    <a:pt x="66" y="52"/>
                  </a:lnTo>
                  <a:lnTo>
                    <a:pt x="64" y="50"/>
                  </a:lnTo>
                  <a:lnTo>
                    <a:pt x="62" y="50"/>
                  </a:lnTo>
                  <a:lnTo>
                    <a:pt x="62" y="47"/>
                  </a:lnTo>
                  <a:lnTo>
                    <a:pt x="59" y="42"/>
                  </a:lnTo>
                  <a:lnTo>
                    <a:pt x="57" y="42"/>
                  </a:lnTo>
                  <a:lnTo>
                    <a:pt x="57" y="42"/>
                  </a:lnTo>
                  <a:lnTo>
                    <a:pt x="57" y="52"/>
                  </a:lnTo>
                  <a:lnTo>
                    <a:pt x="55" y="54"/>
                  </a:lnTo>
                  <a:lnTo>
                    <a:pt x="55" y="57"/>
                  </a:lnTo>
                  <a:lnTo>
                    <a:pt x="52" y="57"/>
                  </a:lnTo>
                  <a:lnTo>
                    <a:pt x="50" y="57"/>
                  </a:lnTo>
                  <a:lnTo>
                    <a:pt x="45" y="59"/>
                  </a:lnTo>
                  <a:lnTo>
                    <a:pt x="40" y="57"/>
                  </a:lnTo>
                  <a:lnTo>
                    <a:pt x="33" y="57"/>
                  </a:lnTo>
                  <a:lnTo>
                    <a:pt x="28" y="57"/>
                  </a:lnTo>
                  <a:lnTo>
                    <a:pt x="26" y="59"/>
                  </a:lnTo>
                  <a:lnTo>
                    <a:pt x="26" y="64"/>
                  </a:lnTo>
                  <a:lnTo>
                    <a:pt x="24" y="68"/>
                  </a:lnTo>
                  <a:lnTo>
                    <a:pt x="24" y="71"/>
                  </a:lnTo>
                  <a:lnTo>
                    <a:pt x="21" y="71"/>
                  </a:lnTo>
                  <a:lnTo>
                    <a:pt x="21" y="68"/>
                  </a:lnTo>
                  <a:lnTo>
                    <a:pt x="21" y="68"/>
                  </a:lnTo>
                  <a:lnTo>
                    <a:pt x="19" y="68"/>
                  </a:lnTo>
                  <a:lnTo>
                    <a:pt x="17" y="71"/>
                  </a:lnTo>
                  <a:lnTo>
                    <a:pt x="17" y="71"/>
                  </a:lnTo>
                  <a:lnTo>
                    <a:pt x="14" y="73"/>
                  </a:lnTo>
                  <a:lnTo>
                    <a:pt x="10" y="80"/>
                  </a:lnTo>
                  <a:lnTo>
                    <a:pt x="10" y="83"/>
                  </a:lnTo>
                  <a:lnTo>
                    <a:pt x="10" y="83"/>
                  </a:lnTo>
                  <a:lnTo>
                    <a:pt x="12" y="87"/>
                  </a:lnTo>
                  <a:lnTo>
                    <a:pt x="12" y="87"/>
                  </a:lnTo>
                  <a:lnTo>
                    <a:pt x="12" y="90"/>
                  </a:lnTo>
                  <a:lnTo>
                    <a:pt x="10" y="97"/>
                  </a:lnTo>
                  <a:lnTo>
                    <a:pt x="7" y="99"/>
                  </a:lnTo>
                  <a:lnTo>
                    <a:pt x="7" y="102"/>
                  </a:lnTo>
                  <a:lnTo>
                    <a:pt x="5" y="102"/>
                  </a:lnTo>
                  <a:lnTo>
                    <a:pt x="2" y="102"/>
                  </a:lnTo>
                  <a:lnTo>
                    <a:pt x="0" y="104"/>
                  </a:lnTo>
                  <a:lnTo>
                    <a:pt x="2" y="106"/>
                  </a:lnTo>
                  <a:lnTo>
                    <a:pt x="2" y="106"/>
                  </a:lnTo>
                  <a:lnTo>
                    <a:pt x="5" y="109"/>
                  </a:lnTo>
                  <a:lnTo>
                    <a:pt x="7" y="111"/>
                  </a:lnTo>
                  <a:lnTo>
                    <a:pt x="5" y="111"/>
                  </a:lnTo>
                  <a:lnTo>
                    <a:pt x="2" y="111"/>
                  </a:lnTo>
                  <a:lnTo>
                    <a:pt x="2" y="111"/>
                  </a:lnTo>
                  <a:lnTo>
                    <a:pt x="2" y="116"/>
                  </a:lnTo>
                  <a:lnTo>
                    <a:pt x="2" y="118"/>
                  </a:lnTo>
                  <a:lnTo>
                    <a:pt x="5" y="123"/>
                  </a:lnTo>
                  <a:lnTo>
                    <a:pt x="7" y="125"/>
                  </a:lnTo>
                  <a:lnTo>
                    <a:pt x="7" y="130"/>
                  </a:lnTo>
                  <a:lnTo>
                    <a:pt x="7" y="132"/>
                  </a:lnTo>
                  <a:lnTo>
                    <a:pt x="10" y="132"/>
                  </a:lnTo>
                  <a:lnTo>
                    <a:pt x="12" y="135"/>
                  </a:lnTo>
                  <a:lnTo>
                    <a:pt x="12" y="135"/>
                  </a:lnTo>
                  <a:lnTo>
                    <a:pt x="12" y="137"/>
                  </a:lnTo>
                  <a:lnTo>
                    <a:pt x="12" y="139"/>
                  </a:lnTo>
                  <a:lnTo>
                    <a:pt x="14" y="144"/>
                  </a:lnTo>
                  <a:lnTo>
                    <a:pt x="17" y="147"/>
                  </a:lnTo>
                  <a:lnTo>
                    <a:pt x="17" y="149"/>
                  </a:lnTo>
                  <a:lnTo>
                    <a:pt x="19" y="149"/>
                  </a:lnTo>
                  <a:lnTo>
                    <a:pt x="19" y="149"/>
                  </a:lnTo>
                  <a:lnTo>
                    <a:pt x="19" y="151"/>
                  </a:lnTo>
                  <a:lnTo>
                    <a:pt x="17" y="151"/>
                  </a:lnTo>
                  <a:lnTo>
                    <a:pt x="17" y="154"/>
                  </a:lnTo>
                  <a:lnTo>
                    <a:pt x="17" y="154"/>
                  </a:lnTo>
                  <a:lnTo>
                    <a:pt x="17" y="154"/>
                  </a:lnTo>
                  <a:lnTo>
                    <a:pt x="17" y="156"/>
                  </a:lnTo>
                  <a:lnTo>
                    <a:pt x="21" y="175"/>
                  </a:lnTo>
                  <a:lnTo>
                    <a:pt x="21" y="182"/>
                  </a:lnTo>
                  <a:lnTo>
                    <a:pt x="24" y="184"/>
                  </a:lnTo>
                  <a:lnTo>
                    <a:pt x="28" y="187"/>
                  </a:lnTo>
                  <a:lnTo>
                    <a:pt x="28" y="182"/>
                  </a:lnTo>
                  <a:lnTo>
                    <a:pt x="26" y="170"/>
                  </a:lnTo>
                  <a:lnTo>
                    <a:pt x="26" y="165"/>
                  </a:lnTo>
                  <a:lnTo>
                    <a:pt x="28" y="163"/>
                  </a:lnTo>
                  <a:lnTo>
                    <a:pt x="28" y="161"/>
                  </a:lnTo>
                  <a:lnTo>
                    <a:pt x="31" y="161"/>
                  </a:lnTo>
                  <a:lnTo>
                    <a:pt x="33" y="163"/>
                  </a:lnTo>
                  <a:lnTo>
                    <a:pt x="36" y="165"/>
                  </a:lnTo>
                  <a:lnTo>
                    <a:pt x="36" y="168"/>
                  </a:lnTo>
                  <a:lnTo>
                    <a:pt x="36" y="168"/>
                  </a:lnTo>
                  <a:lnTo>
                    <a:pt x="36" y="165"/>
                  </a:lnTo>
                  <a:lnTo>
                    <a:pt x="36" y="165"/>
                  </a:lnTo>
                  <a:lnTo>
                    <a:pt x="38" y="168"/>
                  </a:lnTo>
                  <a:lnTo>
                    <a:pt x="38" y="168"/>
                  </a:lnTo>
                  <a:lnTo>
                    <a:pt x="38" y="168"/>
                  </a:lnTo>
                  <a:lnTo>
                    <a:pt x="38" y="170"/>
                  </a:lnTo>
                  <a:lnTo>
                    <a:pt x="38" y="170"/>
                  </a:lnTo>
                  <a:lnTo>
                    <a:pt x="38" y="170"/>
                  </a:lnTo>
                  <a:lnTo>
                    <a:pt x="40" y="175"/>
                  </a:lnTo>
                  <a:lnTo>
                    <a:pt x="40" y="175"/>
                  </a:lnTo>
                  <a:lnTo>
                    <a:pt x="43" y="184"/>
                  </a:lnTo>
                  <a:lnTo>
                    <a:pt x="43" y="189"/>
                  </a:lnTo>
                  <a:lnTo>
                    <a:pt x="45" y="189"/>
                  </a:lnTo>
                  <a:lnTo>
                    <a:pt x="45" y="189"/>
                  </a:lnTo>
                  <a:lnTo>
                    <a:pt x="45" y="189"/>
                  </a:lnTo>
                  <a:lnTo>
                    <a:pt x="45" y="194"/>
                  </a:lnTo>
                  <a:lnTo>
                    <a:pt x="45" y="194"/>
                  </a:lnTo>
                  <a:lnTo>
                    <a:pt x="47" y="196"/>
                  </a:lnTo>
                  <a:lnTo>
                    <a:pt x="50" y="196"/>
                  </a:lnTo>
                  <a:lnTo>
                    <a:pt x="50" y="196"/>
                  </a:lnTo>
                  <a:lnTo>
                    <a:pt x="52" y="199"/>
                  </a:lnTo>
                  <a:lnTo>
                    <a:pt x="52" y="199"/>
                  </a:lnTo>
                  <a:lnTo>
                    <a:pt x="52" y="201"/>
                  </a:lnTo>
                  <a:lnTo>
                    <a:pt x="52" y="201"/>
                  </a:lnTo>
                  <a:lnTo>
                    <a:pt x="55" y="199"/>
                  </a:lnTo>
                  <a:lnTo>
                    <a:pt x="55" y="199"/>
                  </a:lnTo>
                  <a:lnTo>
                    <a:pt x="57" y="199"/>
                  </a:lnTo>
                  <a:lnTo>
                    <a:pt x="57" y="196"/>
                  </a:lnTo>
                  <a:lnTo>
                    <a:pt x="57" y="196"/>
                  </a:lnTo>
                  <a:lnTo>
                    <a:pt x="59" y="196"/>
                  </a:lnTo>
                  <a:lnTo>
                    <a:pt x="59" y="196"/>
                  </a:lnTo>
                  <a:lnTo>
                    <a:pt x="59" y="196"/>
                  </a:lnTo>
                  <a:lnTo>
                    <a:pt x="62" y="196"/>
                  </a:lnTo>
                  <a:lnTo>
                    <a:pt x="62" y="196"/>
                  </a:lnTo>
                  <a:lnTo>
                    <a:pt x="66" y="196"/>
                  </a:lnTo>
                  <a:lnTo>
                    <a:pt x="66" y="194"/>
                  </a:lnTo>
                  <a:lnTo>
                    <a:pt x="69" y="194"/>
                  </a:lnTo>
                  <a:lnTo>
                    <a:pt x="69" y="192"/>
                  </a:lnTo>
                  <a:lnTo>
                    <a:pt x="71" y="192"/>
                  </a:lnTo>
                  <a:lnTo>
                    <a:pt x="73" y="187"/>
                  </a:lnTo>
                  <a:lnTo>
                    <a:pt x="73" y="187"/>
                  </a:lnTo>
                  <a:lnTo>
                    <a:pt x="73" y="187"/>
                  </a:lnTo>
                  <a:lnTo>
                    <a:pt x="73" y="187"/>
                  </a:lnTo>
                  <a:lnTo>
                    <a:pt x="73" y="184"/>
                  </a:lnTo>
                  <a:lnTo>
                    <a:pt x="73" y="184"/>
                  </a:lnTo>
                  <a:lnTo>
                    <a:pt x="76" y="187"/>
                  </a:lnTo>
                  <a:lnTo>
                    <a:pt x="76" y="184"/>
                  </a:lnTo>
                  <a:lnTo>
                    <a:pt x="76" y="184"/>
                  </a:lnTo>
                  <a:lnTo>
                    <a:pt x="78" y="182"/>
                  </a:lnTo>
                  <a:lnTo>
                    <a:pt x="76" y="182"/>
                  </a:lnTo>
                  <a:lnTo>
                    <a:pt x="76" y="177"/>
                  </a:lnTo>
                  <a:lnTo>
                    <a:pt x="73" y="168"/>
                  </a:lnTo>
                  <a:lnTo>
                    <a:pt x="71" y="165"/>
                  </a:lnTo>
                  <a:lnTo>
                    <a:pt x="71" y="161"/>
                  </a:lnTo>
                  <a:lnTo>
                    <a:pt x="73" y="154"/>
                  </a:lnTo>
                  <a:lnTo>
                    <a:pt x="76" y="149"/>
                  </a:lnTo>
                  <a:lnTo>
                    <a:pt x="81" y="144"/>
                  </a:lnTo>
                  <a:lnTo>
                    <a:pt x="81" y="142"/>
                  </a:lnTo>
                  <a:lnTo>
                    <a:pt x="88" y="139"/>
                  </a:lnTo>
                  <a:lnTo>
                    <a:pt x="90" y="137"/>
                  </a:lnTo>
                  <a:lnTo>
                    <a:pt x="90" y="137"/>
                  </a:lnTo>
                  <a:lnTo>
                    <a:pt x="95" y="132"/>
                  </a:lnTo>
                  <a:lnTo>
                    <a:pt x="95" y="128"/>
                  </a:lnTo>
                  <a:lnTo>
                    <a:pt x="90" y="113"/>
                  </a:lnTo>
                  <a:lnTo>
                    <a:pt x="90" y="109"/>
                  </a:lnTo>
                  <a:lnTo>
                    <a:pt x="90" y="104"/>
                  </a:lnTo>
                  <a:lnTo>
                    <a:pt x="92" y="104"/>
                  </a:lnTo>
                  <a:lnTo>
                    <a:pt x="92" y="104"/>
                  </a:lnTo>
                  <a:lnTo>
                    <a:pt x="95" y="104"/>
                  </a:lnTo>
                  <a:lnTo>
                    <a:pt x="97" y="106"/>
                  </a:lnTo>
                  <a:lnTo>
                    <a:pt x="102" y="113"/>
                  </a:lnTo>
                  <a:lnTo>
                    <a:pt x="102" y="113"/>
                  </a:lnTo>
                  <a:lnTo>
                    <a:pt x="107" y="113"/>
                  </a:lnTo>
                  <a:lnTo>
                    <a:pt x="107" y="111"/>
                  </a:lnTo>
                  <a:lnTo>
                    <a:pt x="111" y="106"/>
                  </a:lnTo>
                  <a:lnTo>
                    <a:pt x="114" y="104"/>
                  </a:lnTo>
                  <a:lnTo>
                    <a:pt x="118" y="102"/>
                  </a:lnTo>
                  <a:lnTo>
                    <a:pt x="121" y="106"/>
                  </a:lnTo>
                  <a:lnTo>
                    <a:pt x="121" y="111"/>
                  </a:lnTo>
                  <a:lnTo>
                    <a:pt x="123" y="113"/>
                  </a:lnTo>
                  <a:lnTo>
                    <a:pt x="126" y="111"/>
                  </a:lnTo>
                  <a:lnTo>
                    <a:pt x="126" y="106"/>
                  </a:lnTo>
                  <a:lnTo>
                    <a:pt x="128" y="104"/>
                  </a:lnTo>
                  <a:lnTo>
                    <a:pt x="130" y="106"/>
                  </a:lnTo>
                  <a:lnTo>
                    <a:pt x="130" y="106"/>
                  </a:lnTo>
                  <a:lnTo>
                    <a:pt x="130" y="104"/>
                  </a:lnTo>
                  <a:lnTo>
                    <a:pt x="130" y="97"/>
                  </a:lnTo>
                  <a:lnTo>
                    <a:pt x="130" y="94"/>
                  </a:lnTo>
                  <a:lnTo>
                    <a:pt x="133" y="92"/>
                  </a:lnTo>
                  <a:lnTo>
                    <a:pt x="133" y="92"/>
                  </a:lnTo>
                  <a:lnTo>
                    <a:pt x="130" y="92"/>
                  </a:lnTo>
                  <a:lnTo>
                    <a:pt x="130" y="92"/>
                  </a:lnTo>
                  <a:lnTo>
                    <a:pt x="133" y="90"/>
                  </a:lnTo>
                  <a:lnTo>
                    <a:pt x="133" y="90"/>
                  </a:lnTo>
                  <a:lnTo>
                    <a:pt x="133" y="87"/>
                  </a:lnTo>
                  <a:lnTo>
                    <a:pt x="133" y="87"/>
                  </a:lnTo>
                  <a:lnTo>
                    <a:pt x="133" y="87"/>
                  </a:lnTo>
                  <a:lnTo>
                    <a:pt x="135" y="87"/>
                  </a:lnTo>
                  <a:lnTo>
                    <a:pt x="135" y="87"/>
                  </a:lnTo>
                  <a:lnTo>
                    <a:pt x="135" y="87"/>
                  </a:lnTo>
                  <a:lnTo>
                    <a:pt x="135" y="87"/>
                  </a:lnTo>
                  <a:lnTo>
                    <a:pt x="135" y="87"/>
                  </a:lnTo>
                  <a:lnTo>
                    <a:pt x="135" y="87"/>
                  </a:lnTo>
                  <a:lnTo>
                    <a:pt x="135" y="87"/>
                  </a:lnTo>
                  <a:lnTo>
                    <a:pt x="137" y="87"/>
                  </a:lnTo>
                  <a:lnTo>
                    <a:pt x="137" y="87"/>
                  </a:lnTo>
                  <a:lnTo>
                    <a:pt x="137" y="87"/>
                  </a:lnTo>
                  <a:lnTo>
                    <a:pt x="137" y="87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7" y="83"/>
                  </a:lnTo>
                  <a:lnTo>
                    <a:pt x="137" y="83"/>
                  </a:lnTo>
                  <a:lnTo>
                    <a:pt x="137" y="83"/>
                  </a:lnTo>
                  <a:lnTo>
                    <a:pt x="137" y="80"/>
                  </a:lnTo>
                  <a:lnTo>
                    <a:pt x="137" y="80"/>
                  </a:lnTo>
                  <a:lnTo>
                    <a:pt x="137" y="80"/>
                  </a:lnTo>
                  <a:lnTo>
                    <a:pt x="137" y="76"/>
                  </a:lnTo>
                  <a:lnTo>
                    <a:pt x="137" y="76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183" name="Freeform 182"/>
            <p:cNvSpPr>
              <a:spLocks/>
            </p:cNvSpPr>
            <p:nvPr/>
          </p:nvSpPr>
          <p:spPr bwMode="auto">
            <a:xfrm>
              <a:off x="3841" y="1933"/>
              <a:ext cx="140" cy="201"/>
            </a:xfrm>
            <a:custGeom>
              <a:avLst/>
              <a:gdLst>
                <a:gd name="T0" fmla="*/ 140 w 140"/>
                <a:gd name="T1" fmla="*/ 68 h 201"/>
                <a:gd name="T2" fmla="*/ 137 w 140"/>
                <a:gd name="T3" fmla="*/ 64 h 201"/>
                <a:gd name="T4" fmla="*/ 137 w 140"/>
                <a:gd name="T5" fmla="*/ 45 h 201"/>
                <a:gd name="T6" fmla="*/ 135 w 140"/>
                <a:gd name="T7" fmla="*/ 40 h 201"/>
                <a:gd name="T8" fmla="*/ 130 w 140"/>
                <a:gd name="T9" fmla="*/ 26 h 201"/>
                <a:gd name="T10" fmla="*/ 128 w 140"/>
                <a:gd name="T11" fmla="*/ 14 h 201"/>
                <a:gd name="T12" fmla="*/ 128 w 140"/>
                <a:gd name="T13" fmla="*/ 7 h 201"/>
                <a:gd name="T14" fmla="*/ 114 w 140"/>
                <a:gd name="T15" fmla="*/ 2 h 201"/>
                <a:gd name="T16" fmla="*/ 111 w 140"/>
                <a:gd name="T17" fmla="*/ 21 h 201"/>
                <a:gd name="T18" fmla="*/ 97 w 140"/>
                <a:gd name="T19" fmla="*/ 28 h 201"/>
                <a:gd name="T20" fmla="*/ 90 w 140"/>
                <a:gd name="T21" fmla="*/ 26 h 201"/>
                <a:gd name="T22" fmla="*/ 88 w 140"/>
                <a:gd name="T23" fmla="*/ 50 h 201"/>
                <a:gd name="T24" fmla="*/ 78 w 140"/>
                <a:gd name="T25" fmla="*/ 42 h 201"/>
                <a:gd name="T26" fmla="*/ 69 w 140"/>
                <a:gd name="T27" fmla="*/ 42 h 201"/>
                <a:gd name="T28" fmla="*/ 64 w 140"/>
                <a:gd name="T29" fmla="*/ 50 h 201"/>
                <a:gd name="T30" fmla="*/ 57 w 140"/>
                <a:gd name="T31" fmla="*/ 42 h 201"/>
                <a:gd name="T32" fmla="*/ 50 w 140"/>
                <a:gd name="T33" fmla="*/ 57 h 201"/>
                <a:gd name="T34" fmla="*/ 26 w 140"/>
                <a:gd name="T35" fmla="*/ 59 h 201"/>
                <a:gd name="T36" fmla="*/ 21 w 140"/>
                <a:gd name="T37" fmla="*/ 68 h 201"/>
                <a:gd name="T38" fmla="*/ 14 w 140"/>
                <a:gd name="T39" fmla="*/ 73 h 201"/>
                <a:gd name="T40" fmla="*/ 12 w 140"/>
                <a:gd name="T41" fmla="*/ 87 h 201"/>
                <a:gd name="T42" fmla="*/ 5 w 140"/>
                <a:gd name="T43" fmla="*/ 102 h 201"/>
                <a:gd name="T44" fmla="*/ 5 w 140"/>
                <a:gd name="T45" fmla="*/ 109 h 201"/>
                <a:gd name="T46" fmla="*/ 2 w 140"/>
                <a:gd name="T47" fmla="*/ 116 h 201"/>
                <a:gd name="T48" fmla="*/ 7 w 140"/>
                <a:gd name="T49" fmla="*/ 132 h 201"/>
                <a:gd name="T50" fmla="*/ 12 w 140"/>
                <a:gd name="T51" fmla="*/ 139 h 201"/>
                <a:gd name="T52" fmla="*/ 19 w 140"/>
                <a:gd name="T53" fmla="*/ 149 h 201"/>
                <a:gd name="T54" fmla="*/ 17 w 140"/>
                <a:gd name="T55" fmla="*/ 154 h 201"/>
                <a:gd name="T56" fmla="*/ 28 w 140"/>
                <a:gd name="T57" fmla="*/ 187 h 201"/>
                <a:gd name="T58" fmla="*/ 28 w 140"/>
                <a:gd name="T59" fmla="*/ 161 h 201"/>
                <a:gd name="T60" fmla="*/ 36 w 140"/>
                <a:gd name="T61" fmla="*/ 168 h 201"/>
                <a:gd name="T62" fmla="*/ 38 w 140"/>
                <a:gd name="T63" fmla="*/ 168 h 201"/>
                <a:gd name="T64" fmla="*/ 40 w 140"/>
                <a:gd name="T65" fmla="*/ 175 h 201"/>
                <a:gd name="T66" fmla="*/ 45 w 140"/>
                <a:gd name="T67" fmla="*/ 189 h 201"/>
                <a:gd name="T68" fmla="*/ 50 w 140"/>
                <a:gd name="T69" fmla="*/ 196 h 201"/>
                <a:gd name="T70" fmla="*/ 55 w 140"/>
                <a:gd name="T71" fmla="*/ 199 h 201"/>
                <a:gd name="T72" fmla="*/ 59 w 140"/>
                <a:gd name="T73" fmla="*/ 196 h 201"/>
                <a:gd name="T74" fmla="*/ 66 w 140"/>
                <a:gd name="T75" fmla="*/ 196 h 201"/>
                <a:gd name="T76" fmla="*/ 73 w 140"/>
                <a:gd name="T77" fmla="*/ 187 h 201"/>
                <a:gd name="T78" fmla="*/ 73 w 140"/>
                <a:gd name="T79" fmla="*/ 184 h 201"/>
                <a:gd name="T80" fmla="*/ 76 w 140"/>
                <a:gd name="T81" fmla="*/ 182 h 201"/>
                <a:gd name="T82" fmla="*/ 73 w 140"/>
                <a:gd name="T83" fmla="*/ 154 h 201"/>
                <a:gd name="T84" fmla="*/ 90 w 140"/>
                <a:gd name="T85" fmla="*/ 137 h 201"/>
                <a:gd name="T86" fmla="*/ 90 w 140"/>
                <a:gd name="T87" fmla="*/ 109 h 201"/>
                <a:gd name="T88" fmla="*/ 97 w 140"/>
                <a:gd name="T89" fmla="*/ 106 h 201"/>
                <a:gd name="T90" fmla="*/ 111 w 140"/>
                <a:gd name="T91" fmla="*/ 106 h 201"/>
                <a:gd name="T92" fmla="*/ 123 w 140"/>
                <a:gd name="T93" fmla="*/ 113 h 201"/>
                <a:gd name="T94" fmla="*/ 130 w 140"/>
                <a:gd name="T95" fmla="*/ 106 h 201"/>
                <a:gd name="T96" fmla="*/ 133 w 140"/>
                <a:gd name="T97" fmla="*/ 92 h 201"/>
                <a:gd name="T98" fmla="*/ 133 w 140"/>
                <a:gd name="T99" fmla="*/ 87 h 201"/>
                <a:gd name="T100" fmla="*/ 135 w 140"/>
                <a:gd name="T101" fmla="*/ 87 h 201"/>
                <a:gd name="T102" fmla="*/ 137 w 140"/>
                <a:gd name="T103" fmla="*/ 87 h 201"/>
                <a:gd name="T104" fmla="*/ 137 w 140"/>
                <a:gd name="T105" fmla="*/ 85 h 201"/>
                <a:gd name="T106" fmla="*/ 137 w 140"/>
                <a:gd name="T107" fmla="*/ 8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0" h="201">
                  <a:moveTo>
                    <a:pt x="137" y="76"/>
                  </a:moveTo>
                  <a:lnTo>
                    <a:pt x="137" y="76"/>
                  </a:lnTo>
                  <a:lnTo>
                    <a:pt x="137" y="71"/>
                  </a:lnTo>
                  <a:lnTo>
                    <a:pt x="140" y="68"/>
                  </a:lnTo>
                  <a:lnTo>
                    <a:pt x="140" y="68"/>
                  </a:lnTo>
                  <a:lnTo>
                    <a:pt x="137" y="68"/>
                  </a:lnTo>
                  <a:lnTo>
                    <a:pt x="137" y="66"/>
                  </a:lnTo>
                  <a:lnTo>
                    <a:pt x="137" y="66"/>
                  </a:lnTo>
                  <a:lnTo>
                    <a:pt x="137" y="66"/>
                  </a:lnTo>
                  <a:lnTo>
                    <a:pt x="137" y="64"/>
                  </a:lnTo>
                  <a:lnTo>
                    <a:pt x="137" y="61"/>
                  </a:lnTo>
                  <a:lnTo>
                    <a:pt x="137" y="57"/>
                  </a:lnTo>
                  <a:lnTo>
                    <a:pt x="137" y="57"/>
                  </a:lnTo>
                  <a:lnTo>
                    <a:pt x="137" y="45"/>
                  </a:lnTo>
                  <a:lnTo>
                    <a:pt x="137" y="45"/>
                  </a:lnTo>
                  <a:lnTo>
                    <a:pt x="137" y="42"/>
                  </a:lnTo>
                  <a:lnTo>
                    <a:pt x="137" y="42"/>
                  </a:lnTo>
                  <a:lnTo>
                    <a:pt x="137" y="42"/>
                  </a:lnTo>
                  <a:lnTo>
                    <a:pt x="135" y="42"/>
                  </a:lnTo>
                  <a:lnTo>
                    <a:pt x="135" y="40"/>
                  </a:lnTo>
                  <a:lnTo>
                    <a:pt x="135" y="38"/>
                  </a:lnTo>
                  <a:lnTo>
                    <a:pt x="128" y="38"/>
                  </a:lnTo>
                  <a:lnTo>
                    <a:pt x="126" y="38"/>
                  </a:lnTo>
                  <a:lnTo>
                    <a:pt x="126" y="35"/>
                  </a:lnTo>
                  <a:lnTo>
                    <a:pt x="130" y="26"/>
                  </a:lnTo>
                  <a:lnTo>
                    <a:pt x="130" y="23"/>
                  </a:lnTo>
                  <a:lnTo>
                    <a:pt x="130" y="23"/>
                  </a:lnTo>
                  <a:lnTo>
                    <a:pt x="130" y="21"/>
                  </a:lnTo>
                  <a:lnTo>
                    <a:pt x="130" y="19"/>
                  </a:lnTo>
                  <a:lnTo>
                    <a:pt x="128" y="14"/>
                  </a:lnTo>
                  <a:lnTo>
                    <a:pt x="128" y="14"/>
                  </a:lnTo>
                  <a:lnTo>
                    <a:pt x="128" y="12"/>
                  </a:lnTo>
                  <a:lnTo>
                    <a:pt x="128" y="9"/>
                  </a:lnTo>
                  <a:lnTo>
                    <a:pt x="128" y="7"/>
                  </a:lnTo>
                  <a:lnTo>
                    <a:pt x="128" y="7"/>
                  </a:lnTo>
                  <a:lnTo>
                    <a:pt x="126" y="7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116" y="2"/>
                  </a:lnTo>
                  <a:lnTo>
                    <a:pt x="114" y="2"/>
                  </a:lnTo>
                  <a:lnTo>
                    <a:pt x="114" y="5"/>
                  </a:lnTo>
                  <a:lnTo>
                    <a:pt x="114" y="7"/>
                  </a:lnTo>
                  <a:lnTo>
                    <a:pt x="114" y="14"/>
                  </a:lnTo>
                  <a:lnTo>
                    <a:pt x="114" y="19"/>
                  </a:lnTo>
                  <a:lnTo>
                    <a:pt x="111" y="21"/>
                  </a:lnTo>
                  <a:lnTo>
                    <a:pt x="109" y="21"/>
                  </a:lnTo>
                  <a:lnTo>
                    <a:pt x="104" y="23"/>
                  </a:lnTo>
                  <a:lnTo>
                    <a:pt x="95" y="21"/>
                  </a:lnTo>
                  <a:lnTo>
                    <a:pt x="95" y="23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5" y="28"/>
                  </a:lnTo>
                  <a:lnTo>
                    <a:pt x="92" y="26"/>
                  </a:lnTo>
                  <a:lnTo>
                    <a:pt x="92" y="26"/>
                  </a:lnTo>
                  <a:lnTo>
                    <a:pt x="90" y="26"/>
                  </a:lnTo>
                  <a:lnTo>
                    <a:pt x="88" y="28"/>
                  </a:lnTo>
                  <a:lnTo>
                    <a:pt x="90" y="33"/>
                  </a:lnTo>
                  <a:lnTo>
                    <a:pt x="90" y="35"/>
                  </a:lnTo>
                  <a:lnTo>
                    <a:pt x="88" y="47"/>
                  </a:lnTo>
                  <a:lnTo>
                    <a:pt x="88" y="50"/>
                  </a:lnTo>
                  <a:lnTo>
                    <a:pt x="85" y="50"/>
                  </a:lnTo>
                  <a:lnTo>
                    <a:pt x="83" y="50"/>
                  </a:lnTo>
                  <a:lnTo>
                    <a:pt x="78" y="45"/>
                  </a:lnTo>
                  <a:lnTo>
                    <a:pt x="78" y="45"/>
                  </a:lnTo>
                  <a:lnTo>
                    <a:pt x="78" y="42"/>
                  </a:lnTo>
                  <a:lnTo>
                    <a:pt x="78" y="40"/>
                  </a:lnTo>
                  <a:lnTo>
                    <a:pt x="78" y="40"/>
                  </a:lnTo>
                  <a:lnTo>
                    <a:pt x="71" y="40"/>
                  </a:lnTo>
                  <a:lnTo>
                    <a:pt x="69" y="40"/>
                  </a:lnTo>
                  <a:lnTo>
                    <a:pt x="69" y="42"/>
                  </a:lnTo>
                  <a:lnTo>
                    <a:pt x="69" y="45"/>
                  </a:lnTo>
                  <a:lnTo>
                    <a:pt x="71" y="47"/>
                  </a:lnTo>
                  <a:lnTo>
                    <a:pt x="69" y="50"/>
                  </a:lnTo>
                  <a:lnTo>
                    <a:pt x="66" y="52"/>
                  </a:lnTo>
                  <a:lnTo>
                    <a:pt x="64" y="50"/>
                  </a:lnTo>
                  <a:lnTo>
                    <a:pt x="62" y="50"/>
                  </a:lnTo>
                  <a:lnTo>
                    <a:pt x="62" y="47"/>
                  </a:lnTo>
                  <a:lnTo>
                    <a:pt x="59" y="42"/>
                  </a:lnTo>
                  <a:lnTo>
                    <a:pt x="57" y="42"/>
                  </a:lnTo>
                  <a:lnTo>
                    <a:pt x="57" y="42"/>
                  </a:lnTo>
                  <a:lnTo>
                    <a:pt x="57" y="52"/>
                  </a:lnTo>
                  <a:lnTo>
                    <a:pt x="55" y="54"/>
                  </a:lnTo>
                  <a:lnTo>
                    <a:pt x="55" y="57"/>
                  </a:lnTo>
                  <a:lnTo>
                    <a:pt x="52" y="57"/>
                  </a:lnTo>
                  <a:lnTo>
                    <a:pt x="50" y="57"/>
                  </a:lnTo>
                  <a:lnTo>
                    <a:pt x="45" y="59"/>
                  </a:lnTo>
                  <a:lnTo>
                    <a:pt x="40" y="57"/>
                  </a:lnTo>
                  <a:lnTo>
                    <a:pt x="33" y="57"/>
                  </a:lnTo>
                  <a:lnTo>
                    <a:pt x="28" y="57"/>
                  </a:lnTo>
                  <a:lnTo>
                    <a:pt x="26" y="59"/>
                  </a:lnTo>
                  <a:lnTo>
                    <a:pt x="26" y="64"/>
                  </a:lnTo>
                  <a:lnTo>
                    <a:pt x="24" y="68"/>
                  </a:lnTo>
                  <a:lnTo>
                    <a:pt x="24" y="71"/>
                  </a:lnTo>
                  <a:lnTo>
                    <a:pt x="21" y="71"/>
                  </a:lnTo>
                  <a:lnTo>
                    <a:pt x="21" y="68"/>
                  </a:lnTo>
                  <a:lnTo>
                    <a:pt x="21" y="68"/>
                  </a:lnTo>
                  <a:lnTo>
                    <a:pt x="19" y="68"/>
                  </a:lnTo>
                  <a:lnTo>
                    <a:pt x="17" y="71"/>
                  </a:lnTo>
                  <a:lnTo>
                    <a:pt x="17" y="71"/>
                  </a:lnTo>
                  <a:lnTo>
                    <a:pt x="14" y="73"/>
                  </a:lnTo>
                  <a:lnTo>
                    <a:pt x="10" y="80"/>
                  </a:lnTo>
                  <a:lnTo>
                    <a:pt x="10" y="83"/>
                  </a:lnTo>
                  <a:lnTo>
                    <a:pt x="10" y="83"/>
                  </a:lnTo>
                  <a:lnTo>
                    <a:pt x="12" y="87"/>
                  </a:lnTo>
                  <a:lnTo>
                    <a:pt x="12" y="87"/>
                  </a:lnTo>
                  <a:lnTo>
                    <a:pt x="12" y="90"/>
                  </a:lnTo>
                  <a:lnTo>
                    <a:pt x="10" y="97"/>
                  </a:lnTo>
                  <a:lnTo>
                    <a:pt x="7" y="99"/>
                  </a:lnTo>
                  <a:lnTo>
                    <a:pt x="7" y="102"/>
                  </a:lnTo>
                  <a:lnTo>
                    <a:pt x="5" y="102"/>
                  </a:lnTo>
                  <a:lnTo>
                    <a:pt x="2" y="102"/>
                  </a:lnTo>
                  <a:lnTo>
                    <a:pt x="0" y="104"/>
                  </a:lnTo>
                  <a:lnTo>
                    <a:pt x="2" y="106"/>
                  </a:lnTo>
                  <a:lnTo>
                    <a:pt x="2" y="106"/>
                  </a:lnTo>
                  <a:lnTo>
                    <a:pt x="5" y="109"/>
                  </a:lnTo>
                  <a:lnTo>
                    <a:pt x="7" y="111"/>
                  </a:lnTo>
                  <a:lnTo>
                    <a:pt x="5" y="111"/>
                  </a:lnTo>
                  <a:lnTo>
                    <a:pt x="2" y="111"/>
                  </a:lnTo>
                  <a:lnTo>
                    <a:pt x="2" y="111"/>
                  </a:lnTo>
                  <a:lnTo>
                    <a:pt x="2" y="116"/>
                  </a:lnTo>
                  <a:lnTo>
                    <a:pt x="2" y="118"/>
                  </a:lnTo>
                  <a:lnTo>
                    <a:pt x="5" y="123"/>
                  </a:lnTo>
                  <a:lnTo>
                    <a:pt x="7" y="125"/>
                  </a:lnTo>
                  <a:lnTo>
                    <a:pt x="7" y="130"/>
                  </a:lnTo>
                  <a:lnTo>
                    <a:pt x="7" y="132"/>
                  </a:lnTo>
                  <a:lnTo>
                    <a:pt x="10" y="132"/>
                  </a:lnTo>
                  <a:lnTo>
                    <a:pt x="12" y="135"/>
                  </a:lnTo>
                  <a:lnTo>
                    <a:pt x="12" y="135"/>
                  </a:lnTo>
                  <a:lnTo>
                    <a:pt x="12" y="137"/>
                  </a:lnTo>
                  <a:lnTo>
                    <a:pt x="12" y="139"/>
                  </a:lnTo>
                  <a:lnTo>
                    <a:pt x="14" y="144"/>
                  </a:lnTo>
                  <a:lnTo>
                    <a:pt x="17" y="147"/>
                  </a:lnTo>
                  <a:lnTo>
                    <a:pt x="17" y="149"/>
                  </a:lnTo>
                  <a:lnTo>
                    <a:pt x="19" y="149"/>
                  </a:lnTo>
                  <a:lnTo>
                    <a:pt x="19" y="149"/>
                  </a:lnTo>
                  <a:lnTo>
                    <a:pt x="19" y="151"/>
                  </a:lnTo>
                  <a:lnTo>
                    <a:pt x="17" y="151"/>
                  </a:lnTo>
                  <a:lnTo>
                    <a:pt x="17" y="154"/>
                  </a:lnTo>
                  <a:lnTo>
                    <a:pt x="17" y="154"/>
                  </a:lnTo>
                  <a:lnTo>
                    <a:pt x="17" y="154"/>
                  </a:lnTo>
                  <a:lnTo>
                    <a:pt x="17" y="156"/>
                  </a:lnTo>
                  <a:lnTo>
                    <a:pt x="21" y="175"/>
                  </a:lnTo>
                  <a:lnTo>
                    <a:pt x="21" y="182"/>
                  </a:lnTo>
                  <a:lnTo>
                    <a:pt x="24" y="184"/>
                  </a:lnTo>
                  <a:lnTo>
                    <a:pt x="28" y="187"/>
                  </a:lnTo>
                  <a:lnTo>
                    <a:pt x="28" y="182"/>
                  </a:lnTo>
                  <a:lnTo>
                    <a:pt x="26" y="170"/>
                  </a:lnTo>
                  <a:lnTo>
                    <a:pt x="26" y="165"/>
                  </a:lnTo>
                  <a:lnTo>
                    <a:pt x="28" y="163"/>
                  </a:lnTo>
                  <a:lnTo>
                    <a:pt x="28" y="161"/>
                  </a:lnTo>
                  <a:lnTo>
                    <a:pt x="31" y="161"/>
                  </a:lnTo>
                  <a:lnTo>
                    <a:pt x="33" y="163"/>
                  </a:lnTo>
                  <a:lnTo>
                    <a:pt x="36" y="165"/>
                  </a:lnTo>
                  <a:lnTo>
                    <a:pt x="36" y="168"/>
                  </a:lnTo>
                  <a:lnTo>
                    <a:pt x="36" y="168"/>
                  </a:lnTo>
                  <a:lnTo>
                    <a:pt x="36" y="165"/>
                  </a:lnTo>
                  <a:lnTo>
                    <a:pt x="36" y="165"/>
                  </a:lnTo>
                  <a:lnTo>
                    <a:pt x="38" y="168"/>
                  </a:lnTo>
                  <a:lnTo>
                    <a:pt x="38" y="168"/>
                  </a:lnTo>
                  <a:lnTo>
                    <a:pt x="38" y="168"/>
                  </a:lnTo>
                  <a:lnTo>
                    <a:pt x="38" y="170"/>
                  </a:lnTo>
                  <a:lnTo>
                    <a:pt x="38" y="170"/>
                  </a:lnTo>
                  <a:lnTo>
                    <a:pt x="38" y="170"/>
                  </a:lnTo>
                  <a:lnTo>
                    <a:pt x="40" y="175"/>
                  </a:lnTo>
                  <a:lnTo>
                    <a:pt x="40" y="175"/>
                  </a:lnTo>
                  <a:lnTo>
                    <a:pt x="43" y="184"/>
                  </a:lnTo>
                  <a:lnTo>
                    <a:pt x="43" y="189"/>
                  </a:lnTo>
                  <a:lnTo>
                    <a:pt x="45" y="189"/>
                  </a:lnTo>
                  <a:lnTo>
                    <a:pt x="45" y="189"/>
                  </a:lnTo>
                  <a:lnTo>
                    <a:pt x="45" y="189"/>
                  </a:lnTo>
                  <a:lnTo>
                    <a:pt x="45" y="194"/>
                  </a:lnTo>
                  <a:lnTo>
                    <a:pt x="45" y="194"/>
                  </a:lnTo>
                  <a:lnTo>
                    <a:pt x="47" y="196"/>
                  </a:lnTo>
                  <a:lnTo>
                    <a:pt x="50" y="196"/>
                  </a:lnTo>
                  <a:lnTo>
                    <a:pt x="50" y="196"/>
                  </a:lnTo>
                  <a:lnTo>
                    <a:pt x="52" y="199"/>
                  </a:lnTo>
                  <a:lnTo>
                    <a:pt x="52" y="199"/>
                  </a:lnTo>
                  <a:lnTo>
                    <a:pt x="52" y="201"/>
                  </a:lnTo>
                  <a:lnTo>
                    <a:pt x="52" y="201"/>
                  </a:lnTo>
                  <a:lnTo>
                    <a:pt x="55" y="199"/>
                  </a:lnTo>
                  <a:lnTo>
                    <a:pt x="55" y="199"/>
                  </a:lnTo>
                  <a:lnTo>
                    <a:pt x="57" y="199"/>
                  </a:lnTo>
                  <a:lnTo>
                    <a:pt x="57" y="196"/>
                  </a:lnTo>
                  <a:lnTo>
                    <a:pt x="57" y="196"/>
                  </a:lnTo>
                  <a:lnTo>
                    <a:pt x="59" y="196"/>
                  </a:lnTo>
                  <a:lnTo>
                    <a:pt x="59" y="196"/>
                  </a:lnTo>
                  <a:lnTo>
                    <a:pt x="59" y="196"/>
                  </a:lnTo>
                  <a:lnTo>
                    <a:pt x="62" y="196"/>
                  </a:lnTo>
                  <a:lnTo>
                    <a:pt x="62" y="196"/>
                  </a:lnTo>
                  <a:lnTo>
                    <a:pt x="66" y="196"/>
                  </a:lnTo>
                  <a:lnTo>
                    <a:pt x="66" y="194"/>
                  </a:lnTo>
                  <a:lnTo>
                    <a:pt x="69" y="194"/>
                  </a:lnTo>
                  <a:lnTo>
                    <a:pt x="69" y="192"/>
                  </a:lnTo>
                  <a:lnTo>
                    <a:pt x="71" y="192"/>
                  </a:lnTo>
                  <a:lnTo>
                    <a:pt x="73" y="187"/>
                  </a:lnTo>
                  <a:lnTo>
                    <a:pt x="73" y="187"/>
                  </a:lnTo>
                  <a:lnTo>
                    <a:pt x="73" y="187"/>
                  </a:lnTo>
                  <a:lnTo>
                    <a:pt x="73" y="187"/>
                  </a:lnTo>
                  <a:lnTo>
                    <a:pt x="73" y="184"/>
                  </a:lnTo>
                  <a:lnTo>
                    <a:pt x="73" y="184"/>
                  </a:lnTo>
                  <a:lnTo>
                    <a:pt x="76" y="187"/>
                  </a:lnTo>
                  <a:lnTo>
                    <a:pt x="76" y="184"/>
                  </a:lnTo>
                  <a:lnTo>
                    <a:pt x="76" y="184"/>
                  </a:lnTo>
                  <a:lnTo>
                    <a:pt x="78" y="182"/>
                  </a:lnTo>
                  <a:lnTo>
                    <a:pt x="76" y="182"/>
                  </a:lnTo>
                  <a:lnTo>
                    <a:pt x="76" y="177"/>
                  </a:lnTo>
                  <a:lnTo>
                    <a:pt x="73" y="168"/>
                  </a:lnTo>
                  <a:lnTo>
                    <a:pt x="71" y="165"/>
                  </a:lnTo>
                  <a:lnTo>
                    <a:pt x="71" y="161"/>
                  </a:lnTo>
                  <a:lnTo>
                    <a:pt x="73" y="154"/>
                  </a:lnTo>
                  <a:lnTo>
                    <a:pt x="76" y="149"/>
                  </a:lnTo>
                  <a:lnTo>
                    <a:pt x="81" y="144"/>
                  </a:lnTo>
                  <a:lnTo>
                    <a:pt x="81" y="142"/>
                  </a:lnTo>
                  <a:lnTo>
                    <a:pt x="88" y="139"/>
                  </a:lnTo>
                  <a:lnTo>
                    <a:pt x="90" y="137"/>
                  </a:lnTo>
                  <a:lnTo>
                    <a:pt x="90" y="137"/>
                  </a:lnTo>
                  <a:lnTo>
                    <a:pt x="95" y="132"/>
                  </a:lnTo>
                  <a:lnTo>
                    <a:pt x="95" y="128"/>
                  </a:lnTo>
                  <a:lnTo>
                    <a:pt x="90" y="113"/>
                  </a:lnTo>
                  <a:lnTo>
                    <a:pt x="90" y="109"/>
                  </a:lnTo>
                  <a:lnTo>
                    <a:pt x="90" y="104"/>
                  </a:lnTo>
                  <a:lnTo>
                    <a:pt x="92" y="104"/>
                  </a:lnTo>
                  <a:lnTo>
                    <a:pt x="92" y="104"/>
                  </a:lnTo>
                  <a:lnTo>
                    <a:pt x="95" y="104"/>
                  </a:lnTo>
                  <a:lnTo>
                    <a:pt x="97" y="106"/>
                  </a:lnTo>
                  <a:lnTo>
                    <a:pt x="102" y="113"/>
                  </a:lnTo>
                  <a:lnTo>
                    <a:pt x="102" y="113"/>
                  </a:lnTo>
                  <a:lnTo>
                    <a:pt x="107" y="113"/>
                  </a:lnTo>
                  <a:lnTo>
                    <a:pt x="107" y="111"/>
                  </a:lnTo>
                  <a:lnTo>
                    <a:pt x="111" y="106"/>
                  </a:lnTo>
                  <a:lnTo>
                    <a:pt x="114" y="104"/>
                  </a:lnTo>
                  <a:lnTo>
                    <a:pt x="118" y="102"/>
                  </a:lnTo>
                  <a:lnTo>
                    <a:pt x="121" y="106"/>
                  </a:lnTo>
                  <a:lnTo>
                    <a:pt x="121" y="111"/>
                  </a:lnTo>
                  <a:lnTo>
                    <a:pt x="123" y="113"/>
                  </a:lnTo>
                  <a:lnTo>
                    <a:pt x="126" y="111"/>
                  </a:lnTo>
                  <a:lnTo>
                    <a:pt x="126" y="106"/>
                  </a:lnTo>
                  <a:lnTo>
                    <a:pt x="128" y="104"/>
                  </a:lnTo>
                  <a:lnTo>
                    <a:pt x="130" y="106"/>
                  </a:lnTo>
                  <a:lnTo>
                    <a:pt x="130" y="106"/>
                  </a:lnTo>
                  <a:lnTo>
                    <a:pt x="130" y="104"/>
                  </a:lnTo>
                  <a:lnTo>
                    <a:pt x="130" y="97"/>
                  </a:lnTo>
                  <a:lnTo>
                    <a:pt x="130" y="94"/>
                  </a:lnTo>
                  <a:lnTo>
                    <a:pt x="133" y="92"/>
                  </a:lnTo>
                  <a:lnTo>
                    <a:pt x="133" y="92"/>
                  </a:lnTo>
                  <a:lnTo>
                    <a:pt x="130" y="92"/>
                  </a:lnTo>
                  <a:lnTo>
                    <a:pt x="130" y="92"/>
                  </a:lnTo>
                  <a:lnTo>
                    <a:pt x="133" y="90"/>
                  </a:lnTo>
                  <a:lnTo>
                    <a:pt x="133" y="90"/>
                  </a:lnTo>
                  <a:lnTo>
                    <a:pt x="133" y="87"/>
                  </a:lnTo>
                  <a:lnTo>
                    <a:pt x="133" y="87"/>
                  </a:lnTo>
                  <a:lnTo>
                    <a:pt x="133" y="87"/>
                  </a:lnTo>
                  <a:lnTo>
                    <a:pt x="135" y="87"/>
                  </a:lnTo>
                  <a:lnTo>
                    <a:pt x="135" y="87"/>
                  </a:lnTo>
                  <a:lnTo>
                    <a:pt x="135" y="87"/>
                  </a:lnTo>
                  <a:lnTo>
                    <a:pt x="135" y="87"/>
                  </a:lnTo>
                  <a:lnTo>
                    <a:pt x="135" y="87"/>
                  </a:lnTo>
                  <a:lnTo>
                    <a:pt x="135" y="87"/>
                  </a:lnTo>
                  <a:lnTo>
                    <a:pt x="135" y="87"/>
                  </a:lnTo>
                  <a:lnTo>
                    <a:pt x="137" y="87"/>
                  </a:lnTo>
                  <a:lnTo>
                    <a:pt x="137" y="87"/>
                  </a:lnTo>
                  <a:lnTo>
                    <a:pt x="137" y="87"/>
                  </a:lnTo>
                  <a:lnTo>
                    <a:pt x="137" y="87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7" y="83"/>
                  </a:lnTo>
                  <a:lnTo>
                    <a:pt x="137" y="83"/>
                  </a:lnTo>
                  <a:lnTo>
                    <a:pt x="137" y="83"/>
                  </a:lnTo>
                  <a:lnTo>
                    <a:pt x="137" y="80"/>
                  </a:lnTo>
                  <a:lnTo>
                    <a:pt x="137" y="80"/>
                  </a:lnTo>
                  <a:lnTo>
                    <a:pt x="137" y="80"/>
                  </a:lnTo>
                  <a:lnTo>
                    <a:pt x="137" y="76"/>
                  </a:lnTo>
                  <a:lnTo>
                    <a:pt x="137" y="76"/>
                  </a:lnTo>
                  <a:close/>
                </a:path>
              </a:pathLst>
            </a:custGeom>
            <a:solidFill>
              <a:srgbClr val="00B050"/>
            </a:solidFill>
            <a:ln w="2" cap="rnd">
              <a:solidFill>
                <a:srgbClr val="F9F9F9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184" name="Freeform 183"/>
            <p:cNvSpPr>
              <a:spLocks/>
            </p:cNvSpPr>
            <p:nvPr/>
          </p:nvSpPr>
          <p:spPr bwMode="auto">
            <a:xfrm>
              <a:off x="2250" y="2510"/>
              <a:ext cx="521" cy="490"/>
            </a:xfrm>
            <a:custGeom>
              <a:avLst/>
              <a:gdLst>
                <a:gd name="T0" fmla="*/ 490 w 521"/>
                <a:gd name="T1" fmla="*/ 251 h 490"/>
                <a:gd name="T2" fmla="*/ 445 w 521"/>
                <a:gd name="T3" fmla="*/ 249 h 490"/>
                <a:gd name="T4" fmla="*/ 426 w 521"/>
                <a:gd name="T5" fmla="*/ 211 h 490"/>
                <a:gd name="T6" fmla="*/ 407 w 521"/>
                <a:gd name="T7" fmla="*/ 209 h 490"/>
                <a:gd name="T8" fmla="*/ 396 w 521"/>
                <a:gd name="T9" fmla="*/ 180 h 490"/>
                <a:gd name="T10" fmla="*/ 358 w 521"/>
                <a:gd name="T11" fmla="*/ 157 h 490"/>
                <a:gd name="T12" fmla="*/ 325 w 521"/>
                <a:gd name="T13" fmla="*/ 145 h 490"/>
                <a:gd name="T14" fmla="*/ 306 w 521"/>
                <a:gd name="T15" fmla="*/ 88 h 490"/>
                <a:gd name="T16" fmla="*/ 310 w 521"/>
                <a:gd name="T17" fmla="*/ 55 h 490"/>
                <a:gd name="T18" fmla="*/ 284 w 521"/>
                <a:gd name="T19" fmla="*/ 36 h 490"/>
                <a:gd name="T20" fmla="*/ 263 w 521"/>
                <a:gd name="T21" fmla="*/ 43 h 490"/>
                <a:gd name="T22" fmla="*/ 223 w 521"/>
                <a:gd name="T23" fmla="*/ 29 h 490"/>
                <a:gd name="T24" fmla="*/ 192 w 521"/>
                <a:gd name="T25" fmla="*/ 33 h 490"/>
                <a:gd name="T26" fmla="*/ 164 w 521"/>
                <a:gd name="T27" fmla="*/ 12 h 490"/>
                <a:gd name="T28" fmla="*/ 133 w 521"/>
                <a:gd name="T29" fmla="*/ 7 h 490"/>
                <a:gd name="T30" fmla="*/ 130 w 521"/>
                <a:gd name="T31" fmla="*/ 24 h 490"/>
                <a:gd name="T32" fmla="*/ 107 w 521"/>
                <a:gd name="T33" fmla="*/ 60 h 490"/>
                <a:gd name="T34" fmla="*/ 90 w 521"/>
                <a:gd name="T35" fmla="*/ 76 h 490"/>
                <a:gd name="T36" fmla="*/ 74 w 521"/>
                <a:gd name="T37" fmla="*/ 74 h 490"/>
                <a:gd name="T38" fmla="*/ 57 w 521"/>
                <a:gd name="T39" fmla="*/ 102 h 490"/>
                <a:gd name="T40" fmla="*/ 64 w 521"/>
                <a:gd name="T41" fmla="*/ 114 h 490"/>
                <a:gd name="T42" fmla="*/ 67 w 521"/>
                <a:gd name="T43" fmla="*/ 133 h 490"/>
                <a:gd name="T44" fmla="*/ 48 w 521"/>
                <a:gd name="T45" fmla="*/ 161 h 490"/>
                <a:gd name="T46" fmla="*/ 31 w 521"/>
                <a:gd name="T47" fmla="*/ 180 h 490"/>
                <a:gd name="T48" fmla="*/ 38 w 521"/>
                <a:gd name="T49" fmla="*/ 216 h 490"/>
                <a:gd name="T50" fmla="*/ 31 w 521"/>
                <a:gd name="T51" fmla="*/ 246 h 490"/>
                <a:gd name="T52" fmla="*/ 19 w 521"/>
                <a:gd name="T53" fmla="*/ 273 h 490"/>
                <a:gd name="T54" fmla="*/ 50 w 521"/>
                <a:gd name="T55" fmla="*/ 282 h 490"/>
                <a:gd name="T56" fmla="*/ 14 w 521"/>
                <a:gd name="T57" fmla="*/ 329 h 490"/>
                <a:gd name="T58" fmla="*/ 19 w 521"/>
                <a:gd name="T59" fmla="*/ 377 h 490"/>
                <a:gd name="T60" fmla="*/ 22 w 521"/>
                <a:gd name="T61" fmla="*/ 396 h 490"/>
                <a:gd name="T62" fmla="*/ 26 w 521"/>
                <a:gd name="T63" fmla="*/ 424 h 490"/>
                <a:gd name="T64" fmla="*/ 26 w 521"/>
                <a:gd name="T65" fmla="*/ 457 h 490"/>
                <a:gd name="T66" fmla="*/ 45 w 521"/>
                <a:gd name="T67" fmla="*/ 483 h 490"/>
                <a:gd name="T68" fmla="*/ 67 w 521"/>
                <a:gd name="T69" fmla="*/ 483 h 490"/>
                <a:gd name="T70" fmla="*/ 90 w 521"/>
                <a:gd name="T71" fmla="*/ 481 h 490"/>
                <a:gd name="T72" fmla="*/ 107 w 521"/>
                <a:gd name="T73" fmla="*/ 481 h 490"/>
                <a:gd name="T74" fmla="*/ 123 w 521"/>
                <a:gd name="T75" fmla="*/ 464 h 490"/>
                <a:gd name="T76" fmla="*/ 161 w 521"/>
                <a:gd name="T77" fmla="*/ 460 h 490"/>
                <a:gd name="T78" fmla="*/ 180 w 521"/>
                <a:gd name="T79" fmla="*/ 450 h 490"/>
                <a:gd name="T80" fmla="*/ 194 w 521"/>
                <a:gd name="T81" fmla="*/ 443 h 490"/>
                <a:gd name="T82" fmla="*/ 228 w 521"/>
                <a:gd name="T83" fmla="*/ 433 h 490"/>
                <a:gd name="T84" fmla="*/ 239 w 521"/>
                <a:gd name="T85" fmla="*/ 400 h 490"/>
                <a:gd name="T86" fmla="*/ 277 w 521"/>
                <a:gd name="T87" fmla="*/ 386 h 490"/>
                <a:gd name="T88" fmla="*/ 313 w 521"/>
                <a:gd name="T89" fmla="*/ 391 h 490"/>
                <a:gd name="T90" fmla="*/ 315 w 521"/>
                <a:gd name="T91" fmla="*/ 365 h 490"/>
                <a:gd name="T92" fmla="*/ 332 w 521"/>
                <a:gd name="T93" fmla="*/ 348 h 490"/>
                <a:gd name="T94" fmla="*/ 351 w 521"/>
                <a:gd name="T95" fmla="*/ 360 h 490"/>
                <a:gd name="T96" fmla="*/ 360 w 521"/>
                <a:gd name="T97" fmla="*/ 370 h 490"/>
                <a:gd name="T98" fmla="*/ 381 w 521"/>
                <a:gd name="T99" fmla="*/ 377 h 490"/>
                <a:gd name="T100" fmla="*/ 381 w 521"/>
                <a:gd name="T101" fmla="*/ 360 h 490"/>
                <a:gd name="T102" fmla="*/ 360 w 521"/>
                <a:gd name="T103" fmla="*/ 355 h 490"/>
                <a:gd name="T104" fmla="*/ 358 w 521"/>
                <a:gd name="T105" fmla="*/ 341 h 490"/>
                <a:gd name="T106" fmla="*/ 372 w 521"/>
                <a:gd name="T107" fmla="*/ 341 h 490"/>
                <a:gd name="T108" fmla="*/ 389 w 521"/>
                <a:gd name="T109" fmla="*/ 336 h 490"/>
                <a:gd name="T110" fmla="*/ 400 w 521"/>
                <a:gd name="T111" fmla="*/ 344 h 490"/>
                <a:gd name="T112" fmla="*/ 415 w 521"/>
                <a:gd name="T113" fmla="*/ 332 h 490"/>
                <a:gd name="T114" fmla="*/ 424 w 521"/>
                <a:gd name="T115" fmla="*/ 327 h 490"/>
                <a:gd name="T116" fmla="*/ 450 w 521"/>
                <a:gd name="T117" fmla="*/ 317 h 490"/>
                <a:gd name="T118" fmla="*/ 469 w 521"/>
                <a:gd name="T119" fmla="*/ 303 h 490"/>
                <a:gd name="T120" fmla="*/ 488 w 521"/>
                <a:gd name="T121" fmla="*/ 294 h 490"/>
                <a:gd name="T122" fmla="*/ 488 w 521"/>
                <a:gd name="T123" fmla="*/ 277 h 490"/>
                <a:gd name="T124" fmla="*/ 507 w 521"/>
                <a:gd name="T125" fmla="*/ 258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21" h="490">
                  <a:moveTo>
                    <a:pt x="521" y="246"/>
                  </a:moveTo>
                  <a:lnTo>
                    <a:pt x="521" y="246"/>
                  </a:lnTo>
                  <a:lnTo>
                    <a:pt x="519" y="244"/>
                  </a:lnTo>
                  <a:lnTo>
                    <a:pt x="519" y="244"/>
                  </a:lnTo>
                  <a:lnTo>
                    <a:pt x="519" y="242"/>
                  </a:lnTo>
                  <a:lnTo>
                    <a:pt x="516" y="239"/>
                  </a:lnTo>
                  <a:lnTo>
                    <a:pt x="516" y="239"/>
                  </a:lnTo>
                  <a:lnTo>
                    <a:pt x="516" y="239"/>
                  </a:lnTo>
                  <a:lnTo>
                    <a:pt x="514" y="242"/>
                  </a:lnTo>
                  <a:lnTo>
                    <a:pt x="514" y="244"/>
                  </a:lnTo>
                  <a:lnTo>
                    <a:pt x="512" y="244"/>
                  </a:lnTo>
                  <a:lnTo>
                    <a:pt x="512" y="246"/>
                  </a:lnTo>
                  <a:lnTo>
                    <a:pt x="509" y="246"/>
                  </a:lnTo>
                  <a:lnTo>
                    <a:pt x="505" y="246"/>
                  </a:lnTo>
                  <a:lnTo>
                    <a:pt x="505" y="249"/>
                  </a:lnTo>
                  <a:lnTo>
                    <a:pt x="502" y="249"/>
                  </a:lnTo>
                  <a:lnTo>
                    <a:pt x="500" y="251"/>
                  </a:lnTo>
                  <a:lnTo>
                    <a:pt x="497" y="254"/>
                  </a:lnTo>
                  <a:lnTo>
                    <a:pt x="495" y="254"/>
                  </a:lnTo>
                  <a:lnTo>
                    <a:pt x="490" y="251"/>
                  </a:lnTo>
                  <a:lnTo>
                    <a:pt x="488" y="251"/>
                  </a:lnTo>
                  <a:lnTo>
                    <a:pt x="488" y="251"/>
                  </a:lnTo>
                  <a:lnTo>
                    <a:pt x="488" y="251"/>
                  </a:lnTo>
                  <a:lnTo>
                    <a:pt x="486" y="254"/>
                  </a:lnTo>
                  <a:lnTo>
                    <a:pt x="486" y="254"/>
                  </a:lnTo>
                  <a:lnTo>
                    <a:pt x="486" y="254"/>
                  </a:lnTo>
                  <a:lnTo>
                    <a:pt x="483" y="254"/>
                  </a:lnTo>
                  <a:lnTo>
                    <a:pt x="483" y="254"/>
                  </a:lnTo>
                  <a:lnTo>
                    <a:pt x="481" y="254"/>
                  </a:lnTo>
                  <a:lnTo>
                    <a:pt x="476" y="254"/>
                  </a:lnTo>
                  <a:lnTo>
                    <a:pt x="467" y="251"/>
                  </a:lnTo>
                  <a:lnTo>
                    <a:pt x="462" y="254"/>
                  </a:lnTo>
                  <a:lnTo>
                    <a:pt x="457" y="254"/>
                  </a:lnTo>
                  <a:lnTo>
                    <a:pt x="455" y="251"/>
                  </a:lnTo>
                  <a:lnTo>
                    <a:pt x="452" y="251"/>
                  </a:lnTo>
                  <a:lnTo>
                    <a:pt x="450" y="249"/>
                  </a:lnTo>
                  <a:lnTo>
                    <a:pt x="450" y="249"/>
                  </a:lnTo>
                  <a:lnTo>
                    <a:pt x="448" y="249"/>
                  </a:lnTo>
                  <a:lnTo>
                    <a:pt x="448" y="249"/>
                  </a:lnTo>
                  <a:lnTo>
                    <a:pt x="445" y="249"/>
                  </a:lnTo>
                  <a:lnTo>
                    <a:pt x="443" y="251"/>
                  </a:lnTo>
                  <a:lnTo>
                    <a:pt x="441" y="254"/>
                  </a:lnTo>
                  <a:lnTo>
                    <a:pt x="436" y="256"/>
                  </a:lnTo>
                  <a:lnTo>
                    <a:pt x="436" y="256"/>
                  </a:lnTo>
                  <a:lnTo>
                    <a:pt x="433" y="256"/>
                  </a:lnTo>
                  <a:lnTo>
                    <a:pt x="431" y="256"/>
                  </a:lnTo>
                  <a:lnTo>
                    <a:pt x="431" y="251"/>
                  </a:lnTo>
                  <a:lnTo>
                    <a:pt x="429" y="249"/>
                  </a:lnTo>
                  <a:lnTo>
                    <a:pt x="429" y="232"/>
                  </a:lnTo>
                  <a:lnTo>
                    <a:pt x="426" y="232"/>
                  </a:lnTo>
                  <a:lnTo>
                    <a:pt x="424" y="228"/>
                  </a:lnTo>
                  <a:lnTo>
                    <a:pt x="424" y="225"/>
                  </a:lnTo>
                  <a:lnTo>
                    <a:pt x="424" y="223"/>
                  </a:lnTo>
                  <a:lnTo>
                    <a:pt x="424" y="220"/>
                  </a:lnTo>
                  <a:lnTo>
                    <a:pt x="422" y="218"/>
                  </a:lnTo>
                  <a:lnTo>
                    <a:pt x="424" y="216"/>
                  </a:lnTo>
                  <a:lnTo>
                    <a:pt x="424" y="216"/>
                  </a:lnTo>
                  <a:lnTo>
                    <a:pt x="424" y="213"/>
                  </a:lnTo>
                  <a:lnTo>
                    <a:pt x="426" y="213"/>
                  </a:lnTo>
                  <a:lnTo>
                    <a:pt x="426" y="211"/>
                  </a:lnTo>
                  <a:lnTo>
                    <a:pt x="424" y="211"/>
                  </a:lnTo>
                  <a:lnTo>
                    <a:pt x="422" y="211"/>
                  </a:lnTo>
                  <a:lnTo>
                    <a:pt x="422" y="211"/>
                  </a:lnTo>
                  <a:lnTo>
                    <a:pt x="419" y="211"/>
                  </a:lnTo>
                  <a:lnTo>
                    <a:pt x="417" y="213"/>
                  </a:lnTo>
                  <a:lnTo>
                    <a:pt x="415" y="213"/>
                  </a:lnTo>
                  <a:lnTo>
                    <a:pt x="415" y="211"/>
                  </a:lnTo>
                  <a:lnTo>
                    <a:pt x="415" y="211"/>
                  </a:lnTo>
                  <a:lnTo>
                    <a:pt x="412" y="209"/>
                  </a:lnTo>
                  <a:lnTo>
                    <a:pt x="412" y="206"/>
                  </a:lnTo>
                  <a:lnTo>
                    <a:pt x="412" y="206"/>
                  </a:lnTo>
                  <a:lnTo>
                    <a:pt x="412" y="204"/>
                  </a:lnTo>
                  <a:lnTo>
                    <a:pt x="412" y="204"/>
                  </a:lnTo>
                  <a:lnTo>
                    <a:pt x="410" y="204"/>
                  </a:lnTo>
                  <a:lnTo>
                    <a:pt x="410" y="204"/>
                  </a:lnTo>
                  <a:lnTo>
                    <a:pt x="410" y="204"/>
                  </a:lnTo>
                  <a:lnTo>
                    <a:pt x="407" y="204"/>
                  </a:lnTo>
                  <a:lnTo>
                    <a:pt x="407" y="206"/>
                  </a:lnTo>
                  <a:lnTo>
                    <a:pt x="407" y="209"/>
                  </a:lnTo>
                  <a:lnTo>
                    <a:pt x="407" y="209"/>
                  </a:lnTo>
                  <a:lnTo>
                    <a:pt x="407" y="209"/>
                  </a:lnTo>
                  <a:lnTo>
                    <a:pt x="405" y="209"/>
                  </a:lnTo>
                  <a:lnTo>
                    <a:pt x="405" y="209"/>
                  </a:lnTo>
                  <a:lnTo>
                    <a:pt x="403" y="209"/>
                  </a:lnTo>
                  <a:lnTo>
                    <a:pt x="400" y="209"/>
                  </a:lnTo>
                  <a:lnTo>
                    <a:pt x="400" y="209"/>
                  </a:lnTo>
                  <a:lnTo>
                    <a:pt x="398" y="206"/>
                  </a:lnTo>
                  <a:lnTo>
                    <a:pt x="398" y="206"/>
                  </a:lnTo>
                  <a:lnTo>
                    <a:pt x="400" y="204"/>
                  </a:lnTo>
                  <a:lnTo>
                    <a:pt x="400" y="204"/>
                  </a:lnTo>
                  <a:lnTo>
                    <a:pt x="400" y="202"/>
                  </a:lnTo>
                  <a:lnTo>
                    <a:pt x="403" y="202"/>
                  </a:lnTo>
                  <a:lnTo>
                    <a:pt x="403" y="202"/>
                  </a:lnTo>
                  <a:lnTo>
                    <a:pt x="405" y="199"/>
                  </a:lnTo>
                  <a:lnTo>
                    <a:pt x="405" y="199"/>
                  </a:lnTo>
                  <a:lnTo>
                    <a:pt x="403" y="197"/>
                  </a:lnTo>
                  <a:lnTo>
                    <a:pt x="400" y="194"/>
                  </a:lnTo>
                  <a:lnTo>
                    <a:pt x="398" y="187"/>
                  </a:lnTo>
                  <a:lnTo>
                    <a:pt x="398" y="183"/>
                  </a:lnTo>
                  <a:lnTo>
                    <a:pt x="396" y="180"/>
                  </a:lnTo>
                  <a:lnTo>
                    <a:pt x="396" y="180"/>
                  </a:lnTo>
                  <a:lnTo>
                    <a:pt x="393" y="178"/>
                  </a:lnTo>
                  <a:lnTo>
                    <a:pt x="391" y="175"/>
                  </a:lnTo>
                  <a:lnTo>
                    <a:pt x="389" y="173"/>
                  </a:lnTo>
                  <a:lnTo>
                    <a:pt x="389" y="171"/>
                  </a:lnTo>
                  <a:lnTo>
                    <a:pt x="381" y="164"/>
                  </a:lnTo>
                  <a:lnTo>
                    <a:pt x="379" y="161"/>
                  </a:lnTo>
                  <a:lnTo>
                    <a:pt x="379" y="161"/>
                  </a:lnTo>
                  <a:lnTo>
                    <a:pt x="377" y="159"/>
                  </a:lnTo>
                  <a:lnTo>
                    <a:pt x="374" y="159"/>
                  </a:lnTo>
                  <a:lnTo>
                    <a:pt x="372" y="157"/>
                  </a:lnTo>
                  <a:lnTo>
                    <a:pt x="372" y="157"/>
                  </a:lnTo>
                  <a:lnTo>
                    <a:pt x="370" y="157"/>
                  </a:lnTo>
                  <a:lnTo>
                    <a:pt x="365" y="157"/>
                  </a:lnTo>
                  <a:lnTo>
                    <a:pt x="362" y="159"/>
                  </a:lnTo>
                  <a:lnTo>
                    <a:pt x="360" y="157"/>
                  </a:lnTo>
                  <a:lnTo>
                    <a:pt x="360" y="157"/>
                  </a:lnTo>
                  <a:lnTo>
                    <a:pt x="360" y="154"/>
                  </a:lnTo>
                  <a:lnTo>
                    <a:pt x="358" y="154"/>
                  </a:lnTo>
                  <a:lnTo>
                    <a:pt x="358" y="157"/>
                  </a:lnTo>
                  <a:lnTo>
                    <a:pt x="358" y="157"/>
                  </a:lnTo>
                  <a:lnTo>
                    <a:pt x="355" y="157"/>
                  </a:lnTo>
                  <a:lnTo>
                    <a:pt x="355" y="157"/>
                  </a:lnTo>
                  <a:lnTo>
                    <a:pt x="355" y="154"/>
                  </a:lnTo>
                  <a:lnTo>
                    <a:pt x="353" y="154"/>
                  </a:lnTo>
                  <a:lnTo>
                    <a:pt x="353" y="152"/>
                  </a:lnTo>
                  <a:lnTo>
                    <a:pt x="353" y="152"/>
                  </a:lnTo>
                  <a:lnTo>
                    <a:pt x="351" y="149"/>
                  </a:lnTo>
                  <a:lnTo>
                    <a:pt x="351" y="147"/>
                  </a:lnTo>
                  <a:lnTo>
                    <a:pt x="351" y="147"/>
                  </a:lnTo>
                  <a:lnTo>
                    <a:pt x="351" y="145"/>
                  </a:lnTo>
                  <a:lnTo>
                    <a:pt x="351" y="145"/>
                  </a:lnTo>
                  <a:lnTo>
                    <a:pt x="348" y="142"/>
                  </a:lnTo>
                  <a:lnTo>
                    <a:pt x="348" y="142"/>
                  </a:lnTo>
                  <a:lnTo>
                    <a:pt x="346" y="142"/>
                  </a:lnTo>
                  <a:lnTo>
                    <a:pt x="344" y="145"/>
                  </a:lnTo>
                  <a:lnTo>
                    <a:pt x="344" y="145"/>
                  </a:lnTo>
                  <a:lnTo>
                    <a:pt x="334" y="145"/>
                  </a:lnTo>
                  <a:lnTo>
                    <a:pt x="325" y="145"/>
                  </a:lnTo>
                  <a:lnTo>
                    <a:pt x="325" y="145"/>
                  </a:lnTo>
                  <a:lnTo>
                    <a:pt x="322" y="140"/>
                  </a:lnTo>
                  <a:lnTo>
                    <a:pt x="322" y="140"/>
                  </a:lnTo>
                  <a:lnTo>
                    <a:pt x="320" y="138"/>
                  </a:lnTo>
                  <a:lnTo>
                    <a:pt x="315" y="135"/>
                  </a:lnTo>
                  <a:lnTo>
                    <a:pt x="313" y="133"/>
                  </a:lnTo>
                  <a:lnTo>
                    <a:pt x="306" y="131"/>
                  </a:lnTo>
                  <a:lnTo>
                    <a:pt x="306" y="128"/>
                  </a:lnTo>
                  <a:lnTo>
                    <a:pt x="310" y="126"/>
                  </a:lnTo>
                  <a:lnTo>
                    <a:pt x="310" y="123"/>
                  </a:lnTo>
                  <a:lnTo>
                    <a:pt x="310" y="121"/>
                  </a:lnTo>
                  <a:lnTo>
                    <a:pt x="310" y="116"/>
                  </a:lnTo>
                  <a:lnTo>
                    <a:pt x="310" y="112"/>
                  </a:lnTo>
                  <a:lnTo>
                    <a:pt x="308" y="104"/>
                  </a:lnTo>
                  <a:lnTo>
                    <a:pt x="308" y="102"/>
                  </a:lnTo>
                  <a:lnTo>
                    <a:pt x="301" y="102"/>
                  </a:lnTo>
                  <a:lnTo>
                    <a:pt x="301" y="102"/>
                  </a:lnTo>
                  <a:lnTo>
                    <a:pt x="299" y="97"/>
                  </a:lnTo>
                  <a:lnTo>
                    <a:pt x="301" y="95"/>
                  </a:lnTo>
                  <a:lnTo>
                    <a:pt x="303" y="93"/>
                  </a:lnTo>
                  <a:lnTo>
                    <a:pt x="306" y="88"/>
                  </a:lnTo>
                  <a:lnTo>
                    <a:pt x="308" y="88"/>
                  </a:lnTo>
                  <a:lnTo>
                    <a:pt x="308" y="86"/>
                  </a:lnTo>
                  <a:lnTo>
                    <a:pt x="308" y="83"/>
                  </a:lnTo>
                  <a:lnTo>
                    <a:pt x="308" y="81"/>
                  </a:lnTo>
                  <a:lnTo>
                    <a:pt x="308" y="78"/>
                  </a:lnTo>
                  <a:lnTo>
                    <a:pt x="308" y="76"/>
                  </a:lnTo>
                  <a:lnTo>
                    <a:pt x="308" y="76"/>
                  </a:lnTo>
                  <a:lnTo>
                    <a:pt x="308" y="76"/>
                  </a:lnTo>
                  <a:lnTo>
                    <a:pt x="308" y="76"/>
                  </a:lnTo>
                  <a:lnTo>
                    <a:pt x="308" y="74"/>
                  </a:lnTo>
                  <a:lnTo>
                    <a:pt x="310" y="74"/>
                  </a:lnTo>
                  <a:lnTo>
                    <a:pt x="310" y="71"/>
                  </a:lnTo>
                  <a:lnTo>
                    <a:pt x="310" y="69"/>
                  </a:lnTo>
                  <a:lnTo>
                    <a:pt x="310" y="67"/>
                  </a:lnTo>
                  <a:lnTo>
                    <a:pt x="310" y="67"/>
                  </a:lnTo>
                  <a:lnTo>
                    <a:pt x="310" y="64"/>
                  </a:lnTo>
                  <a:lnTo>
                    <a:pt x="310" y="60"/>
                  </a:lnTo>
                  <a:lnTo>
                    <a:pt x="310" y="57"/>
                  </a:lnTo>
                  <a:lnTo>
                    <a:pt x="310" y="57"/>
                  </a:lnTo>
                  <a:lnTo>
                    <a:pt x="310" y="55"/>
                  </a:lnTo>
                  <a:lnTo>
                    <a:pt x="310" y="52"/>
                  </a:lnTo>
                  <a:lnTo>
                    <a:pt x="310" y="52"/>
                  </a:lnTo>
                  <a:lnTo>
                    <a:pt x="308" y="52"/>
                  </a:lnTo>
                  <a:lnTo>
                    <a:pt x="308" y="50"/>
                  </a:lnTo>
                  <a:lnTo>
                    <a:pt x="308" y="50"/>
                  </a:lnTo>
                  <a:lnTo>
                    <a:pt x="306" y="48"/>
                  </a:lnTo>
                  <a:lnTo>
                    <a:pt x="306" y="48"/>
                  </a:lnTo>
                  <a:lnTo>
                    <a:pt x="306" y="48"/>
                  </a:lnTo>
                  <a:lnTo>
                    <a:pt x="303" y="48"/>
                  </a:lnTo>
                  <a:lnTo>
                    <a:pt x="301" y="48"/>
                  </a:lnTo>
                  <a:lnTo>
                    <a:pt x="301" y="48"/>
                  </a:lnTo>
                  <a:lnTo>
                    <a:pt x="301" y="45"/>
                  </a:lnTo>
                  <a:lnTo>
                    <a:pt x="299" y="45"/>
                  </a:lnTo>
                  <a:lnTo>
                    <a:pt x="299" y="45"/>
                  </a:lnTo>
                  <a:lnTo>
                    <a:pt x="296" y="43"/>
                  </a:lnTo>
                  <a:lnTo>
                    <a:pt x="296" y="41"/>
                  </a:lnTo>
                  <a:lnTo>
                    <a:pt x="294" y="38"/>
                  </a:lnTo>
                  <a:lnTo>
                    <a:pt x="294" y="38"/>
                  </a:lnTo>
                  <a:lnTo>
                    <a:pt x="291" y="36"/>
                  </a:lnTo>
                  <a:lnTo>
                    <a:pt x="284" y="36"/>
                  </a:lnTo>
                  <a:lnTo>
                    <a:pt x="282" y="36"/>
                  </a:lnTo>
                  <a:lnTo>
                    <a:pt x="282" y="36"/>
                  </a:lnTo>
                  <a:lnTo>
                    <a:pt x="282" y="36"/>
                  </a:lnTo>
                  <a:lnTo>
                    <a:pt x="273" y="38"/>
                  </a:lnTo>
                  <a:lnTo>
                    <a:pt x="273" y="41"/>
                  </a:lnTo>
                  <a:lnTo>
                    <a:pt x="270" y="41"/>
                  </a:lnTo>
                  <a:lnTo>
                    <a:pt x="270" y="41"/>
                  </a:lnTo>
                  <a:lnTo>
                    <a:pt x="270" y="43"/>
                  </a:lnTo>
                  <a:lnTo>
                    <a:pt x="270" y="43"/>
                  </a:lnTo>
                  <a:lnTo>
                    <a:pt x="270" y="45"/>
                  </a:lnTo>
                  <a:lnTo>
                    <a:pt x="270" y="45"/>
                  </a:lnTo>
                  <a:lnTo>
                    <a:pt x="268" y="45"/>
                  </a:lnTo>
                  <a:lnTo>
                    <a:pt x="268" y="45"/>
                  </a:lnTo>
                  <a:lnTo>
                    <a:pt x="268" y="45"/>
                  </a:lnTo>
                  <a:lnTo>
                    <a:pt x="265" y="45"/>
                  </a:lnTo>
                  <a:lnTo>
                    <a:pt x="265" y="45"/>
                  </a:lnTo>
                  <a:lnTo>
                    <a:pt x="265" y="45"/>
                  </a:lnTo>
                  <a:lnTo>
                    <a:pt x="265" y="45"/>
                  </a:lnTo>
                  <a:lnTo>
                    <a:pt x="263" y="45"/>
                  </a:lnTo>
                  <a:lnTo>
                    <a:pt x="263" y="43"/>
                  </a:lnTo>
                  <a:lnTo>
                    <a:pt x="263" y="43"/>
                  </a:lnTo>
                  <a:lnTo>
                    <a:pt x="258" y="43"/>
                  </a:lnTo>
                  <a:lnTo>
                    <a:pt x="258" y="43"/>
                  </a:lnTo>
                  <a:lnTo>
                    <a:pt x="258" y="43"/>
                  </a:lnTo>
                  <a:lnTo>
                    <a:pt x="249" y="43"/>
                  </a:lnTo>
                  <a:lnTo>
                    <a:pt x="246" y="43"/>
                  </a:lnTo>
                  <a:lnTo>
                    <a:pt x="246" y="43"/>
                  </a:lnTo>
                  <a:lnTo>
                    <a:pt x="244" y="43"/>
                  </a:lnTo>
                  <a:lnTo>
                    <a:pt x="244" y="41"/>
                  </a:lnTo>
                  <a:lnTo>
                    <a:pt x="244" y="38"/>
                  </a:lnTo>
                  <a:lnTo>
                    <a:pt x="242" y="38"/>
                  </a:lnTo>
                  <a:lnTo>
                    <a:pt x="242" y="38"/>
                  </a:lnTo>
                  <a:lnTo>
                    <a:pt x="230" y="36"/>
                  </a:lnTo>
                  <a:lnTo>
                    <a:pt x="230" y="36"/>
                  </a:lnTo>
                  <a:lnTo>
                    <a:pt x="230" y="36"/>
                  </a:lnTo>
                  <a:lnTo>
                    <a:pt x="228" y="36"/>
                  </a:lnTo>
                  <a:lnTo>
                    <a:pt x="228" y="31"/>
                  </a:lnTo>
                  <a:lnTo>
                    <a:pt x="225" y="31"/>
                  </a:lnTo>
                  <a:lnTo>
                    <a:pt x="225" y="31"/>
                  </a:lnTo>
                  <a:lnTo>
                    <a:pt x="223" y="29"/>
                  </a:lnTo>
                  <a:lnTo>
                    <a:pt x="220" y="29"/>
                  </a:lnTo>
                  <a:lnTo>
                    <a:pt x="220" y="29"/>
                  </a:lnTo>
                  <a:lnTo>
                    <a:pt x="213" y="31"/>
                  </a:lnTo>
                  <a:lnTo>
                    <a:pt x="209" y="33"/>
                  </a:lnTo>
                  <a:lnTo>
                    <a:pt x="209" y="33"/>
                  </a:lnTo>
                  <a:lnTo>
                    <a:pt x="206" y="33"/>
                  </a:lnTo>
                  <a:lnTo>
                    <a:pt x="206" y="36"/>
                  </a:lnTo>
                  <a:lnTo>
                    <a:pt x="204" y="38"/>
                  </a:lnTo>
                  <a:lnTo>
                    <a:pt x="204" y="38"/>
                  </a:lnTo>
                  <a:lnTo>
                    <a:pt x="202" y="38"/>
                  </a:lnTo>
                  <a:lnTo>
                    <a:pt x="199" y="38"/>
                  </a:lnTo>
                  <a:lnTo>
                    <a:pt x="199" y="38"/>
                  </a:lnTo>
                  <a:lnTo>
                    <a:pt x="199" y="38"/>
                  </a:lnTo>
                  <a:lnTo>
                    <a:pt x="199" y="38"/>
                  </a:lnTo>
                  <a:lnTo>
                    <a:pt x="197" y="38"/>
                  </a:lnTo>
                  <a:lnTo>
                    <a:pt x="197" y="36"/>
                  </a:lnTo>
                  <a:lnTo>
                    <a:pt x="194" y="36"/>
                  </a:lnTo>
                  <a:lnTo>
                    <a:pt x="192" y="36"/>
                  </a:lnTo>
                  <a:lnTo>
                    <a:pt x="192" y="36"/>
                  </a:lnTo>
                  <a:lnTo>
                    <a:pt x="192" y="33"/>
                  </a:lnTo>
                  <a:lnTo>
                    <a:pt x="192" y="33"/>
                  </a:lnTo>
                  <a:lnTo>
                    <a:pt x="192" y="31"/>
                  </a:lnTo>
                  <a:lnTo>
                    <a:pt x="190" y="31"/>
                  </a:lnTo>
                  <a:lnTo>
                    <a:pt x="187" y="31"/>
                  </a:lnTo>
                  <a:lnTo>
                    <a:pt x="187" y="31"/>
                  </a:lnTo>
                  <a:lnTo>
                    <a:pt x="187" y="29"/>
                  </a:lnTo>
                  <a:lnTo>
                    <a:pt x="185" y="29"/>
                  </a:lnTo>
                  <a:lnTo>
                    <a:pt x="183" y="19"/>
                  </a:lnTo>
                  <a:lnTo>
                    <a:pt x="183" y="19"/>
                  </a:lnTo>
                  <a:lnTo>
                    <a:pt x="183" y="19"/>
                  </a:lnTo>
                  <a:lnTo>
                    <a:pt x="183" y="19"/>
                  </a:lnTo>
                  <a:lnTo>
                    <a:pt x="180" y="17"/>
                  </a:lnTo>
                  <a:lnTo>
                    <a:pt x="180" y="17"/>
                  </a:lnTo>
                  <a:lnTo>
                    <a:pt x="180" y="17"/>
                  </a:lnTo>
                  <a:lnTo>
                    <a:pt x="178" y="15"/>
                  </a:lnTo>
                  <a:lnTo>
                    <a:pt x="175" y="15"/>
                  </a:lnTo>
                  <a:lnTo>
                    <a:pt x="171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4" y="12"/>
                  </a:lnTo>
                  <a:lnTo>
                    <a:pt x="157" y="10"/>
                  </a:lnTo>
                  <a:lnTo>
                    <a:pt x="154" y="10"/>
                  </a:lnTo>
                  <a:lnTo>
                    <a:pt x="154" y="10"/>
                  </a:lnTo>
                  <a:lnTo>
                    <a:pt x="152" y="10"/>
                  </a:lnTo>
                  <a:lnTo>
                    <a:pt x="149" y="10"/>
                  </a:lnTo>
                  <a:lnTo>
                    <a:pt x="149" y="10"/>
                  </a:lnTo>
                  <a:lnTo>
                    <a:pt x="147" y="7"/>
                  </a:lnTo>
                  <a:lnTo>
                    <a:pt x="147" y="7"/>
                  </a:lnTo>
                  <a:lnTo>
                    <a:pt x="147" y="7"/>
                  </a:lnTo>
                  <a:lnTo>
                    <a:pt x="145" y="7"/>
                  </a:lnTo>
                  <a:lnTo>
                    <a:pt x="145" y="7"/>
                  </a:lnTo>
                  <a:lnTo>
                    <a:pt x="145" y="10"/>
                  </a:lnTo>
                  <a:lnTo>
                    <a:pt x="145" y="10"/>
                  </a:lnTo>
                  <a:lnTo>
                    <a:pt x="142" y="10"/>
                  </a:lnTo>
                  <a:lnTo>
                    <a:pt x="142" y="10"/>
                  </a:lnTo>
                  <a:lnTo>
                    <a:pt x="142" y="10"/>
                  </a:lnTo>
                  <a:lnTo>
                    <a:pt x="142" y="10"/>
                  </a:lnTo>
                  <a:lnTo>
                    <a:pt x="142" y="12"/>
                  </a:lnTo>
                  <a:lnTo>
                    <a:pt x="140" y="12"/>
                  </a:lnTo>
                  <a:lnTo>
                    <a:pt x="133" y="7"/>
                  </a:lnTo>
                  <a:lnTo>
                    <a:pt x="133" y="7"/>
                  </a:lnTo>
                  <a:lnTo>
                    <a:pt x="133" y="7"/>
                  </a:lnTo>
                  <a:lnTo>
                    <a:pt x="133" y="7"/>
                  </a:lnTo>
                  <a:lnTo>
                    <a:pt x="130" y="5"/>
                  </a:lnTo>
                  <a:lnTo>
                    <a:pt x="130" y="3"/>
                  </a:lnTo>
                  <a:lnTo>
                    <a:pt x="130" y="3"/>
                  </a:lnTo>
                  <a:lnTo>
                    <a:pt x="128" y="3"/>
                  </a:lnTo>
                  <a:lnTo>
                    <a:pt x="123" y="0"/>
                  </a:lnTo>
                  <a:lnTo>
                    <a:pt x="123" y="3"/>
                  </a:lnTo>
                  <a:lnTo>
                    <a:pt x="123" y="5"/>
                  </a:lnTo>
                  <a:lnTo>
                    <a:pt x="128" y="17"/>
                  </a:lnTo>
                  <a:lnTo>
                    <a:pt x="128" y="17"/>
                  </a:lnTo>
                  <a:lnTo>
                    <a:pt x="130" y="17"/>
                  </a:lnTo>
                  <a:lnTo>
                    <a:pt x="130" y="17"/>
                  </a:lnTo>
                  <a:lnTo>
                    <a:pt x="133" y="19"/>
                  </a:lnTo>
                  <a:lnTo>
                    <a:pt x="133" y="19"/>
                  </a:lnTo>
                  <a:lnTo>
                    <a:pt x="133" y="22"/>
                  </a:lnTo>
                  <a:lnTo>
                    <a:pt x="133" y="22"/>
                  </a:lnTo>
                  <a:lnTo>
                    <a:pt x="130" y="24"/>
                  </a:lnTo>
                  <a:lnTo>
                    <a:pt x="130" y="24"/>
                  </a:lnTo>
                  <a:lnTo>
                    <a:pt x="130" y="24"/>
                  </a:lnTo>
                  <a:lnTo>
                    <a:pt x="126" y="26"/>
                  </a:lnTo>
                  <a:lnTo>
                    <a:pt x="126" y="29"/>
                  </a:lnTo>
                  <a:lnTo>
                    <a:pt x="123" y="31"/>
                  </a:lnTo>
                  <a:lnTo>
                    <a:pt x="123" y="33"/>
                  </a:lnTo>
                  <a:lnTo>
                    <a:pt x="121" y="36"/>
                  </a:lnTo>
                  <a:lnTo>
                    <a:pt x="121" y="38"/>
                  </a:lnTo>
                  <a:lnTo>
                    <a:pt x="121" y="41"/>
                  </a:lnTo>
                  <a:lnTo>
                    <a:pt x="121" y="48"/>
                  </a:lnTo>
                  <a:lnTo>
                    <a:pt x="121" y="48"/>
                  </a:lnTo>
                  <a:lnTo>
                    <a:pt x="121" y="50"/>
                  </a:lnTo>
                  <a:lnTo>
                    <a:pt x="121" y="50"/>
                  </a:lnTo>
                  <a:lnTo>
                    <a:pt x="119" y="50"/>
                  </a:lnTo>
                  <a:lnTo>
                    <a:pt x="119" y="52"/>
                  </a:lnTo>
                  <a:lnTo>
                    <a:pt x="114" y="52"/>
                  </a:lnTo>
                  <a:lnTo>
                    <a:pt x="112" y="52"/>
                  </a:lnTo>
                  <a:lnTo>
                    <a:pt x="112" y="52"/>
                  </a:lnTo>
                  <a:lnTo>
                    <a:pt x="109" y="55"/>
                  </a:lnTo>
                  <a:lnTo>
                    <a:pt x="109" y="57"/>
                  </a:lnTo>
                  <a:lnTo>
                    <a:pt x="107" y="60"/>
                  </a:lnTo>
                  <a:lnTo>
                    <a:pt x="107" y="62"/>
                  </a:lnTo>
                  <a:lnTo>
                    <a:pt x="107" y="62"/>
                  </a:lnTo>
                  <a:lnTo>
                    <a:pt x="107" y="62"/>
                  </a:lnTo>
                  <a:lnTo>
                    <a:pt x="107" y="64"/>
                  </a:lnTo>
                  <a:lnTo>
                    <a:pt x="107" y="64"/>
                  </a:lnTo>
                  <a:lnTo>
                    <a:pt x="107" y="71"/>
                  </a:lnTo>
                  <a:lnTo>
                    <a:pt x="107" y="71"/>
                  </a:lnTo>
                  <a:lnTo>
                    <a:pt x="107" y="74"/>
                  </a:lnTo>
                  <a:lnTo>
                    <a:pt x="107" y="76"/>
                  </a:lnTo>
                  <a:lnTo>
                    <a:pt x="104" y="76"/>
                  </a:lnTo>
                  <a:lnTo>
                    <a:pt x="104" y="76"/>
                  </a:lnTo>
                  <a:lnTo>
                    <a:pt x="100" y="76"/>
                  </a:lnTo>
                  <a:lnTo>
                    <a:pt x="100" y="76"/>
                  </a:lnTo>
                  <a:lnTo>
                    <a:pt x="97" y="76"/>
                  </a:lnTo>
                  <a:lnTo>
                    <a:pt x="97" y="76"/>
                  </a:lnTo>
                  <a:lnTo>
                    <a:pt x="97" y="76"/>
                  </a:lnTo>
                  <a:lnTo>
                    <a:pt x="95" y="76"/>
                  </a:lnTo>
                  <a:lnTo>
                    <a:pt x="93" y="76"/>
                  </a:lnTo>
                  <a:lnTo>
                    <a:pt x="93" y="76"/>
                  </a:lnTo>
                  <a:lnTo>
                    <a:pt x="90" y="76"/>
                  </a:lnTo>
                  <a:lnTo>
                    <a:pt x="88" y="74"/>
                  </a:lnTo>
                  <a:lnTo>
                    <a:pt x="88" y="74"/>
                  </a:lnTo>
                  <a:lnTo>
                    <a:pt x="86" y="69"/>
                  </a:lnTo>
                  <a:lnTo>
                    <a:pt x="86" y="69"/>
                  </a:lnTo>
                  <a:lnTo>
                    <a:pt x="83" y="69"/>
                  </a:lnTo>
                  <a:lnTo>
                    <a:pt x="81" y="69"/>
                  </a:lnTo>
                  <a:lnTo>
                    <a:pt x="81" y="69"/>
                  </a:lnTo>
                  <a:lnTo>
                    <a:pt x="78" y="69"/>
                  </a:lnTo>
                  <a:lnTo>
                    <a:pt x="78" y="69"/>
                  </a:lnTo>
                  <a:lnTo>
                    <a:pt x="76" y="69"/>
                  </a:lnTo>
                  <a:lnTo>
                    <a:pt x="76" y="69"/>
                  </a:lnTo>
                  <a:lnTo>
                    <a:pt x="74" y="69"/>
                  </a:lnTo>
                  <a:lnTo>
                    <a:pt x="74" y="69"/>
                  </a:lnTo>
                  <a:lnTo>
                    <a:pt x="74" y="69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74"/>
                  </a:lnTo>
                  <a:lnTo>
                    <a:pt x="71" y="74"/>
                  </a:lnTo>
                  <a:lnTo>
                    <a:pt x="74" y="74"/>
                  </a:lnTo>
                  <a:lnTo>
                    <a:pt x="74" y="74"/>
                  </a:lnTo>
                  <a:lnTo>
                    <a:pt x="74" y="76"/>
                  </a:lnTo>
                  <a:lnTo>
                    <a:pt x="71" y="78"/>
                  </a:lnTo>
                  <a:lnTo>
                    <a:pt x="69" y="78"/>
                  </a:lnTo>
                  <a:lnTo>
                    <a:pt x="69" y="81"/>
                  </a:lnTo>
                  <a:lnTo>
                    <a:pt x="69" y="86"/>
                  </a:lnTo>
                  <a:lnTo>
                    <a:pt x="67" y="88"/>
                  </a:lnTo>
                  <a:lnTo>
                    <a:pt x="67" y="88"/>
                  </a:lnTo>
                  <a:lnTo>
                    <a:pt x="67" y="90"/>
                  </a:lnTo>
                  <a:lnTo>
                    <a:pt x="67" y="90"/>
                  </a:lnTo>
                  <a:lnTo>
                    <a:pt x="67" y="93"/>
                  </a:lnTo>
                  <a:lnTo>
                    <a:pt x="67" y="93"/>
                  </a:lnTo>
                  <a:lnTo>
                    <a:pt x="67" y="93"/>
                  </a:lnTo>
                  <a:lnTo>
                    <a:pt x="67" y="95"/>
                  </a:lnTo>
                  <a:lnTo>
                    <a:pt x="64" y="95"/>
                  </a:lnTo>
                  <a:lnTo>
                    <a:pt x="64" y="95"/>
                  </a:lnTo>
                  <a:lnTo>
                    <a:pt x="64" y="95"/>
                  </a:lnTo>
                  <a:lnTo>
                    <a:pt x="62" y="97"/>
                  </a:lnTo>
                  <a:lnTo>
                    <a:pt x="59" y="100"/>
                  </a:lnTo>
                  <a:lnTo>
                    <a:pt x="59" y="100"/>
                  </a:lnTo>
                  <a:lnTo>
                    <a:pt x="57" y="102"/>
                  </a:lnTo>
                  <a:lnTo>
                    <a:pt x="57" y="102"/>
                  </a:lnTo>
                  <a:lnTo>
                    <a:pt x="57" y="102"/>
                  </a:lnTo>
                  <a:lnTo>
                    <a:pt x="57" y="104"/>
                  </a:lnTo>
                  <a:lnTo>
                    <a:pt x="59" y="107"/>
                  </a:lnTo>
                  <a:lnTo>
                    <a:pt x="59" y="107"/>
                  </a:lnTo>
                  <a:lnTo>
                    <a:pt x="59" y="109"/>
                  </a:lnTo>
                  <a:lnTo>
                    <a:pt x="59" y="109"/>
                  </a:lnTo>
                  <a:lnTo>
                    <a:pt x="59" y="109"/>
                  </a:lnTo>
                  <a:lnTo>
                    <a:pt x="59" y="109"/>
                  </a:lnTo>
                  <a:lnTo>
                    <a:pt x="59" y="109"/>
                  </a:lnTo>
                  <a:lnTo>
                    <a:pt x="62" y="109"/>
                  </a:lnTo>
                  <a:lnTo>
                    <a:pt x="62" y="109"/>
                  </a:lnTo>
                  <a:lnTo>
                    <a:pt x="64" y="109"/>
                  </a:lnTo>
                  <a:lnTo>
                    <a:pt x="64" y="112"/>
                  </a:lnTo>
                  <a:lnTo>
                    <a:pt x="64" y="112"/>
                  </a:lnTo>
                  <a:lnTo>
                    <a:pt x="64" y="112"/>
                  </a:lnTo>
                  <a:lnTo>
                    <a:pt x="64" y="114"/>
                  </a:lnTo>
                  <a:lnTo>
                    <a:pt x="64" y="114"/>
                  </a:lnTo>
                  <a:lnTo>
                    <a:pt x="64" y="114"/>
                  </a:lnTo>
                  <a:lnTo>
                    <a:pt x="64" y="114"/>
                  </a:lnTo>
                  <a:lnTo>
                    <a:pt x="67" y="114"/>
                  </a:lnTo>
                  <a:lnTo>
                    <a:pt x="67" y="114"/>
                  </a:lnTo>
                  <a:lnTo>
                    <a:pt x="67" y="114"/>
                  </a:lnTo>
                  <a:lnTo>
                    <a:pt x="67" y="116"/>
                  </a:lnTo>
                  <a:lnTo>
                    <a:pt x="67" y="116"/>
                  </a:lnTo>
                  <a:lnTo>
                    <a:pt x="67" y="119"/>
                  </a:lnTo>
                  <a:lnTo>
                    <a:pt x="69" y="119"/>
                  </a:lnTo>
                  <a:lnTo>
                    <a:pt x="69" y="121"/>
                  </a:lnTo>
                  <a:lnTo>
                    <a:pt x="74" y="123"/>
                  </a:lnTo>
                  <a:lnTo>
                    <a:pt x="76" y="126"/>
                  </a:lnTo>
                  <a:lnTo>
                    <a:pt x="76" y="126"/>
                  </a:lnTo>
                  <a:lnTo>
                    <a:pt x="76" y="126"/>
                  </a:lnTo>
                  <a:lnTo>
                    <a:pt x="76" y="128"/>
                  </a:lnTo>
                  <a:lnTo>
                    <a:pt x="76" y="128"/>
                  </a:lnTo>
                  <a:lnTo>
                    <a:pt x="74" y="128"/>
                  </a:lnTo>
                  <a:lnTo>
                    <a:pt x="71" y="128"/>
                  </a:lnTo>
                  <a:lnTo>
                    <a:pt x="71" y="131"/>
                  </a:lnTo>
                  <a:lnTo>
                    <a:pt x="69" y="131"/>
                  </a:lnTo>
                  <a:lnTo>
                    <a:pt x="67" y="131"/>
                  </a:lnTo>
                  <a:lnTo>
                    <a:pt x="67" y="133"/>
                  </a:lnTo>
                  <a:lnTo>
                    <a:pt x="64" y="135"/>
                  </a:lnTo>
                  <a:lnTo>
                    <a:pt x="62" y="142"/>
                  </a:lnTo>
                  <a:lnTo>
                    <a:pt x="62" y="145"/>
                  </a:lnTo>
                  <a:lnTo>
                    <a:pt x="59" y="145"/>
                  </a:lnTo>
                  <a:lnTo>
                    <a:pt x="59" y="145"/>
                  </a:lnTo>
                  <a:lnTo>
                    <a:pt x="57" y="145"/>
                  </a:lnTo>
                  <a:lnTo>
                    <a:pt x="55" y="145"/>
                  </a:lnTo>
                  <a:lnTo>
                    <a:pt x="55" y="145"/>
                  </a:lnTo>
                  <a:lnTo>
                    <a:pt x="52" y="145"/>
                  </a:lnTo>
                  <a:lnTo>
                    <a:pt x="52" y="147"/>
                  </a:lnTo>
                  <a:lnTo>
                    <a:pt x="52" y="149"/>
                  </a:lnTo>
                  <a:lnTo>
                    <a:pt x="52" y="149"/>
                  </a:lnTo>
                  <a:lnTo>
                    <a:pt x="52" y="149"/>
                  </a:lnTo>
                  <a:lnTo>
                    <a:pt x="52" y="152"/>
                  </a:lnTo>
                  <a:lnTo>
                    <a:pt x="52" y="154"/>
                  </a:lnTo>
                  <a:lnTo>
                    <a:pt x="52" y="157"/>
                  </a:lnTo>
                  <a:lnTo>
                    <a:pt x="50" y="159"/>
                  </a:lnTo>
                  <a:lnTo>
                    <a:pt x="50" y="159"/>
                  </a:lnTo>
                  <a:lnTo>
                    <a:pt x="50" y="161"/>
                  </a:lnTo>
                  <a:lnTo>
                    <a:pt x="48" y="161"/>
                  </a:lnTo>
                  <a:lnTo>
                    <a:pt x="48" y="161"/>
                  </a:lnTo>
                  <a:lnTo>
                    <a:pt x="43" y="161"/>
                  </a:lnTo>
                  <a:lnTo>
                    <a:pt x="41" y="161"/>
                  </a:lnTo>
                  <a:lnTo>
                    <a:pt x="41" y="161"/>
                  </a:lnTo>
                  <a:lnTo>
                    <a:pt x="38" y="164"/>
                  </a:lnTo>
                  <a:lnTo>
                    <a:pt x="38" y="164"/>
                  </a:lnTo>
                  <a:lnTo>
                    <a:pt x="38" y="166"/>
                  </a:lnTo>
                  <a:lnTo>
                    <a:pt x="38" y="166"/>
                  </a:lnTo>
                  <a:lnTo>
                    <a:pt x="36" y="168"/>
                  </a:lnTo>
                  <a:lnTo>
                    <a:pt x="36" y="168"/>
                  </a:lnTo>
                  <a:lnTo>
                    <a:pt x="36" y="171"/>
                  </a:lnTo>
                  <a:lnTo>
                    <a:pt x="36" y="171"/>
                  </a:lnTo>
                  <a:lnTo>
                    <a:pt x="36" y="171"/>
                  </a:lnTo>
                  <a:lnTo>
                    <a:pt x="36" y="173"/>
                  </a:lnTo>
                  <a:lnTo>
                    <a:pt x="33" y="173"/>
                  </a:lnTo>
                  <a:lnTo>
                    <a:pt x="33" y="175"/>
                  </a:lnTo>
                  <a:lnTo>
                    <a:pt x="33" y="178"/>
                  </a:lnTo>
                  <a:lnTo>
                    <a:pt x="33" y="178"/>
                  </a:lnTo>
                  <a:lnTo>
                    <a:pt x="31" y="180"/>
                  </a:lnTo>
                  <a:lnTo>
                    <a:pt x="31" y="180"/>
                  </a:lnTo>
                  <a:lnTo>
                    <a:pt x="29" y="183"/>
                  </a:lnTo>
                  <a:lnTo>
                    <a:pt x="29" y="183"/>
                  </a:lnTo>
                  <a:lnTo>
                    <a:pt x="29" y="183"/>
                  </a:lnTo>
                  <a:lnTo>
                    <a:pt x="33" y="187"/>
                  </a:lnTo>
                  <a:lnTo>
                    <a:pt x="36" y="187"/>
                  </a:lnTo>
                  <a:lnTo>
                    <a:pt x="36" y="187"/>
                  </a:lnTo>
                  <a:lnTo>
                    <a:pt x="36" y="190"/>
                  </a:lnTo>
                  <a:lnTo>
                    <a:pt x="33" y="192"/>
                  </a:lnTo>
                  <a:lnTo>
                    <a:pt x="38" y="194"/>
                  </a:lnTo>
                  <a:lnTo>
                    <a:pt x="38" y="194"/>
                  </a:lnTo>
                  <a:lnTo>
                    <a:pt x="38" y="197"/>
                  </a:lnTo>
                  <a:lnTo>
                    <a:pt x="38" y="197"/>
                  </a:lnTo>
                  <a:lnTo>
                    <a:pt x="36" y="199"/>
                  </a:lnTo>
                  <a:lnTo>
                    <a:pt x="36" y="202"/>
                  </a:lnTo>
                  <a:lnTo>
                    <a:pt x="36" y="202"/>
                  </a:lnTo>
                  <a:lnTo>
                    <a:pt x="38" y="209"/>
                  </a:lnTo>
                  <a:lnTo>
                    <a:pt x="41" y="213"/>
                  </a:lnTo>
                  <a:lnTo>
                    <a:pt x="41" y="216"/>
                  </a:lnTo>
                  <a:lnTo>
                    <a:pt x="41" y="216"/>
                  </a:lnTo>
                  <a:lnTo>
                    <a:pt x="38" y="216"/>
                  </a:lnTo>
                  <a:lnTo>
                    <a:pt x="38" y="216"/>
                  </a:lnTo>
                  <a:lnTo>
                    <a:pt x="36" y="216"/>
                  </a:lnTo>
                  <a:lnTo>
                    <a:pt x="36" y="218"/>
                  </a:lnTo>
                  <a:lnTo>
                    <a:pt x="36" y="218"/>
                  </a:lnTo>
                  <a:lnTo>
                    <a:pt x="36" y="218"/>
                  </a:lnTo>
                  <a:lnTo>
                    <a:pt x="36" y="220"/>
                  </a:lnTo>
                  <a:lnTo>
                    <a:pt x="36" y="220"/>
                  </a:lnTo>
                  <a:lnTo>
                    <a:pt x="41" y="223"/>
                  </a:lnTo>
                  <a:lnTo>
                    <a:pt x="41" y="225"/>
                  </a:lnTo>
                  <a:lnTo>
                    <a:pt x="41" y="228"/>
                  </a:lnTo>
                  <a:lnTo>
                    <a:pt x="43" y="230"/>
                  </a:lnTo>
                  <a:lnTo>
                    <a:pt x="43" y="235"/>
                  </a:lnTo>
                  <a:lnTo>
                    <a:pt x="43" y="237"/>
                  </a:lnTo>
                  <a:lnTo>
                    <a:pt x="43" y="237"/>
                  </a:lnTo>
                  <a:lnTo>
                    <a:pt x="43" y="237"/>
                  </a:lnTo>
                  <a:lnTo>
                    <a:pt x="36" y="244"/>
                  </a:lnTo>
                  <a:lnTo>
                    <a:pt x="33" y="246"/>
                  </a:lnTo>
                  <a:lnTo>
                    <a:pt x="33" y="246"/>
                  </a:lnTo>
                  <a:lnTo>
                    <a:pt x="31" y="246"/>
                  </a:lnTo>
                  <a:lnTo>
                    <a:pt x="31" y="246"/>
                  </a:lnTo>
                  <a:lnTo>
                    <a:pt x="31" y="249"/>
                  </a:lnTo>
                  <a:lnTo>
                    <a:pt x="29" y="249"/>
                  </a:lnTo>
                  <a:lnTo>
                    <a:pt x="29" y="251"/>
                  </a:lnTo>
                  <a:lnTo>
                    <a:pt x="29" y="251"/>
                  </a:lnTo>
                  <a:lnTo>
                    <a:pt x="29" y="251"/>
                  </a:lnTo>
                  <a:lnTo>
                    <a:pt x="29" y="251"/>
                  </a:lnTo>
                  <a:lnTo>
                    <a:pt x="29" y="254"/>
                  </a:lnTo>
                  <a:lnTo>
                    <a:pt x="31" y="254"/>
                  </a:lnTo>
                  <a:lnTo>
                    <a:pt x="31" y="256"/>
                  </a:lnTo>
                  <a:lnTo>
                    <a:pt x="31" y="256"/>
                  </a:lnTo>
                  <a:lnTo>
                    <a:pt x="33" y="258"/>
                  </a:lnTo>
                  <a:lnTo>
                    <a:pt x="31" y="258"/>
                  </a:lnTo>
                  <a:lnTo>
                    <a:pt x="31" y="261"/>
                  </a:lnTo>
                  <a:lnTo>
                    <a:pt x="31" y="261"/>
                  </a:lnTo>
                  <a:lnTo>
                    <a:pt x="26" y="263"/>
                  </a:lnTo>
                  <a:lnTo>
                    <a:pt x="26" y="263"/>
                  </a:lnTo>
                  <a:lnTo>
                    <a:pt x="24" y="263"/>
                  </a:lnTo>
                  <a:lnTo>
                    <a:pt x="24" y="265"/>
                  </a:lnTo>
                  <a:lnTo>
                    <a:pt x="19" y="270"/>
                  </a:lnTo>
                  <a:lnTo>
                    <a:pt x="19" y="273"/>
                  </a:lnTo>
                  <a:lnTo>
                    <a:pt x="19" y="275"/>
                  </a:lnTo>
                  <a:lnTo>
                    <a:pt x="24" y="277"/>
                  </a:lnTo>
                  <a:lnTo>
                    <a:pt x="24" y="277"/>
                  </a:lnTo>
                  <a:lnTo>
                    <a:pt x="26" y="280"/>
                  </a:lnTo>
                  <a:lnTo>
                    <a:pt x="29" y="280"/>
                  </a:lnTo>
                  <a:lnTo>
                    <a:pt x="29" y="280"/>
                  </a:lnTo>
                  <a:lnTo>
                    <a:pt x="31" y="280"/>
                  </a:lnTo>
                  <a:lnTo>
                    <a:pt x="33" y="280"/>
                  </a:lnTo>
                  <a:lnTo>
                    <a:pt x="33" y="280"/>
                  </a:lnTo>
                  <a:lnTo>
                    <a:pt x="38" y="280"/>
                  </a:lnTo>
                  <a:lnTo>
                    <a:pt x="38" y="282"/>
                  </a:lnTo>
                  <a:lnTo>
                    <a:pt x="38" y="284"/>
                  </a:lnTo>
                  <a:lnTo>
                    <a:pt x="41" y="284"/>
                  </a:lnTo>
                  <a:lnTo>
                    <a:pt x="41" y="284"/>
                  </a:lnTo>
                  <a:lnTo>
                    <a:pt x="43" y="282"/>
                  </a:lnTo>
                  <a:lnTo>
                    <a:pt x="45" y="282"/>
                  </a:lnTo>
                  <a:lnTo>
                    <a:pt x="45" y="280"/>
                  </a:lnTo>
                  <a:lnTo>
                    <a:pt x="48" y="280"/>
                  </a:lnTo>
                  <a:lnTo>
                    <a:pt x="50" y="280"/>
                  </a:lnTo>
                  <a:lnTo>
                    <a:pt x="50" y="282"/>
                  </a:lnTo>
                  <a:lnTo>
                    <a:pt x="50" y="282"/>
                  </a:lnTo>
                  <a:lnTo>
                    <a:pt x="45" y="289"/>
                  </a:lnTo>
                  <a:lnTo>
                    <a:pt x="45" y="289"/>
                  </a:lnTo>
                  <a:lnTo>
                    <a:pt x="45" y="289"/>
                  </a:lnTo>
                  <a:lnTo>
                    <a:pt x="41" y="291"/>
                  </a:lnTo>
                  <a:lnTo>
                    <a:pt x="38" y="291"/>
                  </a:lnTo>
                  <a:lnTo>
                    <a:pt x="38" y="294"/>
                  </a:lnTo>
                  <a:lnTo>
                    <a:pt x="38" y="294"/>
                  </a:lnTo>
                  <a:lnTo>
                    <a:pt x="36" y="296"/>
                  </a:lnTo>
                  <a:lnTo>
                    <a:pt x="36" y="296"/>
                  </a:lnTo>
                  <a:lnTo>
                    <a:pt x="33" y="296"/>
                  </a:lnTo>
                  <a:lnTo>
                    <a:pt x="33" y="296"/>
                  </a:lnTo>
                  <a:lnTo>
                    <a:pt x="31" y="299"/>
                  </a:lnTo>
                  <a:lnTo>
                    <a:pt x="31" y="299"/>
                  </a:lnTo>
                  <a:lnTo>
                    <a:pt x="29" y="301"/>
                  </a:lnTo>
                  <a:lnTo>
                    <a:pt x="29" y="303"/>
                  </a:lnTo>
                  <a:lnTo>
                    <a:pt x="14" y="322"/>
                  </a:lnTo>
                  <a:lnTo>
                    <a:pt x="12" y="327"/>
                  </a:lnTo>
                  <a:lnTo>
                    <a:pt x="12" y="327"/>
                  </a:lnTo>
                  <a:lnTo>
                    <a:pt x="14" y="329"/>
                  </a:lnTo>
                  <a:lnTo>
                    <a:pt x="14" y="329"/>
                  </a:lnTo>
                  <a:lnTo>
                    <a:pt x="14" y="329"/>
                  </a:lnTo>
                  <a:lnTo>
                    <a:pt x="17" y="332"/>
                  </a:lnTo>
                  <a:lnTo>
                    <a:pt x="19" y="332"/>
                  </a:lnTo>
                  <a:lnTo>
                    <a:pt x="19" y="332"/>
                  </a:lnTo>
                  <a:lnTo>
                    <a:pt x="19" y="334"/>
                  </a:lnTo>
                  <a:lnTo>
                    <a:pt x="22" y="339"/>
                  </a:lnTo>
                  <a:lnTo>
                    <a:pt x="22" y="339"/>
                  </a:lnTo>
                  <a:lnTo>
                    <a:pt x="24" y="344"/>
                  </a:lnTo>
                  <a:lnTo>
                    <a:pt x="24" y="346"/>
                  </a:lnTo>
                  <a:lnTo>
                    <a:pt x="24" y="348"/>
                  </a:lnTo>
                  <a:lnTo>
                    <a:pt x="24" y="351"/>
                  </a:lnTo>
                  <a:lnTo>
                    <a:pt x="22" y="353"/>
                  </a:lnTo>
                  <a:lnTo>
                    <a:pt x="22" y="355"/>
                  </a:lnTo>
                  <a:lnTo>
                    <a:pt x="22" y="358"/>
                  </a:lnTo>
                  <a:lnTo>
                    <a:pt x="22" y="372"/>
                  </a:lnTo>
                  <a:lnTo>
                    <a:pt x="22" y="374"/>
                  </a:lnTo>
                  <a:lnTo>
                    <a:pt x="19" y="374"/>
                  </a:lnTo>
                  <a:lnTo>
                    <a:pt x="19" y="374"/>
                  </a:lnTo>
                  <a:lnTo>
                    <a:pt x="19" y="377"/>
                  </a:lnTo>
                  <a:lnTo>
                    <a:pt x="19" y="381"/>
                  </a:lnTo>
                  <a:lnTo>
                    <a:pt x="19" y="381"/>
                  </a:lnTo>
                  <a:lnTo>
                    <a:pt x="19" y="384"/>
                  </a:lnTo>
                  <a:lnTo>
                    <a:pt x="19" y="384"/>
                  </a:lnTo>
                  <a:lnTo>
                    <a:pt x="22" y="384"/>
                  </a:lnTo>
                  <a:lnTo>
                    <a:pt x="22" y="386"/>
                  </a:lnTo>
                  <a:lnTo>
                    <a:pt x="22" y="386"/>
                  </a:lnTo>
                  <a:lnTo>
                    <a:pt x="22" y="386"/>
                  </a:lnTo>
                  <a:lnTo>
                    <a:pt x="19" y="389"/>
                  </a:lnTo>
                  <a:lnTo>
                    <a:pt x="19" y="389"/>
                  </a:lnTo>
                  <a:lnTo>
                    <a:pt x="19" y="391"/>
                  </a:lnTo>
                  <a:lnTo>
                    <a:pt x="19" y="391"/>
                  </a:lnTo>
                  <a:lnTo>
                    <a:pt x="19" y="391"/>
                  </a:lnTo>
                  <a:lnTo>
                    <a:pt x="19" y="391"/>
                  </a:lnTo>
                  <a:lnTo>
                    <a:pt x="22" y="391"/>
                  </a:lnTo>
                  <a:lnTo>
                    <a:pt x="22" y="391"/>
                  </a:lnTo>
                  <a:lnTo>
                    <a:pt x="22" y="391"/>
                  </a:lnTo>
                  <a:lnTo>
                    <a:pt x="22" y="393"/>
                  </a:lnTo>
                  <a:lnTo>
                    <a:pt x="22" y="393"/>
                  </a:lnTo>
                  <a:lnTo>
                    <a:pt x="22" y="396"/>
                  </a:lnTo>
                  <a:lnTo>
                    <a:pt x="22" y="396"/>
                  </a:lnTo>
                  <a:lnTo>
                    <a:pt x="22" y="398"/>
                  </a:lnTo>
                  <a:lnTo>
                    <a:pt x="19" y="398"/>
                  </a:lnTo>
                  <a:lnTo>
                    <a:pt x="19" y="400"/>
                  </a:lnTo>
                  <a:lnTo>
                    <a:pt x="17" y="400"/>
                  </a:lnTo>
                  <a:lnTo>
                    <a:pt x="17" y="400"/>
                  </a:lnTo>
                  <a:lnTo>
                    <a:pt x="14" y="403"/>
                  </a:lnTo>
                  <a:lnTo>
                    <a:pt x="14" y="405"/>
                  </a:lnTo>
                  <a:lnTo>
                    <a:pt x="14" y="405"/>
                  </a:lnTo>
                  <a:lnTo>
                    <a:pt x="14" y="407"/>
                  </a:lnTo>
                  <a:lnTo>
                    <a:pt x="10" y="407"/>
                  </a:lnTo>
                  <a:lnTo>
                    <a:pt x="7" y="410"/>
                  </a:lnTo>
                  <a:lnTo>
                    <a:pt x="3" y="415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5" y="419"/>
                  </a:lnTo>
                  <a:lnTo>
                    <a:pt x="5" y="419"/>
                  </a:lnTo>
                  <a:lnTo>
                    <a:pt x="17" y="424"/>
                  </a:lnTo>
                  <a:lnTo>
                    <a:pt x="19" y="424"/>
                  </a:lnTo>
                  <a:lnTo>
                    <a:pt x="26" y="424"/>
                  </a:lnTo>
                  <a:lnTo>
                    <a:pt x="29" y="424"/>
                  </a:lnTo>
                  <a:lnTo>
                    <a:pt x="33" y="426"/>
                  </a:lnTo>
                  <a:lnTo>
                    <a:pt x="33" y="426"/>
                  </a:lnTo>
                  <a:lnTo>
                    <a:pt x="33" y="429"/>
                  </a:lnTo>
                  <a:lnTo>
                    <a:pt x="36" y="429"/>
                  </a:lnTo>
                  <a:lnTo>
                    <a:pt x="33" y="431"/>
                  </a:lnTo>
                  <a:lnTo>
                    <a:pt x="33" y="431"/>
                  </a:lnTo>
                  <a:lnTo>
                    <a:pt x="33" y="433"/>
                  </a:lnTo>
                  <a:lnTo>
                    <a:pt x="31" y="433"/>
                  </a:lnTo>
                  <a:lnTo>
                    <a:pt x="29" y="436"/>
                  </a:lnTo>
                  <a:lnTo>
                    <a:pt x="29" y="436"/>
                  </a:lnTo>
                  <a:lnTo>
                    <a:pt x="29" y="438"/>
                  </a:lnTo>
                  <a:lnTo>
                    <a:pt x="26" y="438"/>
                  </a:lnTo>
                  <a:lnTo>
                    <a:pt x="26" y="443"/>
                  </a:lnTo>
                  <a:lnTo>
                    <a:pt x="26" y="443"/>
                  </a:lnTo>
                  <a:lnTo>
                    <a:pt x="26" y="445"/>
                  </a:lnTo>
                  <a:lnTo>
                    <a:pt x="26" y="448"/>
                  </a:lnTo>
                  <a:lnTo>
                    <a:pt x="26" y="450"/>
                  </a:lnTo>
                  <a:lnTo>
                    <a:pt x="26" y="455"/>
                  </a:lnTo>
                  <a:lnTo>
                    <a:pt x="26" y="457"/>
                  </a:lnTo>
                  <a:lnTo>
                    <a:pt x="26" y="462"/>
                  </a:lnTo>
                  <a:lnTo>
                    <a:pt x="26" y="464"/>
                  </a:lnTo>
                  <a:lnTo>
                    <a:pt x="26" y="469"/>
                  </a:lnTo>
                  <a:lnTo>
                    <a:pt x="26" y="469"/>
                  </a:lnTo>
                  <a:lnTo>
                    <a:pt x="26" y="471"/>
                  </a:lnTo>
                  <a:lnTo>
                    <a:pt x="24" y="474"/>
                  </a:lnTo>
                  <a:lnTo>
                    <a:pt x="22" y="474"/>
                  </a:lnTo>
                  <a:lnTo>
                    <a:pt x="22" y="474"/>
                  </a:lnTo>
                  <a:lnTo>
                    <a:pt x="26" y="478"/>
                  </a:lnTo>
                  <a:lnTo>
                    <a:pt x="33" y="478"/>
                  </a:lnTo>
                  <a:lnTo>
                    <a:pt x="36" y="481"/>
                  </a:lnTo>
                  <a:lnTo>
                    <a:pt x="38" y="481"/>
                  </a:lnTo>
                  <a:lnTo>
                    <a:pt x="38" y="481"/>
                  </a:lnTo>
                  <a:lnTo>
                    <a:pt x="41" y="481"/>
                  </a:lnTo>
                  <a:lnTo>
                    <a:pt x="41" y="478"/>
                  </a:lnTo>
                  <a:lnTo>
                    <a:pt x="41" y="481"/>
                  </a:lnTo>
                  <a:lnTo>
                    <a:pt x="43" y="481"/>
                  </a:lnTo>
                  <a:lnTo>
                    <a:pt x="43" y="481"/>
                  </a:lnTo>
                  <a:lnTo>
                    <a:pt x="43" y="481"/>
                  </a:lnTo>
                  <a:lnTo>
                    <a:pt x="45" y="483"/>
                  </a:lnTo>
                  <a:lnTo>
                    <a:pt x="45" y="483"/>
                  </a:lnTo>
                  <a:lnTo>
                    <a:pt x="48" y="483"/>
                  </a:lnTo>
                  <a:lnTo>
                    <a:pt x="50" y="483"/>
                  </a:lnTo>
                  <a:lnTo>
                    <a:pt x="50" y="483"/>
                  </a:lnTo>
                  <a:lnTo>
                    <a:pt x="52" y="483"/>
                  </a:lnTo>
                  <a:lnTo>
                    <a:pt x="52" y="483"/>
                  </a:lnTo>
                  <a:lnTo>
                    <a:pt x="52" y="483"/>
                  </a:lnTo>
                  <a:lnTo>
                    <a:pt x="55" y="483"/>
                  </a:lnTo>
                  <a:lnTo>
                    <a:pt x="55" y="483"/>
                  </a:lnTo>
                  <a:lnTo>
                    <a:pt x="57" y="483"/>
                  </a:lnTo>
                  <a:lnTo>
                    <a:pt x="57" y="483"/>
                  </a:lnTo>
                  <a:lnTo>
                    <a:pt x="59" y="483"/>
                  </a:lnTo>
                  <a:lnTo>
                    <a:pt x="59" y="483"/>
                  </a:lnTo>
                  <a:lnTo>
                    <a:pt x="59" y="486"/>
                  </a:lnTo>
                  <a:lnTo>
                    <a:pt x="62" y="486"/>
                  </a:lnTo>
                  <a:lnTo>
                    <a:pt x="62" y="486"/>
                  </a:lnTo>
                  <a:lnTo>
                    <a:pt x="64" y="486"/>
                  </a:lnTo>
                  <a:lnTo>
                    <a:pt x="64" y="486"/>
                  </a:lnTo>
                  <a:lnTo>
                    <a:pt x="67" y="483"/>
                  </a:lnTo>
                  <a:lnTo>
                    <a:pt x="67" y="483"/>
                  </a:lnTo>
                  <a:lnTo>
                    <a:pt x="67" y="483"/>
                  </a:lnTo>
                  <a:lnTo>
                    <a:pt x="69" y="483"/>
                  </a:lnTo>
                  <a:lnTo>
                    <a:pt x="69" y="483"/>
                  </a:lnTo>
                  <a:lnTo>
                    <a:pt x="71" y="481"/>
                  </a:lnTo>
                  <a:lnTo>
                    <a:pt x="71" y="481"/>
                  </a:lnTo>
                  <a:lnTo>
                    <a:pt x="74" y="481"/>
                  </a:lnTo>
                  <a:lnTo>
                    <a:pt x="76" y="483"/>
                  </a:lnTo>
                  <a:lnTo>
                    <a:pt x="78" y="483"/>
                  </a:lnTo>
                  <a:lnTo>
                    <a:pt x="78" y="483"/>
                  </a:lnTo>
                  <a:lnTo>
                    <a:pt x="81" y="483"/>
                  </a:lnTo>
                  <a:lnTo>
                    <a:pt x="83" y="483"/>
                  </a:lnTo>
                  <a:lnTo>
                    <a:pt x="86" y="486"/>
                  </a:lnTo>
                  <a:lnTo>
                    <a:pt x="86" y="486"/>
                  </a:lnTo>
                  <a:lnTo>
                    <a:pt x="86" y="483"/>
                  </a:lnTo>
                  <a:lnTo>
                    <a:pt x="88" y="483"/>
                  </a:lnTo>
                  <a:lnTo>
                    <a:pt x="88" y="481"/>
                  </a:lnTo>
                  <a:lnTo>
                    <a:pt x="88" y="481"/>
                  </a:lnTo>
                  <a:lnTo>
                    <a:pt x="90" y="481"/>
                  </a:lnTo>
                  <a:lnTo>
                    <a:pt x="90" y="481"/>
                  </a:lnTo>
                  <a:lnTo>
                    <a:pt x="90" y="481"/>
                  </a:lnTo>
                  <a:lnTo>
                    <a:pt x="90" y="483"/>
                  </a:lnTo>
                  <a:lnTo>
                    <a:pt x="93" y="486"/>
                  </a:lnTo>
                  <a:lnTo>
                    <a:pt x="93" y="488"/>
                  </a:lnTo>
                  <a:lnTo>
                    <a:pt x="93" y="488"/>
                  </a:lnTo>
                  <a:lnTo>
                    <a:pt x="97" y="490"/>
                  </a:lnTo>
                  <a:lnTo>
                    <a:pt x="97" y="490"/>
                  </a:lnTo>
                  <a:lnTo>
                    <a:pt x="100" y="490"/>
                  </a:lnTo>
                  <a:lnTo>
                    <a:pt x="100" y="488"/>
                  </a:lnTo>
                  <a:lnTo>
                    <a:pt x="100" y="488"/>
                  </a:lnTo>
                  <a:lnTo>
                    <a:pt x="102" y="488"/>
                  </a:lnTo>
                  <a:lnTo>
                    <a:pt x="102" y="488"/>
                  </a:lnTo>
                  <a:lnTo>
                    <a:pt x="102" y="488"/>
                  </a:lnTo>
                  <a:lnTo>
                    <a:pt x="104" y="488"/>
                  </a:lnTo>
                  <a:lnTo>
                    <a:pt x="104" y="486"/>
                  </a:lnTo>
                  <a:lnTo>
                    <a:pt x="104" y="486"/>
                  </a:lnTo>
                  <a:lnTo>
                    <a:pt x="107" y="483"/>
                  </a:lnTo>
                  <a:lnTo>
                    <a:pt x="107" y="483"/>
                  </a:lnTo>
                  <a:lnTo>
                    <a:pt x="107" y="483"/>
                  </a:lnTo>
                  <a:lnTo>
                    <a:pt x="107" y="481"/>
                  </a:lnTo>
                  <a:lnTo>
                    <a:pt x="107" y="481"/>
                  </a:lnTo>
                  <a:lnTo>
                    <a:pt x="109" y="478"/>
                  </a:lnTo>
                  <a:lnTo>
                    <a:pt x="109" y="478"/>
                  </a:lnTo>
                  <a:lnTo>
                    <a:pt x="112" y="478"/>
                  </a:lnTo>
                  <a:lnTo>
                    <a:pt x="114" y="478"/>
                  </a:lnTo>
                  <a:lnTo>
                    <a:pt x="114" y="476"/>
                  </a:lnTo>
                  <a:lnTo>
                    <a:pt x="114" y="476"/>
                  </a:lnTo>
                  <a:lnTo>
                    <a:pt x="114" y="474"/>
                  </a:lnTo>
                  <a:lnTo>
                    <a:pt x="114" y="474"/>
                  </a:lnTo>
                  <a:lnTo>
                    <a:pt x="114" y="471"/>
                  </a:lnTo>
                  <a:lnTo>
                    <a:pt x="114" y="471"/>
                  </a:lnTo>
                  <a:lnTo>
                    <a:pt x="116" y="469"/>
                  </a:lnTo>
                  <a:lnTo>
                    <a:pt x="116" y="469"/>
                  </a:lnTo>
                  <a:lnTo>
                    <a:pt x="114" y="467"/>
                  </a:lnTo>
                  <a:lnTo>
                    <a:pt x="116" y="464"/>
                  </a:lnTo>
                  <a:lnTo>
                    <a:pt x="116" y="464"/>
                  </a:lnTo>
                  <a:lnTo>
                    <a:pt x="119" y="464"/>
                  </a:lnTo>
                  <a:lnTo>
                    <a:pt x="119" y="467"/>
                  </a:lnTo>
                  <a:lnTo>
                    <a:pt x="121" y="467"/>
                  </a:lnTo>
                  <a:lnTo>
                    <a:pt x="123" y="464"/>
                  </a:lnTo>
                  <a:lnTo>
                    <a:pt x="123" y="464"/>
                  </a:lnTo>
                  <a:lnTo>
                    <a:pt x="126" y="462"/>
                  </a:lnTo>
                  <a:lnTo>
                    <a:pt x="126" y="462"/>
                  </a:lnTo>
                  <a:lnTo>
                    <a:pt x="128" y="462"/>
                  </a:lnTo>
                  <a:lnTo>
                    <a:pt x="130" y="460"/>
                  </a:lnTo>
                  <a:lnTo>
                    <a:pt x="133" y="460"/>
                  </a:lnTo>
                  <a:lnTo>
                    <a:pt x="135" y="460"/>
                  </a:lnTo>
                  <a:lnTo>
                    <a:pt x="138" y="460"/>
                  </a:lnTo>
                  <a:lnTo>
                    <a:pt x="142" y="460"/>
                  </a:lnTo>
                  <a:lnTo>
                    <a:pt x="145" y="462"/>
                  </a:lnTo>
                  <a:lnTo>
                    <a:pt x="147" y="462"/>
                  </a:lnTo>
                  <a:lnTo>
                    <a:pt x="149" y="462"/>
                  </a:lnTo>
                  <a:lnTo>
                    <a:pt x="149" y="462"/>
                  </a:lnTo>
                  <a:lnTo>
                    <a:pt x="152" y="462"/>
                  </a:lnTo>
                  <a:lnTo>
                    <a:pt x="152" y="460"/>
                  </a:lnTo>
                  <a:lnTo>
                    <a:pt x="154" y="460"/>
                  </a:lnTo>
                  <a:lnTo>
                    <a:pt x="154" y="457"/>
                  </a:lnTo>
                  <a:lnTo>
                    <a:pt x="157" y="457"/>
                  </a:lnTo>
                  <a:lnTo>
                    <a:pt x="159" y="457"/>
                  </a:lnTo>
                  <a:lnTo>
                    <a:pt x="161" y="460"/>
                  </a:lnTo>
                  <a:lnTo>
                    <a:pt x="161" y="460"/>
                  </a:lnTo>
                  <a:lnTo>
                    <a:pt x="164" y="462"/>
                  </a:lnTo>
                  <a:lnTo>
                    <a:pt x="164" y="464"/>
                  </a:lnTo>
                  <a:lnTo>
                    <a:pt x="164" y="464"/>
                  </a:lnTo>
                  <a:lnTo>
                    <a:pt x="168" y="467"/>
                  </a:lnTo>
                  <a:lnTo>
                    <a:pt x="168" y="467"/>
                  </a:lnTo>
                  <a:lnTo>
                    <a:pt x="171" y="467"/>
                  </a:lnTo>
                  <a:lnTo>
                    <a:pt x="173" y="467"/>
                  </a:lnTo>
                  <a:lnTo>
                    <a:pt x="175" y="467"/>
                  </a:lnTo>
                  <a:lnTo>
                    <a:pt x="175" y="464"/>
                  </a:lnTo>
                  <a:lnTo>
                    <a:pt x="178" y="464"/>
                  </a:lnTo>
                  <a:lnTo>
                    <a:pt x="180" y="462"/>
                  </a:lnTo>
                  <a:lnTo>
                    <a:pt x="180" y="462"/>
                  </a:lnTo>
                  <a:lnTo>
                    <a:pt x="183" y="460"/>
                  </a:lnTo>
                  <a:lnTo>
                    <a:pt x="183" y="457"/>
                  </a:lnTo>
                  <a:lnTo>
                    <a:pt x="183" y="457"/>
                  </a:lnTo>
                  <a:lnTo>
                    <a:pt x="183" y="455"/>
                  </a:lnTo>
                  <a:lnTo>
                    <a:pt x="183" y="455"/>
                  </a:lnTo>
                  <a:lnTo>
                    <a:pt x="180" y="452"/>
                  </a:lnTo>
                  <a:lnTo>
                    <a:pt x="180" y="452"/>
                  </a:lnTo>
                  <a:lnTo>
                    <a:pt x="180" y="450"/>
                  </a:lnTo>
                  <a:lnTo>
                    <a:pt x="183" y="450"/>
                  </a:lnTo>
                  <a:lnTo>
                    <a:pt x="183" y="450"/>
                  </a:lnTo>
                  <a:lnTo>
                    <a:pt x="185" y="450"/>
                  </a:lnTo>
                  <a:lnTo>
                    <a:pt x="185" y="450"/>
                  </a:lnTo>
                  <a:lnTo>
                    <a:pt x="185" y="452"/>
                  </a:lnTo>
                  <a:lnTo>
                    <a:pt x="185" y="452"/>
                  </a:lnTo>
                  <a:lnTo>
                    <a:pt x="185" y="455"/>
                  </a:lnTo>
                  <a:lnTo>
                    <a:pt x="185" y="455"/>
                  </a:lnTo>
                  <a:lnTo>
                    <a:pt x="187" y="457"/>
                  </a:lnTo>
                  <a:lnTo>
                    <a:pt x="190" y="457"/>
                  </a:lnTo>
                  <a:lnTo>
                    <a:pt x="190" y="457"/>
                  </a:lnTo>
                  <a:lnTo>
                    <a:pt x="190" y="457"/>
                  </a:lnTo>
                  <a:lnTo>
                    <a:pt x="192" y="455"/>
                  </a:lnTo>
                  <a:lnTo>
                    <a:pt x="192" y="455"/>
                  </a:lnTo>
                  <a:lnTo>
                    <a:pt x="192" y="452"/>
                  </a:lnTo>
                  <a:lnTo>
                    <a:pt x="190" y="450"/>
                  </a:lnTo>
                  <a:lnTo>
                    <a:pt x="190" y="448"/>
                  </a:lnTo>
                  <a:lnTo>
                    <a:pt x="190" y="445"/>
                  </a:lnTo>
                  <a:lnTo>
                    <a:pt x="192" y="445"/>
                  </a:lnTo>
                  <a:lnTo>
                    <a:pt x="194" y="443"/>
                  </a:lnTo>
                  <a:lnTo>
                    <a:pt x="197" y="443"/>
                  </a:lnTo>
                  <a:lnTo>
                    <a:pt x="199" y="443"/>
                  </a:lnTo>
                  <a:lnTo>
                    <a:pt x="199" y="441"/>
                  </a:lnTo>
                  <a:lnTo>
                    <a:pt x="202" y="441"/>
                  </a:lnTo>
                  <a:lnTo>
                    <a:pt x="204" y="441"/>
                  </a:lnTo>
                  <a:lnTo>
                    <a:pt x="204" y="441"/>
                  </a:lnTo>
                  <a:lnTo>
                    <a:pt x="206" y="441"/>
                  </a:lnTo>
                  <a:lnTo>
                    <a:pt x="206" y="441"/>
                  </a:lnTo>
                  <a:lnTo>
                    <a:pt x="209" y="441"/>
                  </a:lnTo>
                  <a:lnTo>
                    <a:pt x="216" y="441"/>
                  </a:lnTo>
                  <a:lnTo>
                    <a:pt x="216" y="441"/>
                  </a:lnTo>
                  <a:lnTo>
                    <a:pt x="218" y="441"/>
                  </a:lnTo>
                  <a:lnTo>
                    <a:pt x="218" y="443"/>
                  </a:lnTo>
                  <a:lnTo>
                    <a:pt x="220" y="443"/>
                  </a:lnTo>
                  <a:lnTo>
                    <a:pt x="220" y="443"/>
                  </a:lnTo>
                  <a:lnTo>
                    <a:pt x="223" y="443"/>
                  </a:lnTo>
                  <a:lnTo>
                    <a:pt x="225" y="441"/>
                  </a:lnTo>
                  <a:lnTo>
                    <a:pt x="225" y="441"/>
                  </a:lnTo>
                  <a:lnTo>
                    <a:pt x="228" y="438"/>
                  </a:lnTo>
                  <a:lnTo>
                    <a:pt x="228" y="433"/>
                  </a:lnTo>
                  <a:lnTo>
                    <a:pt x="228" y="429"/>
                  </a:lnTo>
                  <a:lnTo>
                    <a:pt x="225" y="426"/>
                  </a:lnTo>
                  <a:lnTo>
                    <a:pt x="225" y="426"/>
                  </a:lnTo>
                  <a:lnTo>
                    <a:pt x="225" y="424"/>
                  </a:lnTo>
                  <a:lnTo>
                    <a:pt x="225" y="422"/>
                  </a:lnTo>
                  <a:lnTo>
                    <a:pt x="225" y="419"/>
                  </a:lnTo>
                  <a:lnTo>
                    <a:pt x="225" y="417"/>
                  </a:lnTo>
                  <a:lnTo>
                    <a:pt x="228" y="415"/>
                  </a:lnTo>
                  <a:lnTo>
                    <a:pt x="228" y="415"/>
                  </a:lnTo>
                  <a:lnTo>
                    <a:pt x="228" y="412"/>
                  </a:lnTo>
                  <a:lnTo>
                    <a:pt x="228" y="412"/>
                  </a:lnTo>
                  <a:lnTo>
                    <a:pt x="225" y="410"/>
                  </a:lnTo>
                  <a:lnTo>
                    <a:pt x="228" y="407"/>
                  </a:lnTo>
                  <a:lnTo>
                    <a:pt x="228" y="407"/>
                  </a:lnTo>
                  <a:lnTo>
                    <a:pt x="230" y="403"/>
                  </a:lnTo>
                  <a:lnTo>
                    <a:pt x="232" y="403"/>
                  </a:lnTo>
                  <a:lnTo>
                    <a:pt x="232" y="400"/>
                  </a:lnTo>
                  <a:lnTo>
                    <a:pt x="235" y="400"/>
                  </a:lnTo>
                  <a:lnTo>
                    <a:pt x="237" y="400"/>
                  </a:lnTo>
                  <a:lnTo>
                    <a:pt x="239" y="400"/>
                  </a:lnTo>
                  <a:lnTo>
                    <a:pt x="239" y="400"/>
                  </a:lnTo>
                  <a:lnTo>
                    <a:pt x="246" y="400"/>
                  </a:lnTo>
                  <a:lnTo>
                    <a:pt x="249" y="400"/>
                  </a:lnTo>
                  <a:lnTo>
                    <a:pt x="251" y="398"/>
                  </a:lnTo>
                  <a:lnTo>
                    <a:pt x="251" y="398"/>
                  </a:lnTo>
                  <a:lnTo>
                    <a:pt x="251" y="396"/>
                  </a:lnTo>
                  <a:lnTo>
                    <a:pt x="254" y="396"/>
                  </a:lnTo>
                  <a:lnTo>
                    <a:pt x="258" y="393"/>
                  </a:lnTo>
                  <a:lnTo>
                    <a:pt x="258" y="393"/>
                  </a:lnTo>
                  <a:lnTo>
                    <a:pt x="263" y="393"/>
                  </a:lnTo>
                  <a:lnTo>
                    <a:pt x="263" y="393"/>
                  </a:lnTo>
                  <a:lnTo>
                    <a:pt x="265" y="393"/>
                  </a:lnTo>
                  <a:lnTo>
                    <a:pt x="265" y="393"/>
                  </a:lnTo>
                  <a:lnTo>
                    <a:pt x="268" y="391"/>
                  </a:lnTo>
                  <a:lnTo>
                    <a:pt x="270" y="391"/>
                  </a:lnTo>
                  <a:lnTo>
                    <a:pt x="273" y="389"/>
                  </a:lnTo>
                  <a:lnTo>
                    <a:pt x="273" y="391"/>
                  </a:lnTo>
                  <a:lnTo>
                    <a:pt x="275" y="391"/>
                  </a:lnTo>
                  <a:lnTo>
                    <a:pt x="275" y="389"/>
                  </a:lnTo>
                  <a:lnTo>
                    <a:pt x="277" y="386"/>
                  </a:lnTo>
                  <a:lnTo>
                    <a:pt x="280" y="386"/>
                  </a:lnTo>
                  <a:lnTo>
                    <a:pt x="284" y="386"/>
                  </a:lnTo>
                  <a:lnTo>
                    <a:pt x="284" y="386"/>
                  </a:lnTo>
                  <a:lnTo>
                    <a:pt x="287" y="384"/>
                  </a:lnTo>
                  <a:lnTo>
                    <a:pt x="289" y="381"/>
                  </a:lnTo>
                  <a:lnTo>
                    <a:pt x="289" y="381"/>
                  </a:lnTo>
                  <a:lnTo>
                    <a:pt x="291" y="381"/>
                  </a:lnTo>
                  <a:lnTo>
                    <a:pt x="294" y="386"/>
                  </a:lnTo>
                  <a:lnTo>
                    <a:pt x="296" y="386"/>
                  </a:lnTo>
                  <a:lnTo>
                    <a:pt x="299" y="386"/>
                  </a:lnTo>
                  <a:lnTo>
                    <a:pt x="299" y="386"/>
                  </a:lnTo>
                  <a:lnTo>
                    <a:pt x="301" y="386"/>
                  </a:lnTo>
                  <a:lnTo>
                    <a:pt x="301" y="389"/>
                  </a:lnTo>
                  <a:lnTo>
                    <a:pt x="303" y="391"/>
                  </a:lnTo>
                  <a:lnTo>
                    <a:pt x="303" y="393"/>
                  </a:lnTo>
                  <a:lnTo>
                    <a:pt x="306" y="393"/>
                  </a:lnTo>
                  <a:lnTo>
                    <a:pt x="306" y="393"/>
                  </a:lnTo>
                  <a:lnTo>
                    <a:pt x="308" y="393"/>
                  </a:lnTo>
                  <a:lnTo>
                    <a:pt x="310" y="393"/>
                  </a:lnTo>
                  <a:lnTo>
                    <a:pt x="313" y="391"/>
                  </a:lnTo>
                  <a:lnTo>
                    <a:pt x="315" y="386"/>
                  </a:lnTo>
                  <a:lnTo>
                    <a:pt x="315" y="386"/>
                  </a:lnTo>
                  <a:lnTo>
                    <a:pt x="315" y="384"/>
                  </a:lnTo>
                  <a:lnTo>
                    <a:pt x="317" y="384"/>
                  </a:lnTo>
                  <a:lnTo>
                    <a:pt x="317" y="384"/>
                  </a:lnTo>
                  <a:lnTo>
                    <a:pt x="320" y="381"/>
                  </a:lnTo>
                  <a:lnTo>
                    <a:pt x="320" y="381"/>
                  </a:lnTo>
                  <a:lnTo>
                    <a:pt x="320" y="379"/>
                  </a:lnTo>
                  <a:lnTo>
                    <a:pt x="322" y="377"/>
                  </a:lnTo>
                  <a:lnTo>
                    <a:pt x="322" y="377"/>
                  </a:lnTo>
                  <a:lnTo>
                    <a:pt x="322" y="372"/>
                  </a:lnTo>
                  <a:lnTo>
                    <a:pt x="322" y="372"/>
                  </a:lnTo>
                  <a:lnTo>
                    <a:pt x="320" y="370"/>
                  </a:lnTo>
                  <a:lnTo>
                    <a:pt x="320" y="370"/>
                  </a:lnTo>
                  <a:lnTo>
                    <a:pt x="320" y="370"/>
                  </a:lnTo>
                  <a:lnTo>
                    <a:pt x="320" y="367"/>
                  </a:lnTo>
                  <a:lnTo>
                    <a:pt x="320" y="367"/>
                  </a:lnTo>
                  <a:lnTo>
                    <a:pt x="317" y="367"/>
                  </a:lnTo>
                  <a:lnTo>
                    <a:pt x="315" y="365"/>
                  </a:lnTo>
                  <a:lnTo>
                    <a:pt x="315" y="365"/>
                  </a:lnTo>
                  <a:lnTo>
                    <a:pt x="315" y="365"/>
                  </a:lnTo>
                  <a:lnTo>
                    <a:pt x="315" y="362"/>
                  </a:lnTo>
                  <a:lnTo>
                    <a:pt x="317" y="360"/>
                  </a:lnTo>
                  <a:lnTo>
                    <a:pt x="317" y="360"/>
                  </a:lnTo>
                  <a:lnTo>
                    <a:pt x="317" y="358"/>
                  </a:lnTo>
                  <a:lnTo>
                    <a:pt x="320" y="358"/>
                  </a:lnTo>
                  <a:lnTo>
                    <a:pt x="320" y="353"/>
                  </a:lnTo>
                  <a:lnTo>
                    <a:pt x="325" y="353"/>
                  </a:lnTo>
                  <a:lnTo>
                    <a:pt x="325" y="353"/>
                  </a:lnTo>
                  <a:lnTo>
                    <a:pt x="325" y="351"/>
                  </a:lnTo>
                  <a:lnTo>
                    <a:pt x="327" y="351"/>
                  </a:lnTo>
                  <a:lnTo>
                    <a:pt x="327" y="351"/>
                  </a:lnTo>
                  <a:lnTo>
                    <a:pt x="329" y="351"/>
                  </a:lnTo>
                  <a:lnTo>
                    <a:pt x="329" y="351"/>
                  </a:lnTo>
                  <a:lnTo>
                    <a:pt x="329" y="351"/>
                  </a:lnTo>
                  <a:lnTo>
                    <a:pt x="329" y="351"/>
                  </a:lnTo>
                  <a:lnTo>
                    <a:pt x="332" y="351"/>
                  </a:lnTo>
                  <a:lnTo>
                    <a:pt x="332" y="351"/>
                  </a:lnTo>
                  <a:lnTo>
                    <a:pt x="332" y="348"/>
                  </a:lnTo>
                  <a:lnTo>
                    <a:pt x="332" y="348"/>
                  </a:lnTo>
                  <a:lnTo>
                    <a:pt x="334" y="346"/>
                  </a:lnTo>
                  <a:lnTo>
                    <a:pt x="334" y="346"/>
                  </a:lnTo>
                  <a:lnTo>
                    <a:pt x="336" y="344"/>
                  </a:lnTo>
                  <a:lnTo>
                    <a:pt x="336" y="344"/>
                  </a:lnTo>
                  <a:lnTo>
                    <a:pt x="339" y="346"/>
                  </a:lnTo>
                  <a:lnTo>
                    <a:pt x="339" y="348"/>
                  </a:lnTo>
                  <a:lnTo>
                    <a:pt x="339" y="348"/>
                  </a:lnTo>
                  <a:lnTo>
                    <a:pt x="339" y="346"/>
                  </a:lnTo>
                  <a:lnTo>
                    <a:pt x="341" y="346"/>
                  </a:lnTo>
                  <a:lnTo>
                    <a:pt x="341" y="348"/>
                  </a:lnTo>
                  <a:lnTo>
                    <a:pt x="341" y="348"/>
                  </a:lnTo>
                  <a:lnTo>
                    <a:pt x="344" y="348"/>
                  </a:lnTo>
                  <a:lnTo>
                    <a:pt x="344" y="348"/>
                  </a:lnTo>
                  <a:lnTo>
                    <a:pt x="346" y="348"/>
                  </a:lnTo>
                  <a:lnTo>
                    <a:pt x="346" y="351"/>
                  </a:lnTo>
                  <a:lnTo>
                    <a:pt x="348" y="353"/>
                  </a:lnTo>
                  <a:lnTo>
                    <a:pt x="351" y="355"/>
                  </a:lnTo>
                  <a:lnTo>
                    <a:pt x="351" y="358"/>
                  </a:lnTo>
                  <a:lnTo>
                    <a:pt x="351" y="358"/>
                  </a:lnTo>
                  <a:lnTo>
                    <a:pt x="351" y="360"/>
                  </a:lnTo>
                  <a:lnTo>
                    <a:pt x="351" y="360"/>
                  </a:lnTo>
                  <a:lnTo>
                    <a:pt x="351" y="362"/>
                  </a:lnTo>
                  <a:lnTo>
                    <a:pt x="351" y="362"/>
                  </a:lnTo>
                  <a:lnTo>
                    <a:pt x="353" y="365"/>
                  </a:lnTo>
                  <a:lnTo>
                    <a:pt x="353" y="365"/>
                  </a:lnTo>
                  <a:lnTo>
                    <a:pt x="353" y="365"/>
                  </a:lnTo>
                  <a:lnTo>
                    <a:pt x="353" y="365"/>
                  </a:lnTo>
                  <a:lnTo>
                    <a:pt x="353" y="367"/>
                  </a:lnTo>
                  <a:lnTo>
                    <a:pt x="355" y="367"/>
                  </a:lnTo>
                  <a:lnTo>
                    <a:pt x="355" y="367"/>
                  </a:lnTo>
                  <a:lnTo>
                    <a:pt x="358" y="367"/>
                  </a:lnTo>
                  <a:lnTo>
                    <a:pt x="358" y="370"/>
                  </a:lnTo>
                  <a:lnTo>
                    <a:pt x="358" y="370"/>
                  </a:lnTo>
                  <a:lnTo>
                    <a:pt x="358" y="372"/>
                  </a:lnTo>
                  <a:lnTo>
                    <a:pt x="358" y="372"/>
                  </a:lnTo>
                  <a:lnTo>
                    <a:pt x="358" y="372"/>
                  </a:lnTo>
                  <a:lnTo>
                    <a:pt x="358" y="372"/>
                  </a:lnTo>
                  <a:lnTo>
                    <a:pt x="360" y="370"/>
                  </a:lnTo>
                  <a:lnTo>
                    <a:pt x="360" y="370"/>
                  </a:lnTo>
                  <a:lnTo>
                    <a:pt x="360" y="370"/>
                  </a:lnTo>
                  <a:lnTo>
                    <a:pt x="360" y="367"/>
                  </a:lnTo>
                  <a:lnTo>
                    <a:pt x="362" y="367"/>
                  </a:lnTo>
                  <a:lnTo>
                    <a:pt x="362" y="370"/>
                  </a:lnTo>
                  <a:lnTo>
                    <a:pt x="365" y="370"/>
                  </a:lnTo>
                  <a:lnTo>
                    <a:pt x="365" y="370"/>
                  </a:lnTo>
                  <a:lnTo>
                    <a:pt x="365" y="370"/>
                  </a:lnTo>
                  <a:lnTo>
                    <a:pt x="367" y="372"/>
                  </a:lnTo>
                  <a:lnTo>
                    <a:pt x="367" y="372"/>
                  </a:lnTo>
                  <a:lnTo>
                    <a:pt x="367" y="372"/>
                  </a:lnTo>
                  <a:lnTo>
                    <a:pt x="367" y="374"/>
                  </a:lnTo>
                  <a:lnTo>
                    <a:pt x="370" y="374"/>
                  </a:lnTo>
                  <a:lnTo>
                    <a:pt x="370" y="374"/>
                  </a:lnTo>
                  <a:lnTo>
                    <a:pt x="372" y="377"/>
                  </a:lnTo>
                  <a:lnTo>
                    <a:pt x="372" y="377"/>
                  </a:lnTo>
                  <a:lnTo>
                    <a:pt x="374" y="377"/>
                  </a:lnTo>
                  <a:lnTo>
                    <a:pt x="374" y="377"/>
                  </a:lnTo>
                  <a:lnTo>
                    <a:pt x="377" y="377"/>
                  </a:lnTo>
                  <a:lnTo>
                    <a:pt x="379" y="377"/>
                  </a:lnTo>
                  <a:lnTo>
                    <a:pt x="379" y="377"/>
                  </a:lnTo>
                  <a:lnTo>
                    <a:pt x="381" y="377"/>
                  </a:lnTo>
                  <a:lnTo>
                    <a:pt x="384" y="374"/>
                  </a:lnTo>
                  <a:lnTo>
                    <a:pt x="384" y="374"/>
                  </a:lnTo>
                  <a:lnTo>
                    <a:pt x="384" y="374"/>
                  </a:lnTo>
                  <a:lnTo>
                    <a:pt x="384" y="374"/>
                  </a:lnTo>
                  <a:lnTo>
                    <a:pt x="381" y="372"/>
                  </a:lnTo>
                  <a:lnTo>
                    <a:pt x="381" y="372"/>
                  </a:lnTo>
                  <a:lnTo>
                    <a:pt x="381" y="372"/>
                  </a:lnTo>
                  <a:lnTo>
                    <a:pt x="379" y="372"/>
                  </a:lnTo>
                  <a:lnTo>
                    <a:pt x="379" y="372"/>
                  </a:lnTo>
                  <a:lnTo>
                    <a:pt x="379" y="370"/>
                  </a:lnTo>
                  <a:lnTo>
                    <a:pt x="379" y="370"/>
                  </a:lnTo>
                  <a:lnTo>
                    <a:pt x="379" y="367"/>
                  </a:lnTo>
                  <a:lnTo>
                    <a:pt x="379" y="367"/>
                  </a:lnTo>
                  <a:lnTo>
                    <a:pt x="379" y="365"/>
                  </a:lnTo>
                  <a:lnTo>
                    <a:pt x="381" y="365"/>
                  </a:lnTo>
                  <a:lnTo>
                    <a:pt x="384" y="365"/>
                  </a:lnTo>
                  <a:lnTo>
                    <a:pt x="381" y="362"/>
                  </a:lnTo>
                  <a:lnTo>
                    <a:pt x="381" y="362"/>
                  </a:lnTo>
                  <a:lnTo>
                    <a:pt x="381" y="362"/>
                  </a:lnTo>
                  <a:lnTo>
                    <a:pt x="381" y="360"/>
                  </a:lnTo>
                  <a:lnTo>
                    <a:pt x="381" y="360"/>
                  </a:lnTo>
                  <a:lnTo>
                    <a:pt x="384" y="360"/>
                  </a:lnTo>
                  <a:lnTo>
                    <a:pt x="384" y="360"/>
                  </a:lnTo>
                  <a:lnTo>
                    <a:pt x="384" y="360"/>
                  </a:lnTo>
                  <a:lnTo>
                    <a:pt x="381" y="358"/>
                  </a:lnTo>
                  <a:lnTo>
                    <a:pt x="381" y="358"/>
                  </a:lnTo>
                  <a:lnTo>
                    <a:pt x="377" y="355"/>
                  </a:lnTo>
                  <a:lnTo>
                    <a:pt x="374" y="358"/>
                  </a:lnTo>
                  <a:lnTo>
                    <a:pt x="374" y="355"/>
                  </a:lnTo>
                  <a:lnTo>
                    <a:pt x="372" y="355"/>
                  </a:lnTo>
                  <a:lnTo>
                    <a:pt x="372" y="358"/>
                  </a:lnTo>
                  <a:lnTo>
                    <a:pt x="372" y="358"/>
                  </a:lnTo>
                  <a:lnTo>
                    <a:pt x="372" y="360"/>
                  </a:lnTo>
                  <a:lnTo>
                    <a:pt x="370" y="358"/>
                  </a:lnTo>
                  <a:lnTo>
                    <a:pt x="370" y="358"/>
                  </a:lnTo>
                  <a:lnTo>
                    <a:pt x="370" y="358"/>
                  </a:lnTo>
                  <a:lnTo>
                    <a:pt x="367" y="358"/>
                  </a:lnTo>
                  <a:lnTo>
                    <a:pt x="367" y="355"/>
                  </a:lnTo>
                  <a:lnTo>
                    <a:pt x="362" y="355"/>
                  </a:lnTo>
                  <a:lnTo>
                    <a:pt x="360" y="355"/>
                  </a:lnTo>
                  <a:lnTo>
                    <a:pt x="360" y="353"/>
                  </a:lnTo>
                  <a:lnTo>
                    <a:pt x="358" y="353"/>
                  </a:lnTo>
                  <a:lnTo>
                    <a:pt x="355" y="353"/>
                  </a:lnTo>
                  <a:lnTo>
                    <a:pt x="358" y="353"/>
                  </a:lnTo>
                  <a:lnTo>
                    <a:pt x="358" y="351"/>
                  </a:lnTo>
                  <a:lnTo>
                    <a:pt x="358" y="351"/>
                  </a:lnTo>
                  <a:lnTo>
                    <a:pt x="358" y="351"/>
                  </a:lnTo>
                  <a:lnTo>
                    <a:pt x="358" y="351"/>
                  </a:lnTo>
                  <a:lnTo>
                    <a:pt x="360" y="348"/>
                  </a:lnTo>
                  <a:lnTo>
                    <a:pt x="360" y="348"/>
                  </a:lnTo>
                  <a:lnTo>
                    <a:pt x="360" y="348"/>
                  </a:lnTo>
                  <a:lnTo>
                    <a:pt x="360" y="348"/>
                  </a:lnTo>
                  <a:lnTo>
                    <a:pt x="360" y="346"/>
                  </a:lnTo>
                  <a:lnTo>
                    <a:pt x="358" y="346"/>
                  </a:lnTo>
                  <a:lnTo>
                    <a:pt x="358" y="346"/>
                  </a:lnTo>
                  <a:lnTo>
                    <a:pt x="358" y="346"/>
                  </a:lnTo>
                  <a:lnTo>
                    <a:pt x="358" y="344"/>
                  </a:lnTo>
                  <a:lnTo>
                    <a:pt x="358" y="344"/>
                  </a:lnTo>
                  <a:lnTo>
                    <a:pt x="358" y="344"/>
                  </a:lnTo>
                  <a:lnTo>
                    <a:pt x="358" y="341"/>
                  </a:lnTo>
                  <a:lnTo>
                    <a:pt x="358" y="341"/>
                  </a:lnTo>
                  <a:lnTo>
                    <a:pt x="360" y="341"/>
                  </a:lnTo>
                  <a:lnTo>
                    <a:pt x="360" y="341"/>
                  </a:lnTo>
                  <a:lnTo>
                    <a:pt x="360" y="341"/>
                  </a:lnTo>
                  <a:lnTo>
                    <a:pt x="360" y="341"/>
                  </a:lnTo>
                  <a:lnTo>
                    <a:pt x="360" y="341"/>
                  </a:lnTo>
                  <a:lnTo>
                    <a:pt x="360" y="341"/>
                  </a:lnTo>
                  <a:lnTo>
                    <a:pt x="360" y="344"/>
                  </a:lnTo>
                  <a:lnTo>
                    <a:pt x="362" y="344"/>
                  </a:lnTo>
                  <a:lnTo>
                    <a:pt x="362" y="346"/>
                  </a:lnTo>
                  <a:lnTo>
                    <a:pt x="362" y="346"/>
                  </a:lnTo>
                  <a:lnTo>
                    <a:pt x="365" y="346"/>
                  </a:lnTo>
                  <a:lnTo>
                    <a:pt x="367" y="348"/>
                  </a:lnTo>
                  <a:lnTo>
                    <a:pt x="367" y="346"/>
                  </a:lnTo>
                  <a:lnTo>
                    <a:pt x="370" y="346"/>
                  </a:lnTo>
                  <a:lnTo>
                    <a:pt x="370" y="346"/>
                  </a:lnTo>
                  <a:lnTo>
                    <a:pt x="370" y="344"/>
                  </a:lnTo>
                  <a:lnTo>
                    <a:pt x="370" y="344"/>
                  </a:lnTo>
                  <a:lnTo>
                    <a:pt x="372" y="344"/>
                  </a:lnTo>
                  <a:lnTo>
                    <a:pt x="372" y="341"/>
                  </a:lnTo>
                  <a:lnTo>
                    <a:pt x="372" y="339"/>
                  </a:lnTo>
                  <a:lnTo>
                    <a:pt x="372" y="339"/>
                  </a:lnTo>
                  <a:lnTo>
                    <a:pt x="372" y="339"/>
                  </a:lnTo>
                  <a:lnTo>
                    <a:pt x="372" y="336"/>
                  </a:lnTo>
                  <a:lnTo>
                    <a:pt x="372" y="336"/>
                  </a:lnTo>
                  <a:lnTo>
                    <a:pt x="374" y="336"/>
                  </a:lnTo>
                  <a:lnTo>
                    <a:pt x="374" y="336"/>
                  </a:lnTo>
                  <a:lnTo>
                    <a:pt x="377" y="336"/>
                  </a:lnTo>
                  <a:lnTo>
                    <a:pt x="377" y="334"/>
                  </a:lnTo>
                  <a:lnTo>
                    <a:pt x="377" y="334"/>
                  </a:lnTo>
                  <a:lnTo>
                    <a:pt x="379" y="334"/>
                  </a:lnTo>
                  <a:lnTo>
                    <a:pt x="379" y="332"/>
                  </a:lnTo>
                  <a:lnTo>
                    <a:pt x="381" y="334"/>
                  </a:lnTo>
                  <a:lnTo>
                    <a:pt x="381" y="334"/>
                  </a:lnTo>
                  <a:lnTo>
                    <a:pt x="384" y="334"/>
                  </a:lnTo>
                  <a:lnTo>
                    <a:pt x="384" y="336"/>
                  </a:lnTo>
                  <a:lnTo>
                    <a:pt x="386" y="336"/>
                  </a:lnTo>
                  <a:lnTo>
                    <a:pt x="386" y="336"/>
                  </a:lnTo>
                  <a:lnTo>
                    <a:pt x="386" y="336"/>
                  </a:lnTo>
                  <a:lnTo>
                    <a:pt x="389" y="336"/>
                  </a:lnTo>
                  <a:lnTo>
                    <a:pt x="386" y="336"/>
                  </a:lnTo>
                  <a:lnTo>
                    <a:pt x="389" y="339"/>
                  </a:lnTo>
                  <a:lnTo>
                    <a:pt x="389" y="339"/>
                  </a:lnTo>
                  <a:lnTo>
                    <a:pt x="391" y="339"/>
                  </a:lnTo>
                  <a:lnTo>
                    <a:pt x="391" y="339"/>
                  </a:lnTo>
                  <a:lnTo>
                    <a:pt x="389" y="341"/>
                  </a:lnTo>
                  <a:lnTo>
                    <a:pt x="389" y="341"/>
                  </a:lnTo>
                  <a:lnTo>
                    <a:pt x="389" y="341"/>
                  </a:lnTo>
                  <a:lnTo>
                    <a:pt x="389" y="341"/>
                  </a:lnTo>
                  <a:lnTo>
                    <a:pt x="389" y="344"/>
                  </a:lnTo>
                  <a:lnTo>
                    <a:pt x="391" y="344"/>
                  </a:lnTo>
                  <a:lnTo>
                    <a:pt x="391" y="344"/>
                  </a:lnTo>
                  <a:lnTo>
                    <a:pt x="391" y="341"/>
                  </a:lnTo>
                  <a:lnTo>
                    <a:pt x="393" y="341"/>
                  </a:lnTo>
                  <a:lnTo>
                    <a:pt x="393" y="341"/>
                  </a:lnTo>
                  <a:lnTo>
                    <a:pt x="393" y="341"/>
                  </a:lnTo>
                  <a:lnTo>
                    <a:pt x="396" y="341"/>
                  </a:lnTo>
                  <a:lnTo>
                    <a:pt x="398" y="341"/>
                  </a:lnTo>
                  <a:lnTo>
                    <a:pt x="398" y="341"/>
                  </a:lnTo>
                  <a:lnTo>
                    <a:pt x="400" y="344"/>
                  </a:lnTo>
                  <a:lnTo>
                    <a:pt x="403" y="344"/>
                  </a:lnTo>
                  <a:lnTo>
                    <a:pt x="405" y="344"/>
                  </a:lnTo>
                  <a:lnTo>
                    <a:pt x="405" y="344"/>
                  </a:lnTo>
                  <a:lnTo>
                    <a:pt x="405" y="344"/>
                  </a:lnTo>
                  <a:lnTo>
                    <a:pt x="407" y="344"/>
                  </a:lnTo>
                  <a:lnTo>
                    <a:pt x="410" y="346"/>
                  </a:lnTo>
                  <a:lnTo>
                    <a:pt x="410" y="346"/>
                  </a:lnTo>
                  <a:lnTo>
                    <a:pt x="410" y="346"/>
                  </a:lnTo>
                  <a:lnTo>
                    <a:pt x="412" y="346"/>
                  </a:lnTo>
                  <a:lnTo>
                    <a:pt x="412" y="344"/>
                  </a:lnTo>
                  <a:lnTo>
                    <a:pt x="412" y="344"/>
                  </a:lnTo>
                  <a:lnTo>
                    <a:pt x="415" y="344"/>
                  </a:lnTo>
                  <a:lnTo>
                    <a:pt x="415" y="341"/>
                  </a:lnTo>
                  <a:lnTo>
                    <a:pt x="415" y="339"/>
                  </a:lnTo>
                  <a:lnTo>
                    <a:pt x="415" y="339"/>
                  </a:lnTo>
                  <a:lnTo>
                    <a:pt x="415" y="339"/>
                  </a:lnTo>
                  <a:lnTo>
                    <a:pt x="415" y="336"/>
                  </a:lnTo>
                  <a:lnTo>
                    <a:pt x="415" y="334"/>
                  </a:lnTo>
                  <a:lnTo>
                    <a:pt x="415" y="334"/>
                  </a:lnTo>
                  <a:lnTo>
                    <a:pt x="415" y="332"/>
                  </a:lnTo>
                  <a:lnTo>
                    <a:pt x="417" y="332"/>
                  </a:lnTo>
                  <a:lnTo>
                    <a:pt x="417" y="332"/>
                  </a:lnTo>
                  <a:lnTo>
                    <a:pt x="417" y="332"/>
                  </a:lnTo>
                  <a:lnTo>
                    <a:pt x="419" y="332"/>
                  </a:lnTo>
                  <a:lnTo>
                    <a:pt x="419" y="332"/>
                  </a:lnTo>
                  <a:lnTo>
                    <a:pt x="419" y="332"/>
                  </a:lnTo>
                  <a:lnTo>
                    <a:pt x="419" y="332"/>
                  </a:lnTo>
                  <a:lnTo>
                    <a:pt x="419" y="329"/>
                  </a:lnTo>
                  <a:lnTo>
                    <a:pt x="419" y="329"/>
                  </a:lnTo>
                  <a:lnTo>
                    <a:pt x="419" y="329"/>
                  </a:lnTo>
                  <a:lnTo>
                    <a:pt x="419" y="327"/>
                  </a:lnTo>
                  <a:lnTo>
                    <a:pt x="419" y="327"/>
                  </a:lnTo>
                  <a:lnTo>
                    <a:pt x="419" y="327"/>
                  </a:lnTo>
                  <a:lnTo>
                    <a:pt x="419" y="325"/>
                  </a:lnTo>
                  <a:lnTo>
                    <a:pt x="419" y="325"/>
                  </a:lnTo>
                  <a:lnTo>
                    <a:pt x="422" y="325"/>
                  </a:lnTo>
                  <a:lnTo>
                    <a:pt x="422" y="325"/>
                  </a:lnTo>
                  <a:lnTo>
                    <a:pt x="424" y="325"/>
                  </a:lnTo>
                  <a:lnTo>
                    <a:pt x="424" y="327"/>
                  </a:lnTo>
                  <a:lnTo>
                    <a:pt x="424" y="327"/>
                  </a:lnTo>
                  <a:lnTo>
                    <a:pt x="426" y="327"/>
                  </a:lnTo>
                  <a:lnTo>
                    <a:pt x="429" y="327"/>
                  </a:lnTo>
                  <a:lnTo>
                    <a:pt x="429" y="327"/>
                  </a:lnTo>
                  <a:lnTo>
                    <a:pt x="429" y="327"/>
                  </a:lnTo>
                  <a:lnTo>
                    <a:pt x="431" y="327"/>
                  </a:lnTo>
                  <a:lnTo>
                    <a:pt x="433" y="327"/>
                  </a:lnTo>
                  <a:lnTo>
                    <a:pt x="433" y="327"/>
                  </a:lnTo>
                  <a:lnTo>
                    <a:pt x="433" y="325"/>
                  </a:lnTo>
                  <a:lnTo>
                    <a:pt x="433" y="325"/>
                  </a:lnTo>
                  <a:lnTo>
                    <a:pt x="436" y="325"/>
                  </a:lnTo>
                  <a:lnTo>
                    <a:pt x="436" y="325"/>
                  </a:lnTo>
                  <a:lnTo>
                    <a:pt x="436" y="325"/>
                  </a:lnTo>
                  <a:lnTo>
                    <a:pt x="438" y="325"/>
                  </a:lnTo>
                  <a:lnTo>
                    <a:pt x="441" y="325"/>
                  </a:lnTo>
                  <a:lnTo>
                    <a:pt x="443" y="322"/>
                  </a:lnTo>
                  <a:lnTo>
                    <a:pt x="448" y="322"/>
                  </a:lnTo>
                  <a:lnTo>
                    <a:pt x="448" y="322"/>
                  </a:lnTo>
                  <a:lnTo>
                    <a:pt x="450" y="320"/>
                  </a:lnTo>
                  <a:lnTo>
                    <a:pt x="450" y="320"/>
                  </a:lnTo>
                  <a:lnTo>
                    <a:pt x="450" y="317"/>
                  </a:lnTo>
                  <a:lnTo>
                    <a:pt x="450" y="317"/>
                  </a:lnTo>
                  <a:lnTo>
                    <a:pt x="450" y="313"/>
                  </a:lnTo>
                  <a:lnTo>
                    <a:pt x="450" y="313"/>
                  </a:lnTo>
                  <a:lnTo>
                    <a:pt x="450" y="313"/>
                  </a:lnTo>
                  <a:lnTo>
                    <a:pt x="450" y="310"/>
                  </a:lnTo>
                  <a:lnTo>
                    <a:pt x="452" y="310"/>
                  </a:lnTo>
                  <a:lnTo>
                    <a:pt x="455" y="310"/>
                  </a:lnTo>
                  <a:lnTo>
                    <a:pt x="457" y="310"/>
                  </a:lnTo>
                  <a:lnTo>
                    <a:pt x="460" y="310"/>
                  </a:lnTo>
                  <a:lnTo>
                    <a:pt x="460" y="310"/>
                  </a:lnTo>
                  <a:lnTo>
                    <a:pt x="460" y="310"/>
                  </a:lnTo>
                  <a:lnTo>
                    <a:pt x="462" y="310"/>
                  </a:lnTo>
                  <a:lnTo>
                    <a:pt x="464" y="308"/>
                  </a:lnTo>
                  <a:lnTo>
                    <a:pt x="464" y="308"/>
                  </a:lnTo>
                  <a:lnTo>
                    <a:pt x="464" y="306"/>
                  </a:lnTo>
                  <a:lnTo>
                    <a:pt x="467" y="303"/>
                  </a:lnTo>
                  <a:lnTo>
                    <a:pt x="467" y="303"/>
                  </a:lnTo>
                  <a:lnTo>
                    <a:pt x="467" y="303"/>
                  </a:lnTo>
                  <a:lnTo>
                    <a:pt x="469" y="303"/>
                  </a:lnTo>
                  <a:lnTo>
                    <a:pt x="469" y="303"/>
                  </a:lnTo>
                  <a:lnTo>
                    <a:pt x="469" y="303"/>
                  </a:lnTo>
                  <a:lnTo>
                    <a:pt x="469" y="303"/>
                  </a:lnTo>
                  <a:lnTo>
                    <a:pt x="469" y="306"/>
                  </a:lnTo>
                  <a:lnTo>
                    <a:pt x="471" y="306"/>
                  </a:lnTo>
                  <a:lnTo>
                    <a:pt x="474" y="306"/>
                  </a:lnTo>
                  <a:lnTo>
                    <a:pt x="474" y="306"/>
                  </a:lnTo>
                  <a:lnTo>
                    <a:pt x="474" y="306"/>
                  </a:lnTo>
                  <a:lnTo>
                    <a:pt x="476" y="306"/>
                  </a:lnTo>
                  <a:lnTo>
                    <a:pt x="478" y="306"/>
                  </a:lnTo>
                  <a:lnTo>
                    <a:pt x="478" y="306"/>
                  </a:lnTo>
                  <a:lnTo>
                    <a:pt x="478" y="306"/>
                  </a:lnTo>
                  <a:lnTo>
                    <a:pt x="481" y="303"/>
                  </a:lnTo>
                  <a:lnTo>
                    <a:pt x="481" y="303"/>
                  </a:lnTo>
                  <a:lnTo>
                    <a:pt x="481" y="303"/>
                  </a:lnTo>
                  <a:lnTo>
                    <a:pt x="481" y="301"/>
                  </a:lnTo>
                  <a:lnTo>
                    <a:pt x="483" y="301"/>
                  </a:lnTo>
                  <a:lnTo>
                    <a:pt x="483" y="299"/>
                  </a:lnTo>
                  <a:lnTo>
                    <a:pt x="486" y="299"/>
                  </a:lnTo>
                  <a:lnTo>
                    <a:pt x="486" y="296"/>
                  </a:lnTo>
                  <a:lnTo>
                    <a:pt x="488" y="294"/>
                  </a:lnTo>
                  <a:lnTo>
                    <a:pt x="488" y="294"/>
                  </a:lnTo>
                  <a:lnTo>
                    <a:pt x="486" y="294"/>
                  </a:lnTo>
                  <a:lnTo>
                    <a:pt x="486" y="291"/>
                  </a:lnTo>
                  <a:lnTo>
                    <a:pt x="488" y="291"/>
                  </a:lnTo>
                  <a:lnTo>
                    <a:pt x="488" y="289"/>
                  </a:lnTo>
                  <a:lnTo>
                    <a:pt x="488" y="289"/>
                  </a:lnTo>
                  <a:lnTo>
                    <a:pt x="488" y="284"/>
                  </a:lnTo>
                  <a:lnTo>
                    <a:pt x="488" y="284"/>
                  </a:lnTo>
                  <a:lnTo>
                    <a:pt x="488" y="284"/>
                  </a:lnTo>
                  <a:lnTo>
                    <a:pt x="488" y="282"/>
                  </a:lnTo>
                  <a:lnTo>
                    <a:pt x="490" y="282"/>
                  </a:lnTo>
                  <a:lnTo>
                    <a:pt x="490" y="282"/>
                  </a:lnTo>
                  <a:lnTo>
                    <a:pt x="490" y="280"/>
                  </a:lnTo>
                  <a:lnTo>
                    <a:pt x="490" y="280"/>
                  </a:lnTo>
                  <a:lnTo>
                    <a:pt x="488" y="280"/>
                  </a:lnTo>
                  <a:lnTo>
                    <a:pt x="488" y="280"/>
                  </a:lnTo>
                  <a:lnTo>
                    <a:pt x="488" y="277"/>
                  </a:lnTo>
                  <a:lnTo>
                    <a:pt x="488" y="277"/>
                  </a:lnTo>
                  <a:lnTo>
                    <a:pt x="488" y="277"/>
                  </a:lnTo>
                  <a:lnTo>
                    <a:pt x="488" y="277"/>
                  </a:lnTo>
                  <a:lnTo>
                    <a:pt x="490" y="275"/>
                  </a:lnTo>
                  <a:lnTo>
                    <a:pt x="490" y="273"/>
                  </a:lnTo>
                  <a:lnTo>
                    <a:pt x="493" y="273"/>
                  </a:lnTo>
                  <a:lnTo>
                    <a:pt x="493" y="270"/>
                  </a:lnTo>
                  <a:lnTo>
                    <a:pt x="493" y="270"/>
                  </a:lnTo>
                  <a:lnTo>
                    <a:pt x="495" y="268"/>
                  </a:lnTo>
                  <a:lnTo>
                    <a:pt x="495" y="268"/>
                  </a:lnTo>
                  <a:lnTo>
                    <a:pt x="495" y="268"/>
                  </a:lnTo>
                  <a:lnTo>
                    <a:pt x="495" y="265"/>
                  </a:lnTo>
                  <a:lnTo>
                    <a:pt x="495" y="263"/>
                  </a:lnTo>
                  <a:lnTo>
                    <a:pt x="495" y="263"/>
                  </a:lnTo>
                  <a:lnTo>
                    <a:pt x="495" y="263"/>
                  </a:lnTo>
                  <a:lnTo>
                    <a:pt x="497" y="261"/>
                  </a:lnTo>
                  <a:lnTo>
                    <a:pt x="500" y="261"/>
                  </a:lnTo>
                  <a:lnTo>
                    <a:pt x="500" y="261"/>
                  </a:lnTo>
                  <a:lnTo>
                    <a:pt x="500" y="258"/>
                  </a:lnTo>
                  <a:lnTo>
                    <a:pt x="502" y="258"/>
                  </a:lnTo>
                  <a:lnTo>
                    <a:pt x="505" y="258"/>
                  </a:lnTo>
                  <a:lnTo>
                    <a:pt x="505" y="258"/>
                  </a:lnTo>
                  <a:lnTo>
                    <a:pt x="507" y="258"/>
                  </a:lnTo>
                  <a:lnTo>
                    <a:pt x="509" y="256"/>
                  </a:lnTo>
                  <a:lnTo>
                    <a:pt x="509" y="256"/>
                  </a:lnTo>
                  <a:lnTo>
                    <a:pt x="509" y="256"/>
                  </a:lnTo>
                  <a:lnTo>
                    <a:pt x="512" y="254"/>
                  </a:lnTo>
                  <a:lnTo>
                    <a:pt x="512" y="254"/>
                  </a:lnTo>
                  <a:lnTo>
                    <a:pt x="514" y="251"/>
                  </a:lnTo>
                  <a:lnTo>
                    <a:pt x="514" y="251"/>
                  </a:lnTo>
                  <a:lnTo>
                    <a:pt x="514" y="251"/>
                  </a:lnTo>
                  <a:lnTo>
                    <a:pt x="516" y="251"/>
                  </a:lnTo>
                  <a:lnTo>
                    <a:pt x="519" y="249"/>
                  </a:lnTo>
                  <a:lnTo>
                    <a:pt x="519" y="249"/>
                  </a:lnTo>
                  <a:lnTo>
                    <a:pt x="521" y="249"/>
                  </a:lnTo>
                  <a:lnTo>
                    <a:pt x="521" y="249"/>
                  </a:lnTo>
                  <a:lnTo>
                    <a:pt x="521" y="246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185" name="Freeform 184"/>
            <p:cNvSpPr>
              <a:spLocks/>
            </p:cNvSpPr>
            <p:nvPr/>
          </p:nvSpPr>
          <p:spPr bwMode="auto">
            <a:xfrm>
              <a:off x="2250" y="2510"/>
              <a:ext cx="521" cy="490"/>
            </a:xfrm>
            <a:custGeom>
              <a:avLst/>
              <a:gdLst>
                <a:gd name="T0" fmla="*/ 490 w 521"/>
                <a:gd name="T1" fmla="*/ 251 h 490"/>
                <a:gd name="T2" fmla="*/ 445 w 521"/>
                <a:gd name="T3" fmla="*/ 249 h 490"/>
                <a:gd name="T4" fmla="*/ 426 w 521"/>
                <a:gd name="T5" fmla="*/ 211 h 490"/>
                <a:gd name="T6" fmla="*/ 407 w 521"/>
                <a:gd name="T7" fmla="*/ 209 h 490"/>
                <a:gd name="T8" fmla="*/ 396 w 521"/>
                <a:gd name="T9" fmla="*/ 180 h 490"/>
                <a:gd name="T10" fmla="*/ 358 w 521"/>
                <a:gd name="T11" fmla="*/ 157 h 490"/>
                <a:gd name="T12" fmla="*/ 325 w 521"/>
                <a:gd name="T13" fmla="*/ 145 h 490"/>
                <a:gd name="T14" fmla="*/ 306 w 521"/>
                <a:gd name="T15" fmla="*/ 88 h 490"/>
                <a:gd name="T16" fmla="*/ 310 w 521"/>
                <a:gd name="T17" fmla="*/ 55 h 490"/>
                <a:gd name="T18" fmla="*/ 284 w 521"/>
                <a:gd name="T19" fmla="*/ 36 h 490"/>
                <a:gd name="T20" fmla="*/ 263 w 521"/>
                <a:gd name="T21" fmla="*/ 43 h 490"/>
                <a:gd name="T22" fmla="*/ 223 w 521"/>
                <a:gd name="T23" fmla="*/ 29 h 490"/>
                <a:gd name="T24" fmla="*/ 192 w 521"/>
                <a:gd name="T25" fmla="*/ 33 h 490"/>
                <a:gd name="T26" fmla="*/ 164 w 521"/>
                <a:gd name="T27" fmla="*/ 12 h 490"/>
                <a:gd name="T28" fmla="*/ 133 w 521"/>
                <a:gd name="T29" fmla="*/ 7 h 490"/>
                <a:gd name="T30" fmla="*/ 130 w 521"/>
                <a:gd name="T31" fmla="*/ 24 h 490"/>
                <a:gd name="T32" fmla="*/ 107 w 521"/>
                <a:gd name="T33" fmla="*/ 60 h 490"/>
                <a:gd name="T34" fmla="*/ 90 w 521"/>
                <a:gd name="T35" fmla="*/ 76 h 490"/>
                <a:gd name="T36" fmla="*/ 74 w 521"/>
                <a:gd name="T37" fmla="*/ 74 h 490"/>
                <a:gd name="T38" fmla="*/ 57 w 521"/>
                <a:gd name="T39" fmla="*/ 102 h 490"/>
                <a:gd name="T40" fmla="*/ 64 w 521"/>
                <a:gd name="T41" fmla="*/ 114 h 490"/>
                <a:gd name="T42" fmla="*/ 67 w 521"/>
                <a:gd name="T43" fmla="*/ 133 h 490"/>
                <a:gd name="T44" fmla="*/ 48 w 521"/>
                <a:gd name="T45" fmla="*/ 161 h 490"/>
                <a:gd name="T46" fmla="*/ 31 w 521"/>
                <a:gd name="T47" fmla="*/ 180 h 490"/>
                <a:gd name="T48" fmla="*/ 38 w 521"/>
                <a:gd name="T49" fmla="*/ 216 h 490"/>
                <a:gd name="T50" fmla="*/ 31 w 521"/>
                <a:gd name="T51" fmla="*/ 246 h 490"/>
                <a:gd name="T52" fmla="*/ 19 w 521"/>
                <a:gd name="T53" fmla="*/ 273 h 490"/>
                <a:gd name="T54" fmla="*/ 50 w 521"/>
                <a:gd name="T55" fmla="*/ 282 h 490"/>
                <a:gd name="T56" fmla="*/ 14 w 521"/>
                <a:gd name="T57" fmla="*/ 329 h 490"/>
                <a:gd name="T58" fmla="*/ 19 w 521"/>
                <a:gd name="T59" fmla="*/ 377 h 490"/>
                <a:gd name="T60" fmla="*/ 22 w 521"/>
                <a:gd name="T61" fmla="*/ 396 h 490"/>
                <a:gd name="T62" fmla="*/ 26 w 521"/>
                <a:gd name="T63" fmla="*/ 424 h 490"/>
                <a:gd name="T64" fmla="*/ 26 w 521"/>
                <a:gd name="T65" fmla="*/ 457 h 490"/>
                <a:gd name="T66" fmla="*/ 45 w 521"/>
                <a:gd name="T67" fmla="*/ 483 h 490"/>
                <a:gd name="T68" fmla="*/ 67 w 521"/>
                <a:gd name="T69" fmla="*/ 483 h 490"/>
                <a:gd name="T70" fmla="*/ 90 w 521"/>
                <a:gd name="T71" fmla="*/ 481 h 490"/>
                <a:gd name="T72" fmla="*/ 107 w 521"/>
                <a:gd name="T73" fmla="*/ 481 h 490"/>
                <a:gd name="T74" fmla="*/ 123 w 521"/>
                <a:gd name="T75" fmla="*/ 464 h 490"/>
                <a:gd name="T76" fmla="*/ 161 w 521"/>
                <a:gd name="T77" fmla="*/ 460 h 490"/>
                <a:gd name="T78" fmla="*/ 180 w 521"/>
                <a:gd name="T79" fmla="*/ 450 h 490"/>
                <a:gd name="T80" fmla="*/ 194 w 521"/>
                <a:gd name="T81" fmla="*/ 443 h 490"/>
                <a:gd name="T82" fmla="*/ 228 w 521"/>
                <a:gd name="T83" fmla="*/ 433 h 490"/>
                <a:gd name="T84" fmla="*/ 239 w 521"/>
                <a:gd name="T85" fmla="*/ 400 h 490"/>
                <a:gd name="T86" fmla="*/ 277 w 521"/>
                <a:gd name="T87" fmla="*/ 386 h 490"/>
                <a:gd name="T88" fmla="*/ 313 w 521"/>
                <a:gd name="T89" fmla="*/ 391 h 490"/>
                <a:gd name="T90" fmla="*/ 315 w 521"/>
                <a:gd name="T91" fmla="*/ 365 h 490"/>
                <a:gd name="T92" fmla="*/ 332 w 521"/>
                <a:gd name="T93" fmla="*/ 348 h 490"/>
                <a:gd name="T94" fmla="*/ 351 w 521"/>
                <a:gd name="T95" fmla="*/ 360 h 490"/>
                <a:gd name="T96" fmla="*/ 360 w 521"/>
                <a:gd name="T97" fmla="*/ 370 h 490"/>
                <a:gd name="T98" fmla="*/ 381 w 521"/>
                <a:gd name="T99" fmla="*/ 377 h 490"/>
                <a:gd name="T100" fmla="*/ 381 w 521"/>
                <a:gd name="T101" fmla="*/ 360 h 490"/>
                <a:gd name="T102" fmla="*/ 360 w 521"/>
                <a:gd name="T103" fmla="*/ 355 h 490"/>
                <a:gd name="T104" fmla="*/ 358 w 521"/>
                <a:gd name="T105" fmla="*/ 341 h 490"/>
                <a:gd name="T106" fmla="*/ 372 w 521"/>
                <a:gd name="T107" fmla="*/ 341 h 490"/>
                <a:gd name="T108" fmla="*/ 389 w 521"/>
                <a:gd name="T109" fmla="*/ 336 h 490"/>
                <a:gd name="T110" fmla="*/ 400 w 521"/>
                <a:gd name="T111" fmla="*/ 344 h 490"/>
                <a:gd name="T112" fmla="*/ 415 w 521"/>
                <a:gd name="T113" fmla="*/ 332 h 490"/>
                <a:gd name="T114" fmla="*/ 424 w 521"/>
                <a:gd name="T115" fmla="*/ 327 h 490"/>
                <a:gd name="T116" fmla="*/ 450 w 521"/>
                <a:gd name="T117" fmla="*/ 317 h 490"/>
                <a:gd name="T118" fmla="*/ 469 w 521"/>
                <a:gd name="T119" fmla="*/ 303 h 490"/>
                <a:gd name="T120" fmla="*/ 488 w 521"/>
                <a:gd name="T121" fmla="*/ 294 h 490"/>
                <a:gd name="T122" fmla="*/ 488 w 521"/>
                <a:gd name="T123" fmla="*/ 277 h 490"/>
                <a:gd name="T124" fmla="*/ 507 w 521"/>
                <a:gd name="T125" fmla="*/ 258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21" h="490">
                  <a:moveTo>
                    <a:pt x="521" y="246"/>
                  </a:moveTo>
                  <a:lnTo>
                    <a:pt x="521" y="246"/>
                  </a:lnTo>
                  <a:lnTo>
                    <a:pt x="519" y="244"/>
                  </a:lnTo>
                  <a:lnTo>
                    <a:pt x="519" y="244"/>
                  </a:lnTo>
                  <a:lnTo>
                    <a:pt x="519" y="242"/>
                  </a:lnTo>
                  <a:lnTo>
                    <a:pt x="516" y="239"/>
                  </a:lnTo>
                  <a:lnTo>
                    <a:pt x="516" y="239"/>
                  </a:lnTo>
                  <a:lnTo>
                    <a:pt x="516" y="239"/>
                  </a:lnTo>
                  <a:lnTo>
                    <a:pt x="514" y="242"/>
                  </a:lnTo>
                  <a:lnTo>
                    <a:pt x="514" y="244"/>
                  </a:lnTo>
                  <a:lnTo>
                    <a:pt x="512" y="244"/>
                  </a:lnTo>
                  <a:lnTo>
                    <a:pt x="512" y="246"/>
                  </a:lnTo>
                  <a:lnTo>
                    <a:pt x="509" y="246"/>
                  </a:lnTo>
                  <a:lnTo>
                    <a:pt x="505" y="246"/>
                  </a:lnTo>
                  <a:lnTo>
                    <a:pt x="505" y="249"/>
                  </a:lnTo>
                  <a:lnTo>
                    <a:pt x="502" y="249"/>
                  </a:lnTo>
                  <a:lnTo>
                    <a:pt x="500" y="251"/>
                  </a:lnTo>
                  <a:lnTo>
                    <a:pt x="497" y="254"/>
                  </a:lnTo>
                  <a:lnTo>
                    <a:pt x="495" y="254"/>
                  </a:lnTo>
                  <a:lnTo>
                    <a:pt x="490" y="251"/>
                  </a:lnTo>
                  <a:lnTo>
                    <a:pt x="488" y="251"/>
                  </a:lnTo>
                  <a:lnTo>
                    <a:pt x="488" y="251"/>
                  </a:lnTo>
                  <a:lnTo>
                    <a:pt x="488" y="251"/>
                  </a:lnTo>
                  <a:lnTo>
                    <a:pt x="486" y="254"/>
                  </a:lnTo>
                  <a:lnTo>
                    <a:pt x="486" y="254"/>
                  </a:lnTo>
                  <a:lnTo>
                    <a:pt x="486" y="254"/>
                  </a:lnTo>
                  <a:lnTo>
                    <a:pt x="483" y="254"/>
                  </a:lnTo>
                  <a:lnTo>
                    <a:pt x="483" y="254"/>
                  </a:lnTo>
                  <a:lnTo>
                    <a:pt x="481" y="254"/>
                  </a:lnTo>
                  <a:lnTo>
                    <a:pt x="476" y="254"/>
                  </a:lnTo>
                  <a:lnTo>
                    <a:pt x="467" y="251"/>
                  </a:lnTo>
                  <a:lnTo>
                    <a:pt x="462" y="254"/>
                  </a:lnTo>
                  <a:lnTo>
                    <a:pt x="457" y="254"/>
                  </a:lnTo>
                  <a:lnTo>
                    <a:pt x="455" y="251"/>
                  </a:lnTo>
                  <a:lnTo>
                    <a:pt x="452" y="251"/>
                  </a:lnTo>
                  <a:lnTo>
                    <a:pt x="450" y="249"/>
                  </a:lnTo>
                  <a:lnTo>
                    <a:pt x="450" y="249"/>
                  </a:lnTo>
                  <a:lnTo>
                    <a:pt x="448" y="249"/>
                  </a:lnTo>
                  <a:lnTo>
                    <a:pt x="448" y="249"/>
                  </a:lnTo>
                  <a:lnTo>
                    <a:pt x="445" y="249"/>
                  </a:lnTo>
                  <a:lnTo>
                    <a:pt x="443" y="251"/>
                  </a:lnTo>
                  <a:lnTo>
                    <a:pt x="441" y="254"/>
                  </a:lnTo>
                  <a:lnTo>
                    <a:pt x="436" y="256"/>
                  </a:lnTo>
                  <a:lnTo>
                    <a:pt x="436" y="256"/>
                  </a:lnTo>
                  <a:lnTo>
                    <a:pt x="433" y="256"/>
                  </a:lnTo>
                  <a:lnTo>
                    <a:pt x="431" y="256"/>
                  </a:lnTo>
                  <a:lnTo>
                    <a:pt x="431" y="251"/>
                  </a:lnTo>
                  <a:lnTo>
                    <a:pt x="429" y="249"/>
                  </a:lnTo>
                  <a:lnTo>
                    <a:pt x="429" y="232"/>
                  </a:lnTo>
                  <a:lnTo>
                    <a:pt x="426" y="232"/>
                  </a:lnTo>
                  <a:lnTo>
                    <a:pt x="424" y="228"/>
                  </a:lnTo>
                  <a:lnTo>
                    <a:pt x="424" y="225"/>
                  </a:lnTo>
                  <a:lnTo>
                    <a:pt x="424" y="223"/>
                  </a:lnTo>
                  <a:lnTo>
                    <a:pt x="424" y="220"/>
                  </a:lnTo>
                  <a:lnTo>
                    <a:pt x="422" y="218"/>
                  </a:lnTo>
                  <a:lnTo>
                    <a:pt x="424" y="216"/>
                  </a:lnTo>
                  <a:lnTo>
                    <a:pt x="424" y="216"/>
                  </a:lnTo>
                  <a:lnTo>
                    <a:pt x="424" y="213"/>
                  </a:lnTo>
                  <a:lnTo>
                    <a:pt x="426" y="213"/>
                  </a:lnTo>
                  <a:lnTo>
                    <a:pt x="426" y="211"/>
                  </a:lnTo>
                  <a:lnTo>
                    <a:pt x="424" y="211"/>
                  </a:lnTo>
                  <a:lnTo>
                    <a:pt x="422" y="211"/>
                  </a:lnTo>
                  <a:lnTo>
                    <a:pt x="422" y="211"/>
                  </a:lnTo>
                  <a:lnTo>
                    <a:pt x="419" y="211"/>
                  </a:lnTo>
                  <a:lnTo>
                    <a:pt x="417" y="213"/>
                  </a:lnTo>
                  <a:lnTo>
                    <a:pt x="415" y="213"/>
                  </a:lnTo>
                  <a:lnTo>
                    <a:pt x="415" y="211"/>
                  </a:lnTo>
                  <a:lnTo>
                    <a:pt x="415" y="211"/>
                  </a:lnTo>
                  <a:lnTo>
                    <a:pt x="412" y="209"/>
                  </a:lnTo>
                  <a:lnTo>
                    <a:pt x="412" y="206"/>
                  </a:lnTo>
                  <a:lnTo>
                    <a:pt x="412" y="206"/>
                  </a:lnTo>
                  <a:lnTo>
                    <a:pt x="412" y="204"/>
                  </a:lnTo>
                  <a:lnTo>
                    <a:pt x="412" y="204"/>
                  </a:lnTo>
                  <a:lnTo>
                    <a:pt x="410" y="204"/>
                  </a:lnTo>
                  <a:lnTo>
                    <a:pt x="410" y="204"/>
                  </a:lnTo>
                  <a:lnTo>
                    <a:pt x="410" y="204"/>
                  </a:lnTo>
                  <a:lnTo>
                    <a:pt x="407" y="204"/>
                  </a:lnTo>
                  <a:lnTo>
                    <a:pt x="407" y="206"/>
                  </a:lnTo>
                  <a:lnTo>
                    <a:pt x="407" y="209"/>
                  </a:lnTo>
                  <a:lnTo>
                    <a:pt x="407" y="209"/>
                  </a:lnTo>
                  <a:lnTo>
                    <a:pt x="407" y="209"/>
                  </a:lnTo>
                  <a:lnTo>
                    <a:pt x="405" y="209"/>
                  </a:lnTo>
                  <a:lnTo>
                    <a:pt x="405" y="209"/>
                  </a:lnTo>
                  <a:lnTo>
                    <a:pt x="403" y="209"/>
                  </a:lnTo>
                  <a:lnTo>
                    <a:pt x="400" y="209"/>
                  </a:lnTo>
                  <a:lnTo>
                    <a:pt x="400" y="209"/>
                  </a:lnTo>
                  <a:lnTo>
                    <a:pt x="398" y="206"/>
                  </a:lnTo>
                  <a:lnTo>
                    <a:pt x="398" y="206"/>
                  </a:lnTo>
                  <a:lnTo>
                    <a:pt x="400" y="204"/>
                  </a:lnTo>
                  <a:lnTo>
                    <a:pt x="400" y="204"/>
                  </a:lnTo>
                  <a:lnTo>
                    <a:pt x="400" y="202"/>
                  </a:lnTo>
                  <a:lnTo>
                    <a:pt x="403" y="202"/>
                  </a:lnTo>
                  <a:lnTo>
                    <a:pt x="403" y="202"/>
                  </a:lnTo>
                  <a:lnTo>
                    <a:pt x="405" y="199"/>
                  </a:lnTo>
                  <a:lnTo>
                    <a:pt x="405" y="199"/>
                  </a:lnTo>
                  <a:lnTo>
                    <a:pt x="403" y="197"/>
                  </a:lnTo>
                  <a:lnTo>
                    <a:pt x="400" y="194"/>
                  </a:lnTo>
                  <a:lnTo>
                    <a:pt x="398" y="187"/>
                  </a:lnTo>
                  <a:lnTo>
                    <a:pt x="398" y="183"/>
                  </a:lnTo>
                  <a:lnTo>
                    <a:pt x="396" y="180"/>
                  </a:lnTo>
                  <a:lnTo>
                    <a:pt x="396" y="180"/>
                  </a:lnTo>
                  <a:lnTo>
                    <a:pt x="393" y="178"/>
                  </a:lnTo>
                  <a:lnTo>
                    <a:pt x="391" y="175"/>
                  </a:lnTo>
                  <a:lnTo>
                    <a:pt x="389" y="173"/>
                  </a:lnTo>
                  <a:lnTo>
                    <a:pt x="389" y="171"/>
                  </a:lnTo>
                  <a:lnTo>
                    <a:pt x="381" y="164"/>
                  </a:lnTo>
                  <a:lnTo>
                    <a:pt x="379" y="161"/>
                  </a:lnTo>
                  <a:lnTo>
                    <a:pt x="379" y="161"/>
                  </a:lnTo>
                  <a:lnTo>
                    <a:pt x="377" y="159"/>
                  </a:lnTo>
                  <a:lnTo>
                    <a:pt x="374" y="159"/>
                  </a:lnTo>
                  <a:lnTo>
                    <a:pt x="372" y="157"/>
                  </a:lnTo>
                  <a:lnTo>
                    <a:pt x="372" y="157"/>
                  </a:lnTo>
                  <a:lnTo>
                    <a:pt x="370" y="157"/>
                  </a:lnTo>
                  <a:lnTo>
                    <a:pt x="365" y="157"/>
                  </a:lnTo>
                  <a:lnTo>
                    <a:pt x="362" y="159"/>
                  </a:lnTo>
                  <a:lnTo>
                    <a:pt x="360" y="157"/>
                  </a:lnTo>
                  <a:lnTo>
                    <a:pt x="360" y="157"/>
                  </a:lnTo>
                  <a:lnTo>
                    <a:pt x="360" y="154"/>
                  </a:lnTo>
                  <a:lnTo>
                    <a:pt x="358" y="154"/>
                  </a:lnTo>
                  <a:lnTo>
                    <a:pt x="358" y="157"/>
                  </a:lnTo>
                  <a:lnTo>
                    <a:pt x="358" y="157"/>
                  </a:lnTo>
                  <a:lnTo>
                    <a:pt x="355" y="157"/>
                  </a:lnTo>
                  <a:lnTo>
                    <a:pt x="355" y="157"/>
                  </a:lnTo>
                  <a:lnTo>
                    <a:pt x="355" y="154"/>
                  </a:lnTo>
                  <a:lnTo>
                    <a:pt x="353" y="154"/>
                  </a:lnTo>
                  <a:lnTo>
                    <a:pt x="353" y="152"/>
                  </a:lnTo>
                  <a:lnTo>
                    <a:pt x="353" y="152"/>
                  </a:lnTo>
                  <a:lnTo>
                    <a:pt x="351" y="149"/>
                  </a:lnTo>
                  <a:lnTo>
                    <a:pt x="351" y="147"/>
                  </a:lnTo>
                  <a:lnTo>
                    <a:pt x="351" y="147"/>
                  </a:lnTo>
                  <a:lnTo>
                    <a:pt x="351" y="145"/>
                  </a:lnTo>
                  <a:lnTo>
                    <a:pt x="351" y="145"/>
                  </a:lnTo>
                  <a:lnTo>
                    <a:pt x="348" y="142"/>
                  </a:lnTo>
                  <a:lnTo>
                    <a:pt x="348" y="142"/>
                  </a:lnTo>
                  <a:lnTo>
                    <a:pt x="346" y="142"/>
                  </a:lnTo>
                  <a:lnTo>
                    <a:pt x="344" y="145"/>
                  </a:lnTo>
                  <a:lnTo>
                    <a:pt x="344" y="145"/>
                  </a:lnTo>
                  <a:lnTo>
                    <a:pt x="334" y="145"/>
                  </a:lnTo>
                  <a:lnTo>
                    <a:pt x="325" y="145"/>
                  </a:lnTo>
                  <a:lnTo>
                    <a:pt x="325" y="145"/>
                  </a:lnTo>
                  <a:lnTo>
                    <a:pt x="322" y="140"/>
                  </a:lnTo>
                  <a:lnTo>
                    <a:pt x="322" y="140"/>
                  </a:lnTo>
                  <a:lnTo>
                    <a:pt x="320" y="138"/>
                  </a:lnTo>
                  <a:lnTo>
                    <a:pt x="315" y="135"/>
                  </a:lnTo>
                  <a:lnTo>
                    <a:pt x="313" y="133"/>
                  </a:lnTo>
                  <a:lnTo>
                    <a:pt x="306" y="131"/>
                  </a:lnTo>
                  <a:lnTo>
                    <a:pt x="306" y="128"/>
                  </a:lnTo>
                  <a:lnTo>
                    <a:pt x="310" y="126"/>
                  </a:lnTo>
                  <a:lnTo>
                    <a:pt x="310" y="123"/>
                  </a:lnTo>
                  <a:lnTo>
                    <a:pt x="310" y="121"/>
                  </a:lnTo>
                  <a:lnTo>
                    <a:pt x="310" y="116"/>
                  </a:lnTo>
                  <a:lnTo>
                    <a:pt x="310" y="112"/>
                  </a:lnTo>
                  <a:lnTo>
                    <a:pt x="308" y="104"/>
                  </a:lnTo>
                  <a:lnTo>
                    <a:pt x="308" y="102"/>
                  </a:lnTo>
                  <a:lnTo>
                    <a:pt x="301" y="102"/>
                  </a:lnTo>
                  <a:lnTo>
                    <a:pt x="301" y="102"/>
                  </a:lnTo>
                  <a:lnTo>
                    <a:pt x="299" y="97"/>
                  </a:lnTo>
                  <a:lnTo>
                    <a:pt x="301" y="95"/>
                  </a:lnTo>
                  <a:lnTo>
                    <a:pt x="303" y="93"/>
                  </a:lnTo>
                  <a:lnTo>
                    <a:pt x="306" y="88"/>
                  </a:lnTo>
                  <a:lnTo>
                    <a:pt x="308" y="88"/>
                  </a:lnTo>
                  <a:lnTo>
                    <a:pt x="308" y="86"/>
                  </a:lnTo>
                  <a:lnTo>
                    <a:pt x="308" y="83"/>
                  </a:lnTo>
                  <a:lnTo>
                    <a:pt x="308" y="81"/>
                  </a:lnTo>
                  <a:lnTo>
                    <a:pt x="308" y="78"/>
                  </a:lnTo>
                  <a:lnTo>
                    <a:pt x="308" y="76"/>
                  </a:lnTo>
                  <a:lnTo>
                    <a:pt x="308" y="76"/>
                  </a:lnTo>
                  <a:lnTo>
                    <a:pt x="308" y="76"/>
                  </a:lnTo>
                  <a:lnTo>
                    <a:pt x="308" y="76"/>
                  </a:lnTo>
                  <a:lnTo>
                    <a:pt x="308" y="74"/>
                  </a:lnTo>
                  <a:lnTo>
                    <a:pt x="310" y="74"/>
                  </a:lnTo>
                  <a:lnTo>
                    <a:pt x="310" y="71"/>
                  </a:lnTo>
                  <a:lnTo>
                    <a:pt x="310" y="69"/>
                  </a:lnTo>
                  <a:lnTo>
                    <a:pt x="310" y="67"/>
                  </a:lnTo>
                  <a:lnTo>
                    <a:pt x="310" y="67"/>
                  </a:lnTo>
                  <a:lnTo>
                    <a:pt x="310" y="64"/>
                  </a:lnTo>
                  <a:lnTo>
                    <a:pt x="310" y="60"/>
                  </a:lnTo>
                  <a:lnTo>
                    <a:pt x="310" y="57"/>
                  </a:lnTo>
                  <a:lnTo>
                    <a:pt x="310" y="57"/>
                  </a:lnTo>
                  <a:lnTo>
                    <a:pt x="310" y="55"/>
                  </a:lnTo>
                  <a:lnTo>
                    <a:pt x="310" y="52"/>
                  </a:lnTo>
                  <a:lnTo>
                    <a:pt x="310" y="52"/>
                  </a:lnTo>
                  <a:lnTo>
                    <a:pt x="308" y="52"/>
                  </a:lnTo>
                  <a:lnTo>
                    <a:pt x="308" y="50"/>
                  </a:lnTo>
                  <a:lnTo>
                    <a:pt x="308" y="50"/>
                  </a:lnTo>
                  <a:lnTo>
                    <a:pt x="306" y="48"/>
                  </a:lnTo>
                  <a:lnTo>
                    <a:pt x="306" y="48"/>
                  </a:lnTo>
                  <a:lnTo>
                    <a:pt x="306" y="48"/>
                  </a:lnTo>
                  <a:lnTo>
                    <a:pt x="303" y="48"/>
                  </a:lnTo>
                  <a:lnTo>
                    <a:pt x="301" y="48"/>
                  </a:lnTo>
                  <a:lnTo>
                    <a:pt x="301" y="48"/>
                  </a:lnTo>
                  <a:lnTo>
                    <a:pt x="301" y="45"/>
                  </a:lnTo>
                  <a:lnTo>
                    <a:pt x="299" y="45"/>
                  </a:lnTo>
                  <a:lnTo>
                    <a:pt x="299" y="45"/>
                  </a:lnTo>
                  <a:lnTo>
                    <a:pt x="296" y="43"/>
                  </a:lnTo>
                  <a:lnTo>
                    <a:pt x="296" y="41"/>
                  </a:lnTo>
                  <a:lnTo>
                    <a:pt x="294" y="38"/>
                  </a:lnTo>
                  <a:lnTo>
                    <a:pt x="294" y="38"/>
                  </a:lnTo>
                  <a:lnTo>
                    <a:pt x="291" y="36"/>
                  </a:lnTo>
                  <a:lnTo>
                    <a:pt x="284" y="36"/>
                  </a:lnTo>
                  <a:lnTo>
                    <a:pt x="282" y="36"/>
                  </a:lnTo>
                  <a:lnTo>
                    <a:pt x="282" y="36"/>
                  </a:lnTo>
                  <a:lnTo>
                    <a:pt x="282" y="36"/>
                  </a:lnTo>
                  <a:lnTo>
                    <a:pt x="273" y="38"/>
                  </a:lnTo>
                  <a:lnTo>
                    <a:pt x="273" y="41"/>
                  </a:lnTo>
                  <a:lnTo>
                    <a:pt x="270" y="41"/>
                  </a:lnTo>
                  <a:lnTo>
                    <a:pt x="270" y="41"/>
                  </a:lnTo>
                  <a:lnTo>
                    <a:pt x="270" y="43"/>
                  </a:lnTo>
                  <a:lnTo>
                    <a:pt x="270" y="43"/>
                  </a:lnTo>
                  <a:lnTo>
                    <a:pt x="270" y="45"/>
                  </a:lnTo>
                  <a:lnTo>
                    <a:pt x="270" y="45"/>
                  </a:lnTo>
                  <a:lnTo>
                    <a:pt x="268" y="45"/>
                  </a:lnTo>
                  <a:lnTo>
                    <a:pt x="268" y="45"/>
                  </a:lnTo>
                  <a:lnTo>
                    <a:pt x="268" y="45"/>
                  </a:lnTo>
                  <a:lnTo>
                    <a:pt x="265" y="45"/>
                  </a:lnTo>
                  <a:lnTo>
                    <a:pt x="265" y="45"/>
                  </a:lnTo>
                  <a:lnTo>
                    <a:pt x="265" y="45"/>
                  </a:lnTo>
                  <a:lnTo>
                    <a:pt x="265" y="45"/>
                  </a:lnTo>
                  <a:lnTo>
                    <a:pt x="263" y="45"/>
                  </a:lnTo>
                  <a:lnTo>
                    <a:pt x="263" y="43"/>
                  </a:lnTo>
                  <a:lnTo>
                    <a:pt x="263" y="43"/>
                  </a:lnTo>
                  <a:lnTo>
                    <a:pt x="258" y="43"/>
                  </a:lnTo>
                  <a:lnTo>
                    <a:pt x="258" y="43"/>
                  </a:lnTo>
                  <a:lnTo>
                    <a:pt x="258" y="43"/>
                  </a:lnTo>
                  <a:lnTo>
                    <a:pt x="249" y="43"/>
                  </a:lnTo>
                  <a:lnTo>
                    <a:pt x="246" y="43"/>
                  </a:lnTo>
                  <a:lnTo>
                    <a:pt x="246" y="43"/>
                  </a:lnTo>
                  <a:lnTo>
                    <a:pt x="244" y="43"/>
                  </a:lnTo>
                  <a:lnTo>
                    <a:pt x="244" y="41"/>
                  </a:lnTo>
                  <a:lnTo>
                    <a:pt x="244" y="38"/>
                  </a:lnTo>
                  <a:lnTo>
                    <a:pt x="242" y="38"/>
                  </a:lnTo>
                  <a:lnTo>
                    <a:pt x="242" y="38"/>
                  </a:lnTo>
                  <a:lnTo>
                    <a:pt x="230" y="36"/>
                  </a:lnTo>
                  <a:lnTo>
                    <a:pt x="230" y="36"/>
                  </a:lnTo>
                  <a:lnTo>
                    <a:pt x="230" y="36"/>
                  </a:lnTo>
                  <a:lnTo>
                    <a:pt x="228" y="36"/>
                  </a:lnTo>
                  <a:lnTo>
                    <a:pt x="228" y="31"/>
                  </a:lnTo>
                  <a:lnTo>
                    <a:pt x="225" y="31"/>
                  </a:lnTo>
                  <a:lnTo>
                    <a:pt x="225" y="31"/>
                  </a:lnTo>
                  <a:lnTo>
                    <a:pt x="223" y="29"/>
                  </a:lnTo>
                  <a:lnTo>
                    <a:pt x="220" y="29"/>
                  </a:lnTo>
                  <a:lnTo>
                    <a:pt x="220" y="29"/>
                  </a:lnTo>
                  <a:lnTo>
                    <a:pt x="213" y="31"/>
                  </a:lnTo>
                  <a:lnTo>
                    <a:pt x="209" y="33"/>
                  </a:lnTo>
                  <a:lnTo>
                    <a:pt x="209" y="33"/>
                  </a:lnTo>
                  <a:lnTo>
                    <a:pt x="206" y="33"/>
                  </a:lnTo>
                  <a:lnTo>
                    <a:pt x="206" y="36"/>
                  </a:lnTo>
                  <a:lnTo>
                    <a:pt x="204" y="38"/>
                  </a:lnTo>
                  <a:lnTo>
                    <a:pt x="204" y="38"/>
                  </a:lnTo>
                  <a:lnTo>
                    <a:pt x="202" y="38"/>
                  </a:lnTo>
                  <a:lnTo>
                    <a:pt x="199" y="38"/>
                  </a:lnTo>
                  <a:lnTo>
                    <a:pt x="199" y="38"/>
                  </a:lnTo>
                  <a:lnTo>
                    <a:pt x="199" y="38"/>
                  </a:lnTo>
                  <a:lnTo>
                    <a:pt x="199" y="38"/>
                  </a:lnTo>
                  <a:lnTo>
                    <a:pt x="197" y="38"/>
                  </a:lnTo>
                  <a:lnTo>
                    <a:pt x="197" y="36"/>
                  </a:lnTo>
                  <a:lnTo>
                    <a:pt x="194" y="36"/>
                  </a:lnTo>
                  <a:lnTo>
                    <a:pt x="192" y="36"/>
                  </a:lnTo>
                  <a:lnTo>
                    <a:pt x="192" y="36"/>
                  </a:lnTo>
                  <a:lnTo>
                    <a:pt x="192" y="33"/>
                  </a:lnTo>
                  <a:lnTo>
                    <a:pt x="192" y="33"/>
                  </a:lnTo>
                  <a:lnTo>
                    <a:pt x="192" y="31"/>
                  </a:lnTo>
                  <a:lnTo>
                    <a:pt x="190" y="31"/>
                  </a:lnTo>
                  <a:lnTo>
                    <a:pt x="187" y="31"/>
                  </a:lnTo>
                  <a:lnTo>
                    <a:pt x="187" y="31"/>
                  </a:lnTo>
                  <a:lnTo>
                    <a:pt x="187" y="29"/>
                  </a:lnTo>
                  <a:lnTo>
                    <a:pt x="185" y="29"/>
                  </a:lnTo>
                  <a:lnTo>
                    <a:pt x="183" y="19"/>
                  </a:lnTo>
                  <a:lnTo>
                    <a:pt x="183" y="19"/>
                  </a:lnTo>
                  <a:lnTo>
                    <a:pt x="183" y="19"/>
                  </a:lnTo>
                  <a:lnTo>
                    <a:pt x="183" y="19"/>
                  </a:lnTo>
                  <a:lnTo>
                    <a:pt x="180" y="17"/>
                  </a:lnTo>
                  <a:lnTo>
                    <a:pt x="180" y="17"/>
                  </a:lnTo>
                  <a:lnTo>
                    <a:pt x="180" y="17"/>
                  </a:lnTo>
                  <a:lnTo>
                    <a:pt x="178" y="15"/>
                  </a:lnTo>
                  <a:lnTo>
                    <a:pt x="175" y="15"/>
                  </a:lnTo>
                  <a:lnTo>
                    <a:pt x="171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4" y="12"/>
                  </a:lnTo>
                  <a:lnTo>
                    <a:pt x="157" y="10"/>
                  </a:lnTo>
                  <a:lnTo>
                    <a:pt x="154" y="10"/>
                  </a:lnTo>
                  <a:lnTo>
                    <a:pt x="154" y="10"/>
                  </a:lnTo>
                  <a:lnTo>
                    <a:pt x="152" y="10"/>
                  </a:lnTo>
                  <a:lnTo>
                    <a:pt x="149" y="10"/>
                  </a:lnTo>
                  <a:lnTo>
                    <a:pt x="149" y="10"/>
                  </a:lnTo>
                  <a:lnTo>
                    <a:pt x="147" y="7"/>
                  </a:lnTo>
                  <a:lnTo>
                    <a:pt x="147" y="7"/>
                  </a:lnTo>
                  <a:lnTo>
                    <a:pt x="147" y="7"/>
                  </a:lnTo>
                  <a:lnTo>
                    <a:pt x="145" y="7"/>
                  </a:lnTo>
                  <a:lnTo>
                    <a:pt x="145" y="7"/>
                  </a:lnTo>
                  <a:lnTo>
                    <a:pt x="145" y="10"/>
                  </a:lnTo>
                  <a:lnTo>
                    <a:pt x="145" y="10"/>
                  </a:lnTo>
                  <a:lnTo>
                    <a:pt x="142" y="10"/>
                  </a:lnTo>
                  <a:lnTo>
                    <a:pt x="142" y="10"/>
                  </a:lnTo>
                  <a:lnTo>
                    <a:pt x="142" y="10"/>
                  </a:lnTo>
                  <a:lnTo>
                    <a:pt x="142" y="10"/>
                  </a:lnTo>
                  <a:lnTo>
                    <a:pt x="142" y="12"/>
                  </a:lnTo>
                  <a:lnTo>
                    <a:pt x="140" y="12"/>
                  </a:lnTo>
                  <a:lnTo>
                    <a:pt x="133" y="7"/>
                  </a:lnTo>
                  <a:lnTo>
                    <a:pt x="133" y="7"/>
                  </a:lnTo>
                  <a:lnTo>
                    <a:pt x="133" y="7"/>
                  </a:lnTo>
                  <a:lnTo>
                    <a:pt x="133" y="7"/>
                  </a:lnTo>
                  <a:lnTo>
                    <a:pt x="130" y="5"/>
                  </a:lnTo>
                  <a:lnTo>
                    <a:pt x="130" y="3"/>
                  </a:lnTo>
                  <a:lnTo>
                    <a:pt x="130" y="3"/>
                  </a:lnTo>
                  <a:lnTo>
                    <a:pt x="128" y="3"/>
                  </a:lnTo>
                  <a:lnTo>
                    <a:pt x="123" y="0"/>
                  </a:lnTo>
                  <a:lnTo>
                    <a:pt x="123" y="3"/>
                  </a:lnTo>
                  <a:lnTo>
                    <a:pt x="123" y="5"/>
                  </a:lnTo>
                  <a:lnTo>
                    <a:pt x="128" y="17"/>
                  </a:lnTo>
                  <a:lnTo>
                    <a:pt x="128" y="17"/>
                  </a:lnTo>
                  <a:lnTo>
                    <a:pt x="130" y="17"/>
                  </a:lnTo>
                  <a:lnTo>
                    <a:pt x="130" y="17"/>
                  </a:lnTo>
                  <a:lnTo>
                    <a:pt x="133" y="19"/>
                  </a:lnTo>
                  <a:lnTo>
                    <a:pt x="133" y="19"/>
                  </a:lnTo>
                  <a:lnTo>
                    <a:pt x="133" y="22"/>
                  </a:lnTo>
                  <a:lnTo>
                    <a:pt x="133" y="22"/>
                  </a:lnTo>
                  <a:lnTo>
                    <a:pt x="130" y="24"/>
                  </a:lnTo>
                  <a:lnTo>
                    <a:pt x="130" y="24"/>
                  </a:lnTo>
                  <a:lnTo>
                    <a:pt x="130" y="24"/>
                  </a:lnTo>
                  <a:lnTo>
                    <a:pt x="126" y="26"/>
                  </a:lnTo>
                  <a:lnTo>
                    <a:pt x="126" y="29"/>
                  </a:lnTo>
                  <a:lnTo>
                    <a:pt x="123" y="31"/>
                  </a:lnTo>
                  <a:lnTo>
                    <a:pt x="123" y="33"/>
                  </a:lnTo>
                  <a:lnTo>
                    <a:pt x="121" y="36"/>
                  </a:lnTo>
                  <a:lnTo>
                    <a:pt x="121" y="38"/>
                  </a:lnTo>
                  <a:lnTo>
                    <a:pt x="121" y="41"/>
                  </a:lnTo>
                  <a:lnTo>
                    <a:pt x="121" y="48"/>
                  </a:lnTo>
                  <a:lnTo>
                    <a:pt x="121" y="48"/>
                  </a:lnTo>
                  <a:lnTo>
                    <a:pt x="121" y="50"/>
                  </a:lnTo>
                  <a:lnTo>
                    <a:pt x="121" y="50"/>
                  </a:lnTo>
                  <a:lnTo>
                    <a:pt x="119" y="50"/>
                  </a:lnTo>
                  <a:lnTo>
                    <a:pt x="119" y="52"/>
                  </a:lnTo>
                  <a:lnTo>
                    <a:pt x="114" y="52"/>
                  </a:lnTo>
                  <a:lnTo>
                    <a:pt x="112" y="52"/>
                  </a:lnTo>
                  <a:lnTo>
                    <a:pt x="112" y="52"/>
                  </a:lnTo>
                  <a:lnTo>
                    <a:pt x="109" y="55"/>
                  </a:lnTo>
                  <a:lnTo>
                    <a:pt x="109" y="57"/>
                  </a:lnTo>
                  <a:lnTo>
                    <a:pt x="107" y="60"/>
                  </a:lnTo>
                  <a:lnTo>
                    <a:pt x="107" y="62"/>
                  </a:lnTo>
                  <a:lnTo>
                    <a:pt x="107" y="62"/>
                  </a:lnTo>
                  <a:lnTo>
                    <a:pt x="107" y="62"/>
                  </a:lnTo>
                  <a:lnTo>
                    <a:pt x="107" y="64"/>
                  </a:lnTo>
                  <a:lnTo>
                    <a:pt x="107" y="64"/>
                  </a:lnTo>
                  <a:lnTo>
                    <a:pt x="107" y="71"/>
                  </a:lnTo>
                  <a:lnTo>
                    <a:pt x="107" y="71"/>
                  </a:lnTo>
                  <a:lnTo>
                    <a:pt x="107" y="74"/>
                  </a:lnTo>
                  <a:lnTo>
                    <a:pt x="107" y="76"/>
                  </a:lnTo>
                  <a:lnTo>
                    <a:pt x="104" y="76"/>
                  </a:lnTo>
                  <a:lnTo>
                    <a:pt x="104" y="76"/>
                  </a:lnTo>
                  <a:lnTo>
                    <a:pt x="100" y="76"/>
                  </a:lnTo>
                  <a:lnTo>
                    <a:pt x="100" y="76"/>
                  </a:lnTo>
                  <a:lnTo>
                    <a:pt x="97" y="76"/>
                  </a:lnTo>
                  <a:lnTo>
                    <a:pt x="97" y="76"/>
                  </a:lnTo>
                  <a:lnTo>
                    <a:pt x="97" y="76"/>
                  </a:lnTo>
                  <a:lnTo>
                    <a:pt x="95" y="76"/>
                  </a:lnTo>
                  <a:lnTo>
                    <a:pt x="93" y="76"/>
                  </a:lnTo>
                  <a:lnTo>
                    <a:pt x="93" y="76"/>
                  </a:lnTo>
                  <a:lnTo>
                    <a:pt x="90" y="76"/>
                  </a:lnTo>
                  <a:lnTo>
                    <a:pt x="88" y="74"/>
                  </a:lnTo>
                  <a:lnTo>
                    <a:pt x="88" y="74"/>
                  </a:lnTo>
                  <a:lnTo>
                    <a:pt x="86" y="69"/>
                  </a:lnTo>
                  <a:lnTo>
                    <a:pt x="86" y="69"/>
                  </a:lnTo>
                  <a:lnTo>
                    <a:pt x="83" y="69"/>
                  </a:lnTo>
                  <a:lnTo>
                    <a:pt x="81" y="69"/>
                  </a:lnTo>
                  <a:lnTo>
                    <a:pt x="81" y="69"/>
                  </a:lnTo>
                  <a:lnTo>
                    <a:pt x="78" y="69"/>
                  </a:lnTo>
                  <a:lnTo>
                    <a:pt x="78" y="69"/>
                  </a:lnTo>
                  <a:lnTo>
                    <a:pt x="76" y="69"/>
                  </a:lnTo>
                  <a:lnTo>
                    <a:pt x="76" y="69"/>
                  </a:lnTo>
                  <a:lnTo>
                    <a:pt x="74" y="69"/>
                  </a:lnTo>
                  <a:lnTo>
                    <a:pt x="74" y="69"/>
                  </a:lnTo>
                  <a:lnTo>
                    <a:pt x="74" y="69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74"/>
                  </a:lnTo>
                  <a:lnTo>
                    <a:pt x="71" y="74"/>
                  </a:lnTo>
                  <a:lnTo>
                    <a:pt x="74" y="74"/>
                  </a:lnTo>
                  <a:lnTo>
                    <a:pt x="74" y="74"/>
                  </a:lnTo>
                  <a:lnTo>
                    <a:pt x="74" y="76"/>
                  </a:lnTo>
                  <a:lnTo>
                    <a:pt x="71" y="78"/>
                  </a:lnTo>
                  <a:lnTo>
                    <a:pt x="69" y="78"/>
                  </a:lnTo>
                  <a:lnTo>
                    <a:pt x="69" y="81"/>
                  </a:lnTo>
                  <a:lnTo>
                    <a:pt x="69" y="86"/>
                  </a:lnTo>
                  <a:lnTo>
                    <a:pt x="67" y="88"/>
                  </a:lnTo>
                  <a:lnTo>
                    <a:pt x="67" y="88"/>
                  </a:lnTo>
                  <a:lnTo>
                    <a:pt x="67" y="90"/>
                  </a:lnTo>
                  <a:lnTo>
                    <a:pt x="67" y="90"/>
                  </a:lnTo>
                  <a:lnTo>
                    <a:pt x="67" y="93"/>
                  </a:lnTo>
                  <a:lnTo>
                    <a:pt x="67" y="93"/>
                  </a:lnTo>
                  <a:lnTo>
                    <a:pt x="67" y="93"/>
                  </a:lnTo>
                  <a:lnTo>
                    <a:pt x="67" y="95"/>
                  </a:lnTo>
                  <a:lnTo>
                    <a:pt x="64" y="95"/>
                  </a:lnTo>
                  <a:lnTo>
                    <a:pt x="64" y="95"/>
                  </a:lnTo>
                  <a:lnTo>
                    <a:pt x="64" y="95"/>
                  </a:lnTo>
                  <a:lnTo>
                    <a:pt x="62" y="97"/>
                  </a:lnTo>
                  <a:lnTo>
                    <a:pt x="59" y="100"/>
                  </a:lnTo>
                  <a:lnTo>
                    <a:pt x="59" y="100"/>
                  </a:lnTo>
                  <a:lnTo>
                    <a:pt x="57" y="102"/>
                  </a:lnTo>
                  <a:lnTo>
                    <a:pt x="57" y="102"/>
                  </a:lnTo>
                  <a:lnTo>
                    <a:pt x="57" y="102"/>
                  </a:lnTo>
                  <a:lnTo>
                    <a:pt x="57" y="104"/>
                  </a:lnTo>
                  <a:lnTo>
                    <a:pt x="59" y="107"/>
                  </a:lnTo>
                  <a:lnTo>
                    <a:pt x="59" y="107"/>
                  </a:lnTo>
                  <a:lnTo>
                    <a:pt x="59" y="109"/>
                  </a:lnTo>
                  <a:lnTo>
                    <a:pt x="59" y="109"/>
                  </a:lnTo>
                  <a:lnTo>
                    <a:pt x="59" y="109"/>
                  </a:lnTo>
                  <a:lnTo>
                    <a:pt x="59" y="109"/>
                  </a:lnTo>
                  <a:lnTo>
                    <a:pt x="59" y="109"/>
                  </a:lnTo>
                  <a:lnTo>
                    <a:pt x="62" y="109"/>
                  </a:lnTo>
                  <a:lnTo>
                    <a:pt x="62" y="109"/>
                  </a:lnTo>
                  <a:lnTo>
                    <a:pt x="64" y="109"/>
                  </a:lnTo>
                  <a:lnTo>
                    <a:pt x="64" y="112"/>
                  </a:lnTo>
                  <a:lnTo>
                    <a:pt x="64" y="112"/>
                  </a:lnTo>
                  <a:lnTo>
                    <a:pt x="64" y="112"/>
                  </a:lnTo>
                  <a:lnTo>
                    <a:pt x="64" y="114"/>
                  </a:lnTo>
                  <a:lnTo>
                    <a:pt x="64" y="114"/>
                  </a:lnTo>
                  <a:lnTo>
                    <a:pt x="64" y="114"/>
                  </a:lnTo>
                  <a:lnTo>
                    <a:pt x="64" y="114"/>
                  </a:lnTo>
                  <a:lnTo>
                    <a:pt x="67" y="114"/>
                  </a:lnTo>
                  <a:lnTo>
                    <a:pt x="67" y="114"/>
                  </a:lnTo>
                  <a:lnTo>
                    <a:pt x="67" y="114"/>
                  </a:lnTo>
                  <a:lnTo>
                    <a:pt x="67" y="116"/>
                  </a:lnTo>
                  <a:lnTo>
                    <a:pt x="67" y="116"/>
                  </a:lnTo>
                  <a:lnTo>
                    <a:pt x="67" y="119"/>
                  </a:lnTo>
                  <a:lnTo>
                    <a:pt x="69" y="119"/>
                  </a:lnTo>
                  <a:lnTo>
                    <a:pt x="69" y="121"/>
                  </a:lnTo>
                  <a:lnTo>
                    <a:pt x="74" y="123"/>
                  </a:lnTo>
                  <a:lnTo>
                    <a:pt x="76" y="126"/>
                  </a:lnTo>
                  <a:lnTo>
                    <a:pt x="76" y="126"/>
                  </a:lnTo>
                  <a:lnTo>
                    <a:pt x="76" y="126"/>
                  </a:lnTo>
                  <a:lnTo>
                    <a:pt x="76" y="128"/>
                  </a:lnTo>
                  <a:lnTo>
                    <a:pt x="76" y="128"/>
                  </a:lnTo>
                  <a:lnTo>
                    <a:pt x="74" y="128"/>
                  </a:lnTo>
                  <a:lnTo>
                    <a:pt x="71" y="128"/>
                  </a:lnTo>
                  <a:lnTo>
                    <a:pt x="71" y="131"/>
                  </a:lnTo>
                  <a:lnTo>
                    <a:pt x="69" y="131"/>
                  </a:lnTo>
                  <a:lnTo>
                    <a:pt x="67" y="131"/>
                  </a:lnTo>
                  <a:lnTo>
                    <a:pt x="67" y="133"/>
                  </a:lnTo>
                  <a:lnTo>
                    <a:pt x="64" y="135"/>
                  </a:lnTo>
                  <a:lnTo>
                    <a:pt x="62" y="142"/>
                  </a:lnTo>
                  <a:lnTo>
                    <a:pt x="62" y="145"/>
                  </a:lnTo>
                  <a:lnTo>
                    <a:pt x="59" y="145"/>
                  </a:lnTo>
                  <a:lnTo>
                    <a:pt x="59" y="145"/>
                  </a:lnTo>
                  <a:lnTo>
                    <a:pt x="57" y="145"/>
                  </a:lnTo>
                  <a:lnTo>
                    <a:pt x="55" y="145"/>
                  </a:lnTo>
                  <a:lnTo>
                    <a:pt x="55" y="145"/>
                  </a:lnTo>
                  <a:lnTo>
                    <a:pt x="52" y="145"/>
                  </a:lnTo>
                  <a:lnTo>
                    <a:pt x="52" y="147"/>
                  </a:lnTo>
                  <a:lnTo>
                    <a:pt x="52" y="149"/>
                  </a:lnTo>
                  <a:lnTo>
                    <a:pt x="52" y="149"/>
                  </a:lnTo>
                  <a:lnTo>
                    <a:pt x="52" y="149"/>
                  </a:lnTo>
                  <a:lnTo>
                    <a:pt x="52" y="152"/>
                  </a:lnTo>
                  <a:lnTo>
                    <a:pt x="52" y="154"/>
                  </a:lnTo>
                  <a:lnTo>
                    <a:pt x="52" y="157"/>
                  </a:lnTo>
                  <a:lnTo>
                    <a:pt x="50" y="159"/>
                  </a:lnTo>
                  <a:lnTo>
                    <a:pt x="50" y="159"/>
                  </a:lnTo>
                  <a:lnTo>
                    <a:pt x="50" y="161"/>
                  </a:lnTo>
                  <a:lnTo>
                    <a:pt x="48" y="161"/>
                  </a:lnTo>
                  <a:lnTo>
                    <a:pt x="48" y="161"/>
                  </a:lnTo>
                  <a:lnTo>
                    <a:pt x="43" y="161"/>
                  </a:lnTo>
                  <a:lnTo>
                    <a:pt x="41" y="161"/>
                  </a:lnTo>
                  <a:lnTo>
                    <a:pt x="41" y="161"/>
                  </a:lnTo>
                  <a:lnTo>
                    <a:pt x="38" y="164"/>
                  </a:lnTo>
                  <a:lnTo>
                    <a:pt x="38" y="164"/>
                  </a:lnTo>
                  <a:lnTo>
                    <a:pt x="38" y="166"/>
                  </a:lnTo>
                  <a:lnTo>
                    <a:pt x="38" y="166"/>
                  </a:lnTo>
                  <a:lnTo>
                    <a:pt x="36" y="168"/>
                  </a:lnTo>
                  <a:lnTo>
                    <a:pt x="36" y="168"/>
                  </a:lnTo>
                  <a:lnTo>
                    <a:pt x="36" y="171"/>
                  </a:lnTo>
                  <a:lnTo>
                    <a:pt x="36" y="171"/>
                  </a:lnTo>
                  <a:lnTo>
                    <a:pt x="36" y="171"/>
                  </a:lnTo>
                  <a:lnTo>
                    <a:pt x="36" y="173"/>
                  </a:lnTo>
                  <a:lnTo>
                    <a:pt x="33" y="173"/>
                  </a:lnTo>
                  <a:lnTo>
                    <a:pt x="33" y="175"/>
                  </a:lnTo>
                  <a:lnTo>
                    <a:pt x="33" y="178"/>
                  </a:lnTo>
                  <a:lnTo>
                    <a:pt x="33" y="178"/>
                  </a:lnTo>
                  <a:lnTo>
                    <a:pt x="31" y="180"/>
                  </a:lnTo>
                  <a:lnTo>
                    <a:pt x="31" y="180"/>
                  </a:lnTo>
                  <a:lnTo>
                    <a:pt x="29" y="183"/>
                  </a:lnTo>
                  <a:lnTo>
                    <a:pt x="29" y="183"/>
                  </a:lnTo>
                  <a:lnTo>
                    <a:pt x="29" y="183"/>
                  </a:lnTo>
                  <a:lnTo>
                    <a:pt x="33" y="187"/>
                  </a:lnTo>
                  <a:lnTo>
                    <a:pt x="36" y="187"/>
                  </a:lnTo>
                  <a:lnTo>
                    <a:pt x="36" y="187"/>
                  </a:lnTo>
                  <a:lnTo>
                    <a:pt x="36" y="190"/>
                  </a:lnTo>
                  <a:lnTo>
                    <a:pt x="33" y="192"/>
                  </a:lnTo>
                  <a:lnTo>
                    <a:pt x="38" y="194"/>
                  </a:lnTo>
                  <a:lnTo>
                    <a:pt x="38" y="194"/>
                  </a:lnTo>
                  <a:lnTo>
                    <a:pt x="38" y="197"/>
                  </a:lnTo>
                  <a:lnTo>
                    <a:pt x="38" y="197"/>
                  </a:lnTo>
                  <a:lnTo>
                    <a:pt x="36" y="199"/>
                  </a:lnTo>
                  <a:lnTo>
                    <a:pt x="36" y="202"/>
                  </a:lnTo>
                  <a:lnTo>
                    <a:pt x="36" y="202"/>
                  </a:lnTo>
                  <a:lnTo>
                    <a:pt x="38" y="209"/>
                  </a:lnTo>
                  <a:lnTo>
                    <a:pt x="41" y="213"/>
                  </a:lnTo>
                  <a:lnTo>
                    <a:pt x="41" y="216"/>
                  </a:lnTo>
                  <a:lnTo>
                    <a:pt x="41" y="216"/>
                  </a:lnTo>
                  <a:lnTo>
                    <a:pt x="38" y="216"/>
                  </a:lnTo>
                  <a:lnTo>
                    <a:pt x="38" y="216"/>
                  </a:lnTo>
                  <a:lnTo>
                    <a:pt x="36" y="216"/>
                  </a:lnTo>
                  <a:lnTo>
                    <a:pt x="36" y="218"/>
                  </a:lnTo>
                  <a:lnTo>
                    <a:pt x="36" y="218"/>
                  </a:lnTo>
                  <a:lnTo>
                    <a:pt x="36" y="218"/>
                  </a:lnTo>
                  <a:lnTo>
                    <a:pt x="36" y="220"/>
                  </a:lnTo>
                  <a:lnTo>
                    <a:pt x="36" y="220"/>
                  </a:lnTo>
                  <a:lnTo>
                    <a:pt x="41" y="223"/>
                  </a:lnTo>
                  <a:lnTo>
                    <a:pt x="41" y="225"/>
                  </a:lnTo>
                  <a:lnTo>
                    <a:pt x="41" y="228"/>
                  </a:lnTo>
                  <a:lnTo>
                    <a:pt x="43" y="230"/>
                  </a:lnTo>
                  <a:lnTo>
                    <a:pt x="43" y="235"/>
                  </a:lnTo>
                  <a:lnTo>
                    <a:pt x="43" y="237"/>
                  </a:lnTo>
                  <a:lnTo>
                    <a:pt x="43" y="237"/>
                  </a:lnTo>
                  <a:lnTo>
                    <a:pt x="43" y="237"/>
                  </a:lnTo>
                  <a:lnTo>
                    <a:pt x="36" y="244"/>
                  </a:lnTo>
                  <a:lnTo>
                    <a:pt x="33" y="246"/>
                  </a:lnTo>
                  <a:lnTo>
                    <a:pt x="33" y="246"/>
                  </a:lnTo>
                  <a:lnTo>
                    <a:pt x="31" y="246"/>
                  </a:lnTo>
                  <a:lnTo>
                    <a:pt x="31" y="246"/>
                  </a:lnTo>
                  <a:lnTo>
                    <a:pt x="31" y="249"/>
                  </a:lnTo>
                  <a:lnTo>
                    <a:pt x="29" y="249"/>
                  </a:lnTo>
                  <a:lnTo>
                    <a:pt x="29" y="251"/>
                  </a:lnTo>
                  <a:lnTo>
                    <a:pt x="29" y="251"/>
                  </a:lnTo>
                  <a:lnTo>
                    <a:pt x="29" y="251"/>
                  </a:lnTo>
                  <a:lnTo>
                    <a:pt x="29" y="251"/>
                  </a:lnTo>
                  <a:lnTo>
                    <a:pt x="29" y="254"/>
                  </a:lnTo>
                  <a:lnTo>
                    <a:pt x="31" y="254"/>
                  </a:lnTo>
                  <a:lnTo>
                    <a:pt x="31" y="256"/>
                  </a:lnTo>
                  <a:lnTo>
                    <a:pt x="31" y="256"/>
                  </a:lnTo>
                  <a:lnTo>
                    <a:pt x="33" y="258"/>
                  </a:lnTo>
                  <a:lnTo>
                    <a:pt x="31" y="258"/>
                  </a:lnTo>
                  <a:lnTo>
                    <a:pt x="31" y="261"/>
                  </a:lnTo>
                  <a:lnTo>
                    <a:pt x="31" y="261"/>
                  </a:lnTo>
                  <a:lnTo>
                    <a:pt x="26" y="263"/>
                  </a:lnTo>
                  <a:lnTo>
                    <a:pt x="26" y="263"/>
                  </a:lnTo>
                  <a:lnTo>
                    <a:pt x="24" y="263"/>
                  </a:lnTo>
                  <a:lnTo>
                    <a:pt x="24" y="265"/>
                  </a:lnTo>
                  <a:lnTo>
                    <a:pt x="19" y="270"/>
                  </a:lnTo>
                  <a:lnTo>
                    <a:pt x="19" y="273"/>
                  </a:lnTo>
                  <a:lnTo>
                    <a:pt x="19" y="275"/>
                  </a:lnTo>
                  <a:lnTo>
                    <a:pt x="24" y="277"/>
                  </a:lnTo>
                  <a:lnTo>
                    <a:pt x="24" y="277"/>
                  </a:lnTo>
                  <a:lnTo>
                    <a:pt x="26" y="280"/>
                  </a:lnTo>
                  <a:lnTo>
                    <a:pt x="29" y="280"/>
                  </a:lnTo>
                  <a:lnTo>
                    <a:pt x="29" y="280"/>
                  </a:lnTo>
                  <a:lnTo>
                    <a:pt x="31" y="280"/>
                  </a:lnTo>
                  <a:lnTo>
                    <a:pt x="33" y="280"/>
                  </a:lnTo>
                  <a:lnTo>
                    <a:pt x="33" y="280"/>
                  </a:lnTo>
                  <a:lnTo>
                    <a:pt x="38" y="280"/>
                  </a:lnTo>
                  <a:lnTo>
                    <a:pt x="38" y="282"/>
                  </a:lnTo>
                  <a:lnTo>
                    <a:pt x="38" y="284"/>
                  </a:lnTo>
                  <a:lnTo>
                    <a:pt x="41" y="284"/>
                  </a:lnTo>
                  <a:lnTo>
                    <a:pt x="41" y="284"/>
                  </a:lnTo>
                  <a:lnTo>
                    <a:pt x="43" y="282"/>
                  </a:lnTo>
                  <a:lnTo>
                    <a:pt x="45" y="282"/>
                  </a:lnTo>
                  <a:lnTo>
                    <a:pt x="45" y="280"/>
                  </a:lnTo>
                  <a:lnTo>
                    <a:pt x="48" y="280"/>
                  </a:lnTo>
                  <a:lnTo>
                    <a:pt x="50" y="280"/>
                  </a:lnTo>
                  <a:lnTo>
                    <a:pt x="50" y="282"/>
                  </a:lnTo>
                  <a:lnTo>
                    <a:pt x="50" y="282"/>
                  </a:lnTo>
                  <a:lnTo>
                    <a:pt x="45" y="289"/>
                  </a:lnTo>
                  <a:lnTo>
                    <a:pt x="45" y="289"/>
                  </a:lnTo>
                  <a:lnTo>
                    <a:pt x="45" y="289"/>
                  </a:lnTo>
                  <a:lnTo>
                    <a:pt x="41" y="291"/>
                  </a:lnTo>
                  <a:lnTo>
                    <a:pt x="38" y="291"/>
                  </a:lnTo>
                  <a:lnTo>
                    <a:pt x="38" y="294"/>
                  </a:lnTo>
                  <a:lnTo>
                    <a:pt x="38" y="294"/>
                  </a:lnTo>
                  <a:lnTo>
                    <a:pt x="36" y="296"/>
                  </a:lnTo>
                  <a:lnTo>
                    <a:pt x="36" y="296"/>
                  </a:lnTo>
                  <a:lnTo>
                    <a:pt x="33" y="296"/>
                  </a:lnTo>
                  <a:lnTo>
                    <a:pt x="33" y="296"/>
                  </a:lnTo>
                  <a:lnTo>
                    <a:pt x="31" y="299"/>
                  </a:lnTo>
                  <a:lnTo>
                    <a:pt x="31" y="299"/>
                  </a:lnTo>
                  <a:lnTo>
                    <a:pt x="29" y="301"/>
                  </a:lnTo>
                  <a:lnTo>
                    <a:pt x="29" y="303"/>
                  </a:lnTo>
                  <a:lnTo>
                    <a:pt x="14" y="322"/>
                  </a:lnTo>
                  <a:lnTo>
                    <a:pt x="12" y="327"/>
                  </a:lnTo>
                  <a:lnTo>
                    <a:pt x="12" y="327"/>
                  </a:lnTo>
                  <a:lnTo>
                    <a:pt x="14" y="329"/>
                  </a:lnTo>
                  <a:lnTo>
                    <a:pt x="14" y="329"/>
                  </a:lnTo>
                  <a:lnTo>
                    <a:pt x="14" y="329"/>
                  </a:lnTo>
                  <a:lnTo>
                    <a:pt x="17" y="332"/>
                  </a:lnTo>
                  <a:lnTo>
                    <a:pt x="19" y="332"/>
                  </a:lnTo>
                  <a:lnTo>
                    <a:pt x="19" y="332"/>
                  </a:lnTo>
                  <a:lnTo>
                    <a:pt x="19" y="334"/>
                  </a:lnTo>
                  <a:lnTo>
                    <a:pt x="22" y="339"/>
                  </a:lnTo>
                  <a:lnTo>
                    <a:pt x="22" y="339"/>
                  </a:lnTo>
                  <a:lnTo>
                    <a:pt x="24" y="344"/>
                  </a:lnTo>
                  <a:lnTo>
                    <a:pt x="24" y="346"/>
                  </a:lnTo>
                  <a:lnTo>
                    <a:pt x="24" y="348"/>
                  </a:lnTo>
                  <a:lnTo>
                    <a:pt x="24" y="351"/>
                  </a:lnTo>
                  <a:lnTo>
                    <a:pt x="22" y="353"/>
                  </a:lnTo>
                  <a:lnTo>
                    <a:pt x="22" y="355"/>
                  </a:lnTo>
                  <a:lnTo>
                    <a:pt x="22" y="358"/>
                  </a:lnTo>
                  <a:lnTo>
                    <a:pt x="22" y="372"/>
                  </a:lnTo>
                  <a:lnTo>
                    <a:pt x="22" y="374"/>
                  </a:lnTo>
                  <a:lnTo>
                    <a:pt x="19" y="374"/>
                  </a:lnTo>
                  <a:lnTo>
                    <a:pt x="19" y="374"/>
                  </a:lnTo>
                  <a:lnTo>
                    <a:pt x="19" y="377"/>
                  </a:lnTo>
                  <a:lnTo>
                    <a:pt x="19" y="381"/>
                  </a:lnTo>
                  <a:lnTo>
                    <a:pt x="19" y="381"/>
                  </a:lnTo>
                  <a:lnTo>
                    <a:pt x="19" y="384"/>
                  </a:lnTo>
                  <a:lnTo>
                    <a:pt x="19" y="384"/>
                  </a:lnTo>
                  <a:lnTo>
                    <a:pt x="22" y="384"/>
                  </a:lnTo>
                  <a:lnTo>
                    <a:pt x="22" y="386"/>
                  </a:lnTo>
                  <a:lnTo>
                    <a:pt x="22" y="386"/>
                  </a:lnTo>
                  <a:lnTo>
                    <a:pt x="22" y="386"/>
                  </a:lnTo>
                  <a:lnTo>
                    <a:pt x="19" y="389"/>
                  </a:lnTo>
                  <a:lnTo>
                    <a:pt x="19" y="389"/>
                  </a:lnTo>
                  <a:lnTo>
                    <a:pt x="19" y="391"/>
                  </a:lnTo>
                  <a:lnTo>
                    <a:pt x="19" y="391"/>
                  </a:lnTo>
                  <a:lnTo>
                    <a:pt x="19" y="391"/>
                  </a:lnTo>
                  <a:lnTo>
                    <a:pt x="19" y="391"/>
                  </a:lnTo>
                  <a:lnTo>
                    <a:pt x="22" y="391"/>
                  </a:lnTo>
                  <a:lnTo>
                    <a:pt x="22" y="391"/>
                  </a:lnTo>
                  <a:lnTo>
                    <a:pt x="22" y="391"/>
                  </a:lnTo>
                  <a:lnTo>
                    <a:pt x="22" y="393"/>
                  </a:lnTo>
                  <a:lnTo>
                    <a:pt x="22" y="393"/>
                  </a:lnTo>
                  <a:lnTo>
                    <a:pt x="22" y="396"/>
                  </a:lnTo>
                  <a:lnTo>
                    <a:pt x="22" y="396"/>
                  </a:lnTo>
                  <a:lnTo>
                    <a:pt x="22" y="398"/>
                  </a:lnTo>
                  <a:lnTo>
                    <a:pt x="19" y="398"/>
                  </a:lnTo>
                  <a:lnTo>
                    <a:pt x="19" y="400"/>
                  </a:lnTo>
                  <a:lnTo>
                    <a:pt x="17" y="400"/>
                  </a:lnTo>
                  <a:lnTo>
                    <a:pt x="17" y="400"/>
                  </a:lnTo>
                  <a:lnTo>
                    <a:pt x="14" y="403"/>
                  </a:lnTo>
                  <a:lnTo>
                    <a:pt x="14" y="405"/>
                  </a:lnTo>
                  <a:lnTo>
                    <a:pt x="14" y="405"/>
                  </a:lnTo>
                  <a:lnTo>
                    <a:pt x="14" y="407"/>
                  </a:lnTo>
                  <a:lnTo>
                    <a:pt x="10" y="407"/>
                  </a:lnTo>
                  <a:lnTo>
                    <a:pt x="7" y="410"/>
                  </a:lnTo>
                  <a:lnTo>
                    <a:pt x="3" y="415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5" y="419"/>
                  </a:lnTo>
                  <a:lnTo>
                    <a:pt x="5" y="419"/>
                  </a:lnTo>
                  <a:lnTo>
                    <a:pt x="17" y="424"/>
                  </a:lnTo>
                  <a:lnTo>
                    <a:pt x="19" y="424"/>
                  </a:lnTo>
                  <a:lnTo>
                    <a:pt x="26" y="424"/>
                  </a:lnTo>
                  <a:lnTo>
                    <a:pt x="29" y="424"/>
                  </a:lnTo>
                  <a:lnTo>
                    <a:pt x="33" y="426"/>
                  </a:lnTo>
                  <a:lnTo>
                    <a:pt x="33" y="426"/>
                  </a:lnTo>
                  <a:lnTo>
                    <a:pt x="33" y="429"/>
                  </a:lnTo>
                  <a:lnTo>
                    <a:pt x="36" y="429"/>
                  </a:lnTo>
                  <a:lnTo>
                    <a:pt x="33" y="431"/>
                  </a:lnTo>
                  <a:lnTo>
                    <a:pt x="33" y="431"/>
                  </a:lnTo>
                  <a:lnTo>
                    <a:pt x="33" y="433"/>
                  </a:lnTo>
                  <a:lnTo>
                    <a:pt x="31" y="433"/>
                  </a:lnTo>
                  <a:lnTo>
                    <a:pt x="29" y="436"/>
                  </a:lnTo>
                  <a:lnTo>
                    <a:pt x="29" y="436"/>
                  </a:lnTo>
                  <a:lnTo>
                    <a:pt x="29" y="438"/>
                  </a:lnTo>
                  <a:lnTo>
                    <a:pt x="26" y="438"/>
                  </a:lnTo>
                  <a:lnTo>
                    <a:pt x="26" y="443"/>
                  </a:lnTo>
                  <a:lnTo>
                    <a:pt x="26" y="443"/>
                  </a:lnTo>
                  <a:lnTo>
                    <a:pt x="26" y="445"/>
                  </a:lnTo>
                  <a:lnTo>
                    <a:pt x="26" y="448"/>
                  </a:lnTo>
                  <a:lnTo>
                    <a:pt x="26" y="450"/>
                  </a:lnTo>
                  <a:lnTo>
                    <a:pt x="26" y="455"/>
                  </a:lnTo>
                  <a:lnTo>
                    <a:pt x="26" y="457"/>
                  </a:lnTo>
                  <a:lnTo>
                    <a:pt x="26" y="462"/>
                  </a:lnTo>
                  <a:lnTo>
                    <a:pt x="26" y="464"/>
                  </a:lnTo>
                  <a:lnTo>
                    <a:pt x="26" y="469"/>
                  </a:lnTo>
                  <a:lnTo>
                    <a:pt x="26" y="469"/>
                  </a:lnTo>
                  <a:lnTo>
                    <a:pt x="26" y="471"/>
                  </a:lnTo>
                  <a:lnTo>
                    <a:pt x="24" y="474"/>
                  </a:lnTo>
                  <a:lnTo>
                    <a:pt x="22" y="474"/>
                  </a:lnTo>
                  <a:lnTo>
                    <a:pt x="22" y="474"/>
                  </a:lnTo>
                  <a:lnTo>
                    <a:pt x="26" y="478"/>
                  </a:lnTo>
                  <a:lnTo>
                    <a:pt x="33" y="478"/>
                  </a:lnTo>
                  <a:lnTo>
                    <a:pt x="36" y="481"/>
                  </a:lnTo>
                  <a:lnTo>
                    <a:pt x="38" y="481"/>
                  </a:lnTo>
                  <a:lnTo>
                    <a:pt x="38" y="481"/>
                  </a:lnTo>
                  <a:lnTo>
                    <a:pt x="41" y="481"/>
                  </a:lnTo>
                  <a:lnTo>
                    <a:pt x="41" y="478"/>
                  </a:lnTo>
                  <a:lnTo>
                    <a:pt x="41" y="481"/>
                  </a:lnTo>
                  <a:lnTo>
                    <a:pt x="43" y="481"/>
                  </a:lnTo>
                  <a:lnTo>
                    <a:pt x="43" y="481"/>
                  </a:lnTo>
                  <a:lnTo>
                    <a:pt x="43" y="481"/>
                  </a:lnTo>
                  <a:lnTo>
                    <a:pt x="45" y="483"/>
                  </a:lnTo>
                  <a:lnTo>
                    <a:pt x="45" y="483"/>
                  </a:lnTo>
                  <a:lnTo>
                    <a:pt x="48" y="483"/>
                  </a:lnTo>
                  <a:lnTo>
                    <a:pt x="50" y="483"/>
                  </a:lnTo>
                  <a:lnTo>
                    <a:pt x="50" y="483"/>
                  </a:lnTo>
                  <a:lnTo>
                    <a:pt x="52" y="483"/>
                  </a:lnTo>
                  <a:lnTo>
                    <a:pt x="52" y="483"/>
                  </a:lnTo>
                  <a:lnTo>
                    <a:pt x="52" y="483"/>
                  </a:lnTo>
                  <a:lnTo>
                    <a:pt x="55" y="483"/>
                  </a:lnTo>
                  <a:lnTo>
                    <a:pt x="55" y="483"/>
                  </a:lnTo>
                  <a:lnTo>
                    <a:pt x="57" y="483"/>
                  </a:lnTo>
                  <a:lnTo>
                    <a:pt x="57" y="483"/>
                  </a:lnTo>
                  <a:lnTo>
                    <a:pt x="59" y="483"/>
                  </a:lnTo>
                  <a:lnTo>
                    <a:pt x="59" y="483"/>
                  </a:lnTo>
                  <a:lnTo>
                    <a:pt x="59" y="486"/>
                  </a:lnTo>
                  <a:lnTo>
                    <a:pt x="62" y="486"/>
                  </a:lnTo>
                  <a:lnTo>
                    <a:pt x="62" y="486"/>
                  </a:lnTo>
                  <a:lnTo>
                    <a:pt x="64" y="486"/>
                  </a:lnTo>
                  <a:lnTo>
                    <a:pt x="64" y="486"/>
                  </a:lnTo>
                  <a:lnTo>
                    <a:pt x="67" y="483"/>
                  </a:lnTo>
                  <a:lnTo>
                    <a:pt x="67" y="483"/>
                  </a:lnTo>
                  <a:lnTo>
                    <a:pt x="67" y="483"/>
                  </a:lnTo>
                  <a:lnTo>
                    <a:pt x="69" y="483"/>
                  </a:lnTo>
                  <a:lnTo>
                    <a:pt x="69" y="483"/>
                  </a:lnTo>
                  <a:lnTo>
                    <a:pt x="71" y="481"/>
                  </a:lnTo>
                  <a:lnTo>
                    <a:pt x="71" y="481"/>
                  </a:lnTo>
                  <a:lnTo>
                    <a:pt x="74" y="481"/>
                  </a:lnTo>
                  <a:lnTo>
                    <a:pt x="76" y="483"/>
                  </a:lnTo>
                  <a:lnTo>
                    <a:pt x="78" y="483"/>
                  </a:lnTo>
                  <a:lnTo>
                    <a:pt x="78" y="483"/>
                  </a:lnTo>
                  <a:lnTo>
                    <a:pt x="81" y="483"/>
                  </a:lnTo>
                  <a:lnTo>
                    <a:pt x="83" y="483"/>
                  </a:lnTo>
                  <a:lnTo>
                    <a:pt x="86" y="486"/>
                  </a:lnTo>
                  <a:lnTo>
                    <a:pt x="86" y="486"/>
                  </a:lnTo>
                  <a:lnTo>
                    <a:pt x="86" y="483"/>
                  </a:lnTo>
                  <a:lnTo>
                    <a:pt x="88" y="483"/>
                  </a:lnTo>
                  <a:lnTo>
                    <a:pt x="88" y="481"/>
                  </a:lnTo>
                  <a:lnTo>
                    <a:pt x="88" y="481"/>
                  </a:lnTo>
                  <a:lnTo>
                    <a:pt x="90" y="481"/>
                  </a:lnTo>
                  <a:lnTo>
                    <a:pt x="90" y="481"/>
                  </a:lnTo>
                  <a:lnTo>
                    <a:pt x="90" y="481"/>
                  </a:lnTo>
                  <a:lnTo>
                    <a:pt x="90" y="483"/>
                  </a:lnTo>
                  <a:lnTo>
                    <a:pt x="93" y="486"/>
                  </a:lnTo>
                  <a:lnTo>
                    <a:pt x="93" y="488"/>
                  </a:lnTo>
                  <a:lnTo>
                    <a:pt x="93" y="488"/>
                  </a:lnTo>
                  <a:lnTo>
                    <a:pt x="97" y="490"/>
                  </a:lnTo>
                  <a:lnTo>
                    <a:pt x="97" y="490"/>
                  </a:lnTo>
                  <a:lnTo>
                    <a:pt x="100" y="490"/>
                  </a:lnTo>
                  <a:lnTo>
                    <a:pt x="100" y="488"/>
                  </a:lnTo>
                  <a:lnTo>
                    <a:pt x="100" y="488"/>
                  </a:lnTo>
                  <a:lnTo>
                    <a:pt x="102" y="488"/>
                  </a:lnTo>
                  <a:lnTo>
                    <a:pt x="102" y="488"/>
                  </a:lnTo>
                  <a:lnTo>
                    <a:pt x="102" y="488"/>
                  </a:lnTo>
                  <a:lnTo>
                    <a:pt x="104" y="488"/>
                  </a:lnTo>
                  <a:lnTo>
                    <a:pt x="104" y="486"/>
                  </a:lnTo>
                  <a:lnTo>
                    <a:pt x="104" y="486"/>
                  </a:lnTo>
                  <a:lnTo>
                    <a:pt x="107" y="483"/>
                  </a:lnTo>
                  <a:lnTo>
                    <a:pt x="107" y="483"/>
                  </a:lnTo>
                  <a:lnTo>
                    <a:pt x="107" y="483"/>
                  </a:lnTo>
                  <a:lnTo>
                    <a:pt x="107" y="481"/>
                  </a:lnTo>
                  <a:lnTo>
                    <a:pt x="107" y="481"/>
                  </a:lnTo>
                  <a:lnTo>
                    <a:pt x="109" y="478"/>
                  </a:lnTo>
                  <a:lnTo>
                    <a:pt x="109" y="478"/>
                  </a:lnTo>
                  <a:lnTo>
                    <a:pt x="112" y="478"/>
                  </a:lnTo>
                  <a:lnTo>
                    <a:pt x="114" y="478"/>
                  </a:lnTo>
                  <a:lnTo>
                    <a:pt x="114" y="476"/>
                  </a:lnTo>
                  <a:lnTo>
                    <a:pt x="114" y="476"/>
                  </a:lnTo>
                  <a:lnTo>
                    <a:pt x="114" y="474"/>
                  </a:lnTo>
                  <a:lnTo>
                    <a:pt x="114" y="474"/>
                  </a:lnTo>
                  <a:lnTo>
                    <a:pt x="114" y="471"/>
                  </a:lnTo>
                  <a:lnTo>
                    <a:pt x="114" y="471"/>
                  </a:lnTo>
                  <a:lnTo>
                    <a:pt x="116" y="469"/>
                  </a:lnTo>
                  <a:lnTo>
                    <a:pt x="116" y="469"/>
                  </a:lnTo>
                  <a:lnTo>
                    <a:pt x="114" y="467"/>
                  </a:lnTo>
                  <a:lnTo>
                    <a:pt x="116" y="464"/>
                  </a:lnTo>
                  <a:lnTo>
                    <a:pt x="116" y="464"/>
                  </a:lnTo>
                  <a:lnTo>
                    <a:pt x="119" y="464"/>
                  </a:lnTo>
                  <a:lnTo>
                    <a:pt x="119" y="467"/>
                  </a:lnTo>
                  <a:lnTo>
                    <a:pt x="121" y="467"/>
                  </a:lnTo>
                  <a:lnTo>
                    <a:pt x="123" y="464"/>
                  </a:lnTo>
                  <a:lnTo>
                    <a:pt x="123" y="464"/>
                  </a:lnTo>
                  <a:lnTo>
                    <a:pt x="126" y="462"/>
                  </a:lnTo>
                  <a:lnTo>
                    <a:pt x="126" y="462"/>
                  </a:lnTo>
                  <a:lnTo>
                    <a:pt x="128" y="462"/>
                  </a:lnTo>
                  <a:lnTo>
                    <a:pt x="130" y="460"/>
                  </a:lnTo>
                  <a:lnTo>
                    <a:pt x="133" y="460"/>
                  </a:lnTo>
                  <a:lnTo>
                    <a:pt x="135" y="460"/>
                  </a:lnTo>
                  <a:lnTo>
                    <a:pt x="138" y="460"/>
                  </a:lnTo>
                  <a:lnTo>
                    <a:pt x="142" y="460"/>
                  </a:lnTo>
                  <a:lnTo>
                    <a:pt x="145" y="462"/>
                  </a:lnTo>
                  <a:lnTo>
                    <a:pt x="147" y="462"/>
                  </a:lnTo>
                  <a:lnTo>
                    <a:pt x="149" y="462"/>
                  </a:lnTo>
                  <a:lnTo>
                    <a:pt x="149" y="462"/>
                  </a:lnTo>
                  <a:lnTo>
                    <a:pt x="152" y="462"/>
                  </a:lnTo>
                  <a:lnTo>
                    <a:pt x="152" y="460"/>
                  </a:lnTo>
                  <a:lnTo>
                    <a:pt x="154" y="460"/>
                  </a:lnTo>
                  <a:lnTo>
                    <a:pt x="154" y="457"/>
                  </a:lnTo>
                  <a:lnTo>
                    <a:pt x="157" y="457"/>
                  </a:lnTo>
                  <a:lnTo>
                    <a:pt x="159" y="457"/>
                  </a:lnTo>
                  <a:lnTo>
                    <a:pt x="161" y="460"/>
                  </a:lnTo>
                  <a:lnTo>
                    <a:pt x="161" y="460"/>
                  </a:lnTo>
                  <a:lnTo>
                    <a:pt x="164" y="462"/>
                  </a:lnTo>
                  <a:lnTo>
                    <a:pt x="164" y="464"/>
                  </a:lnTo>
                  <a:lnTo>
                    <a:pt x="164" y="464"/>
                  </a:lnTo>
                  <a:lnTo>
                    <a:pt x="168" y="467"/>
                  </a:lnTo>
                  <a:lnTo>
                    <a:pt x="168" y="467"/>
                  </a:lnTo>
                  <a:lnTo>
                    <a:pt x="171" y="467"/>
                  </a:lnTo>
                  <a:lnTo>
                    <a:pt x="173" y="467"/>
                  </a:lnTo>
                  <a:lnTo>
                    <a:pt x="175" y="467"/>
                  </a:lnTo>
                  <a:lnTo>
                    <a:pt x="175" y="464"/>
                  </a:lnTo>
                  <a:lnTo>
                    <a:pt x="178" y="464"/>
                  </a:lnTo>
                  <a:lnTo>
                    <a:pt x="180" y="462"/>
                  </a:lnTo>
                  <a:lnTo>
                    <a:pt x="180" y="462"/>
                  </a:lnTo>
                  <a:lnTo>
                    <a:pt x="183" y="460"/>
                  </a:lnTo>
                  <a:lnTo>
                    <a:pt x="183" y="457"/>
                  </a:lnTo>
                  <a:lnTo>
                    <a:pt x="183" y="457"/>
                  </a:lnTo>
                  <a:lnTo>
                    <a:pt x="183" y="455"/>
                  </a:lnTo>
                  <a:lnTo>
                    <a:pt x="183" y="455"/>
                  </a:lnTo>
                  <a:lnTo>
                    <a:pt x="180" y="452"/>
                  </a:lnTo>
                  <a:lnTo>
                    <a:pt x="180" y="452"/>
                  </a:lnTo>
                  <a:lnTo>
                    <a:pt x="180" y="450"/>
                  </a:lnTo>
                  <a:lnTo>
                    <a:pt x="183" y="450"/>
                  </a:lnTo>
                  <a:lnTo>
                    <a:pt x="183" y="450"/>
                  </a:lnTo>
                  <a:lnTo>
                    <a:pt x="185" y="450"/>
                  </a:lnTo>
                  <a:lnTo>
                    <a:pt x="185" y="450"/>
                  </a:lnTo>
                  <a:lnTo>
                    <a:pt x="185" y="452"/>
                  </a:lnTo>
                  <a:lnTo>
                    <a:pt x="185" y="452"/>
                  </a:lnTo>
                  <a:lnTo>
                    <a:pt x="185" y="455"/>
                  </a:lnTo>
                  <a:lnTo>
                    <a:pt x="185" y="455"/>
                  </a:lnTo>
                  <a:lnTo>
                    <a:pt x="187" y="457"/>
                  </a:lnTo>
                  <a:lnTo>
                    <a:pt x="190" y="457"/>
                  </a:lnTo>
                  <a:lnTo>
                    <a:pt x="190" y="457"/>
                  </a:lnTo>
                  <a:lnTo>
                    <a:pt x="190" y="457"/>
                  </a:lnTo>
                  <a:lnTo>
                    <a:pt x="192" y="455"/>
                  </a:lnTo>
                  <a:lnTo>
                    <a:pt x="192" y="455"/>
                  </a:lnTo>
                  <a:lnTo>
                    <a:pt x="192" y="452"/>
                  </a:lnTo>
                  <a:lnTo>
                    <a:pt x="190" y="450"/>
                  </a:lnTo>
                  <a:lnTo>
                    <a:pt x="190" y="448"/>
                  </a:lnTo>
                  <a:lnTo>
                    <a:pt x="190" y="445"/>
                  </a:lnTo>
                  <a:lnTo>
                    <a:pt x="192" y="445"/>
                  </a:lnTo>
                  <a:lnTo>
                    <a:pt x="194" y="443"/>
                  </a:lnTo>
                  <a:lnTo>
                    <a:pt x="197" y="443"/>
                  </a:lnTo>
                  <a:lnTo>
                    <a:pt x="199" y="443"/>
                  </a:lnTo>
                  <a:lnTo>
                    <a:pt x="199" y="441"/>
                  </a:lnTo>
                  <a:lnTo>
                    <a:pt x="202" y="441"/>
                  </a:lnTo>
                  <a:lnTo>
                    <a:pt x="204" y="441"/>
                  </a:lnTo>
                  <a:lnTo>
                    <a:pt x="204" y="441"/>
                  </a:lnTo>
                  <a:lnTo>
                    <a:pt x="206" y="441"/>
                  </a:lnTo>
                  <a:lnTo>
                    <a:pt x="206" y="441"/>
                  </a:lnTo>
                  <a:lnTo>
                    <a:pt x="209" y="441"/>
                  </a:lnTo>
                  <a:lnTo>
                    <a:pt x="216" y="441"/>
                  </a:lnTo>
                  <a:lnTo>
                    <a:pt x="216" y="441"/>
                  </a:lnTo>
                  <a:lnTo>
                    <a:pt x="218" y="441"/>
                  </a:lnTo>
                  <a:lnTo>
                    <a:pt x="218" y="443"/>
                  </a:lnTo>
                  <a:lnTo>
                    <a:pt x="220" y="443"/>
                  </a:lnTo>
                  <a:lnTo>
                    <a:pt x="220" y="443"/>
                  </a:lnTo>
                  <a:lnTo>
                    <a:pt x="223" y="443"/>
                  </a:lnTo>
                  <a:lnTo>
                    <a:pt x="225" y="441"/>
                  </a:lnTo>
                  <a:lnTo>
                    <a:pt x="225" y="441"/>
                  </a:lnTo>
                  <a:lnTo>
                    <a:pt x="228" y="438"/>
                  </a:lnTo>
                  <a:lnTo>
                    <a:pt x="228" y="433"/>
                  </a:lnTo>
                  <a:lnTo>
                    <a:pt x="228" y="429"/>
                  </a:lnTo>
                  <a:lnTo>
                    <a:pt x="225" y="426"/>
                  </a:lnTo>
                  <a:lnTo>
                    <a:pt x="225" y="426"/>
                  </a:lnTo>
                  <a:lnTo>
                    <a:pt x="225" y="424"/>
                  </a:lnTo>
                  <a:lnTo>
                    <a:pt x="225" y="422"/>
                  </a:lnTo>
                  <a:lnTo>
                    <a:pt x="225" y="419"/>
                  </a:lnTo>
                  <a:lnTo>
                    <a:pt x="225" y="417"/>
                  </a:lnTo>
                  <a:lnTo>
                    <a:pt x="228" y="415"/>
                  </a:lnTo>
                  <a:lnTo>
                    <a:pt x="228" y="415"/>
                  </a:lnTo>
                  <a:lnTo>
                    <a:pt x="228" y="412"/>
                  </a:lnTo>
                  <a:lnTo>
                    <a:pt x="228" y="412"/>
                  </a:lnTo>
                  <a:lnTo>
                    <a:pt x="225" y="410"/>
                  </a:lnTo>
                  <a:lnTo>
                    <a:pt x="228" y="407"/>
                  </a:lnTo>
                  <a:lnTo>
                    <a:pt x="228" y="407"/>
                  </a:lnTo>
                  <a:lnTo>
                    <a:pt x="230" y="403"/>
                  </a:lnTo>
                  <a:lnTo>
                    <a:pt x="232" y="403"/>
                  </a:lnTo>
                  <a:lnTo>
                    <a:pt x="232" y="400"/>
                  </a:lnTo>
                  <a:lnTo>
                    <a:pt x="235" y="400"/>
                  </a:lnTo>
                  <a:lnTo>
                    <a:pt x="237" y="400"/>
                  </a:lnTo>
                  <a:lnTo>
                    <a:pt x="239" y="400"/>
                  </a:lnTo>
                  <a:lnTo>
                    <a:pt x="239" y="400"/>
                  </a:lnTo>
                  <a:lnTo>
                    <a:pt x="246" y="400"/>
                  </a:lnTo>
                  <a:lnTo>
                    <a:pt x="249" y="400"/>
                  </a:lnTo>
                  <a:lnTo>
                    <a:pt x="251" y="398"/>
                  </a:lnTo>
                  <a:lnTo>
                    <a:pt x="251" y="398"/>
                  </a:lnTo>
                  <a:lnTo>
                    <a:pt x="251" y="396"/>
                  </a:lnTo>
                  <a:lnTo>
                    <a:pt x="254" y="396"/>
                  </a:lnTo>
                  <a:lnTo>
                    <a:pt x="258" y="393"/>
                  </a:lnTo>
                  <a:lnTo>
                    <a:pt x="258" y="393"/>
                  </a:lnTo>
                  <a:lnTo>
                    <a:pt x="263" y="393"/>
                  </a:lnTo>
                  <a:lnTo>
                    <a:pt x="263" y="393"/>
                  </a:lnTo>
                  <a:lnTo>
                    <a:pt x="265" y="393"/>
                  </a:lnTo>
                  <a:lnTo>
                    <a:pt x="265" y="393"/>
                  </a:lnTo>
                  <a:lnTo>
                    <a:pt x="268" y="391"/>
                  </a:lnTo>
                  <a:lnTo>
                    <a:pt x="270" y="391"/>
                  </a:lnTo>
                  <a:lnTo>
                    <a:pt x="273" y="389"/>
                  </a:lnTo>
                  <a:lnTo>
                    <a:pt x="273" y="391"/>
                  </a:lnTo>
                  <a:lnTo>
                    <a:pt x="275" y="391"/>
                  </a:lnTo>
                  <a:lnTo>
                    <a:pt x="275" y="389"/>
                  </a:lnTo>
                  <a:lnTo>
                    <a:pt x="277" y="386"/>
                  </a:lnTo>
                  <a:lnTo>
                    <a:pt x="280" y="386"/>
                  </a:lnTo>
                  <a:lnTo>
                    <a:pt x="284" y="386"/>
                  </a:lnTo>
                  <a:lnTo>
                    <a:pt x="284" y="386"/>
                  </a:lnTo>
                  <a:lnTo>
                    <a:pt x="287" y="384"/>
                  </a:lnTo>
                  <a:lnTo>
                    <a:pt x="289" y="381"/>
                  </a:lnTo>
                  <a:lnTo>
                    <a:pt x="289" y="381"/>
                  </a:lnTo>
                  <a:lnTo>
                    <a:pt x="291" y="381"/>
                  </a:lnTo>
                  <a:lnTo>
                    <a:pt x="294" y="386"/>
                  </a:lnTo>
                  <a:lnTo>
                    <a:pt x="296" y="386"/>
                  </a:lnTo>
                  <a:lnTo>
                    <a:pt x="299" y="386"/>
                  </a:lnTo>
                  <a:lnTo>
                    <a:pt x="299" y="386"/>
                  </a:lnTo>
                  <a:lnTo>
                    <a:pt x="301" y="386"/>
                  </a:lnTo>
                  <a:lnTo>
                    <a:pt x="301" y="389"/>
                  </a:lnTo>
                  <a:lnTo>
                    <a:pt x="303" y="391"/>
                  </a:lnTo>
                  <a:lnTo>
                    <a:pt x="303" y="393"/>
                  </a:lnTo>
                  <a:lnTo>
                    <a:pt x="306" y="393"/>
                  </a:lnTo>
                  <a:lnTo>
                    <a:pt x="306" y="393"/>
                  </a:lnTo>
                  <a:lnTo>
                    <a:pt x="308" y="393"/>
                  </a:lnTo>
                  <a:lnTo>
                    <a:pt x="310" y="393"/>
                  </a:lnTo>
                  <a:lnTo>
                    <a:pt x="313" y="391"/>
                  </a:lnTo>
                  <a:lnTo>
                    <a:pt x="315" y="386"/>
                  </a:lnTo>
                  <a:lnTo>
                    <a:pt x="315" y="386"/>
                  </a:lnTo>
                  <a:lnTo>
                    <a:pt x="315" y="384"/>
                  </a:lnTo>
                  <a:lnTo>
                    <a:pt x="317" y="384"/>
                  </a:lnTo>
                  <a:lnTo>
                    <a:pt x="317" y="384"/>
                  </a:lnTo>
                  <a:lnTo>
                    <a:pt x="320" y="381"/>
                  </a:lnTo>
                  <a:lnTo>
                    <a:pt x="320" y="381"/>
                  </a:lnTo>
                  <a:lnTo>
                    <a:pt x="320" y="379"/>
                  </a:lnTo>
                  <a:lnTo>
                    <a:pt x="322" y="377"/>
                  </a:lnTo>
                  <a:lnTo>
                    <a:pt x="322" y="377"/>
                  </a:lnTo>
                  <a:lnTo>
                    <a:pt x="322" y="372"/>
                  </a:lnTo>
                  <a:lnTo>
                    <a:pt x="322" y="372"/>
                  </a:lnTo>
                  <a:lnTo>
                    <a:pt x="320" y="370"/>
                  </a:lnTo>
                  <a:lnTo>
                    <a:pt x="320" y="370"/>
                  </a:lnTo>
                  <a:lnTo>
                    <a:pt x="320" y="370"/>
                  </a:lnTo>
                  <a:lnTo>
                    <a:pt x="320" y="367"/>
                  </a:lnTo>
                  <a:lnTo>
                    <a:pt x="320" y="367"/>
                  </a:lnTo>
                  <a:lnTo>
                    <a:pt x="317" y="367"/>
                  </a:lnTo>
                  <a:lnTo>
                    <a:pt x="315" y="365"/>
                  </a:lnTo>
                  <a:lnTo>
                    <a:pt x="315" y="365"/>
                  </a:lnTo>
                  <a:lnTo>
                    <a:pt x="315" y="365"/>
                  </a:lnTo>
                  <a:lnTo>
                    <a:pt x="315" y="362"/>
                  </a:lnTo>
                  <a:lnTo>
                    <a:pt x="317" y="360"/>
                  </a:lnTo>
                  <a:lnTo>
                    <a:pt x="317" y="360"/>
                  </a:lnTo>
                  <a:lnTo>
                    <a:pt x="317" y="358"/>
                  </a:lnTo>
                  <a:lnTo>
                    <a:pt x="320" y="358"/>
                  </a:lnTo>
                  <a:lnTo>
                    <a:pt x="320" y="353"/>
                  </a:lnTo>
                  <a:lnTo>
                    <a:pt x="325" y="353"/>
                  </a:lnTo>
                  <a:lnTo>
                    <a:pt x="325" y="353"/>
                  </a:lnTo>
                  <a:lnTo>
                    <a:pt x="325" y="351"/>
                  </a:lnTo>
                  <a:lnTo>
                    <a:pt x="327" y="351"/>
                  </a:lnTo>
                  <a:lnTo>
                    <a:pt x="327" y="351"/>
                  </a:lnTo>
                  <a:lnTo>
                    <a:pt x="329" y="351"/>
                  </a:lnTo>
                  <a:lnTo>
                    <a:pt x="329" y="351"/>
                  </a:lnTo>
                  <a:lnTo>
                    <a:pt x="329" y="351"/>
                  </a:lnTo>
                  <a:lnTo>
                    <a:pt x="329" y="351"/>
                  </a:lnTo>
                  <a:lnTo>
                    <a:pt x="332" y="351"/>
                  </a:lnTo>
                  <a:lnTo>
                    <a:pt x="332" y="351"/>
                  </a:lnTo>
                  <a:lnTo>
                    <a:pt x="332" y="348"/>
                  </a:lnTo>
                  <a:lnTo>
                    <a:pt x="332" y="348"/>
                  </a:lnTo>
                  <a:lnTo>
                    <a:pt x="334" y="346"/>
                  </a:lnTo>
                  <a:lnTo>
                    <a:pt x="334" y="346"/>
                  </a:lnTo>
                  <a:lnTo>
                    <a:pt x="336" y="344"/>
                  </a:lnTo>
                  <a:lnTo>
                    <a:pt x="336" y="344"/>
                  </a:lnTo>
                  <a:lnTo>
                    <a:pt x="339" y="346"/>
                  </a:lnTo>
                  <a:lnTo>
                    <a:pt x="339" y="348"/>
                  </a:lnTo>
                  <a:lnTo>
                    <a:pt x="339" y="348"/>
                  </a:lnTo>
                  <a:lnTo>
                    <a:pt x="339" y="346"/>
                  </a:lnTo>
                  <a:lnTo>
                    <a:pt x="341" y="346"/>
                  </a:lnTo>
                  <a:lnTo>
                    <a:pt x="341" y="348"/>
                  </a:lnTo>
                  <a:lnTo>
                    <a:pt x="341" y="348"/>
                  </a:lnTo>
                  <a:lnTo>
                    <a:pt x="344" y="348"/>
                  </a:lnTo>
                  <a:lnTo>
                    <a:pt x="344" y="348"/>
                  </a:lnTo>
                  <a:lnTo>
                    <a:pt x="346" y="348"/>
                  </a:lnTo>
                  <a:lnTo>
                    <a:pt x="346" y="351"/>
                  </a:lnTo>
                  <a:lnTo>
                    <a:pt x="348" y="353"/>
                  </a:lnTo>
                  <a:lnTo>
                    <a:pt x="351" y="355"/>
                  </a:lnTo>
                  <a:lnTo>
                    <a:pt x="351" y="358"/>
                  </a:lnTo>
                  <a:lnTo>
                    <a:pt x="351" y="358"/>
                  </a:lnTo>
                  <a:lnTo>
                    <a:pt x="351" y="360"/>
                  </a:lnTo>
                  <a:lnTo>
                    <a:pt x="351" y="360"/>
                  </a:lnTo>
                  <a:lnTo>
                    <a:pt x="351" y="362"/>
                  </a:lnTo>
                  <a:lnTo>
                    <a:pt x="351" y="362"/>
                  </a:lnTo>
                  <a:lnTo>
                    <a:pt x="353" y="365"/>
                  </a:lnTo>
                  <a:lnTo>
                    <a:pt x="353" y="365"/>
                  </a:lnTo>
                  <a:lnTo>
                    <a:pt x="353" y="365"/>
                  </a:lnTo>
                  <a:lnTo>
                    <a:pt x="353" y="365"/>
                  </a:lnTo>
                  <a:lnTo>
                    <a:pt x="353" y="367"/>
                  </a:lnTo>
                  <a:lnTo>
                    <a:pt x="355" y="367"/>
                  </a:lnTo>
                  <a:lnTo>
                    <a:pt x="355" y="367"/>
                  </a:lnTo>
                  <a:lnTo>
                    <a:pt x="358" y="367"/>
                  </a:lnTo>
                  <a:lnTo>
                    <a:pt x="358" y="370"/>
                  </a:lnTo>
                  <a:lnTo>
                    <a:pt x="358" y="370"/>
                  </a:lnTo>
                  <a:lnTo>
                    <a:pt x="358" y="372"/>
                  </a:lnTo>
                  <a:lnTo>
                    <a:pt x="358" y="372"/>
                  </a:lnTo>
                  <a:lnTo>
                    <a:pt x="358" y="372"/>
                  </a:lnTo>
                  <a:lnTo>
                    <a:pt x="358" y="372"/>
                  </a:lnTo>
                  <a:lnTo>
                    <a:pt x="360" y="370"/>
                  </a:lnTo>
                  <a:lnTo>
                    <a:pt x="360" y="370"/>
                  </a:lnTo>
                  <a:lnTo>
                    <a:pt x="360" y="370"/>
                  </a:lnTo>
                  <a:lnTo>
                    <a:pt x="360" y="367"/>
                  </a:lnTo>
                  <a:lnTo>
                    <a:pt x="362" y="367"/>
                  </a:lnTo>
                  <a:lnTo>
                    <a:pt x="362" y="370"/>
                  </a:lnTo>
                  <a:lnTo>
                    <a:pt x="365" y="370"/>
                  </a:lnTo>
                  <a:lnTo>
                    <a:pt x="365" y="370"/>
                  </a:lnTo>
                  <a:lnTo>
                    <a:pt x="365" y="370"/>
                  </a:lnTo>
                  <a:lnTo>
                    <a:pt x="367" y="372"/>
                  </a:lnTo>
                  <a:lnTo>
                    <a:pt x="367" y="372"/>
                  </a:lnTo>
                  <a:lnTo>
                    <a:pt x="367" y="372"/>
                  </a:lnTo>
                  <a:lnTo>
                    <a:pt x="367" y="374"/>
                  </a:lnTo>
                  <a:lnTo>
                    <a:pt x="370" y="374"/>
                  </a:lnTo>
                  <a:lnTo>
                    <a:pt x="370" y="374"/>
                  </a:lnTo>
                  <a:lnTo>
                    <a:pt x="372" y="377"/>
                  </a:lnTo>
                  <a:lnTo>
                    <a:pt x="372" y="377"/>
                  </a:lnTo>
                  <a:lnTo>
                    <a:pt x="374" y="377"/>
                  </a:lnTo>
                  <a:lnTo>
                    <a:pt x="374" y="377"/>
                  </a:lnTo>
                  <a:lnTo>
                    <a:pt x="377" y="377"/>
                  </a:lnTo>
                  <a:lnTo>
                    <a:pt x="379" y="377"/>
                  </a:lnTo>
                  <a:lnTo>
                    <a:pt x="379" y="377"/>
                  </a:lnTo>
                  <a:lnTo>
                    <a:pt x="381" y="377"/>
                  </a:lnTo>
                  <a:lnTo>
                    <a:pt x="384" y="374"/>
                  </a:lnTo>
                  <a:lnTo>
                    <a:pt x="384" y="374"/>
                  </a:lnTo>
                  <a:lnTo>
                    <a:pt x="384" y="374"/>
                  </a:lnTo>
                  <a:lnTo>
                    <a:pt x="384" y="374"/>
                  </a:lnTo>
                  <a:lnTo>
                    <a:pt x="381" y="372"/>
                  </a:lnTo>
                  <a:lnTo>
                    <a:pt x="381" y="372"/>
                  </a:lnTo>
                  <a:lnTo>
                    <a:pt x="381" y="372"/>
                  </a:lnTo>
                  <a:lnTo>
                    <a:pt x="379" y="372"/>
                  </a:lnTo>
                  <a:lnTo>
                    <a:pt x="379" y="372"/>
                  </a:lnTo>
                  <a:lnTo>
                    <a:pt x="379" y="370"/>
                  </a:lnTo>
                  <a:lnTo>
                    <a:pt x="379" y="370"/>
                  </a:lnTo>
                  <a:lnTo>
                    <a:pt x="379" y="367"/>
                  </a:lnTo>
                  <a:lnTo>
                    <a:pt x="379" y="367"/>
                  </a:lnTo>
                  <a:lnTo>
                    <a:pt x="379" y="365"/>
                  </a:lnTo>
                  <a:lnTo>
                    <a:pt x="381" y="365"/>
                  </a:lnTo>
                  <a:lnTo>
                    <a:pt x="384" y="365"/>
                  </a:lnTo>
                  <a:lnTo>
                    <a:pt x="381" y="362"/>
                  </a:lnTo>
                  <a:lnTo>
                    <a:pt x="381" y="362"/>
                  </a:lnTo>
                  <a:lnTo>
                    <a:pt x="381" y="362"/>
                  </a:lnTo>
                  <a:lnTo>
                    <a:pt x="381" y="360"/>
                  </a:lnTo>
                  <a:lnTo>
                    <a:pt x="381" y="360"/>
                  </a:lnTo>
                  <a:lnTo>
                    <a:pt x="384" y="360"/>
                  </a:lnTo>
                  <a:lnTo>
                    <a:pt x="384" y="360"/>
                  </a:lnTo>
                  <a:lnTo>
                    <a:pt x="384" y="360"/>
                  </a:lnTo>
                  <a:lnTo>
                    <a:pt x="381" y="358"/>
                  </a:lnTo>
                  <a:lnTo>
                    <a:pt x="381" y="358"/>
                  </a:lnTo>
                  <a:lnTo>
                    <a:pt x="377" y="355"/>
                  </a:lnTo>
                  <a:lnTo>
                    <a:pt x="374" y="358"/>
                  </a:lnTo>
                  <a:lnTo>
                    <a:pt x="374" y="355"/>
                  </a:lnTo>
                  <a:lnTo>
                    <a:pt x="372" y="355"/>
                  </a:lnTo>
                  <a:lnTo>
                    <a:pt x="372" y="358"/>
                  </a:lnTo>
                  <a:lnTo>
                    <a:pt x="372" y="358"/>
                  </a:lnTo>
                  <a:lnTo>
                    <a:pt x="372" y="360"/>
                  </a:lnTo>
                  <a:lnTo>
                    <a:pt x="370" y="358"/>
                  </a:lnTo>
                  <a:lnTo>
                    <a:pt x="370" y="358"/>
                  </a:lnTo>
                  <a:lnTo>
                    <a:pt x="370" y="358"/>
                  </a:lnTo>
                  <a:lnTo>
                    <a:pt x="367" y="358"/>
                  </a:lnTo>
                  <a:lnTo>
                    <a:pt x="367" y="355"/>
                  </a:lnTo>
                  <a:lnTo>
                    <a:pt x="362" y="355"/>
                  </a:lnTo>
                  <a:lnTo>
                    <a:pt x="360" y="355"/>
                  </a:lnTo>
                  <a:lnTo>
                    <a:pt x="360" y="353"/>
                  </a:lnTo>
                  <a:lnTo>
                    <a:pt x="358" y="353"/>
                  </a:lnTo>
                  <a:lnTo>
                    <a:pt x="355" y="353"/>
                  </a:lnTo>
                  <a:lnTo>
                    <a:pt x="358" y="353"/>
                  </a:lnTo>
                  <a:lnTo>
                    <a:pt x="358" y="351"/>
                  </a:lnTo>
                  <a:lnTo>
                    <a:pt x="358" y="351"/>
                  </a:lnTo>
                  <a:lnTo>
                    <a:pt x="358" y="351"/>
                  </a:lnTo>
                  <a:lnTo>
                    <a:pt x="358" y="351"/>
                  </a:lnTo>
                  <a:lnTo>
                    <a:pt x="360" y="348"/>
                  </a:lnTo>
                  <a:lnTo>
                    <a:pt x="360" y="348"/>
                  </a:lnTo>
                  <a:lnTo>
                    <a:pt x="360" y="348"/>
                  </a:lnTo>
                  <a:lnTo>
                    <a:pt x="360" y="348"/>
                  </a:lnTo>
                  <a:lnTo>
                    <a:pt x="360" y="346"/>
                  </a:lnTo>
                  <a:lnTo>
                    <a:pt x="358" y="346"/>
                  </a:lnTo>
                  <a:lnTo>
                    <a:pt x="358" y="346"/>
                  </a:lnTo>
                  <a:lnTo>
                    <a:pt x="358" y="346"/>
                  </a:lnTo>
                  <a:lnTo>
                    <a:pt x="358" y="344"/>
                  </a:lnTo>
                  <a:lnTo>
                    <a:pt x="358" y="344"/>
                  </a:lnTo>
                  <a:lnTo>
                    <a:pt x="358" y="344"/>
                  </a:lnTo>
                  <a:lnTo>
                    <a:pt x="358" y="341"/>
                  </a:lnTo>
                  <a:lnTo>
                    <a:pt x="358" y="341"/>
                  </a:lnTo>
                  <a:lnTo>
                    <a:pt x="360" y="341"/>
                  </a:lnTo>
                  <a:lnTo>
                    <a:pt x="360" y="341"/>
                  </a:lnTo>
                  <a:lnTo>
                    <a:pt x="360" y="341"/>
                  </a:lnTo>
                  <a:lnTo>
                    <a:pt x="360" y="341"/>
                  </a:lnTo>
                  <a:lnTo>
                    <a:pt x="360" y="341"/>
                  </a:lnTo>
                  <a:lnTo>
                    <a:pt x="360" y="341"/>
                  </a:lnTo>
                  <a:lnTo>
                    <a:pt x="360" y="344"/>
                  </a:lnTo>
                  <a:lnTo>
                    <a:pt x="362" y="344"/>
                  </a:lnTo>
                  <a:lnTo>
                    <a:pt x="362" y="346"/>
                  </a:lnTo>
                  <a:lnTo>
                    <a:pt x="362" y="346"/>
                  </a:lnTo>
                  <a:lnTo>
                    <a:pt x="365" y="346"/>
                  </a:lnTo>
                  <a:lnTo>
                    <a:pt x="367" y="348"/>
                  </a:lnTo>
                  <a:lnTo>
                    <a:pt x="367" y="346"/>
                  </a:lnTo>
                  <a:lnTo>
                    <a:pt x="370" y="346"/>
                  </a:lnTo>
                  <a:lnTo>
                    <a:pt x="370" y="346"/>
                  </a:lnTo>
                  <a:lnTo>
                    <a:pt x="370" y="344"/>
                  </a:lnTo>
                  <a:lnTo>
                    <a:pt x="370" y="344"/>
                  </a:lnTo>
                  <a:lnTo>
                    <a:pt x="372" y="344"/>
                  </a:lnTo>
                  <a:lnTo>
                    <a:pt x="372" y="341"/>
                  </a:lnTo>
                  <a:lnTo>
                    <a:pt x="372" y="339"/>
                  </a:lnTo>
                  <a:lnTo>
                    <a:pt x="372" y="339"/>
                  </a:lnTo>
                  <a:lnTo>
                    <a:pt x="372" y="339"/>
                  </a:lnTo>
                  <a:lnTo>
                    <a:pt x="372" y="336"/>
                  </a:lnTo>
                  <a:lnTo>
                    <a:pt x="372" y="336"/>
                  </a:lnTo>
                  <a:lnTo>
                    <a:pt x="374" y="336"/>
                  </a:lnTo>
                  <a:lnTo>
                    <a:pt x="374" y="336"/>
                  </a:lnTo>
                  <a:lnTo>
                    <a:pt x="377" y="336"/>
                  </a:lnTo>
                  <a:lnTo>
                    <a:pt x="377" y="334"/>
                  </a:lnTo>
                  <a:lnTo>
                    <a:pt x="377" y="334"/>
                  </a:lnTo>
                  <a:lnTo>
                    <a:pt x="379" y="334"/>
                  </a:lnTo>
                  <a:lnTo>
                    <a:pt x="379" y="332"/>
                  </a:lnTo>
                  <a:lnTo>
                    <a:pt x="381" y="334"/>
                  </a:lnTo>
                  <a:lnTo>
                    <a:pt x="381" y="334"/>
                  </a:lnTo>
                  <a:lnTo>
                    <a:pt x="384" y="334"/>
                  </a:lnTo>
                  <a:lnTo>
                    <a:pt x="384" y="336"/>
                  </a:lnTo>
                  <a:lnTo>
                    <a:pt x="386" y="336"/>
                  </a:lnTo>
                  <a:lnTo>
                    <a:pt x="386" y="336"/>
                  </a:lnTo>
                  <a:lnTo>
                    <a:pt x="386" y="336"/>
                  </a:lnTo>
                  <a:lnTo>
                    <a:pt x="389" y="336"/>
                  </a:lnTo>
                  <a:lnTo>
                    <a:pt x="386" y="336"/>
                  </a:lnTo>
                  <a:lnTo>
                    <a:pt x="389" y="339"/>
                  </a:lnTo>
                  <a:lnTo>
                    <a:pt x="389" y="339"/>
                  </a:lnTo>
                  <a:lnTo>
                    <a:pt x="391" y="339"/>
                  </a:lnTo>
                  <a:lnTo>
                    <a:pt x="391" y="339"/>
                  </a:lnTo>
                  <a:lnTo>
                    <a:pt x="389" y="341"/>
                  </a:lnTo>
                  <a:lnTo>
                    <a:pt x="389" y="341"/>
                  </a:lnTo>
                  <a:lnTo>
                    <a:pt x="389" y="341"/>
                  </a:lnTo>
                  <a:lnTo>
                    <a:pt x="389" y="341"/>
                  </a:lnTo>
                  <a:lnTo>
                    <a:pt x="389" y="344"/>
                  </a:lnTo>
                  <a:lnTo>
                    <a:pt x="391" y="344"/>
                  </a:lnTo>
                  <a:lnTo>
                    <a:pt x="391" y="344"/>
                  </a:lnTo>
                  <a:lnTo>
                    <a:pt x="391" y="341"/>
                  </a:lnTo>
                  <a:lnTo>
                    <a:pt x="393" y="341"/>
                  </a:lnTo>
                  <a:lnTo>
                    <a:pt x="393" y="341"/>
                  </a:lnTo>
                  <a:lnTo>
                    <a:pt x="393" y="341"/>
                  </a:lnTo>
                  <a:lnTo>
                    <a:pt x="396" y="341"/>
                  </a:lnTo>
                  <a:lnTo>
                    <a:pt x="398" y="341"/>
                  </a:lnTo>
                  <a:lnTo>
                    <a:pt x="398" y="341"/>
                  </a:lnTo>
                  <a:lnTo>
                    <a:pt x="400" y="344"/>
                  </a:lnTo>
                  <a:lnTo>
                    <a:pt x="403" y="344"/>
                  </a:lnTo>
                  <a:lnTo>
                    <a:pt x="405" y="344"/>
                  </a:lnTo>
                  <a:lnTo>
                    <a:pt x="405" y="344"/>
                  </a:lnTo>
                  <a:lnTo>
                    <a:pt x="405" y="344"/>
                  </a:lnTo>
                  <a:lnTo>
                    <a:pt x="407" y="344"/>
                  </a:lnTo>
                  <a:lnTo>
                    <a:pt x="410" y="346"/>
                  </a:lnTo>
                  <a:lnTo>
                    <a:pt x="410" y="346"/>
                  </a:lnTo>
                  <a:lnTo>
                    <a:pt x="410" y="346"/>
                  </a:lnTo>
                  <a:lnTo>
                    <a:pt x="412" y="346"/>
                  </a:lnTo>
                  <a:lnTo>
                    <a:pt x="412" y="344"/>
                  </a:lnTo>
                  <a:lnTo>
                    <a:pt x="412" y="344"/>
                  </a:lnTo>
                  <a:lnTo>
                    <a:pt x="415" y="344"/>
                  </a:lnTo>
                  <a:lnTo>
                    <a:pt x="415" y="341"/>
                  </a:lnTo>
                  <a:lnTo>
                    <a:pt x="415" y="339"/>
                  </a:lnTo>
                  <a:lnTo>
                    <a:pt x="415" y="339"/>
                  </a:lnTo>
                  <a:lnTo>
                    <a:pt x="415" y="339"/>
                  </a:lnTo>
                  <a:lnTo>
                    <a:pt x="415" y="336"/>
                  </a:lnTo>
                  <a:lnTo>
                    <a:pt x="415" y="334"/>
                  </a:lnTo>
                  <a:lnTo>
                    <a:pt x="415" y="334"/>
                  </a:lnTo>
                  <a:lnTo>
                    <a:pt x="415" y="332"/>
                  </a:lnTo>
                  <a:lnTo>
                    <a:pt x="417" y="332"/>
                  </a:lnTo>
                  <a:lnTo>
                    <a:pt x="417" y="332"/>
                  </a:lnTo>
                  <a:lnTo>
                    <a:pt x="417" y="332"/>
                  </a:lnTo>
                  <a:lnTo>
                    <a:pt x="419" y="332"/>
                  </a:lnTo>
                  <a:lnTo>
                    <a:pt x="419" y="332"/>
                  </a:lnTo>
                  <a:lnTo>
                    <a:pt x="419" y="332"/>
                  </a:lnTo>
                  <a:lnTo>
                    <a:pt x="419" y="332"/>
                  </a:lnTo>
                  <a:lnTo>
                    <a:pt x="419" y="329"/>
                  </a:lnTo>
                  <a:lnTo>
                    <a:pt x="419" y="329"/>
                  </a:lnTo>
                  <a:lnTo>
                    <a:pt x="419" y="329"/>
                  </a:lnTo>
                  <a:lnTo>
                    <a:pt x="419" y="327"/>
                  </a:lnTo>
                  <a:lnTo>
                    <a:pt x="419" y="327"/>
                  </a:lnTo>
                  <a:lnTo>
                    <a:pt x="419" y="327"/>
                  </a:lnTo>
                  <a:lnTo>
                    <a:pt x="419" y="325"/>
                  </a:lnTo>
                  <a:lnTo>
                    <a:pt x="419" y="325"/>
                  </a:lnTo>
                  <a:lnTo>
                    <a:pt x="422" y="325"/>
                  </a:lnTo>
                  <a:lnTo>
                    <a:pt x="422" y="325"/>
                  </a:lnTo>
                  <a:lnTo>
                    <a:pt x="424" y="325"/>
                  </a:lnTo>
                  <a:lnTo>
                    <a:pt x="424" y="327"/>
                  </a:lnTo>
                  <a:lnTo>
                    <a:pt x="424" y="327"/>
                  </a:lnTo>
                  <a:lnTo>
                    <a:pt x="426" y="327"/>
                  </a:lnTo>
                  <a:lnTo>
                    <a:pt x="429" y="327"/>
                  </a:lnTo>
                  <a:lnTo>
                    <a:pt x="429" y="327"/>
                  </a:lnTo>
                  <a:lnTo>
                    <a:pt x="429" y="327"/>
                  </a:lnTo>
                  <a:lnTo>
                    <a:pt x="431" y="327"/>
                  </a:lnTo>
                  <a:lnTo>
                    <a:pt x="433" y="327"/>
                  </a:lnTo>
                  <a:lnTo>
                    <a:pt x="433" y="327"/>
                  </a:lnTo>
                  <a:lnTo>
                    <a:pt x="433" y="325"/>
                  </a:lnTo>
                  <a:lnTo>
                    <a:pt x="433" y="325"/>
                  </a:lnTo>
                  <a:lnTo>
                    <a:pt x="436" y="325"/>
                  </a:lnTo>
                  <a:lnTo>
                    <a:pt x="436" y="325"/>
                  </a:lnTo>
                  <a:lnTo>
                    <a:pt x="436" y="325"/>
                  </a:lnTo>
                  <a:lnTo>
                    <a:pt x="438" y="325"/>
                  </a:lnTo>
                  <a:lnTo>
                    <a:pt x="441" y="325"/>
                  </a:lnTo>
                  <a:lnTo>
                    <a:pt x="443" y="322"/>
                  </a:lnTo>
                  <a:lnTo>
                    <a:pt x="448" y="322"/>
                  </a:lnTo>
                  <a:lnTo>
                    <a:pt x="448" y="322"/>
                  </a:lnTo>
                  <a:lnTo>
                    <a:pt x="450" y="320"/>
                  </a:lnTo>
                  <a:lnTo>
                    <a:pt x="450" y="320"/>
                  </a:lnTo>
                  <a:lnTo>
                    <a:pt x="450" y="317"/>
                  </a:lnTo>
                  <a:lnTo>
                    <a:pt x="450" y="317"/>
                  </a:lnTo>
                  <a:lnTo>
                    <a:pt x="450" y="313"/>
                  </a:lnTo>
                  <a:lnTo>
                    <a:pt x="450" y="313"/>
                  </a:lnTo>
                  <a:lnTo>
                    <a:pt x="450" y="313"/>
                  </a:lnTo>
                  <a:lnTo>
                    <a:pt x="450" y="310"/>
                  </a:lnTo>
                  <a:lnTo>
                    <a:pt x="452" y="310"/>
                  </a:lnTo>
                  <a:lnTo>
                    <a:pt x="455" y="310"/>
                  </a:lnTo>
                  <a:lnTo>
                    <a:pt x="457" y="310"/>
                  </a:lnTo>
                  <a:lnTo>
                    <a:pt x="460" y="310"/>
                  </a:lnTo>
                  <a:lnTo>
                    <a:pt x="460" y="310"/>
                  </a:lnTo>
                  <a:lnTo>
                    <a:pt x="460" y="310"/>
                  </a:lnTo>
                  <a:lnTo>
                    <a:pt x="462" y="310"/>
                  </a:lnTo>
                  <a:lnTo>
                    <a:pt x="464" y="308"/>
                  </a:lnTo>
                  <a:lnTo>
                    <a:pt x="464" y="308"/>
                  </a:lnTo>
                  <a:lnTo>
                    <a:pt x="464" y="306"/>
                  </a:lnTo>
                  <a:lnTo>
                    <a:pt x="467" y="303"/>
                  </a:lnTo>
                  <a:lnTo>
                    <a:pt x="467" y="303"/>
                  </a:lnTo>
                  <a:lnTo>
                    <a:pt x="467" y="303"/>
                  </a:lnTo>
                  <a:lnTo>
                    <a:pt x="469" y="303"/>
                  </a:lnTo>
                  <a:lnTo>
                    <a:pt x="469" y="303"/>
                  </a:lnTo>
                  <a:lnTo>
                    <a:pt x="469" y="303"/>
                  </a:lnTo>
                  <a:lnTo>
                    <a:pt x="469" y="303"/>
                  </a:lnTo>
                  <a:lnTo>
                    <a:pt x="469" y="306"/>
                  </a:lnTo>
                  <a:lnTo>
                    <a:pt x="471" y="306"/>
                  </a:lnTo>
                  <a:lnTo>
                    <a:pt x="474" y="306"/>
                  </a:lnTo>
                  <a:lnTo>
                    <a:pt x="474" y="306"/>
                  </a:lnTo>
                  <a:lnTo>
                    <a:pt x="474" y="306"/>
                  </a:lnTo>
                  <a:lnTo>
                    <a:pt x="476" y="306"/>
                  </a:lnTo>
                  <a:lnTo>
                    <a:pt x="478" y="306"/>
                  </a:lnTo>
                  <a:lnTo>
                    <a:pt x="478" y="306"/>
                  </a:lnTo>
                  <a:lnTo>
                    <a:pt x="478" y="306"/>
                  </a:lnTo>
                  <a:lnTo>
                    <a:pt x="481" y="303"/>
                  </a:lnTo>
                  <a:lnTo>
                    <a:pt x="481" y="303"/>
                  </a:lnTo>
                  <a:lnTo>
                    <a:pt x="481" y="303"/>
                  </a:lnTo>
                  <a:lnTo>
                    <a:pt x="481" y="301"/>
                  </a:lnTo>
                  <a:lnTo>
                    <a:pt x="483" y="301"/>
                  </a:lnTo>
                  <a:lnTo>
                    <a:pt x="483" y="299"/>
                  </a:lnTo>
                  <a:lnTo>
                    <a:pt x="486" y="299"/>
                  </a:lnTo>
                  <a:lnTo>
                    <a:pt x="486" y="296"/>
                  </a:lnTo>
                  <a:lnTo>
                    <a:pt x="488" y="294"/>
                  </a:lnTo>
                  <a:lnTo>
                    <a:pt x="488" y="294"/>
                  </a:lnTo>
                  <a:lnTo>
                    <a:pt x="486" y="294"/>
                  </a:lnTo>
                  <a:lnTo>
                    <a:pt x="486" y="291"/>
                  </a:lnTo>
                  <a:lnTo>
                    <a:pt x="488" y="291"/>
                  </a:lnTo>
                  <a:lnTo>
                    <a:pt x="488" y="289"/>
                  </a:lnTo>
                  <a:lnTo>
                    <a:pt x="488" y="289"/>
                  </a:lnTo>
                  <a:lnTo>
                    <a:pt x="488" y="284"/>
                  </a:lnTo>
                  <a:lnTo>
                    <a:pt x="488" y="284"/>
                  </a:lnTo>
                  <a:lnTo>
                    <a:pt x="488" y="284"/>
                  </a:lnTo>
                  <a:lnTo>
                    <a:pt x="488" y="282"/>
                  </a:lnTo>
                  <a:lnTo>
                    <a:pt x="490" y="282"/>
                  </a:lnTo>
                  <a:lnTo>
                    <a:pt x="490" y="282"/>
                  </a:lnTo>
                  <a:lnTo>
                    <a:pt x="490" y="280"/>
                  </a:lnTo>
                  <a:lnTo>
                    <a:pt x="490" y="280"/>
                  </a:lnTo>
                  <a:lnTo>
                    <a:pt x="488" y="280"/>
                  </a:lnTo>
                  <a:lnTo>
                    <a:pt x="488" y="280"/>
                  </a:lnTo>
                  <a:lnTo>
                    <a:pt x="488" y="277"/>
                  </a:lnTo>
                  <a:lnTo>
                    <a:pt x="488" y="277"/>
                  </a:lnTo>
                  <a:lnTo>
                    <a:pt x="488" y="277"/>
                  </a:lnTo>
                  <a:lnTo>
                    <a:pt x="488" y="277"/>
                  </a:lnTo>
                  <a:lnTo>
                    <a:pt x="490" y="275"/>
                  </a:lnTo>
                  <a:lnTo>
                    <a:pt x="490" y="273"/>
                  </a:lnTo>
                  <a:lnTo>
                    <a:pt x="493" y="273"/>
                  </a:lnTo>
                  <a:lnTo>
                    <a:pt x="493" y="270"/>
                  </a:lnTo>
                  <a:lnTo>
                    <a:pt x="493" y="270"/>
                  </a:lnTo>
                  <a:lnTo>
                    <a:pt x="495" y="268"/>
                  </a:lnTo>
                  <a:lnTo>
                    <a:pt x="495" y="268"/>
                  </a:lnTo>
                  <a:lnTo>
                    <a:pt x="495" y="268"/>
                  </a:lnTo>
                  <a:lnTo>
                    <a:pt x="495" y="265"/>
                  </a:lnTo>
                  <a:lnTo>
                    <a:pt x="495" y="263"/>
                  </a:lnTo>
                  <a:lnTo>
                    <a:pt x="495" y="263"/>
                  </a:lnTo>
                  <a:lnTo>
                    <a:pt x="495" y="263"/>
                  </a:lnTo>
                  <a:lnTo>
                    <a:pt x="497" y="261"/>
                  </a:lnTo>
                  <a:lnTo>
                    <a:pt x="500" y="261"/>
                  </a:lnTo>
                  <a:lnTo>
                    <a:pt x="500" y="261"/>
                  </a:lnTo>
                  <a:lnTo>
                    <a:pt x="500" y="258"/>
                  </a:lnTo>
                  <a:lnTo>
                    <a:pt x="502" y="258"/>
                  </a:lnTo>
                  <a:lnTo>
                    <a:pt x="505" y="258"/>
                  </a:lnTo>
                  <a:lnTo>
                    <a:pt x="505" y="258"/>
                  </a:lnTo>
                  <a:lnTo>
                    <a:pt x="507" y="258"/>
                  </a:lnTo>
                  <a:lnTo>
                    <a:pt x="509" y="256"/>
                  </a:lnTo>
                  <a:lnTo>
                    <a:pt x="509" y="256"/>
                  </a:lnTo>
                  <a:lnTo>
                    <a:pt x="509" y="256"/>
                  </a:lnTo>
                  <a:lnTo>
                    <a:pt x="512" y="254"/>
                  </a:lnTo>
                  <a:lnTo>
                    <a:pt x="512" y="254"/>
                  </a:lnTo>
                  <a:lnTo>
                    <a:pt x="514" y="251"/>
                  </a:lnTo>
                  <a:lnTo>
                    <a:pt x="514" y="251"/>
                  </a:lnTo>
                  <a:lnTo>
                    <a:pt x="514" y="251"/>
                  </a:lnTo>
                  <a:lnTo>
                    <a:pt x="516" y="251"/>
                  </a:lnTo>
                  <a:lnTo>
                    <a:pt x="519" y="249"/>
                  </a:lnTo>
                  <a:lnTo>
                    <a:pt x="519" y="249"/>
                  </a:lnTo>
                  <a:lnTo>
                    <a:pt x="521" y="249"/>
                  </a:lnTo>
                  <a:lnTo>
                    <a:pt x="521" y="249"/>
                  </a:lnTo>
                  <a:lnTo>
                    <a:pt x="521" y="246"/>
                  </a:lnTo>
                  <a:close/>
                </a:path>
              </a:pathLst>
            </a:custGeom>
            <a:noFill/>
            <a:ln w="2" cap="rnd">
              <a:solidFill>
                <a:srgbClr val="F9F9F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186" name="Freeform 185"/>
            <p:cNvSpPr>
              <a:spLocks noEditPoints="1"/>
            </p:cNvSpPr>
            <p:nvPr/>
          </p:nvSpPr>
          <p:spPr bwMode="auto">
            <a:xfrm>
              <a:off x="2132" y="3270"/>
              <a:ext cx="473" cy="639"/>
            </a:xfrm>
            <a:custGeom>
              <a:avLst/>
              <a:gdLst>
                <a:gd name="T0" fmla="*/ 464 w 473"/>
                <a:gd name="T1" fmla="*/ 12 h 639"/>
                <a:gd name="T2" fmla="*/ 445 w 473"/>
                <a:gd name="T3" fmla="*/ 7 h 639"/>
                <a:gd name="T4" fmla="*/ 440 w 473"/>
                <a:gd name="T5" fmla="*/ 7 h 639"/>
                <a:gd name="T6" fmla="*/ 409 w 473"/>
                <a:gd name="T7" fmla="*/ 31 h 639"/>
                <a:gd name="T8" fmla="*/ 405 w 473"/>
                <a:gd name="T9" fmla="*/ 38 h 639"/>
                <a:gd name="T10" fmla="*/ 379 w 473"/>
                <a:gd name="T11" fmla="*/ 26 h 639"/>
                <a:gd name="T12" fmla="*/ 362 w 473"/>
                <a:gd name="T13" fmla="*/ 40 h 639"/>
                <a:gd name="T14" fmla="*/ 336 w 473"/>
                <a:gd name="T15" fmla="*/ 59 h 639"/>
                <a:gd name="T16" fmla="*/ 312 w 473"/>
                <a:gd name="T17" fmla="*/ 55 h 639"/>
                <a:gd name="T18" fmla="*/ 286 w 473"/>
                <a:gd name="T19" fmla="*/ 57 h 639"/>
                <a:gd name="T20" fmla="*/ 270 w 473"/>
                <a:gd name="T21" fmla="*/ 92 h 639"/>
                <a:gd name="T22" fmla="*/ 248 w 473"/>
                <a:gd name="T23" fmla="*/ 107 h 639"/>
                <a:gd name="T24" fmla="*/ 204 w 473"/>
                <a:gd name="T25" fmla="*/ 88 h 639"/>
                <a:gd name="T26" fmla="*/ 175 w 473"/>
                <a:gd name="T27" fmla="*/ 95 h 639"/>
                <a:gd name="T28" fmla="*/ 154 w 473"/>
                <a:gd name="T29" fmla="*/ 114 h 639"/>
                <a:gd name="T30" fmla="*/ 159 w 473"/>
                <a:gd name="T31" fmla="*/ 135 h 639"/>
                <a:gd name="T32" fmla="*/ 166 w 473"/>
                <a:gd name="T33" fmla="*/ 159 h 639"/>
                <a:gd name="T34" fmla="*/ 173 w 473"/>
                <a:gd name="T35" fmla="*/ 175 h 639"/>
                <a:gd name="T36" fmla="*/ 137 w 473"/>
                <a:gd name="T37" fmla="*/ 206 h 639"/>
                <a:gd name="T38" fmla="*/ 102 w 473"/>
                <a:gd name="T39" fmla="*/ 206 h 639"/>
                <a:gd name="T40" fmla="*/ 69 w 473"/>
                <a:gd name="T41" fmla="*/ 225 h 639"/>
                <a:gd name="T42" fmla="*/ 26 w 473"/>
                <a:gd name="T43" fmla="*/ 215 h 639"/>
                <a:gd name="T44" fmla="*/ 14 w 473"/>
                <a:gd name="T45" fmla="*/ 230 h 639"/>
                <a:gd name="T46" fmla="*/ 2 w 473"/>
                <a:gd name="T47" fmla="*/ 239 h 639"/>
                <a:gd name="T48" fmla="*/ 28 w 473"/>
                <a:gd name="T49" fmla="*/ 268 h 639"/>
                <a:gd name="T50" fmla="*/ 50 w 473"/>
                <a:gd name="T51" fmla="*/ 275 h 639"/>
                <a:gd name="T52" fmla="*/ 59 w 473"/>
                <a:gd name="T53" fmla="*/ 291 h 639"/>
                <a:gd name="T54" fmla="*/ 52 w 473"/>
                <a:gd name="T55" fmla="*/ 301 h 639"/>
                <a:gd name="T56" fmla="*/ 76 w 473"/>
                <a:gd name="T57" fmla="*/ 322 h 639"/>
                <a:gd name="T58" fmla="*/ 69 w 473"/>
                <a:gd name="T59" fmla="*/ 358 h 639"/>
                <a:gd name="T60" fmla="*/ 80 w 473"/>
                <a:gd name="T61" fmla="*/ 386 h 639"/>
                <a:gd name="T62" fmla="*/ 116 w 473"/>
                <a:gd name="T63" fmla="*/ 381 h 639"/>
                <a:gd name="T64" fmla="*/ 118 w 473"/>
                <a:gd name="T65" fmla="*/ 424 h 639"/>
                <a:gd name="T66" fmla="*/ 116 w 473"/>
                <a:gd name="T67" fmla="*/ 464 h 639"/>
                <a:gd name="T68" fmla="*/ 132 w 473"/>
                <a:gd name="T69" fmla="*/ 481 h 639"/>
                <a:gd name="T70" fmla="*/ 118 w 473"/>
                <a:gd name="T71" fmla="*/ 549 h 639"/>
                <a:gd name="T72" fmla="*/ 121 w 473"/>
                <a:gd name="T73" fmla="*/ 582 h 639"/>
                <a:gd name="T74" fmla="*/ 114 w 473"/>
                <a:gd name="T75" fmla="*/ 599 h 639"/>
                <a:gd name="T76" fmla="*/ 102 w 473"/>
                <a:gd name="T77" fmla="*/ 616 h 639"/>
                <a:gd name="T78" fmla="*/ 180 w 473"/>
                <a:gd name="T79" fmla="*/ 623 h 639"/>
                <a:gd name="T80" fmla="*/ 222 w 473"/>
                <a:gd name="T81" fmla="*/ 566 h 639"/>
                <a:gd name="T82" fmla="*/ 246 w 473"/>
                <a:gd name="T83" fmla="*/ 523 h 639"/>
                <a:gd name="T84" fmla="*/ 303 w 473"/>
                <a:gd name="T85" fmla="*/ 502 h 639"/>
                <a:gd name="T86" fmla="*/ 343 w 473"/>
                <a:gd name="T87" fmla="*/ 500 h 639"/>
                <a:gd name="T88" fmla="*/ 357 w 473"/>
                <a:gd name="T89" fmla="*/ 497 h 639"/>
                <a:gd name="T90" fmla="*/ 315 w 473"/>
                <a:gd name="T91" fmla="*/ 459 h 639"/>
                <a:gd name="T92" fmla="*/ 348 w 473"/>
                <a:gd name="T93" fmla="*/ 410 h 639"/>
                <a:gd name="T94" fmla="*/ 369 w 473"/>
                <a:gd name="T95" fmla="*/ 379 h 639"/>
                <a:gd name="T96" fmla="*/ 386 w 473"/>
                <a:gd name="T97" fmla="*/ 381 h 639"/>
                <a:gd name="T98" fmla="*/ 407 w 473"/>
                <a:gd name="T99" fmla="*/ 381 h 639"/>
                <a:gd name="T100" fmla="*/ 409 w 473"/>
                <a:gd name="T101" fmla="*/ 317 h 639"/>
                <a:gd name="T102" fmla="*/ 402 w 473"/>
                <a:gd name="T103" fmla="*/ 310 h 639"/>
                <a:gd name="T104" fmla="*/ 402 w 473"/>
                <a:gd name="T105" fmla="*/ 303 h 639"/>
                <a:gd name="T106" fmla="*/ 414 w 473"/>
                <a:gd name="T107" fmla="*/ 258 h 639"/>
                <a:gd name="T108" fmla="*/ 412 w 473"/>
                <a:gd name="T109" fmla="*/ 253 h 639"/>
                <a:gd name="T110" fmla="*/ 409 w 473"/>
                <a:gd name="T111" fmla="*/ 206 h 639"/>
                <a:gd name="T112" fmla="*/ 400 w 473"/>
                <a:gd name="T113" fmla="*/ 199 h 639"/>
                <a:gd name="T114" fmla="*/ 395 w 473"/>
                <a:gd name="T115" fmla="*/ 185 h 639"/>
                <a:gd name="T116" fmla="*/ 405 w 473"/>
                <a:gd name="T117" fmla="*/ 189 h 639"/>
                <a:gd name="T118" fmla="*/ 417 w 473"/>
                <a:gd name="T119" fmla="*/ 180 h 639"/>
                <a:gd name="T120" fmla="*/ 445 w 473"/>
                <a:gd name="T121" fmla="*/ 140 h 639"/>
                <a:gd name="T122" fmla="*/ 466 w 473"/>
                <a:gd name="T123" fmla="*/ 55 h 639"/>
                <a:gd name="T124" fmla="*/ 473 w 473"/>
                <a:gd name="T125" fmla="*/ 24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3" h="639">
                  <a:moveTo>
                    <a:pt x="469" y="12"/>
                  </a:moveTo>
                  <a:lnTo>
                    <a:pt x="469" y="12"/>
                  </a:lnTo>
                  <a:lnTo>
                    <a:pt x="469" y="7"/>
                  </a:lnTo>
                  <a:lnTo>
                    <a:pt x="466" y="2"/>
                  </a:lnTo>
                  <a:lnTo>
                    <a:pt x="466" y="2"/>
                  </a:lnTo>
                  <a:lnTo>
                    <a:pt x="466" y="5"/>
                  </a:lnTo>
                  <a:lnTo>
                    <a:pt x="466" y="5"/>
                  </a:lnTo>
                  <a:lnTo>
                    <a:pt x="469" y="12"/>
                  </a:lnTo>
                  <a:close/>
                  <a:moveTo>
                    <a:pt x="473" y="19"/>
                  </a:moveTo>
                  <a:lnTo>
                    <a:pt x="471" y="17"/>
                  </a:lnTo>
                  <a:lnTo>
                    <a:pt x="471" y="14"/>
                  </a:lnTo>
                  <a:lnTo>
                    <a:pt x="469" y="14"/>
                  </a:lnTo>
                  <a:lnTo>
                    <a:pt x="469" y="14"/>
                  </a:lnTo>
                  <a:lnTo>
                    <a:pt x="469" y="17"/>
                  </a:lnTo>
                  <a:lnTo>
                    <a:pt x="466" y="14"/>
                  </a:lnTo>
                  <a:lnTo>
                    <a:pt x="464" y="12"/>
                  </a:lnTo>
                  <a:lnTo>
                    <a:pt x="464" y="12"/>
                  </a:lnTo>
                  <a:lnTo>
                    <a:pt x="464" y="10"/>
                  </a:lnTo>
                  <a:lnTo>
                    <a:pt x="464" y="10"/>
                  </a:lnTo>
                  <a:lnTo>
                    <a:pt x="464" y="10"/>
                  </a:lnTo>
                  <a:lnTo>
                    <a:pt x="464" y="10"/>
                  </a:lnTo>
                  <a:lnTo>
                    <a:pt x="464" y="10"/>
                  </a:lnTo>
                  <a:lnTo>
                    <a:pt x="459" y="12"/>
                  </a:lnTo>
                  <a:lnTo>
                    <a:pt x="457" y="12"/>
                  </a:lnTo>
                  <a:lnTo>
                    <a:pt x="450" y="10"/>
                  </a:lnTo>
                  <a:lnTo>
                    <a:pt x="450" y="10"/>
                  </a:lnTo>
                  <a:lnTo>
                    <a:pt x="447" y="10"/>
                  </a:lnTo>
                  <a:lnTo>
                    <a:pt x="445" y="10"/>
                  </a:lnTo>
                  <a:lnTo>
                    <a:pt x="445" y="10"/>
                  </a:lnTo>
                  <a:lnTo>
                    <a:pt x="445" y="10"/>
                  </a:lnTo>
                  <a:lnTo>
                    <a:pt x="445" y="7"/>
                  </a:lnTo>
                  <a:lnTo>
                    <a:pt x="445" y="7"/>
                  </a:lnTo>
                  <a:lnTo>
                    <a:pt x="445" y="7"/>
                  </a:lnTo>
                  <a:lnTo>
                    <a:pt x="445" y="7"/>
                  </a:lnTo>
                  <a:lnTo>
                    <a:pt x="445" y="5"/>
                  </a:lnTo>
                  <a:lnTo>
                    <a:pt x="445" y="5"/>
                  </a:lnTo>
                  <a:lnTo>
                    <a:pt x="445" y="5"/>
                  </a:lnTo>
                  <a:lnTo>
                    <a:pt x="443" y="5"/>
                  </a:lnTo>
                  <a:lnTo>
                    <a:pt x="440" y="2"/>
                  </a:lnTo>
                  <a:lnTo>
                    <a:pt x="438" y="2"/>
                  </a:lnTo>
                  <a:lnTo>
                    <a:pt x="438" y="0"/>
                  </a:lnTo>
                  <a:lnTo>
                    <a:pt x="438" y="2"/>
                  </a:lnTo>
                  <a:lnTo>
                    <a:pt x="438" y="2"/>
                  </a:lnTo>
                  <a:lnTo>
                    <a:pt x="435" y="2"/>
                  </a:lnTo>
                  <a:lnTo>
                    <a:pt x="438" y="2"/>
                  </a:lnTo>
                  <a:lnTo>
                    <a:pt x="438" y="5"/>
                  </a:lnTo>
                  <a:lnTo>
                    <a:pt x="438" y="5"/>
                  </a:lnTo>
                  <a:lnTo>
                    <a:pt x="438" y="5"/>
                  </a:lnTo>
                  <a:lnTo>
                    <a:pt x="440" y="5"/>
                  </a:lnTo>
                  <a:lnTo>
                    <a:pt x="440" y="7"/>
                  </a:lnTo>
                  <a:lnTo>
                    <a:pt x="440" y="7"/>
                  </a:lnTo>
                  <a:lnTo>
                    <a:pt x="438" y="7"/>
                  </a:lnTo>
                  <a:lnTo>
                    <a:pt x="438" y="10"/>
                  </a:lnTo>
                  <a:lnTo>
                    <a:pt x="435" y="10"/>
                  </a:lnTo>
                  <a:lnTo>
                    <a:pt x="433" y="10"/>
                  </a:lnTo>
                  <a:lnTo>
                    <a:pt x="431" y="12"/>
                  </a:lnTo>
                  <a:lnTo>
                    <a:pt x="431" y="14"/>
                  </a:lnTo>
                  <a:lnTo>
                    <a:pt x="428" y="14"/>
                  </a:lnTo>
                  <a:lnTo>
                    <a:pt x="428" y="17"/>
                  </a:lnTo>
                  <a:lnTo>
                    <a:pt x="428" y="17"/>
                  </a:lnTo>
                  <a:lnTo>
                    <a:pt x="428" y="17"/>
                  </a:lnTo>
                  <a:lnTo>
                    <a:pt x="428" y="19"/>
                  </a:lnTo>
                  <a:lnTo>
                    <a:pt x="428" y="19"/>
                  </a:lnTo>
                  <a:lnTo>
                    <a:pt x="428" y="21"/>
                  </a:lnTo>
                  <a:lnTo>
                    <a:pt x="419" y="26"/>
                  </a:lnTo>
                  <a:lnTo>
                    <a:pt x="412" y="29"/>
                  </a:lnTo>
                  <a:lnTo>
                    <a:pt x="409" y="31"/>
                  </a:lnTo>
                  <a:lnTo>
                    <a:pt x="409" y="31"/>
                  </a:lnTo>
                  <a:lnTo>
                    <a:pt x="407" y="29"/>
                  </a:lnTo>
                  <a:lnTo>
                    <a:pt x="407" y="29"/>
                  </a:lnTo>
                  <a:lnTo>
                    <a:pt x="405" y="31"/>
                  </a:lnTo>
                  <a:lnTo>
                    <a:pt x="405" y="31"/>
                  </a:lnTo>
                  <a:lnTo>
                    <a:pt x="405" y="31"/>
                  </a:lnTo>
                  <a:lnTo>
                    <a:pt x="405" y="33"/>
                  </a:lnTo>
                  <a:lnTo>
                    <a:pt x="405" y="33"/>
                  </a:lnTo>
                  <a:lnTo>
                    <a:pt x="407" y="33"/>
                  </a:lnTo>
                  <a:lnTo>
                    <a:pt x="407" y="33"/>
                  </a:lnTo>
                  <a:lnTo>
                    <a:pt x="407" y="36"/>
                  </a:lnTo>
                  <a:lnTo>
                    <a:pt x="409" y="36"/>
                  </a:lnTo>
                  <a:lnTo>
                    <a:pt x="409" y="36"/>
                  </a:lnTo>
                  <a:lnTo>
                    <a:pt x="409" y="36"/>
                  </a:lnTo>
                  <a:lnTo>
                    <a:pt x="409" y="38"/>
                  </a:lnTo>
                  <a:lnTo>
                    <a:pt x="407" y="38"/>
                  </a:lnTo>
                  <a:lnTo>
                    <a:pt x="407" y="38"/>
                  </a:lnTo>
                  <a:lnTo>
                    <a:pt x="405" y="38"/>
                  </a:lnTo>
                  <a:lnTo>
                    <a:pt x="402" y="38"/>
                  </a:lnTo>
                  <a:lnTo>
                    <a:pt x="402" y="38"/>
                  </a:lnTo>
                  <a:lnTo>
                    <a:pt x="398" y="36"/>
                  </a:lnTo>
                  <a:lnTo>
                    <a:pt x="398" y="36"/>
                  </a:lnTo>
                  <a:lnTo>
                    <a:pt x="398" y="36"/>
                  </a:lnTo>
                  <a:lnTo>
                    <a:pt x="398" y="33"/>
                  </a:lnTo>
                  <a:lnTo>
                    <a:pt x="398" y="33"/>
                  </a:lnTo>
                  <a:lnTo>
                    <a:pt x="398" y="31"/>
                  </a:lnTo>
                  <a:lnTo>
                    <a:pt x="398" y="31"/>
                  </a:lnTo>
                  <a:lnTo>
                    <a:pt x="395" y="31"/>
                  </a:lnTo>
                  <a:lnTo>
                    <a:pt x="388" y="31"/>
                  </a:lnTo>
                  <a:lnTo>
                    <a:pt x="386" y="31"/>
                  </a:lnTo>
                  <a:lnTo>
                    <a:pt x="383" y="31"/>
                  </a:lnTo>
                  <a:lnTo>
                    <a:pt x="383" y="31"/>
                  </a:lnTo>
                  <a:lnTo>
                    <a:pt x="383" y="29"/>
                  </a:lnTo>
                  <a:lnTo>
                    <a:pt x="381" y="26"/>
                  </a:lnTo>
                  <a:lnTo>
                    <a:pt x="379" y="26"/>
                  </a:lnTo>
                  <a:lnTo>
                    <a:pt x="379" y="24"/>
                  </a:lnTo>
                  <a:lnTo>
                    <a:pt x="376" y="24"/>
                  </a:lnTo>
                  <a:lnTo>
                    <a:pt x="374" y="24"/>
                  </a:lnTo>
                  <a:lnTo>
                    <a:pt x="372" y="24"/>
                  </a:lnTo>
                  <a:lnTo>
                    <a:pt x="369" y="26"/>
                  </a:lnTo>
                  <a:lnTo>
                    <a:pt x="369" y="26"/>
                  </a:lnTo>
                  <a:lnTo>
                    <a:pt x="369" y="26"/>
                  </a:lnTo>
                  <a:lnTo>
                    <a:pt x="369" y="29"/>
                  </a:lnTo>
                  <a:lnTo>
                    <a:pt x="369" y="29"/>
                  </a:lnTo>
                  <a:lnTo>
                    <a:pt x="369" y="31"/>
                  </a:lnTo>
                  <a:lnTo>
                    <a:pt x="367" y="33"/>
                  </a:lnTo>
                  <a:lnTo>
                    <a:pt x="367" y="33"/>
                  </a:lnTo>
                  <a:lnTo>
                    <a:pt x="367" y="36"/>
                  </a:lnTo>
                  <a:lnTo>
                    <a:pt x="367" y="36"/>
                  </a:lnTo>
                  <a:lnTo>
                    <a:pt x="367" y="38"/>
                  </a:lnTo>
                  <a:lnTo>
                    <a:pt x="367" y="38"/>
                  </a:lnTo>
                  <a:lnTo>
                    <a:pt x="362" y="40"/>
                  </a:lnTo>
                  <a:lnTo>
                    <a:pt x="362" y="40"/>
                  </a:lnTo>
                  <a:lnTo>
                    <a:pt x="362" y="43"/>
                  </a:lnTo>
                  <a:lnTo>
                    <a:pt x="360" y="45"/>
                  </a:lnTo>
                  <a:lnTo>
                    <a:pt x="357" y="47"/>
                  </a:lnTo>
                  <a:lnTo>
                    <a:pt x="355" y="50"/>
                  </a:lnTo>
                  <a:lnTo>
                    <a:pt x="353" y="50"/>
                  </a:lnTo>
                  <a:lnTo>
                    <a:pt x="353" y="50"/>
                  </a:lnTo>
                  <a:lnTo>
                    <a:pt x="353" y="47"/>
                  </a:lnTo>
                  <a:lnTo>
                    <a:pt x="350" y="47"/>
                  </a:lnTo>
                  <a:lnTo>
                    <a:pt x="348" y="47"/>
                  </a:lnTo>
                  <a:lnTo>
                    <a:pt x="348" y="47"/>
                  </a:lnTo>
                  <a:lnTo>
                    <a:pt x="346" y="47"/>
                  </a:lnTo>
                  <a:lnTo>
                    <a:pt x="343" y="55"/>
                  </a:lnTo>
                  <a:lnTo>
                    <a:pt x="338" y="57"/>
                  </a:lnTo>
                  <a:lnTo>
                    <a:pt x="338" y="59"/>
                  </a:lnTo>
                  <a:lnTo>
                    <a:pt x="336" y="59"/>
                  </a:lnTo>
                  <a:lnTo>
                    <a:pt x="336" y="59"/>
                  </a:lnTo>
                  <a:lnTo>
                    <a:pt x="331" y="59"/>
                  </a:lnTo>
                  <a:lnTo>
                    <a:pt x="329" y="59"/>
                  </a:lnTo>
                  <a:lnTo>
                    <a:pt x="327" y="59"/>
                  </a:lnTo>
                  <a:lnTo>
                    <a:pt x="327" y="59"/>
                  </a:lnTo>
                  <a:lnTo>
                    <a:pt x="324" y="59"/>
                  </a:lnTo>
                  <a:lnTo>
                    <a:pt x="324" y="59"/>
                  </a:lnTo>
                  <a:lnTo>
                    <a:pt x="322" y="59"/>
                  </a:lnTo>
                  <a:lnTo>
                    <a:pt x="320" y="57"/>
                  </a:lnTo>
                  <a:lnTo>
                    <a:pt x="320" y="57"/>
                  </a:lnTo>
                  <a:lnTo>
                    <a:pt x="320" y="55"/>
                  </a:lnTo>
                  <a:lnTo>
                    <a:pt x="320" y="55"/>
                  </a:lnTo>
                  <a:lnTo>
                    <a:pt x="320" y="55"/>
                  </a:lnTo>
                  <a:lnTo>
                    <a:pt x="317" y="55"/>
                  </a:lnTo>
                  <a:lnTo>
                    <a:pt x="317" y="55"/>
                  </a:lnTo>
                  <a:lnTo>
                    <a:pt x="315" y="55"/>
                  </a:lnTo>
                  <a:lnTo>
                    <a:pt x="312" y="52"/>
                  </a:lnTo>
                  <a:lnTo>
                    <a:pt x="312" y="55"/>
                  </a:lnTo>
                  <a:lnTo>
                    <a:pt x="310" y="55"/>
                  </a:lnTo>
                  <a:lnTo>
                    <a:pt x="310" y="57"/>
                  </a:lnTo>
                  <a:lnTo>
                    <a:pt x="310" y="57"/>
                  </a:lnTo>
                  <a:lnTo>
                    <a:pt x="310" y="57"/>
                  </a:lnTo>
                  <a:lnTo>
                    <a:pt x="310" y="59"/>
                  </a:lnTo>
                  <a:lnTo>
                    <a:pt x="308" y="59"/>
                  </a:lnTo>
                  <a:lnTo>
                    <a:pt x="305" y="59"/>
                  </a:lnTo>
                  <a:lnTo>
                    <a:pt x="305" y="59"/>
                  </a:lnTo>
                  <a:lnTo>
                    <a:pt x="305" y="59"/>
                  </a:lnTo>
                  <a:lnTo>
                    <a:pt x="305" y="57"/>
                  </a:lnTo>
                  <a:lnTo>
                    <a:pt x="303" y="55"/>
                  </a:lnTo>
                  <a:lnTo>
                    <a:pt x="303" y="55"/>
                  </a:lnTo>
                  <a:lnTo>
                    <a:pt x="298" y="55"/>
                  </a:lnTo>
                  <a:lnTo>
                    <a:pt x="296" y="57"/>
                  </a:lnTo>
                  <a:lnTo>
                    <a:pt x="293" y="57"/>
                  </a:lnTo>
                  <a:lnTo>
                    <a:pt x="289" y="57"/>
                  </a:lnTo>
                  <a:lnTo>
                    <a:pt x="286" y="57"/>
                  </a:lnTo>
                  <a:lnTo>
                    <a:pt x="286" y="59"/>
                  </a:lnTo>
                  <a:lnTo>
                    <a:pt x="286" y="59"/>
                  </a:lnTo>
                  <a:lnTo>
                    <a:pt x="284" y="62"/>
                  </a:lnTo>
                  <a:lnTo>
                    <a:pt x="284" y="62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79" y="62"/>
                  </a:lnTo>
                  <a:lnTo>
                    <a:pt x="279" y="64"/>
                  </a:lnTo>
                  <a:lnTo>
                    <a:pt x="277" y="66"/>
                  </a:lnTo>
                  <a:lnTo>
                    <a:pt x="277" y="66"/>
                  </a:lnTo>
                  <a:lnTo>
                    <a:pt x="277" y="69"/>
                  </a:lnTo>
                  <a:lnTo>
                    <a:pt x="277" y="71"/>
                  </a:lnTo>
                  <a:lnTo>
                    <a:pt x="277" y="71"/>
                  </a:lnTo>
                  <a:lnTo>
                    <a:pt x="277" y="73"/>
                  </a:lnTo>
                  <a:lnTo>
                    <a:pt x="275" y="83"/>
                  </a:lnTo>
                  <a:lnTo>
                    <a:pt x="270" y="90"/>
                  </a:lnTo>
                  <a:lnTo>
                    <a:pt x="270" y="92"/>
                  </a:lnTo>
                  <a:lnTo>
                    <a:pt x="270" y="92"/>
                  </a:lnTo>
                  <a:lnTo>
                    <a:pt x="265" y="95"/>
                  </a:lnTo>
                  <a:lnTo>
                    <a:pt x="265" y="95"/>
                  </a:lnTo>
                  <a:lnTo>
                    <a:pt x="263" y="95"/>
                  </a:lnTo>
                  <a:lnTo>
                    <a:pt x="263" y="95"/>
                  </a:lnTo>
                  <a:lnTo>
                    <a:pt x="263" y="95"/>
                  </a:lnTo>
                  <a:lnTo>
                    <a:pt x="260" y="95"/>
                  </a:lnTo>
                  <a:lnTo>
                    <a:pt x="260" y="95"/>
                  </a:lnTo>
                  <a:lnTo>
                    <a:pt x="260" y="97"/>
                  </a:lnTo>
                  <a:lnTo>
                    <a:pt x="260" y="97"/>
                  </a:lnTo>
                  <a:lnTo>
                    <a:pt x="260" y="100"/>
                  </a:lnTo>
                  <a:lnTo>
                    <a:pt x="260" y="102"/>
                  </a:lnTo>
                  <a:lnTo>
                    <a:pt x="256" y="107"/>
                  </a:lnTo>
                  <a:lnTo>
                    <a:pt x="253" y="107"/>
                  </a:lnTo>
                  <a:lnTo>
                    <a:pt x="253" y="107"/>
                  </a:lnTo>
                  <a:lnTo>
                    <a:pt x="251" y="107"/>
                  </a:lnTo>
                  <a:lnTo>
                    <a:pt x="248" y="107"/>
                  </a:lnTo>
                  <a:lnTo>
                    <a:pt x="248" y="107"/>
                  </a:lnTo>
                  <a:lnTo>
                    <a:pt x="248" y="107"/>
                  </a:lnTo>
                  <a:lnTo>
                    <a:pt x="244" y="107"/>
                  </a:lnTo>
                  <a:lnTo>
                    <a:pt x="239" y="102"/>
                  </a:lnTo>
                  <a:lnTo>
                    <a:pt x="234" y="100"/>
                  </a:lnTo>
                  <a:lnTo>
                    <a:pt x="230" y="92"/>
                  </a:lnTo>
                  <a:lnTo>
                    <a:pt x="222" y="90"/>
                  </a:lnTo>
                  <a:lnTo>
                    <a:pt x="220" y="90"/>
                  </a:lnTo>
                  <a:lnTo>
                    <a:pt x="213" y="85"/>
                  </a:lnTo>
                  <a:lnTo>
                    <a:pt x="211" y="83"/>
                  </a:lnTo>
                  <a:lnTo>
                    <a:pt x="208" y="83"/>
                  </a:lnTo>
                  <a:lnTo>
                    <a:pt x="208" y="83"/>
                  </a:lnTo>
                  <a:lnTo>
                    <a:pt x="206" y="85"/>
                  </a:lnTo>
                  <a:lnTo>
                    <a:pt x="206" y="85"/>
                  </a:lnTo>
                  <a:lnTo>
                    <a:pt x="206" y="85"/>
                  </a:lnTo>
                  <a:lnTo>
                    <a:pt x="206" y="88"/>
                  </a:lnTo>
                  <a:lnTo>
                    <a:pt x="204" y="88"/>
                  </a:lnTo>
                  <a:lnTo>
                    <a:pt x="204" y="88"/>
                  </a:lnTo>
                  <a:lnTo>
                    <a:pt x="201" y="88"/>
                  </a:lnTo>
                  <a:lnTo>
                    <a:pt x="199" y="85"/>
                  </a:lnTo>
                  <a:lnTo>
                    <a:pt x="199" y="83"/>
                  </a:lnTo>
                  <a:lnTo>
                    <a:pt x="196" y="83"/>
                  </a:lnTo>
                  <a:lnTo>
                    <a:pt x="196" y="81"/>
                  </a:lnTo>
                  <a:lnTo>
                    <a:pt x="196" y="81"/>
                  </a:lnTo>
                  <a:lnTo>
                    <a:pt x="194" y="81"/>
                  </a:lnTo>
                  <a:lnTo>
                    <a:pt x="194" y="81"/>
                  </a:lnTo>
                  <a:lnTo>
                    <a:pt x="192" y="78"/>
                  </a:lnTo>
                  <a:lnTo>
                    <a:pt x="187" y="81"/>
                  </a:lnTo>
                  <a:lnTo>
                    <a:pt x="182" y="81"/>
                  </a:lnTo>
                  <a:lnTo>
                    <a:pt x="180" y="88"/>
                  </a:lnTo>
                  <a:lnTo>
                    <a:pt x="177" y="90"/>
                  </a:lnTo>
                  <a:lnTo>
                    <a:pt x="177" y="92"/>
                  </a:lnTo>
                  <a:lnTo>
                    <a:pt x="175" y="92"/>
                  </a:lnTo>
                  <a:lnTo>
                    <a:pt x="175" y="95"/>
                  </a:lnTo>
                  <a:lnTo>
                    <a:pt x="175" y="95"/>
                  </a:lnTo>
                  <a:lnTo>
                    <a:pt x="177" y="95"/>
                  </a:lnTo>
                  <a:lnTo>
                    <a:pt x="177" y="97"/>
                  </a:lnTo>
                  <a:lnTo>
                    <a:pt x="177" y="97"/>
                  </a:lnTo>
                  <a:lnTo>
                    <a:pt x="177" y="97"/>
                  </a:lnTo>
                  <a:lnTo>
                    <a:pt x="175" y="100"/>
                  </a:lnTo>
                  <a:lnTo>
                    <a:pt x="175" y="100"/>
                  </a:lnTo>
                  <a:lnTo>
                    <a:pt x="170" y="102"/>
                  </a:lnTo>
                  <a:lnTo>
                    <a:pt x="168" y="102"/>
                  </a:lnTo>
                  <a:lnTo>
                    <a:pt x="168" y="102"/>
                  </a:lnTo>
                  <a:lnTo>
                    <a:pt x="166" y="102"/>
                  </a:lnTo>
                  <a:lnTo>
                    <a:pt x="163" y="102"/>
                  </a:lnTo>
                  <a:lnTo>
                    <a:pt x="163" y="102"/>
                  </a:lnTo>
                  <a:lnTo>
                    <a:pt x="161" y="102"/>
                  </a:lnTo>
                  <a:lnTo>
                    <a:pt x="159" y="102"/>
                  </a:lnTo>
                  <a:lnTo>
                    <a:pt x="156" y="109"/>
                  </a:lnTo>
                  <a:lnTo>
                    <a:pt x="154" y="114"/>
                  </a:lnTo>
                  <a:lnTo>
                    <a:pt x="154" y="116"/>
                  </a:lnTo>
                  <a:lnTo>
                    <a:pt x="154" y="118"/>
                  </a:lnTo>
                  <a:lnTo>
                    <a:pt x="156" y="118"/>
                  </a:lnTo>
                  <a:lnTo>
                    <a:pt x="156" y="121"/>
                  </a:lnTo>
                  <a:lnTo>
                    <a:pt x="156" y="121"/>
                  </a:lnTo>
                  <a:lnTo>
                    <a:pt x="156" y="123"/>
                  </a:lnTo>
                  <a:lnTo>
                    <a:pt x="156" y="123"/>
                  </a:lnTo>
                  <a:lnTo>
                    <a:pt x="156" y="123"/>
                  </a:lnTo>
                  <a:lnTo>
                    <a:pt x="156" y="123"/>
                  </a:lnTo>
                  <a:lnTo>
                    <a:pt x="156" y="123"/>
                  </a:lnTo>
                  <a:lnTo>
                    <a:pt x="156" y="123"/>
                  </a:lnTo>
                  <a:lnTo>
                    <a:pt x="159" y="123"/>
                  </a:lnTo>
                  <a:lnTo>
                    <a:pt x="159" y="123"/>
                  </a:lnTo>
                  <a:lnTo>
                    <a:pt x="161" y="123"/>
                  </a:lnTo>
                  <a:lnTo>
                    <a:pt x="161" y="126"/>
                  </a:lnTo>
                  <a:lnTo>
                    <a:pt x="161" y="128"/>
                  </a:lnTo>
                  <a:lnTo>
                    <a:pt x="159" y="135"/>
                  </a:lnTo>
                  <a:lnTo>
                    <a:pt x="159" y="135"/>
                  </a:lnTo>
                  <a:lnTo>
                    <a:pt x="156" y="137"/>
                  </a:lnTo>
                  <a:lnTo>
                    <a:pt x="154" y="140"/>
                  </a:lnTo>
                  <a:lnTo>
                    <a:pt x="154" y="142"/>
                  </a:lnTo>
                  <a:lnTo>
                    <a:pt x="149" y="144"/>
                  </a:lnTo>
                  <a:lnTo>
                    <a:pt x="144" y="147"/>
                  </a:lnTo>
                  <a:lnTo>
                    <a:pt x="144" y="149"/>
                  </a:lnTo>
                  <a:lnTo>
                    <a:pt x="144" y="149"/>
                  </a:lnTo>
                  <a:lnTo>
                    <a:pt x="142" y="152"/>
                  </a:lnTo>
                  <a:lnTo>
                    <a:pt x="142" y="152"/>
                  </a:lnTo>
                  <a:lnTo>
                    <a:pt x="142" y="152"/>
                  </a:lnTo>
                  <a:lnTo>
                    <a:pt x="144" y="154"/>
                  </a:lnTo>
                  <a:lnTo>
                    <a:pt x="144" y="154"/>
                  </a:lnTo>
                  <a:lnTo>
                    <a:pt x="144" y="156"/>
                  </a:lnTo>
                  <a:lnTo>
                    <a:pt x="144" y="156"/>
                  </a:lnTo>
                  <a:lnTo>
                    <a:pt x="147" y="159"/>
                  </a:lnTo>
                  <a:lnTo>
                    <a:pt x="166" y="159"/>
                  </a:lnTo>
                  <a:lnTo>
                    <a:pt x="170" y="159"/>
                  </a:lnTo>
                  <a:lnTo>
                    <a:pt x="173" y="161"/>
                  </a:lnTo>
                  <a:lnTo>
                    <a:pt x="173" y="161"/>
                  </a:lnTo>
                  <a:lnTo>
                    <a:pt x="173" y="161"/>
                  </a:lnTo>
                  <a:lnTo>
                    <a:pt x="177" y="166"/>
                  </a:lnTo>
                  <a:lnTo>
                    <a:pt x="177" y="168"/>
                  </a:lnTo>
                  <a:lnTo>
                    <a:pt x="177" y="168"/>
                  </a:lnTo>
                  <a:lnTo>
                    <a:pt x="177" y="168"/>
                  </a:lnTo>
                  <a:lnTo>
                    <a:pt x="177" y="171"/>
                  </a:lnTo>
                  <a:lnTo>
                    <a:pt x="177" y="171"/>
                  </a:lnTo>
                  <a:lnTo>
                    <a:pt x="177" y="171"/>
                  </a:lnTo>
                  <a:lnTo>
                    <a:pt x="177" y="171"/>
                  </a:lnTo>
                  <a:lnTo>
                    <a:pt x="175" y="173"/>
                  </a:lnTo>
                  <a:lnTo>
                    <a:pt x="175" y="173"/>
                  </a:lnTo>
                  <a:lnTo>
                    <a:pt x="175" y="173"/>
                  </a:lnTo>
                  <a:lnTo>
                    <a:pt x="173" y="175"/>
                  </a:lnTo>
                  <a:lnTo>
                    <a:pt x="173" y="175"/>
                  </a:lnTo>
                  <a:lnTo>
                    <a:pt x="170" y="178"/>
                  </a:lnTo>
                  <a:lnTo>
                    <a:pt x="168" y="182"/>
                  </a:lnTo>
                  <a:lnTo>
                    <a:pt x="166" y="185"/>
                  </a:lnTo>
                  <a:lnTo>
                    <a:pt x="166" y="187"/>
                  </a:lnTo>
                  <a:lnTo>
                    <a:pt x="163" y="187"/>
                  </a:lnTo>
                  <a:lnTo>
                    <a:pt x="163" y="187"/>
                  </a:lnTo>
                  <a:lnTo>
                    <a:pt x="161" y="187"/>
                  </a:lnTo>
                  <a:lnTo>
                    <a:pt x="149" y="189"/>
                  </a:lnTo>
                  <a:lnTo>
                    <a:pt x="147" y="189"/>
                  </a:lnTo>
                  <a:lnTo>
                    <a:pt x="144" y="189"/>
                  </a:lnTo>
                  <a:lnTo>
                    <a:pt x="144" y="192"/>
                  </a:lnTo>
                  <a:lnTo>
                    <a:pt x="142" y="194"/>
                  </a:lnTo>
                  <a:lnTo>
                    <a:pt x="142" y="197"/>
                  </a:lnTo>
                  <a:lnTo>
                    <a:pt x="140" y="201"/>
                  </a:lnTo>
                  <a:lnTo>
                    <a:pt x="140" y="204"/>
                  </a:lnTo>
                  <a:lnTo>
                    <a:pt x="137" y="206"/>
                  </a:lnTo>
                  <a:lnTo>
                    <a:pt x="137" y="206"/>
                  </a:lnTo>
                  <a:lnTo>
                    <a:pt x="132" y="206"/>
                  </a:lnTo>
                  <a:lnTo>
                    <a:pt x="130" y="206"/>
                  </a:lnTo>
                  <a:lnTo>
                    <a:pt x="128" y="206"/>
                  </a:lnTo>
                  <a:lnTo>
                    <a:pt x="125" y="206"/>
                  </a:lnTo>
                  <a:lnTo>
                    <a:pt x="125" y="206"/>
                  </a:lnTo>
                  <a:lnTo>
                    <a:pt x="123" y="204"/>
                  </a:lnTo>
                  <a:lnTo>
                    <a:pt x="121" y="204"/>
                  </a:lnTo>
                  <a:lnTo>
                    <a:pt x="121" y="204"/>
                  </a:lnTo>
                  <a:lnTo>
                    <a:pt x="118" y="204"/>
                  </a:lnTo>
                  <a:lnTo>
                    <a:pt x="118" y="204"/>
                  </a:lnTo>
                  <a:lnTo>
                    <a:pt x="116" y="204"/>
                  </a:lnTo>
                  <a:lnTo>
                    <a:pt x="114" y="206"/>
                  </a:lnTo>
                  <a:lnTo>
                    <a:pt x="109" y="204"/>
                  </a:lnTo>
                  <a:lnTo>
                    <a:pt x="106" y="206"/>
                  </a:lnTo>
                  <a:lnTo>
                    <a:pt x="104" y="206"/>
                  </a:lnTo>
                  <a:lnTo>
                    <a:pt x="104" y="206"/>
                  </a:lnTo>
                  <a:lnTo>
                    <a:pt x="102" y="206"/>
                  </a:lnTo>
                  <a:lnTo>
                    <a:pt x="102" y="208"/>
                  </a:lnTo>
                  <a:lnTo>
                    <a:pt x="102" y="211"/>
                  </a:lnTo>
                  <a:lnTo>
                    <a:pt x="99" y="211"/>
                  </a:lnTo>
                  <a:lnTo>
                    <a:pt x="99" y="211"/>
                  </a:lnTo>
                  <a:lnTo>
                    <a:pt x="92" y="204"/>
                  </a:lnTo>
                  <a:lnTo>
                    <a:pt x="90" y="204"/>
                  </a:lnTo>
                  <a:lnTo>
                    <a:pt x="90" y="201"/>
                  </a:lnTo>
                  <a:lnTo>
                    <a:pt x="88" y="204"/>
                  </a:lnTo>
                  <a:lnTo>
                    <a:pt x="85" y="204"/>
                  </a:lnTo>
                  <a:lnTo>
                    <a:pt x="83" y="204"/>
                  </a:lnTo>
                  <a:lnTo>
                    <a:pt x="80" y="204"/>
                  </a:lnTo>
                  <a:lnTo>
                    <a:pt x="80" y="204"/>
                  </a:lnTo>
                  <a:lnTo>
                    <a:pt x="78" y="206"/>
                  </a:lnTo>
                  <a:lnTo>
                    <a:pt x="73" y="211"/>
                  </a:lnTo>
                  <a:lnTo>
                    <a:pt x="71" y="215"/>
                  </a:lnTo>
                  <a:lnTo>
                    <a:pt x="71" y="223"/>
                  </a:lnTo>
                  <a:lnTo>
                    <a:pt x="69" y="225"/>
                  </a:lnTo>
                  <a:lnTo>
                    <a:pt x="69" y="225"/>
                  </a:lnTo>
                  <a:lnTo>
                    <a:pt x="61" y="225"/>
                  </a:lnTo>
                  <a:lnTo>
                    <a:pt x="61" y="223"/>
                  </a:lnTo>
                  <a:lnTo>
                    <a:pt x="45" y="225"/>
                  </a:lnTo>
                  <a:lnTo>
                    <a:pt x="43" y="225"/>
                  </a:lnTo>
                  <a:lnTo>
                    <a:pt x="40" y="225"/>
                  </a:lnTo>
                  <a:lnTo>
                    <a:pt x="38" y="225"/>
                  </a:lnTo>
                  <a:lnTo>
                    <a:pt x="38" y="223"/>
                  </a:lnTo>
                  <a:lnTo>
                    <a:pt x="38" y="223"/>
                  </a:lnTo>
                  <a:lnTo>
                    <a:pt x="38" y="220"/>
                  </a:lnTo>
                  <a:lnTo>
                    <a:pt x="38" y="218"/>
                  </a:lnTo>
                  <a:lnTo>
                    <a:pt x="38" y="218"/>
                  </a:lnTo>
                  <a:lnTo>
                    <a:pt x="35" y="215"/>
                  </a:lnTo>
                  <a:lnTo>
                    <a:pt x="33" y="215"/>
                  </a:lnTo>
                  <a:lnTo>
                    <a:pt x="31" y="215"/>
                  </a:lnTo>
                  <a:lnTo>
                    <a:pt x="28" y="215"/>
                  </a:lnTo>
                  <a:lnTo>
                    <a:pt x="26" y="215"/>
                  </a:lnTo>
                  <a:lnTo>
                    <a:pt x="26" y="218"/>
                  </a:lnTo>
                  <a:lnTo>
                    <a:pt x="24" y="218"/>
                  </a:lnTo>
                  <a:lnTo>
                    <a:pt x="24" y="218"/>
                  </a:lnTo>
                  <a:lnTo>
                    <a:pt x="24" y="220"/>
                  </a:lnTo>
                  <a:lnTo>
                    <a:pt x="21" y="220"/>
                  </a:lnTo>
                  <a:lnTo>
                    <a:pt x="24" y="223"/>
                  </a:lnTo>
                  <a:lnTo>
                    <a:pt x="24" y="223"/>
                  </a:lnTo>
                  <a:lnTo>
                    <a:pt x="24" y="223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19" y="225"/>
                  </a:lnTo>
                  <a:lnTo>
                    <a:pt x="16" y="225"/>
                  </a:lnTo>
                  <a:lnTo>
                    <a:pt x="16" y="225"/>
                  </a:lnTo>
                  <a:lnTo>
                    <a:pt x="16" y="227"/>
                  </a:lnTo>
                  <a:lnTo>
                    <a:pt x="14" y="230"/>
                  </a:lnTo>
                  <a:lnTo>
                    <a:pt x="14" y="230"/>
                  </a:lnTo>
                  <a:lnTo>
                    <a:pt x="12" y="230"/>
                  </a:lnTo>
                  <a:lnTo>
                    <a:pt x="9" y="230"/>
                  </a:lnTo>
                  <a:lnTo>
                    <a:pt x="7" y="230"/>
                  </a:lnTo>
                  <a:lnTo>
                    <a:pt x="5" y="230"/>
                  </a:lnTo>
                  <a:lnTo>
                    <a:pt x="2" y="227"/>
                  </a:lnTo>
                  <a:lnTo>
                    <a:pt x="2" y="230"/>
                  </a:lnTo>
                  <a:lnTo>
                    <a:pt x="2" y="230"/>
                  </a:lnTo>
                  <a:lnTo>
                    <a:pt x="2" y="232"/>
                  </a:lnTo>
                  <a:lnTo>
                    <a:pt x="2" y="234"/>
                  </a:lnTo>
                  <a:lnTo>
                    <a:pt x="2" y="234"/>
                  </a:lnTo>
                  <a:lnTo>
                    <a:pt x="0" y="237"/>
                  </a:lnTo>
                  <a:lnTo>
                    <a:pt x="0" y="237"/>
                  </a:lnTo>
                  <a:lnTo>
                    <a:pt x="2" y="237"/>
                  </a:lnTo>
                  <a:lnTo>
                    <a:pt x="2" y="239"/>
                  </a:lnTo>
                  <a:lnTo>
                    <a:pt x="2" y="239"/>
                  </a:lnTo>
                  <a:lnTo>
                    <a:pt x="2" y="239"/>
                  </a:lnTo>
                  <a:lnTo>
                    <a:pt x="2" y="239"/>
                  </a:lnTo>
                  <a:lnTo>
                    <a:pt x="2" y="242"/>
                  </a:lnTo>
                  <a:lnTo>
                    <a:pt x="2" y="242"/>
                  </a:lnTo>
                  <a:lnTo>
                    <a:pt x="2" y="242"/>
                  </a:lnTo>
                  <a:lnTo>
                    <a:pt x="5" y="244"/>
                  </a:lnTo>
                  <a:lnTo>
                    <a:pt x="9" y="244"/>
                  </a:lnTo>
                  <a:lnTo>
                    <a:pt x="21" y="249"/>
                  </a:lnTo>
                  <a:lnTo>
                    <a:pt x="24" y="249"/>
                  </a:lnTo>
                  <a:lnTo>
                    <a:pt x="26" y="251"/>
                  </a:lnTo>
                  <a:lnTo>
                    <a:pt x="26" y="251"/>
                  </a:lnTo>
                  <a:lnTo>
                    <a:pt x="28" y="251"/>
                  </a:lnTo>
                  <a:lnTo>
                    <a:pt x="28" y="253"/>
                  </a:lnTo>
                  <a:lnTo>
                    <a:pt x="31" y="253"/>
                  </a:lnTo>
                  <a:lnTo>
                    <a:pt x="31" y="253"/>
                  </a:lnTo>
                  <a:lnTo>
                    <a:pt x="33" y="258"/>
                  </a:lnTo>
                  <a:lnTo>
                    <a:pt x="38" y="260"/>
                  </a:lnTo>
                  <a:lnTo>
                    <a:pt x="35" y="263"/>
                  </a:lnTo>
                  <a:lnTo>
                    <a:pt x="28" y="268"/>
                  </a:lnTo>
                  <a:lnTo>
                    <a:pt x="28" y="268"/>
                  </a:lnTo>
                  <a:lnTo>
                    <a:pt x="26" y="272"/>
                  </a:lnTo>
                  <a:lnTo>
                    <a:pt x="26" y="272"/>
                  </a:lnTo>
                  <a:lnTo>
                    <a:pt x="26" y="275"/>
                  </a:lnTo>
                  <a:lnTo>
                    <a:pt x="26" y="275"/>
                  </a:lnTo>
                  <a:lnTo>
                    <a:pt x="26" y="275"/>
                  </a:lnTo>
                  <a:lnTo>
                    <a:pt x="28" y="275"/>
                  </a:lnTo>
                  <a:lnTo>
                    <a:pt x="31" y="275"/>
                  </a:lnTo>
                  <a:lnTo>
                    <a:pt x="31" y="275"/>
                  </a:lnTo>
                  <a:lnTo>
                    <a:pt x="33" y="275"/>
                  </a:lnTo>
                  <a:lnTo>
                    <a:pt x="33" y="275"/>
                  </a:lnTo>
                  <a:lnTo>
                    <a:pt x="35" y="275"/>
                  </a:lnTo>
                  <a:lnTo>
                    <a:pt x="35" y="275"/>
                  </a:lnTo>
                  <a:lnTo>
                    <a:pt x="38" y="275"/>
                  </a:lnTo>
                  <a:lnTo>
                    <a:pt x="40" y="275"/>
                  </a:lnTo>
                  <a:lnTo>
                    <a:pt x="47" y="275"/>
                  </a:lnTo>
                  <a:lnTo>
                    <a:pt x="50" y="275"/>
                  </a:lnTo>
                  <a:lnTo>
                    <a:pt x="50" y="275"/>
                  </a:lnTo>
                  <a:lnTo>
                    <a:pt x="54" y="272"/>
                  </a:lnTo>
                  <a:lnTo>
                    <a:pt x="54" y="270"/>
                  </a:lnTo>
                  <a:lnTo>
                    <a:pt x="54" y="270"/>
                  </a:lnTo>
                  <a:lnTo>
                    <a:pt x="54" y="272"/>
                  </a:lnTo>
                  <a:lnTo>
                    <a:pt x="54" y="275"/>
                  </a:lnTo>
                  <a:lnTo>
                    <a:pt x="54" y="275"/>
                  </a:lnTo>
                  <a:lnTo>
                    <a:pt x="54" y="277"/>
                  </a:lnTo>
                  <a:lnTo>
                    <a:pt x="54" y="277"/>
                  </a:lnTo>
                  <a:lnTo>
                    <a:pt x="54" y="279"/>
                  </a:lnTo>
                  <a:lnTo>
                    <a:pt x="54" y="279"/>
                  </a:lnTo>
                  <a:lnTo>
                    <a:pt x="54" y="282"/>
                  </a:lnTo>
                  <a:lnTo>
                    <a:pt x="57" y="282"/>
                  </a:lnTo>
                  <a:lnTo>
                    <a:pt x="57" y="282"/>
                  </a:lnTo>
                  <a:lnTo>
                    <a:pt x="57" y="284"/>
                  </a:lnTo>
                  <a:lnTo>
                    <a:pt x="59" y="289"/>
                  </a:lnTo>
                  <a:lnTo>
                    <a:pt x="59" y="291"/>
                  </a:lnTo>
                  <a:lnTo>
                    <a:pt x="61" y="291"/>
                  </a:lnTo>
                  <a:lnTo>
                    <a:pt x="61" y="291"/>
                  </a:lnTo>
                  <a:lnTo>
                    <a:pt x="61" y="294"/>
                  </a:lnTo>
                  <a:lnTo>
                    <a:pt x="61" y="294"/>
                  </a:lnTo>
                  <a:lnTo>
                    <a:pt x="61" y="294"/>
                  </a:lnTo>
                  <a:lnTo>
                    <a:pt x="61" y="296"/>
                  </a:lnTo>
                  <a:lnTo>
                    <a:pt x="59" y="296"/>
                  </a:lnTo>
                  <a:lnTo>
                    <a:pt x="59" y="296"/>
                  </a:lnTo>
                  <a:lnTo>
                    <a:pt x="57" y="294"/>
                  </a:lnTo>
                  <a:lnTo>
                    <a:pt x="57" y="294"/>
                  </a:lnTo>
                  <a:lnTo>
                    <a:pt x="54" y="294"/>
                  </a:lnTo>
                  <a:lnTo>
                    <a:pt x="54" y="294"/>
                  </a:lnTo>
                  <a:lnTo>
                    <a:pt x="54" y="296"/>
                  </a:lnTo>
                  <a:lnTo>
                    <a:pt x="52" y="296"/>
                  </a:lnTo>
                  <a:lnTo>
                    <a:pt x="52" y="296"/>
                  </a:lnTo>
                  <a:lnTo>
                    <a:pt x="52" y="298"/>
                  </a:lnTo>
                  <a:lnTo>
                    <a:pt x="52" y="301"/>
                  </a:lnTo>
                  <a:lnTo>
                    <a:pt x="52" y="301"/>
                  </a:lnTo>
                  <a:lnTo>
                    <a:pt x="52" y="303"/>
                  </a:lnTo>
                  <a:lnTo>
                    <a:pt x="54" y="305"/>
                  </a:lnTo>
                  <a:lnTo>
                    <a:pt x="54" y="308"/>
                  </a:lnTo>
                  <a:lnTo>
                    <a:pt x="57" y="308"/>
                  </a:lnTo>
                  <a:lnTo>
                    <a:pt x="64" y="310"/>
                  </a:lnTo>
                  <a:lnTo>
                    <a:pt x="69" y="313"/>
                  </a:lnTo>
                  <a:lnTo>
                    <a:pt x="69" y="315"/>
                  </a:lnTo>
                  <a:lnTo>
                    <a:pt x="71" y="315"/>
                  </a:lnTo>
                  <a:lnTo>
                    <a:pt x="71" y="317"/>
                  </a:lnTo>
                  <a:lnTo>
                    <a:pt x="71" y="317"/>
                  </a:lnTo>
                  <a:lnTo>
                    <a:pt x="71" y="320"/>
                  </a:lnTo>
                  <a:lnTo>
                    <a:pt x="73" y="320"/>
                  </a:lnTo>
                  <a:lnTo>
                    <a:pt x="73" y="322"/>
                  </a:lnTo>
                  <a:lnTo>
                    <a:pt x="73" y="322"/>
                  </a:lnTo>
                  <a:lnTo>
                    <a:pt x="76" y="322"/>
                  </a:lnTo>
                  <a:lnTo>
                    <a:pt x="76" y="322"/>
                  </a:lnTo>
                  <a:lnTo>
                    <a:pt x="76" y="322"/>
                  </a:lnTo>
                  <a:lnTo>
                    <a:pt x="76" y="324"/>
                  </a:lnTo>
                  <a:lnTo>
                    <a:pt x="76" y="327"/>
                  </a:lnTo>
                  <a:lnTo>
                    <a:pt x="76" y="327"/>
                  </a:lnTo>
                  <a:lnTo>
                    <a:pt x="76" y="329"/>
                  </a:lnTo>
                  <a:lnTo>
                    <a:pt x="76" y="331"/>
                  </a:lnTo>
                  <a:lnTo>
                    <a:pt x="76" y="334"/>
                  </a:lnTo>
                  <a:lnTo>
                    <a:pt x="76" y="336"/>
                  </a:lnTo>
                  <a:lnTo>
                    <a:pt x="73" y="339"/>
                  </a:lnTo>
                  <a:lnTo>
                    <a:pt x="73" y="339"/>
                  </a:lnTo>
                  <a:lnTo>
                    <a:pt x="71" y="339"/>
                  </a:lnTo>
                  <a:lnTo>
                    <a:pt x="69" y="339"/>
                  </a:lnTo>
                  <a:lnTo>
                    <a:pt x="69" y="341"/>
                  </a:lnTo>
                  <a:lnTo>
                    <a:pt x="69" y="341"/>
                  </a:lnTo>
                  <a:lnTo>
                    <a:pt x="69" y="350"/>
                  </a:lnTo>
                  <a:lnTo>
                    <a:pt x="69" y="358"/>
                  </a:lnTo>
                  <a:lnTo>
                    <a:pt x="69" y="358"/>
                  </a:lnTo>
                  <a:lnTo>
                    <a:pt x="69" y="358"/>
                  </a:lnTo>
                  <a:lnTo>
                    <a:pt x="69" y="360"/>
                  </a:lnTo>
                  <a:lnTo>
                    <a:pt x="66" y="365"/>
                  </a:lnTo>
                  <a:lnTo>
                    <a:pt x="69" y="367"/>
                  </a:lnTo>
                  <a:lnTo>
                    <a:pt x="69" y="367"/>
                  </a:lnTo>
                  <a:lnTo>
                    <a:pt x="69" y="369"/>
                  </a:lnTo>
                  <a:lnTo>
                    <a:pt x="71" y="372"/>
                  </a:lnTo>
                  <a:lnTo>
                    <a:pt x="71" y="372"/>
                  </a:lnTo>
                  <a:lnTo>
                    <a:pt x="71" y="374"/>
                  </a:lnTo>
                  <a:lnTo>
                    <a:pt x="71" y="376"/>
                  </a:lnTo>
                  <a:lnTo>
                    <a:pt x="71" y="379"/>
                  </a:lnTo>
                  <a:lnTo>
                    <a:pt x="71" y="379"/>
                  </a:lnTo>
                  <a:lnTo>
                    <a:pt x="71" y="381"/>
                  </a:lnTo>
                  <a:lnTo>
                    <a:pt x="73" y="381"/>
                  </a:lnTo>
                  <a:lnTo>
                    <a:pt x="76" y="384"/>
                  </a:lnTo>
                  <a:lnTo>
                    <a:pt x="78" y="384"/>
                  </a:lnTo>
                  <a:lnTo>
                    <a:pt x="80" y="386"/>
                  </a:lnTo>
                  <a:lnTo>
                    <a:pt x="80" y="388"/>
                  </a:lnTo>
                  <a:lnTo>
                    <a:pt x="80" y="388"/>
                  </a:lnTo>
                  <a:lnTo>
                    <a:pt x="83" y="388"/>
                  </a:lnTo>
                  <a:lnTo>
                    <a:pt x="83" y="388"/>
                  </a:lnTo>
                  <a:lnTo>
                    <a:pt x="85" y="388"/>
                  </a:lnTo>
                  <a:lnTo>
                    <a:pt x="85" y="388"/>
                  </a:lnTo>
                  <a:lnTo>
                    <a:pt x="88" y="388"/>
                  </a:lnTo>
                  <a:lnTo>
                    <a:pt x="92" y="386"/>
                  </a:lnTo>
                  <a:lnTo>
                    <a:pt x="97" y="381"/>
                  </a:lnTo>
                  <a:lnTo>
                    <a:pt x="97" y="381"/>
                  </a:lnTo>
                  <a:lnTo>
                    <a:pt x="99" y="379"/>
                  </a:lnTo>
                  <a:lnTo>
                    <a:pt x="104" y="376"/>
                  </a:lnTo>
                  <a:lnTo>
                    <a:pt x="109" y="376"/>
                  </a:lnTo>
                  <a:lnTo>
                    <a:pt x="111" y="374"/>
                  </a:lnTo>
                  <a:lnTo>
                    <a:pt x="114" y="376"/>
                  </a:lnTo>
                  <a:lnTo>
                    <a:pt x="114" y="376"/>
                  </a:lnTo>
                  <a:lnTo>
                    <a:pt x="116" y="381"/>
                  </a:lnTo>
                  <a:lnTo>
                    <a:pt x="116" y="381"/>
                  </a:lnTo>
                  <a:lnTo>
                    <a:pt x="118" y="384"/>
                  </a:lnTo>
                  <a:lnTo>
                    <a:pt x="118" y="386"/>
                  </a:lnTo>
                  <a:lnTo>
                    <a:pt x="118" y="388"/>
                  </a:lnTo>
                  <a:lnTo>
                    <a:pt x="118" y="391"/>
                  </a:lnTo>
                  <a:lnTo>
                    <a:pt x="121" y="391"/>
                  </a:lnTo>
                  <a:lnTo>
                    <a:pt x="121" y="391"/>
                  </a:lnTo>
                  <a:lnTo>
                    <a:pt x="121" y="391"/>
                  </a:lnTo>
                  <a:lnTo>
                    <a:pt x="121" y="393"/>
                  </a:lnTo>
                  <a:lnTo>
                    <a:pt x="121" y="395"/>
                  </a:lnTo>
                  <a:lnTo>
                    <a:pt x="116" y="407"/>
                  </a:lnTo>
                  <a:lnTo>
                    <a:pt x="116" y="407"/>
                  </a:lnTo>
                  <a:lnTo>
                    <a:pt x="116" y="410"/>
                  </a:lnTo>
                  <a:lnTo>
                    <a:pt x="116" y="412"/>
                  </a:lnTo>
                  <a:lnTo>
                    <a:pt x="118" y="419"/>
                  </a:lnTo>
                  <a:lnTo>
                    <a:pt x="118" y="421"/>
                  </a:lnTo>
                  <a:lnTo>
                    <a:pt x="118" y="424"/>
                  </a:lnTo>
                  <a:lnTo>
                    <a:pt x="116" y="429"/>
                  </a:lnTo>
                  <a:lnTo>
                    <a:pt x="116" y="431"/>
                  </a:lnTo>
                  <a:lnTo>
                    <a:pt x="116" y="431"/>
                  </a:lnTo>
                  <a:lnTo>
                    <a:pt x="116" y="436"/>
                  </a:lnTo>
                  <a:lnTo>
                    <a:pt x="116" y="438"/>
                  </a:lnTo>
                  <a:lnTo>
                    <a:pt x="116" y="440"/>
                  </a:lnTo>
                  <a:lnTo>
                    <a:pt x="116" y="443"/>
                  </a:lnTo>
                  <a:lnTo>
                    <a:pt x="111" y="462"/>
                  </a:lnTo>
                  <a:lnTo>
                    <a:pt x="111" y="462"/>
                  </a:lnTo>
                  <a:lnTo>
                    <a:pt x="111" y="462"/>
                  </a:lnTo>
                  <a:lnTo>
                    <a:pt x="111" y="464"/>
                  </a:lnTo>
                  <a:lnTo>
                    <a:pt x="111" y="464"/>
                  </a:lnTo>
                  <a:lnTo>
                    <a:pt x="111" y="464"/>
                  </a:lnTo>
                  <a:lnTo>
                    <a:pt x="114" y="464"/>
                  </a:lnTo>
                  <a:lnTo>
                    <a:pt x="114" y="464"/>
                  </a:lnTo>
                  <a:lnTo>
                    <a:pt x="114" y="464"/>
                  </a:lnTo>
                  <a:lnTo>
                    <a:pt x="116" y="464"/>
                  </a:lnTo>
                  <a:lnTo>
                    <a:pt x="116" y="466"/>
                  </a:lnTo>
                  <a:lnTo>
                    <a:pt x="116" y="466"/>
                  </a:lnTo>
                  <a:lnTo>
                    <a:pt x="118" y="466"/>
                  </a:lnTo>
                  <a:lnTo>
                    <a:pt x="118" y="466"/>
                  </a:lnTo>
                  <a:lnTo>
                    <a:pt x="118" y="466"/>
                  </a:lnTo>
                  <a:lnTo>
                    <a:pt x="125" y="464"/>
                  </a:lnTo>
                  <a:lnTo>
                    <a:pt x="125" y="464"/>
                  </a:lnTo>
                  <a:lnTo>
                    <a:pt x="128" y="464"/>
                  </a:lnTo>
                  <a:lnTo>
                    <a:pt x="128" y="464"/>
                  </a:lnTo>
                  <a:lnTo>
                    <a:pt x="130" y="464"/>
                  </a:lnTo>
                  <a:lnTo>
                    <a:pt x="130" y="466"/>
                  </a:lnTo>
                  <a:lnTo>
                    <a:pt x="130" y="469"/>
                  </a:lnTo>
                  <a:lnTo>
                    <a:pt x="132" y="469"/>
                  </a:lnTo>
                  <a:lnTo>
                    <a:pt x="135" y="473"/>
                  </a:lnTo>
                  <a:lnTo>
                    <a:pt x="135" y="476"/>
                  </a:lnTo>
                  <a:lnTo>
                    <a:pt x="135" y="478"/>
                  </a:lnTo>
                  <a:lnTo>
                    <a:pt x="132" y="481"/>
                  </a:lnTo>
                  <a:lnTo>
                    <a:pt x="132" y="483"/>
                  </a:lnTo>
                  <a:lnTo>
                    <a:pt x="130" y="483"/>
                  </a:lnTo>
                  <a:lnTo>
                    <a:pt x="128" y="492"/>
                  </a:lnTo>
                  <a:lnTo>
                    <a:pt x="125" y="497"/>
                  </a:lnTo>
                  <a:lnTo>
                    <a:pt x="118" y="518"/>
                  </a:lnTo>
                  <a:lnTo>
                    <a:pt x="116" y="523"/>
                  </a:lnTo>
                  <a:lnTo>
                    <a:pt x="114" y="528"/>
                  </a:lnTo>
                  <a:lnTo>
                    <a:pt x="109" y="530"/>
                  </a:lnTo>
                  <a:lnTo>
                    <a:pt x="109" y="530"/>
                  </a:lnTo>
                  <a:lnTo>
                    <a:pt x="109" y="533"/>
                  </a:lnTo>
                  <a:lnTo>
                    <a:pt x="109" y="533"/>
                  </a:lnTo>
                  <a:lnTo>
                    <a:pt x="111" y="540"/>
                  </a:lnTo>
                  <a:lnTo>
                    <a:pt x="114" y="544"/>
                  </a:lnTo>
                  <a:lnTo>
                    <a:pt x="114" y="544"/>
                  </a:lnTo>
                  <a:lnTo>
                    <a:pt x="116" y="547"/>
                  </a:lnTo>
                  <a:lnTo>
                    <a:pt x="118" y="547"/>
                  </a:lnTo>
                  <a:lnTo>
                    <a:pt x="118" y="549"/>
                  </a:lnTo>
                  <a:lnTo>
                    <a:pt x="118" y="549"/>
                  </a:lnTo>
                  <a:lnTo>
                    <a:pt x="118" y="549"/>
                  </a:lnTo>
                  <a:lnTo>
                    <a:pt x="118" y="549"/>
                  </a:lnTo>
                  <a:lnTo>
                    <a:pt x="116" y="556"/>
                  </a:lnTo>
                  <a:lnTo>
                    <a:pt x="111" y="563"/>
                  </a:lnTo>
                  <a:lnTo>
                    <a:pt x="109" y="566"/>
                  </a:lnTo>
                  <a:lnTo>
                    <a:pt x="109" y="568"/>
                  </a:lnTo>
                  <a:lnTo>
                    <a:pt x="109" y="568"/>
                  </a:lnTo>
                  <a:lnTo>
                    <a:pt x="111" y="571"/>
                  </a:lnTo>
                  <a:lnTo>
                    <a:pt x="111" y="571"/>
                  </a:lnTo>
                  <a:lnTo>
                    <a:pt x="111" y="573"/>
                  </a:lnTo>
                  <a:lnTo>
                    <a:pt x="111" y="573"/>
                  </a:lnTo>
                  <a:lnTo>
                    <a:pt x="111" y="575"/>
                  </a:lnTo>
                  <a:lnTo>
                    <a:pt x="111" y="575"/>
                  </a:lnTo>
                  <a:lnTo>
                    <a:pt x="114" y="578"/>
                  </a:lnTo>
                  <a:lnTo>
                    <a:pt x="118" y="580"/>
                  </a:lnTo>
                  <a:lnTo>
                    <a:pt x="121" y="582"/>
                  </a:lnTo>
                  <a:lnTo>
                    <a:pt x="121" y="585"/>
                  </a:lnTo>
                  <a:lnTo>
                    <a:pt x="121" y="585"/>
                  </a:lnTo>
                  <a:lnTo>
                    <a:pt x="121" y="587"/>
                  </a:lnTo>
                  <a:lnTo>
                    <a:pt x="121" y="589"/>
                  </a:lnTo>
                  <a:lnTo>
                    <a:pt x="118" y="589"/>
                  </a:lnTo>
                  <a:lnTo>
                    <a:pt x="118" y="592"/>
                  </a:lnTo>
                  <a:lnTo>
                    <a:pt x="116" y="594"/>
                  </a:lnTo>
                  <a:lnTo>
                    <a:pt x="116" y="594"/>
                  </a:lnTo>
                  <a:lnTo>
                    <a:pt x="114" y="594"/>
                  </a:lnTo>
                  <a:lnTo>
                    <a:pt x="114" y="592"/>
                  </a:lnTo>
                  <a:lnTo>
                    <a:pt x="114" y="592"/>
                  </a:lnTo>
                  <a:lnTo>
                    <a:pt x="114" y="592"/>
                  </a:lnTo>
                  <a:lnTo>
                    <a:pt x="114" y="592"/>
                  </a:lnTo>
                  <a:lnTo>
                    <a:pt x="114" y="592"/>
                  </a:lnTo>
                  <a:lnTo>
                    <a:pt x="114" y="594"/>
                  </a:lnTo>
                  <a:lnTo>
                    <a:pt x="114" y="594"/>
                  </a:lnTo>
                  <a:lnTo>
                    <a:pt x="114" y="599"/>
                  </a:lnTo>
                  <a:lnTo>
                    <a:pt x="114" y="599"/>
                  </a:lnTo>
                  <a:lnTo>
                    <a:pt x="114" y="601"/>
                  </a:lnTo>
                  <a:lnTo>
                    <a:pt x="114" y="601"/>
                  </a:lnTo>
                  <a:lnTo>
                    <a:pt x="111" y="606"/>
                  </a:lnTo>
                  <a:lnTo>
                    <a:pt x="109" y="608"/>
                  </a:lnTo>
                  <a:lnTo>
                    <a:pt x="109" y="608"/>
                  </a:lnTo>
                  <a:lnTo>
                    <a:pt x="109" y="608"/>
                  </a:lnTo>
                  <a:lnTo>
                    <a:pt x="109" y="611"/>
                  </a:lnTo>
                  <a:lnTo>
                    <a:pt x="109" y="611"/>
                  </a:lnTo>
                  <a:lnTo>
                    <a:pt x="109" y="613"/>
                  </a:lnTo>
                  <a:lnTo>
                    <a:pt x="109" y="613"/>
                  </a:lnTo>
                  <a:lnTo>
                    <a:pt x="106" y="613"/>
                  </a:lnTo>
                  <a:lnTo>
                    <a:pt x="106" y="613"/>
                  </a:lnTo>
                  <a:lnTo>
                    <a:pt x="104" y="613"/>
                  </a:lnTo>
                  <a:lnTo>
                    <a:pt x="104" y="613"/>
                  </a:lnTo>
                  <a:lnTo>
                    <a:pt x="102" y="613"/>
                  </a:lnTo>
                  <a:lnTo>
                    <a:pt x="102" y="616"/>
                  </a:lnTo>
                  <a:lnTo>
                    <a:pt x="104" y="616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18" y="627"/>
                  </a:lnTo>
                  <a:lnTo>
                    <a:pt x="123" y="630"/>
                  </a:lnTo>
                  <a:lnTo>
                    <a:pt x="123" y="630"/>
                  </a:lnTo>
                  <a:lnTo>
                    <a:pt x="125" y="632"/>
                  </a:lnTo>
                  <a:lnTo>
                    <a:pt x="125" y="632"/>
                  </a:lnTo>
                  <a:lnTo>
                    <a:pt x="142" y="637"/>
                  </a:lnTo>
                  <a:lnTo>
                    <a:pt x="147" y="639"/>
                  </a:lnTo>
                  <a:lnTo>
                    <a:pt x="154" y="639"/>
                  </a:lnTo>
                  <a:lnTo>
                    <a:pt x="154" y="634"/>
                  </a:lnTo>
                  <a:lnTo>
                    <a:pt x="159" y="632"/>
                  </a:lnTo>
                  <a:lnTo>
                    <a:pt x="163" y="630"/>
                  </a:lnTo>
                  <a:lnTo>
                    <a:pt x="175" y="627"/>
                  </a:lnTo>
                  <a:lnTo>
                    <a:pt x="177" y="627"/>
                  </a:lnTo>
                  <a:lnTo>
                    <a:pt x="180" y="623"/>
                  </a:lnTo>
                  <a:lnTo>
                    <a:pt x="182" y="620"/>
                  </a:lnTo>
                  <a:lnTo>
                    <a:pt x="204" y="608"/>
                  </a:lnTo>
                  <a:lnTo>
                    <a:pt x="208" y="606"/>
                  </a:lnTo>
                  <a:lnTo>
                    <a:pt x="211" y="606"/>
                  </a:lnTo>
                  <a:lnTo>
                    <a:pt x="211" y="604"/>
                  </a:lnTo>
                  <a:lnTo>
                    <a:pt x="213" y="597"/>
                  </a:lnTo>
                  <a:lnTo>
                    <a:pt x="213" y="597"/>
                  </a:lnTo>
                  <a:lnTo>
                    <a:pt x="218" y="594"/>
                  </a:lnTo>
                  <a:lnTo>
                    <a:pt x="218" y="592"/>
                  </a:lnTo>
                  <a:lnTo>
                    <a:pt x="218" y="592"/>
                  </a:lnTo>
                  <a:lnTo>
                    <a:pt x="220" y="580"/>
                  </a:lnTo>
                  <a:lnTo>
                    <a:pt x="220" y="575"/>
                  </a:lnTo>
                  <a:lnTo>
                    <a:pt x="218" y="571"/>
                  </a:lnTo>
                  <a:lnTo>
                    <a:pt x="220" y="571"/>
                  </a:lnTo>
                  <a:lnTo>
                    <a:pt x="220" y="571"/>
                  </a:lnTo>
                  <a:lnTo>
                    <a:pt x="220" y="568"/>
                  </a:lnTo>
                  <a:lnTo>
                    <a:pt x="222" y="566"/>
                  </a:lnTo>
                  <a:lnTo>
                    <a:pt x="222" y="563"/>
                  </a:lnTo>
                  <a:lnTo>
                    <a:pt x="222" y="563"/>
                  </a:lnTo>
                  <a:lnTo>
                    <a:pt x="225" y="561"/>
                  </a:lnTo>
                  <a:lnTo>
                    <a:pt x="227" y="561"/>
                  </a:lnTo>
                  <a:lnTo>
                    <a:pt x="230" y="559"/>
                  </a:lnTo>
                  <a:lnTo>
                    <a:pt x="227" y="556"/>
                  </a:lnTo>
                  <a:lnTo>
                    <a:pt x="227" y="559"/>
                  </a:lnTo>
                  <a:lnTo>
                    <a:pt x="225" y="559"/>
                  </a:lnTo>
                  <a:lnTo>
                    <a:pt x="225" y="559"/>
                  </a:lnTo>
                  <a:lnTo>
                    <a:pt x="222" y="561"/>
                  </a:lnTo>
                  <a:lnTo>
                    <a:pt x="222" y="559"/>
                  </a:lnTo>
                  <a:lnTo>
                    <a:pt x="225" y="556"/>
                  </a:lnTo>
                  <a:lnTo>
                    <a:pt x="225" y="547"/>
                  </a:lnTo>
                  <a:lnTo>
                    <a:pt x="225" y="547"/>
                  </a:lnTo>
                  <a:lnTo>
                    <a:pt x="230" y="540"/>
                  </a:lnTo>
                  <a:lnTo>
                    <a:pt x="232" y="535"/>
                  </a:lnTo>
                  <a:lnTo>
                    <a:pt x="246" y="523"/>
                  </a:lnTo>
                  <a:lnTo>
                    <a:pt x="251" y="521"/>
                  </a:lnTo>
                  <a:lnTo>
                    <a:pt x="256" y="518"/>
                  </a:lnTo>
                  <a:lnTo>
                    <a:pt x="260" y="516"/>
                  </a:lnTo>
                  <a:lnTo>
                    <a:pt x="275" y="516"/>
                  </a:lnTo>
                  <a:lnTo>
                    <a:pt x="277" y="516"/>
                  </a:lnTo>
                  <a:lnTo>
                    <a:pt x="279" y="514"/>
                  </a:lnTo>
                  <a:lnTo>
                    <a:pt x="279" y="514"/>
                  </a:lnTo>
                  <a:lnTo>
                    <a:pt x="279" y="511"/>
                  </a:lnTo>
                  <a:lnTo>
                    <a:pt x="282" y="511"/>
                  </a:lnTo>
                  <a:lnTo>
                    <a:pt x="286" y="509"/>
                  </a:lnTo>
                  <a:lnTo>
                    <a:pt x="289" y="509"/>
                  </a:lnTo>
                  <a:lnTo>
                    <a:pt x="291" y="509"/>
                  </a:lnTo>
                  <a:lnTo>
                    <a:pt x="291" y="507"/>
                  </a:lnTo>
                  <a:lnTo>
                    <a:pt x="293" y="507"/>
                  </a:lnTo>
                  <a:lnTo>
                    <a:pt x="298" y="504"/>
                  </a:lnTo>
                  <a:lnTo>
                    <a:pt x="301" y="504"/>
                  </a:lnTo>
                  <a:lnTo>
                    <a:pt x="303" y="502"/>
                  </a:lnTo>
                  <a:lnTo>
                    <a:pt x="308" y="502"/>
                  </a:lnTo>
                  <a:lnTo>
                    <a:pt x="308" y="502"/>
                  </a:lnTo>
                  <a:lnTo>
                    <a:pt x="308" y="502"/>
                  </a:lnTo>
                  <a:lnTo>
                    <a:pt x="310" y="502"/>
                  </a:lnTo>
                  <a:lnTo>
                    <a:pt x="310" y="502"/>
                  </a:lnTo>
                  <a:lnTo>
                    <a:pt x="312" y="500"/>
                  </a:lnTo>
                  <a:lnTo>
                    <a:pt x="315" y="500"/>
                  </a:lnTo>
                  <a:lnTo>
                    <a:pt x="317" y="500"/>
                  </a:lnTo>
                  <a:lnTo>
                    <a:pt x="322" y="500"/>
                  </a:lnTo>
                  <a:lnTo>
                    <a:pt x="327" y="502"/>
                  </a:lnTo>
                  <a:lnTo>
                    <a:pt x="329" y="502"/>
                  </a:lnTo>
                  <a:lnTo>
                    <a:pt x="329" y="502"/>
                  </a:lnTo>
                  <a:lnTo>
                    <a:pt x="334" y="502"/>
                  </a:lnTo>
                  <a:lnTo>
                    <a:pt x="338" y="500"/>
                  </a:lnTo>
                  <a:lnTo>
                    <a:pt x="341" y="500"/>
                  </a:lnTo>
                  <a:lnTo>
                    <a:pt x="341" y="502"/>
                  </a:lnTo>
                  <a:lnTo>
                    <a:pt x="343" y="500"/>
                  </a:lnTo>
                  <a:lnTo>
                    <a:pt x="346" y="502"/>
                  </a:lnTo>
                  <a:lnTo>
                    <a:pt x="353" y="502"/>
                  </a:lnTo>
                  <a:lnTo>
                    <a:pt x="360" y="507"/>
                  </a:lnTo>
                  <a:lnTo>
                    <a:pt x="367" y="514"/>
                  </a:lnTo>
                  <a:lnTo>
                    <a:pt x="369" y="514"/>
                  </a:lnTo>
                  <a:lnTo>
                    <a:pt x="372" y="514"/>
                  </a:lnTo>
                  <a:lnTo>
                    <a:pt x="369" y="511"/>
                  </a:lnTo>
                  <a:lnTo>
                    <a:pt x="360" y="504"/>
                  </a:lnTo>
                  <a:lnTo>
                    <a:pt x="360" y="504"/>
                  </a:lnTo>
                  <a:lnTo>
                    <a:pt x="357" y="502"/>
                  </a:lnTo>
                  <a:lnTo>
                    <a:pt x="357" y="502"/>
                  </a:lnTo>
                  <a:lnTo>
                    <a:pt x="357" y="502"/>
                  </a:lnTo>
                  <a:lnTo>
                    <a:pt x="357" y="500"/>
                  </a:lnTo>
                  <a:lnTo>
                    <a:pt x="357" y="500"/>
                  </a:lnTo>
                  <a:lnTo>
                    <a:pt x="357" y="497"/>
                  </a:lnTo>
                  <a:lnTo>
                    <a:pt x="357" y="497"/>
                  </a:lnTo>
                  <a:lnTo>
                    <a:pt x="357" y="497"/>
                  </a:lnTo>
                  <a:lnTo>
                    <a:pt x="357" y="495"/>
                  </a:lnTo>
                  <a:lnTo>
                    <a:pt x="355" y="495"/>
                  </a:lnTo>
                  <a:lnTo>
                    <a:pt x="353" y="495"/>
                  </a:lnTo>
                  <a:lnTo>
                    <a:pt x="350" y="497"/>
                  </a:lnTo>
                  <a:lnTo>
                    <a:pt x="348" y="497"/>
                  </a:lnTo>
                  <a:lnTo>
                    <a:pt x="331" y="497"/>
                  </a:lnTo>
                  <a:lnTo>
                    <a:pt x="327" y="497"/>
                  </a:lnTo>
                  <a:lnTo>
                    <a:pt x="324" y="495"/>
                  </a:lnTo>
                  <a:lnTo>
                    <a:pt x="315" y="488"/>
                  </a:lnTo>
                  <a:lnTo>
                    <a:pt x="310" y="483"/>
                  </a:lnTo>
                  <a:lnTo>
                    <a:pt x="310" y="478"/>
                  </a:lnTo>
                  <a:lnTo>
                    <a:pt x="308" y="476"/>
                  </a:lnTo>
                  <a:lnTo>
                    <a:pt x="310" y="471"/>
                  </a:lnTo>
                  <a:lnTo>
                    <a:pt x="310" y="466"/>
                  </a:lnTo>
                  <a:lnTo>
                    <a:pt x="312" y="464"/>
                  </a:lnTo>
                  <a:lnTo>
                    <a:pt x="312" y="462"/>
                  </a:lnTo>
                  <a:lnTo>
                    <a:pt x="315" y="459"/>
                  </a:lnTo>
                  <a:lnTo>
                    <a:pt x="315" y="459"/>
                  </a:lnTo>
                  <a:lnTo>
                    <a:pt x="315" y="459"/>
                  </a:lnTo>
                  <a:lnTo>
                    <a:pt x="317" y="457"/>
                  </a:lnTo>
                  <a:lnTo>
                    <a:pt x="317" y="457"/>
                  </a:lnTo>
                  <a:lnTo>
                    <a:pt x="317" y="455"/>
                  </a:lnTo>
                  <a:lnTo>
                    <a:pt x="317" y="455"/>
                  </a:lnTo>
                  <a:lnTo>
                    <a:pt x="324" y="445"/>
                  </a:lnTo>
                  <a:lnTo>
                    <a:pt x="327" y="440"/>
                  </a:lnTo>
                  <a:lnTo>
                    <a:pt x="329" y="438"/>
                  </a:lnTo>
                  <a:lnTo>
                    <a:pt x="331" y="436"/>
                  </a:lnTo>
                  <a:lnTo>
                    <a:pt x="331" y="436"/>
                  </a:lnTo>
                  <a:lnTo>
                    <a:pt x="334" y="433"/>
                  </a:lnTo>
                  <a:lnTo>
                    <a:pt x="334" y="429"/>
                  </a:lnTo>
                  <a:lnTo>
                    <a:pt x="341" y="419"/>
                  </a:lnTo>
                  <a:lnTo>
                    <a:pt x="346" y="414"/>
                  </a:lnTo>
                  <a:lnTo>
                    <a:pt x="350" y="412"/>
                  </a:lnTo>
                  <a:lnTo>
                    <a:pt x="348" y="410"/>
                  </a:lnTo>
                  <a:lnTo>
                    <a:pt x="346" y="405"/>
                  </a:lnTo>
                  <a:lnTo>
                    <a:pt x="346" y="398"/>
                  </a:lnTo>
                  <a:lnTo>
                    <a:pt x="346" y="395"/>
                  </a:lnTo>
                  <a:lnTo>
                    <a:pt x="346" y="395"/>
                  </a:lnTo>
                  <a:lnTo>
                    <a:pt x="348" y="393"/>
                  </a:lnTo>
                  <a:lnTo>
                    <a:pt x="348" y="393"/>
                  </a:lnTo>
                  <a:lnTo>
                    <a:pt x="350" y="393"/>
                  </a:lnTo>
                  <a:lnTo>
                    <a:pt x="350" y="391"/>
                  </a:lnTo>
                  <a:lnTo>
                    <a:pt x="350" y="388"/>
                  </a:lnTo>
                  <a:lnTo>
                    <a:pt x="350" y="388"/>
                  </a:lnTo>
                  <a:lnTo>
                    <a:pt x="350" y="386"/>
                  </a:lnTo>
                  <a:lnTo>
                    <a:pt x="353" y="384"/>
                  </a:lnTo>
                  <a:lnTo>
                    <a:pt x="360" y="381"/>
                  </a:lnTo>
                  <a:lnTo>
                    <a:pt x="362" y="379"/>
                  </a:lnTo>
                  <a:lnTo>
                    <a:pt x="364" y="379"/>
                  </a:lnTo>
                  <a:lnTo>
                    <a:pt x="367" y="379"/>
                  </a:lnTo>
                  <a:lnTo>
                    <a:pt x="369" y="379"/>
                  </a:lnTo>
                  <a:lnTo>
                    <a:pt x="372" y="379"/>
                  </a:lnTo>
                  <a:lnTo>
                    <a:pt x="376" y="379"/>
                  </a:lnTo>
                  <a:lnTo>
                    <a:pt x="379" y="379"/>
                  </a:lnTo>
                  <a:lnTo>
                    <a:pt x="379" y="376"/>
                  </a:lnTo>
                  <a:lnTo>
                    <a:pt x="379" y="376"/>
                  </a:lnTo>
                  <a:lnTo>
                    <a:pt x="383" y="376"/>
                  </a:lnTo>
                  <a:lnTo>
                    <a:pt x="386" y="376"/>
                  </a:lnTo>
                  <a:lnTo>
                    <a:pt x="388" y="376"/>
                  </a:lnTo>
                  <a:lnTo>
                    <a:pt x="388" y="376"/>
                  </a:lnTo>
                  <a:lnTo>
                    <a:pt x="383" y="379"/>
                  </a:lnTo>
                  <a:lnTo>
                    <a:pt x="383" y="379"/>
                  </a:lnTo>
                  <a:lnTo>
                    <a:pt x="383" y="379"/>
                  </a:lnTo>
                  <a:lnTo>
                    <a:pt x="381" y="379"/>
                  </a:lnTo>
                  <a:lnTo>
                    <a:pt x="381" y="381"/>
                  </a:lnTo>
                  <a:lnTo>
                    <a:pt x="383" y="381"/>
                  </a:lnTo>
                  <a:lnTo>
                    <a:pt x="383" y="381"/>
                  </a:lnTo>
                  <a:lnTo>
                    <a:pt x="386" y="381"/>
                  </a:lnTo>
                  <a:lnTo>
                    <a:pt x="405" y="386"/>
                  </a:lnTo>
                  <a:lnTo>
                    <a:pt x="407" y="386"/>
                  </a:lnTo>
                  <a:lnTo>
                    <a:pt x="407" y="384"/>
                  </a:lnTo>
                  <a:lnTo>
                    <a:pt x="405" y="384"/>
                  </a:lnTo>
                  <a:lnTo>
                    <a:pt x="402" y="381"/>
                  </a:lnTo>
                  <a:lnTo>
                    <a:pt x="400" y="381"/>
                  </a:lnTo>
                  <a:lnTo>
                    <a:pt x="398" y="381"/>
                  </a:lnTo>
                  <a:lnTo>
                    <a:pt x="398" y="381"/>
                  </a:lnTo>
                  <a:lnTo>
                    <a:pt x="395" y="381"/>
                  </a:lnTo>
                  <a:lnTo>
                    <a:pt x="395" y="379"/>
                  </a:lnTo>
                  <a:lnTo>
                    <a:pt x="393" y="379"/>
                  </a:lnTo>
                  <a:lnTo>
                    <a:pt x="391" y="379"/>
                  </a:lnTo>
                  <a:lnTo>
                    <a:pt x="388" y="379"/>
                  </a:lnTo>
                  <a:lnTo>
                    <a:pt x="391" y="379"/>
                  </a:lnTo>
                  <a:lnTo>
                    <a:pt x="391" y="376"/>
                  </a:lnTo>
                  <a:lnTo>
                    <a:pt x="405" y="379"/>
                  </a:lnTo>
                  <a:lnTo>
                    <a:pt x="407" y="381"/>
                  </a:lnTo>
                  <a:lnTo>
                    <a:pt x="407" y="384"/>
                  </a:lnTo>
                  <a:lnTo>
                    <a:pt x="409" y="384"/>
                  </a:lnTo>
                  <a:lnTo>
                    <a:pt x="412" y="384"/>
                  </a:lnTo>
                  <a:lnTo>
                    <a:pt x="414" y="384"/>
                  </a:lnTo>
                  <a:lnTo>
                    <a:pt x="417" y="384"/>
                  </a:lnTo>
                  <a:lnTo>
                    <a:pt x="417" y="381"/>
                  </a:lnTo>
                  <a:lnTo>
                    <a:pt x="417" y="372"/>
                  </a:lnTo>
                  <a:lnTo>
                    <a:pt x="417" y="350"/>
                  </a:lnTo>
                  <a:lnTo>
                    <a:pt x="417" y="346"/>
                  </a:lnTo>
                  <a:lnTo>
                    <a:pt x="417" y="327"/>
                  </a:lnTo>
                  <a:lnTo>
                    <a:pt x="417" y="322"/>
                  </a:lnTo>
                  <a:lnTo>
                    <a:pt x="414" y="322"/>
                  </a:lnTo>
                  <a:lnTo>
                    <a:pt x="412" y="320"/>
                  </a:lnTo>
                  <a:lnTo>
                    <a:pt x="412" y="320"/>
                  </a:lnTo>
                  <a:lnTo>
                    <a:pt x="412" y="320"/>
                  </a:lnTo>
                  <a:lnTo>
                    <a:pt x="409" y="317"/>
                  </a:lnTo>
                  <a:lnTo>
                    <a:pt x="409" y="317"/>
                  </a:lnTo>
                  <a:lnTo>
                    <a:pt x="409" y="317"/>
                  </a:lnTo>
                  <a:lnTo>
                    <a:pt x="409" y="315"/>
                  </a:lnTo>
                  <a:lnTo>
                    <a:pt x="409" y="315"/>
                  </a:lnTo>
                  <a:lnTo>
                    <a:pt x="412" y="315"/>
                  </a:lnTo>
                  <a:lnTo>
                    <a:pt x="412" y="315"/>
                  </a:lnTo>
                  <a:lnTo>
                    <a:pt x="409" y="313"/>
                  </a:lnTo>
                  <a:lnTo>
                    <a:pt x="409" y="313"/>
                  </a:lnTo>
                  <a:lnTo>
                    <a:pt x="409" y="313"/>
                  </a:lnTo>
                  <a:lnTo>
                    <a:pt x="407" y="315"/>
                  </a:lnTo>
                  <a:lnTo>
                    <a:pt x="407" y="313"/>
                  </a:lnTo>
                  <a:lnTo>
                    <a:pt x="407" y="313"/>
                  </a:lnTo>
                  <a:lnTo>
                    <a:pt x="407" y="313"/>
                  </a:lnTo>
                  <a:lnTo>
                    <a:pt x="407" y="313"/>
                  </a:lnTo>
                  <a:lnTo>
                    <a:pt x="405" y="313"/>
                  </a:lnTo>
                  <a:lnTo>
                    <a:pt x="405" y="313"/>
                  </a:lnTo>
                  <a:lnTo>
                    <a:pt x="405" y="313"/>
                  </a:lnTo>
                  <a:lnTo>
                    <a:pt x="402" y="310"/>
                  </a:lnTo>
                  <a:lnTo>
                    <a:pt x="402" y="310"/>
                  </a:lnTo>
                  <a:lnTo>
                    <a:pt x="402" y="310"/>
                  </a:lnTo>
                  <a:lnTo>
                    <a:pt x="400" y="310"/>
                  </a:lnTo>
                  <a:lnTo>
                    <a:pt x="400" y="310"/>
                  </a:lnTo>
                  <a:lnTo>
                    <a:pt x="400" y="308"/>
                  </a:lnTo>
                  <a:lnTo>
                    <a:pt x="400" y="308"/>
                  </a:lnTo>
                  <a:lnTo>
                    <a:pt x="400" y="305"/>
                  </a:lnTo>
                  <a:lnTo>
                    <a:pt x="400" y="305"/>
                  </a:lnTo>
                  <a:lnTo>
                    <a:pt x="400" y="305"/>
                  </a:lnTo>
                  <a:lnTo>
                    <a:pt x="400" y="305"/>
                  </a:lnTo>
                  <a:lnTo>
                    <a:pt x="402" y="305"/>
                  </a:lnTo>
                  <a:lnTo>
                    <a:pt x="402" y="305"/>
                  </a:lnTo>
                  <a:lnTo>
                    <a:pt x="402" y="305"/>
                  </a:lnTo>
                  <a:lnTo>
                    <a:pt x="405" y="305"/>
                  </a:lnTo>
                  <a:lnTo>
                    <a:pt x="405" y="305"/>
                  </a:lnTo>
                  <a:lnTo>
                    <a:pt x="405" y="303"/>
                  </a:lnTo>
                  <a:lnTo>
                    <a:pt x="402" y="303"/>
                  </a:lnTo>
                  <a:lnTo>
                    <a:pt x="402" y="303"/>
                  </a:lnTo>
                  <a:lnTo>
                    <a:pt x="402" y="301"/>
                  </a:lnTo>
                  <a:lnTo>
                    <a:pt x="402" y="301"/>
                  </a:lnTo>
                  <a:lnTo>
                    <a:pt x="402" y="301"/>
                  </a:lnTo>
                  <a:lnTo>
                    <a:pt x="405" y="301"/>
                  </a:lnTo>
                  <a:lnTo>
                    <a:pt x="407" y="303"/>
                  </a:lnTo>
                  <a:lnTo>
                    <a:pt x="409" y="303"/>
                  </a:lnTo>
                  <a:lnTo>
                    <a:pt x="409" y="301"/>
                  </a:lnTo>
                  <a:lnTo>
                    <a:pt x="412" y="301"/>
                  </a:lnTo>
                  <a:lnTo>
                    <a:pt x="414" y="301"/>
                  </a:lnTo>
                  <a:lnTo>
                    <a:pt x="417" y="301"/>
                  </a:lnTo>
                  <a:lnTo>
                    <a:pt x="417" y="298"/>
                  </a:lnTo>
                  <a:lnTo>
                    <a:pt x="417" y="279"/>
                  </a:lnTo>
                  <a:lnTo>
                    <a:pt x="414" y="268"/>
                  </a:lnTo>
                  <a:lnTo>
                    <a:pt x="414" y="258"/>
                  </a:lnTo>
                  <a:lnTo>
                    <a:pt x="414" y="258"/>
                  </a:lnTo>
                  <a:lnTo>
                    <a:pt x="414" y="258"/>
                  </a:lnTo>
                  <a:lnTo>
                    <a:pt x="409" y="256"/>
                  </a:lnTo>
                  <a:lnTo>
                    <a:pt x="407" y="256"/>
                  </a:lnTo>
                  <a:lnTo>
                    <a:pt x="405" y="258"/>
                  </a:lnTo>
                  <a:lnTo>
                    <a:pt x="405" y="258"/>
                  </a:lnTo>
                  <a:lnTo>
                    <a:pt x="405" y="260"/>
                  </a:lnTo>
                  <a:lnTo>
                    <a:pt x="398" y="263"/>
                  </a:lnTo>
                  <a:lnTo>
                    <a:pt x="398" y="265"/>
                  </a:lnTo>
                  <a:lnTo>
                    <a:pt x="395" y="265"/>
                  </a:lnTo>
                  <a:lnTo>
                    <a:pt x="398" y="263"/>
                  </a:lnTo>
                  <a:lnTo>
                    <a:pt x="402" y="256"/>
                  </a:lnTo>
                  <a:lnTo>
                    <a:pt x="405" y="256"/>
                  </a:lnTo>
                  <a:lnTo>
                    <a:pt x="405" y="256"/>
                  </a:lnTo>
                  <a:lnTo>
                    <a:pt x="407" y="253"/>
                  </a:lnTo>
                  <a:lnTo>
                    <a:pt x="407" y="253"/>
                  </a:lnTo>
                  <a:lnTo>
                    <a:pt x="409" y="253"/>
                  </a:lnTo>
                  <a:lnTo>
                    <a:pt x="412" y="253"/>
                  </a:lnTo>
                  <a:lnTo>
                    <a:pt x="412" y="253"/>
                  </a:lnTo>
                  <a:lnTo>
                    <a:pt x="412" y="253"/>
                  </a:lnTo>
                  <a:lnTo>
                    <a:pt x="412" y="246"/>
                  </a:lnTo>
                  <a:lnTo>
                    <a:pt x="412" y="246"/>
                  </a:lnTo>
                  <a:lnTo>
                    <a:pt x="409" y="246"/>
                  </a:lnTo>
                  <a:lnTo>
                    <a:pt x="409" y="246"/>
                  </a:lnTo>
                  <a:lnTo>
                    <a:pt x="409" y="246"/>
                  </a:lnTo>
                  <a:lnTo>
                    <a:pt x="409" y="249"/>
                  </a:lnTo>
                  <a:lnTo>
                    <a:pt x="409" y="249"/>
                  </a:lnTo>
                  <a:lnTo>
                    <a:pt x="409" y="249"/>
                  </a:lnTo>
                  <a:lnTo>
                    <a:pt x="407" y="244"/>
                  </a:lnTo>
                  <a:lnTo>
                    <a:pt x="405" y="237"/>
                  </a:lnTo>
                  <a:lnTo>
                    <a:pt x="405" y="232"/>
                  </a:lnTo>
                  <a:lnTo>
                    <a:pt x="405" y="230"/>
                  </a:lnTo>
                  <a:lnTo>
                    <a:pt x="407" y="225"/>
                  </a:lnTo>
                  <a:lnTo>
                    <a:pt x="407" y="220"/>
                  </a:lnTo>
                  <a:lnTo>
                    <a:pt x="409" y="208"/>
                  </a:lnTo>
                  <a:lnTo>
                    <a:pt x="409" y="206"/>
                  </a:lnTo>
                  <a:lnTo>
                    <a:pt x="412" y="206"/>
                  </a:lnTo>
                  <a:lnTo>
                    <a:pt x="412" y="201"/>
                  </a:lnTo>
                  <a:lnTo>
                    <a:pt x="412" y="201"/>
                  </a:lnTo>
                  <a:lnTo>
                    <a:pt x="412" y="201"/>
                  </a:lnTo>
                  <a:lnTo>
                    <a:pt x="407" y="201"/>
                  </a:lnTo>
                  <a:lnTo>
                    <a:pt x="405" y="201"/>
                  </a:lnTo>
                  <a:lnTo>
                    <a:pt x="405" y="201"/>
                  </a:lnTo>
                  <a:lnTo>
                    <a:pt x="405" y="201"/>
                  </a:lnTo>
                  <a:lnTo>
                    <a:pt x="405" y="201"/>
                  </a:lnTo>
                  <a:lnTo>
                    <a:pt x="402" y="201"/>
                  </a:lnTo>
                  <a:lnTo>
                    <a:pt x="402" y="201"/>
                  </a:lnTo>
                  <a:lnTo>
                    <a:pt x="402" y="201"/>
                  </a:lnTo>
                  <a:lnTo>
                    <a:pt x="400" y="199"/>
                  </a:lnTo>
                  <a:lnTo>
                    <a:pt x="400" y="199"/>
                  </a:lnTo>
                  <a:lnTo>
                    <a:pt x="400" y="199"/>
                  </a:lnTo>
                  <a:lnTo>
                    <a:pt x="400" y="199"/>
                  </a:lnTo>
                  <a:lnTo>
                    <a:pt x="400" y="199"/>
                  </a:lnTo>
                  <a:lnTo>
                    <a:pt x="400" y="197"/>
                  </a:lnTo>
                  <a:lnTo>
                    <a:pt x="400" y="197"/>
                  </a:lnTo>
                  <a:lnTo>
                    <a:pt x="400" y="194"/>
                  </a:lnTo>
                  <a:lnTo>
                    <a:pt x="400" y="194"/>
                  </a:lnTo>
                  <a:lnTo>
                    <a:pt x="400" y="192"/>
                  </a:lnTo>
                  <a:lnTo>
                    <a:pt x="400" y="192"/>
                  </a:lnTo>
                  <a:lnTo>
                    <a:pt x="400" y="192"/>
                  </a:lnTo>
                  <a:lnTo>
                    <a:pt x="398" y="192"/>
                  </a:lnTo>
                  <a:lnTo>
                    <a:pt x="398" y="189"/>
                  </a:lnTo>
                  <a:lnTo>
                    <a:pt x="398" y="189"/>
                  </a:lnTo>
                  <a:lnTo>
                    <a:pt x="398" y="189"/>
                  </a:lnTo>
                  <a:lnTo>
                    <a:pt x="398" y="189"/>
                  </a:lnTo>
                  <a:lnTo>
                    <a:pt x="398" y="187"/>
                  </a:lnTo>
                  <a:lnTo>
                    <a:pt x="398" y="187"/>
                  </a:lnTo>
                  <a:lnTo>
                    <a:pt x="395" y="185"/>
                  </a:lnTo>
                  <a:lnTo>
                    <a:pt x="395" y="185"/>
                  </a:lnTo>
                  <a:lnTo>
                    <a:pt x="395" y="185"/>
                  </a:lnTo>
                  <a:lnTo>
                    <a:pt x="395" y="182"/>
                  </a:lnTo>
                  <a:lnTo>
                    <a:pt x="398" y="182"/>
                  </a:lnTo>
                  <a:lnTo>
                    <a:pt x="398" y="182"/>
                  </a:lnTo>
                  <a:lnTo>
                    <a:pt x="398" y="182"/>
                  </a:lnTo>
                  <a:lnTo>
                    <a:pt x="398" y="182"/>
                  </a:lnTo>
                  <a:lnTo>
                    <a:pt x="398" y="182"/>
                  </a:lnTo>
                  <a:lnTo>
                    <a:pt x="400" y="182"/>
                  </a:lnTo>
                  <a:lnTo>
                    <a:pt x="400" y="185"/>
                  </a:lnTo>
                  <a:lnTo>
                    <a:pt x="402" y="185"/>
                  </a:lnTo>
                  <a:lnTo>
                    <a:pt x="402" y="185"/>
                  </a:lnTo>
                  <a:lnTo>
                    <a:pt x="405" y="185"/>
                  </a:lnTo>
                  <a:lnTo>
                    <a:pt x="407" y="185"/>
                  </a:lnTo>
                  <a:lnTo>
                    <a:pt x="407" y="185"/>
                  </a:lnTo>
                  <a:lnTo>
                    <a:pt x="407" y="185"/>
                  </a:lnTo>
                  <a:lnTo>
                    <a:pt x="407" y="187"/>
                  </a:lnTo>
                  <a:lnTo>
                    <a:pt x="407" y="187"/>
                  </a:lnTo>
                  <a:lnTo>
                    <a:pt x="405" y="189"/>
                  </a:lnTo>
                  <a:lnTo>
                    <a:pt x="405" y="189"/>
                  </a:lnTo>
                  <a:lnTo>
                    <a:pt x="405" y="189"/>
                  </a:lnTo>
                  <a:lnTo>
                    <a:pt x="405" y="189"/>
                  </a:lnTo>
                  <a:lnTo>
                    <a:pt x="407" y="189"/>
                  </a:lnTo>
                  <a:lnTo>
                    <a:pt x="407" y="192"/>
                  </a:lnTo>
                  <a:lnTo>
                    <a:pt x="407" y="192"/>
                  </a:lnTo>
                  <a:lnTo>
                    <a:pt x="409" y="192"/>
                  </a:lnTo>
                  <a:lnTo>
                    <a:pt x="409" y="192"/>
                  </a:lnTo>
                  <a:lnTo>
                    <a:pt x="412" y="189"/>
                  </a:lnTo>
                  <a:lnTo>
                    <a:pt x="414" y="187"/>
                  </a:lnTo>
                  <a:lnTo>
                    <a:pt x="417" y="187"/>
                  </a:lnTo>
                  <a:lnTo>
                    <a:pt x="417" y="187"/>
                  </a:lnTo>
                  <a:lnTo>
                    <a:pt x="417" y="187"/>
                  </a:lnTo>
                  <a:lnTo>
                    <a:pt x="417" y="185"/>
                  </a:lnTo>
                  <a:lnTo>
                    <a:pt x="417" y="185"/>
                  </a:lnTo>
                  <a:lnTo>
                    <a:pt x="417" y="180"/>
                  </a:lnTo>
                  <a:lnTo>
                    <a:pt x="417" y="180"/>
                  </a:lnTo>
                  <a:lnTo>
                    <a:pt x="419" y="178"/>
                  </a:lnTo>
                  <a:lnTo>
                    <a:pt x="421" y="173"/>
                  </a:lnTo>
                  <a:lnTo>
                    <a:pt x="426" y="166"/>
                  </a:lnTo>
                  <a:lnTo>
                    <a:pt x="426" y="166"/>
                  </a:lnTo>
                  <a:lnTo>
                    <a:pt x="428" y="163"/>
                  </a:lnTo>
                  <a:lnTo>
                    <a:pt x="433" y="154"/>
                  </a:lnTo>
                  <a:lnTo>
                    <a:pt x="431" y="156"/>
                  </a:lnTo>
                  <a:lnTo>
                    <a:pt x="428" y="156"/>
                  </a:lnTo>
                  <a:lnTo>
                    <a:pt x="426" y="156"/>
                  </a:lnTo>
                  <a:lnTo>
                    <a:pt x="428" y="154"/>
                  </a:lnTo>
                  <a:lnTo>
                    <a:pt x="433" y="152"/>
                  </a:lnTo>
                  <a:lnTo>
                    <a:pt x="435" y="149"/>
                  </a:lnTo>
                  <a:lnTo>
                    <a:pt x="440" y="142"/>
                  </a:lnTo>
                  <a:lnTo>
                    <a:pt x="440" y="142"/>
                  </a:lnTo>
                  <a:lnTo>
                    <a:pt x="440" y="142"/>
                  </a:lnTo>
                  <a:lnTo>
                    <a:pt x="443" y="140"/>
                  </a:lnTo>
                  <a:lnTo>
                    <a:pt x="445" y="140"/>
                  </a:lnTo>
                  <a:lnTo>
                    <a:pt x="447" y="135"/>
                  </a:lnTo>
                  <a:lnTo>
                    <a:pt x="447" y="133"/>
                  </a:lnTo>
                  <a:lnTo>
                    <a:pt x="452" y="126"/>
                  </a:lnTo>
                  <a:lnTo>
                    <a:pt x="454" y="118"/>
                  </a:lnTo>
                  <a:lnTo>
                    <a:pt x="454" y="118"/>
                  </a:lnTo>
                  <a:lnTo>
                    <a:pt x="454" y="116"/>
                  </a:lnTo>
                  <a:lnTo>
                    <a:pt x="457" y="109"/>
                  </a:lnTo>
                  <a:lnTo>
                    <a:pt x="457" y="107"/>
                  </a:lnTo>
                  <a:lnTo>
                    <a:pt x="459" y="104"/>
                  </a:lnTo>
                  <a:lnTo>
                    <a:pt x="459" y="102"/>
                  </a:lnTo>
                  <a:lnTo>
                    <a:pt x="459" y="100"/>
                  </a:lnTo>
                  <a:lnTo>
                    <a:pt x="462" y="92"/>
                  </a:lnTo>
                  <a:lnTo>
                    <a:pt x="464" y="83"/>
                  </a:lnTo>
                  <a:lnTo>
                    <a:pt x="464" y="69"/>
                  </a:lnTo>
                  <a:lnTo>
                    <a:pt x="466" y="62"/>
                  </a:lnTo>
                  <a:lnTo>
                    <a:pt x="466" y="57"/>
                  </a:lnTo>
                  <a:lnTo>
                    <a:pt x="466" y="55"/>
                  </a:lnTo>
                  <a:lnTo>
                    <a:pt x="469" y="52"/>
                  </a:lnTo>
                  <a:lnTo>
                    <a:pt x="469" y="52"/>
                  </a:lnTo>
                  <a:lnTo>
                    <a:pt x="469" y="47"/>
                  </a:lnTo>
                  <a:lnTo>
                    <a:pt x="469" y="47"/>
                  </a:lnTo>
                  <a:lnTo>
                    <a:pt x="469" y="45"/>
                  </a:lnTo>
                  <a:lnTo>
                    <a:pt x="471" y="43"/>
                  </a:lnTo>
                  <a:lnTo>
                    <a:pt x="471" y="40"/>
                  </a:lnTo>
                  <a:lnTo>
                    <a:pt x="471" y="38"/>
                  </a:lnTo>
                  <a:lnTo>
                    <a:pt x="469" y="38"/>
                  </a:lnTo>
                  <a:lnTo>
                    <a:pt x="469" y="38"/>
                  </a:lnTo>
                  <a:lnTo>
                    <a:pt x="469" y="38"/>
                  </a:lnTo>
                  <a:lnTo>
                    <a:pt x="471" y="36"/>
                  </a:lnTo>
                  <a:lnTo>
                    <a:pt x="471" y="36"/>
                  </a:lnTo>
                  <a:lnTo>
                    <a:pt x="471" y="36"/>
                  </a:lnTo>
                  <a:lnTo>
                    <a:pt x="471" y="33"/>
                  </a:lnTo>
                  <a:lnTo>
                    <a:pt x="473" y="26"/>
                  </a:lnTo>
                  <a:lnTo>
                    <a:pt x="473" y="24"/>
                  </a:lnTo>
                  <a:lnTo>
                    <a:pt x="473" y="19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187" name="Freeform 186"/>
            <p:cNvSpPr>
              <a:spLocks noEditPoints="1"/>
            </p:cNvSpPr>
            <p:nvPr/>
          </p:nvSpPr>
          <p:spPr bwMode="auto">
            <a:xfrm>
              <a:off x="2132" y="3270"/>
              <a:ext cx="473" cy="639"/>
            </a:xfrm>
            <a:custGeom>
              <a:avLst/>
              <a:gdLst>
                <a:gd name="T0" fmla="*/ 464 w 473"/>
                <a:gd name="T1" fmla="*/ 12 h 639"/>
                <a:gd name="T2" fmla="*/ 445 w 473"/>
                <a:gd name="T3" fmla="*/ 7 h 639"/>
                <a:gd name="T4" fmla="*/ 440 w 473"/>
                <a:gd name="T5" fmla="*/ 7 h 639"/>
                <a:gd name="T6" fmla="*/ 409 w 473"/>
                <a:gd name="T7" fmla="*/ 31 h 639"/>
                <a:gd name="T8" fmla="*/ 405 w 473"/>
                <a:gd name="T9" fmla="*/ 38 h 639"/>
                <a:gd name="T10" fmla="*/ 379 w 473"/>
                <a:gd name="T11" fmla="*/ 26 h 639"/>
                <a:gd name="T12" fmla="*/ 362 w 473"/>
                <a:gd name="T13" fmla="*/ 40 h 639"/>
                <a:gd name="T14" fmla="*/ 336 w 473"/>
                <a:gd name="T15" fmla="*/ 59 h 639"/>
                <a:gd name="T16" fmla="*/ 312 w 473"/>
                <a:gd name="T17" fmla="*/ 55 h 639"/>
                <a:gd name="T18" fmla="*/ 286 w 473"/>
                <a:gd name="T19" fmla="*/ 57 h 639"/>
                <a:gd name="T20" fmla="*/ 270 w 473"/>
                <a:gd name="T21" fmla="*/ 92 h 639"/>
                <a:gd name="T22" fmla="*/ 248 w 473"/>
                <a:gd name="T23" fmla="*/ 107 h 639"/>
                <a:gd name="T24" fmla="*/ 204 w 473"/>
                <a:gd name="T25" fmla="*/ 88 h 639"/>
                <a:gd name="T26" fmla="*/ 175 w 473"/>
                <a:gd name="T27" fmla="*/ 95 h 639"/>
                <a:gd name="T28" fmla="*/ 154 w 473"/>
                <a:gd name="T29" fmla="*/ 114 h 639"/>
                <a:gd name="T30" fmla="*/ 159 w 473"/>
                <a:gd name="T31" fmla="*/ 135 h 639"/>
                <a:gd name="T32" fmla="*/ 166 w 473"/>
                <a:gd name="T33" fmla="*/ 159 h 639"/>
                <a:gd name="T34" fmla="*/ 173 w 473"/>
                <a:gd name="T35" fmla="*/ 175 h 639"/>
                <a:gd name="T36" fmla="*/ 137 w 473"/>
                <a:gd name="T37" fmla="*/ 206 h 639"/>
                <a:gd name="T38" fmla="*/ 102 w 473"/>
                <a:gd name="T39" fmla="*/ 206 h 639"/>
                <a:gd name="T40" fmla="*/ 69 w 473"/>
                <a:gd name="T41" fmla="*/ 225 h 639"/>
                <a:gd name="T42" fmla="*/ 26 w 473"/>
                <a:gd name="T43" fmla="*/ 215 h 639"/>
                <a:gd name="T44" fmla="*/ 14 w 473"/>
                <a:gd name="T45" fmla="*/ 230 h 639"/>
                <a:gd name="T46" fmla="*/ 2 w 473"/>
                <a:gd name="T47" fmla="*/ 239 h 639"/>
                <a:gd name="T48" fmla="*/ 28 w 473"/>
                <a:gd name="T49" fmla="*/ 268 h 639"/>
                <a:gd name="T50" fmla="*/ 50 w 473"/>
                <a:gd name="T51" fmla="*/ 275 h 639"/>
                <a:gd name="T52" fmla="*/ 59 w 473"/>
                <a:gd name="T53" fmla="*/ 291 h 639"/>
                <a:gd name="T54" fmla="*/ 52 w 473"/>
                <a:gd name="T55" fmla="*/ 301 h 639"/>
                <a:gd name="T56" fmla="*/ 76 w 473"/>
                <a:gd name="T57" fmla="*/ 322 h 639"/>
                <a:gd name="T58" fmla="*/ 69 w 473"/>
                <a:gd name="T59" fmla="*/ 358 h 639"/>
                <a:gd name="T60" fmla="*/ 80 w 473"/>
                <a:gd name="T61" fmla="*/ 386 h 639"/>
                <a:gd name="T62" fmla="*/ 116 w 473"/>
                <a:gd name="T63" fmla="*/ 381 h 639"/>
                <a:gd name="T64" fmla="*/ 118 w 473"/>
                <a:gd name="T65" fmla="*/ 424 h 639"/>
                <a:gd name="T66" fmla="*/ 116 w 473"/>
                <a:gd name="T67" fmla="*/ 464 h 639"/>
                <a:gd name="T68" fmla="*/ 132 w 473"/>
                <a:gd name="T69" fmla="*/ 481 h 639"/>
                <a:gd name="T70" fmla="*/ 118 w 473"/>
                <a:gd name="T71" fmla="*/ 549 h 639"/>
                <a:gd name="T72" fmla="*/ 121 w 473"/>
                <a:gd name="T73" fmla="*/ 582 h 639"/>
                <a:gd name="T74" fmla="*/ 114 w 473"/>
                <a:gd name="T75" fmla="*/ 599 h 639"/>
                <a:gd name="T76" fmla="*/ 102 w 473"/>
                <a:gd name="T77" fmla="*/ 616 h 639"/>
                <a:gd name="T78" fmla="*/ 180 w 473"/>
                <a:gd name="T79" fmla="*/ 623 h 639"/>
                <a:gd name="T80" fmla="*/ 222 w 473"/>
                <a:gd name="T81" fmla="*/ 566 h 639"/>
                <a:gd name="T82" fmla="*/ 246 w 473"/>
                <a:gd name="T83" fmla="*/ 523 h 639"/>
                <a:gd name="T84" fmla="*/ 303 w 473"/>
                <a:gd name="T85" fmla="*/ 502 h 639"/>
                <a:gd name="T86" fmla="*/ 343 w 473"/>
                <a:gd name="T87" fmla="*/ 500 h 639"/>
                <a:gd name="T88" fmla="*/ 357 w 473"/>
                <a:gd name="T89" fmla="*/ 497 h 639"/>
                <a:gd name="T90" fmla="*/ 315 w 473"/>
                <a:gd name="T91" fmla="*/ 459 h 639"/>
                <a:gd name="T92" fmla="*/ 348 w 473"/>
                <a:gd name="T93" fmla="*/ 410 h 639"/>
                <a:gd name="T94" fmla="*/ 369 w 473"/>
                <a:gd name="T95" fmla="*/ 379 h 639"/>
                <a:gd name="T96" fmla="*/ 386 w 473"/>
                <a:gd name="T97" fmla="*/ 381 h 639"/>
                <a:gd name="T98" fmla="*/ 407 w 473"/>
                <a:gd name="T99" fmla="*/ 381 h 639"/>
                <a:gd name="T100" fmla="*/ 409 w 473"/>
                <a:gd name="T101" fmla="*/ 317 h 639"/>
                <a:gd name="T102" fmla="*/ 402 w 473"/>
                <a:gd name="T103" fmla="*/ 310 h 639"/>
                <a:gd name="T104" fmla="*/ 402 w 473"/>
                <a:gd name="T105" fmla="*/ 303 h 639"/>
                <a:gd name="T106" fmla="*/ 414 w 473"/>
                <a:gd name="T107" fmla="*/ 258 h 639"/>
                <a:gd name="T108" fmla="*/ 412 w 473"/>
                <a:gd name="T109" fmla="*/ 253 h 639"/>
                <a:gd name="T110" fmla="*/ 409 w 473"/>
                <a:gd name="T111" fmla="*/ 206 h 639"/>
                <a:gd name="T112" fmla="*/ 400 w 473"/>
                <a:gd name="T113" fmla="*/ 199 h 639"/>
                <a:gd name="T114" fmla="*/ 395 w 473"/>
                <a:gd name="T115" fmla="*/ 185 h 639"/>
                <a:gd name="T116" fmla="*/ 405 w 473"/>
                <a:gd name="T117" fmla="*/ 189 h 639"/>
                <a:gd name="T118" fmla="*/ 417 w 473"/>
                <a:gd name="T119" fmla="*/ 180 h 639"/>
                <a:gd name="T120" fmla="*/ 445 w 473"/>
                <a:gd name="T121" fmla="*/ 140 h 639"/>
                <a:gd name="T122" fmla="*/ 466 w 473"/>
                <a:gd name="T123" fmla="*/ 55 h 639"/>
                <a:gd name="T124" fmla="*/ 473 w 473"/>
                <a:gd name="T125" fmla="*/ 24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3" h="639">
                  <a:moveTo>
                    <a:pt x="469" y="12"/>
                  </a:moveTo>
                  <a:lnTo>
                    <a:pt x="469" y="12"/>
                  </a:lnTo>
                  <a:lnTo>
                    <a:pt x="469" y="7"/>
                  </a:lnTo>
                  <a:lnTo>
                    <a:pt x="466" y="2"/>
                  </a:lnTo>
                  <a:lnTo>
                    <a:pt x="466" y="2"/>
                  </a:lnTo>
                  <a:lnTo>
                    <a:pt x="466" y="5"/>
                  </a:lnTo>
                  <a:lnTo>
                    <a:pt x="466" y="5"/>
                  </a:lnTo>
                  <a:lnTo>
                    <a:pt x="469" y="12"/>
                  </a:lnTo>
                  <a:close/>
                  <a:moveTo>
                    <a:pt x="473" y="19"/>
                  </a:moveTo>
                  <a:lnTo>
                    <a:pt x="471" y="17"/>
                  </a:lnTo>
                  <a:lnTo>
                    <a:pt x="471" y="14"/>
                  </a:lnTo>
                  <a:lnTo>
                    <a:pt x="469" y="14"/>
                  </a:lnTo>
                  <a:lnTo>
                    <a:pt x="469" y="14"/>
                  </a:lnTo>
                  <a:lnTo>
                    <a:pt x="469" y="17"/>
                  </a:lnTo>
                  <a:lnTo>
                    <a:pt x="466" y="14"/>
                  </a:lnTo>
                  <a:lnTo>
                    <a:pt x="464" y="12"/>
                  </a:lnTo>
                  <a:lnTo>
                    <a:pt x="464" y="12"/>
                  </a:lnTo>
                  <a:lnTo>
                    <a:pt x="464" y="10"/>
                  </a:lnTo>
                  <a:lnTo>
                    <a:pt x="464" y="10"/>
                  </a:lnTo>
                  <a:lnTo>
                    <a:pt x="464" y="10"/>
                  </a:lnTo>
                  <a:lnTo>
                    <a:pt x="464" y="10"/>
                  </a:lnTo>
                  <a:lnTo>
                    <a:pt x="464" y="10"/>
                  </a:lnTo>
                  <a:lnTo>
                    <a:pt x="459" y="12"/>
                  </a:lnTo>
                  <a:lnTo>
                    <a:pt x="457" y="12"/>
                  </a:lnTo>
                  <a:lnTo>
                    <a:pt x="450" y="10"/>
                  </a:lnTo>
                  <a:lnTo>
                    <a:pt x="450" y="10"/>
                  </a:lnTo>
                  <a:lnTo>
                    <a:pt x="447" y="10"/>
                  </a:lnTo>
                  <a:lnTo>
                    <a:pt x="445" y="10"/>
                  </a:lnTo>
                  <a:lnTo>
                    <a:pt x="445" y="10"/>
                  </a:lnTo>
                  <a:lnTo>
                    <a:pt x="445" y="10"/>
                  </a:lnTo>
                  <a:lnTo>
                    <a:pt x="445" y="7"/>
                  </a:lnTo>
                  <a:lnTo>
                    <a:pt x="445" y="7"/>
                  </a:lnTo>
                  <a:lnTo>
                    <a:pt x="445" y="7"/>
                  </a:lnTo>
                  <a:lnTo>
                    <a:pt x="445" y="7"/>
                  </a:lnTo>
                  <a:lnTo>
                    <a:pt x="445" y="5"/>
                  </a:lnTo>
                  <a:lnTo>
                    <a:pt x="445" y="5"/>
                  </a:lnTo>
                  <a:lnTo>
                    <a:pt x="445" y="5"/>
                  </a:lnTo>
                  <a:lnTo>
                    <a:pt x="443" y="5"/>
                  </a:lnTo>
                  <a:lnTo>
                    <a:pt x="440" y="2"/>
                  </a:lnTo>
                  <a:lnTo>
                    <a:pt x="438" y="2"/>
                  </a:lnTo>
                  <a:lnTo>
                    <a:pt x="438" y="0"/>
                  </a:lnTo>
                  <a:lnTo>
                    <a:pt x="438" y="2"/>
                  </a:lnTo>
                  <a:lnTo>
                    <a:pt x="438" y="2"/>
                  </a:lnTo>
                  <a:lnTo>
                    <a:pt x="435" y="2"/>
                  </a:lnTo>
                  <a:lnTo>
                    <a:pt x="438" y="2"/>
                  </a:lnTo>
                  <a:lnTo>
                    <a:pt x="438" y="5"/>
                  </a:lnTo>
                  <a:lnTo>
                    <a:pt x="438" y="5"/>
                  </a:lnTo>
                  <a:lnTo>
                    <a:pt x="438" y="5"/>
                  </a:lnTo>
                  <a:lnTo>
                    <a:pt x="440" y="5"/>
                  </a:lnTo>
                  <a:lnTo>
                    <a:pt x="440" y="7"/>
                  </a:lnTo>
                  <a:lnTo>
                    <a:pt x="440" y="7"/>
                  </a:lnTo>
                  <a:lnTo>
                    <a:pt x="438" y="7"/>
                  </a:lnTo>
                  <a:lnTo>
                    <a:pt x="438" y="10"/>
                  </a:lnTo>
                  <a:lnTo>
                    <a:pt x="435" y="10"/>
                  </a:lnTo>
                  <a:lnTo>
                    <a:pt x="433" y="10"/>
                  </a:lnTo>
                  <a:lnTo>
                    <a:pt x="431" y="12"/>
                  </a:lnTo>
                  <a:lnTo>
                    <a:pt x="431" y="14"/>
                  </a:lnTo>
                  <a:lnTo>
                    <a:pt x="428" y="14"/>
                  </a:lnTo>
                  <a:lnTo>
                    <a:pt x="428" y="17"/>
                  </a:lnTo>
                  <a:lnTo>
                    <a:pt x="428" y="17"/>
                  </a:lnTo>
                  <a:lnTo>
                    <a:pt x="428" y="17"/>
                  </a:lnTo>
                  <a:lnTo>
                    <a:pt x="428" y="19"/>
                  </a:lnTo>
                  <a:lnTo>
                    <a:pt x="428" y="19"/>
                  </a:lnTo>
                  <a:lnTo>
                    <a:pt x="428" y="21"/>
                  </a:lnTo>
                  <a:lnTo>
                    <a:pt x="419" y="26"/>
                  </a:lnTo>
                  <a:lnTo>
                    <a:pt x="412" y="29"/>
                  </a:lnTo>
                  <a:lnTo>
                    <a:pt x="409" y="31"/>
                  </a:lnTo>
                  <a:lnTo>
                    <a:pt x="409" y="31"/>
                  </a:lnTo>
                  <a:lnTo>
                    <a:pt x="407" y="29"/>
                  </a:lnTo>
                  <a:lnTo>
                    <a:pt x="407" y="29"/>
                  </a:lnTo>
                  <a:lnTo>
                    <a:pt x="405" y="31"/>
                  </a:lnTo>
                  <a:lnTo>
                    <a:pt x="405" y="31"/>
                  </a:lnTo>
                  <a:lnTo>
                    <a:pt x="405" y="31"/>
                  </a:lnTo>
                  <a:lnTo>
                    <a:pt x="405" y="33"/>
                  </a:lnTo>
                  <a:lnTo>
                    <a:pt x="405" y="33"/>
                  </a:lnTo>
                  <a:lnTo>
                    <a:pt x="407" y="33"/>
                  </a:lnTo>
                  <a:lnTo>
                    <a:pt x="407" y="33"/>
                  </a:lnTo>
                  <a:lnTo>
                    <a:pt x="407" y="36"/>
                  </a:lnTo>
                  <a:lnTo>
                    <a:pt x="409" y="36"/>
                  </a:lnTo>
                  <a:lnTo>
                    <a:pt x="409" y="36"/>
                  </a:lnTo>
                  <a:lnTo>
                    <a:pt x="409" y="36"/>
                  </a:lnTo>
                  <a:lnTo>
                    <a:pt x="409" y="38"/>
                  </a:lnTo>
                  <a:lnTo>
                    <a:pt x="407" y="38"/>
                  </a:lnTo>
                  <a:lnTo>
                    <a:pt x="407" y="38"/>
                  </a:lnTo>
                  <a:lnTo>
                    <a:pt x="405" y="38"/>
                  </a:lnTo>
                  <a:lnTo>
                    <a:pt x="402" y="38"/>
                  </a:lnTo>
                  <a:lnTo>
                    <a:pt x="402" y="38"/>
                  </a:lnTo>
                  <a:lnTo>
                    <a:pt x="398" y="36"/>
                  </a:lnTo>
                  <a:lnTo>
                    <a:pt x="398" y="36"/>
                  </a:lnTo>
                  <a:lnTo>
                    <a:pt x="398" y="36"/>
                  </a:lnTo>
                  <a:lnTo>
                    <a:pt x="398" y="33"/>
                  </a:lnTo>
                  <a:lnTo>
                    <a:pt x="398" y="33"/>
                  </a:lnTo>
                  <a:lnTo>
                    <a:pt x="398" y="31"/>
                  </a:lnTo>
                  <a:lnTo>
                    <a:pt x="398" y="31"/>
                  </a:lnTo>
                  <a:lnTo>
                    <a:pt x="395" y="31"/>
                  </a:lnTo>
                  <a:lnTo>
                    <a:pt x="388" y="31"/>
                  </a:lnTo>
                  <a:lnTo>
                    <a:pt x="386" y="31"/>
                  </a:lnTo>
                  <a:lnTo>
                    <a:pt x="383" y="31"/>
                  </a:lnTo>
                  <a:lnTo>
                    <a:pt x="383" y="31"/>
                  </a:lnTo>
                  <a:lnTo>
                    <a:pt x="383" y="29"/>
                  </a:lnTo>
                  <a:lnTo>
                    <a:pt x="381" y="26"/>
                  </a:lnTo>
                  <a:lnTo>
                    <a:pt x="379" y="26"/>
                  </a:lnTo>
                  <a:lnTo>
                    <a:pt x="379" y="24"/>
                  </a:lnTo>
                  <a:lnTo>
                    <a:pt x="376" y="24"/>
                  </a:lnTo>
                  <a:lnTo>
                    <a:pt x="374" y="24"/>
                  </a:lnTo>
                  <a:lnTo>
                    <a:pt x="372" y="24"/>
                  </a:lnTo>
                  <a:lnTo>
                    <a:pt x="369" y="26"/>
                  </a:lnTo>
                  <a:lnTo>
                    <a:pt x="369" y="26"/>
                  </a:lnTo>
                  <a:lnTo>
                    <a:pt x="369" y="26"/>
                  </a:lnTo>
                  <a:lnTo>
                    <a:pt x="369" y="29"/>
                  </a:lnTo>
                  <a:lnTo>
                    <a:pt x="369" y="29"/>
                  </a:lnTo>
                  <a:lnTo>
                    <a:pt x="369" y="31"/>
                  </a:lnTo>
                  <a:lnTo>
                    <a:pt x="367" y="33"/>
                  </a:lnTo>
                  <a:lnTo>
                    <a:pt x="367" y="33"/>
                  </a:lnTo>
                  <a:lnTo>
                    <a:pt x="367" y="36"/>
                  </a:lnTo>
                  <a:lnTo>
                    <a:pt x="367" y="36"/>
                  </a:lnTo>
                  <a:lnTo>
                    <a:pt x="367" y="38"/>
                  </a:lnTo>
                  <a:lnTo>
                    <a:pt x="367" y="38"/>
                  </a:lnTo>
                  <a:lnTo>
                    <a:pt x="362" y="40"/>
                  </a:lnTo>
                  <a:lnTo>
                    <a:pt x="362" y="40"/>
                  </a:lnTo>
                  <a:lnTo>
                    <a:pt x="362" y="43"/>
                  </a:lnTo>
                  <a:lnTo>
                    <a:pt x="360" y="45"/>
                  </a:lnTo>
                  <a:lnTo>
                    <a:pt x="357" y="47"/>
                  </a:lnTo>
                  <a:lnTo>
                    <a:pt x="355" y="50"/>
                  </a:lnTo>
                  <a:lnTo>
                    <a:pt x="353" y="50"/>
                  </a:lnTo>
                  <a:lnTo>
                    <a:pt x="353" y="50"/>
                  </a:lnTo>
                  <a:lnTo>
                    <a:pt x="353" y="47"/>
                  </a:lnTo>
                  <a:lnTo>
                    <a:pt x="350" y="47"/>
                  </a:lnTo>
                  <a:lnTo>
                    <a:pt x="348" y="47"/>
                  </a:lnTo>
                  <a:lnTo>
                    <a:pt x="348" y="47"/>
                  </a:lnTo>
                  <a:lnTo>
                    <a:pt x="346" y="47"/>
                  </a:lnTo>
                  <a:lnTo>
                    <a:pt x="343" y="55"/>
                  </a:lnTo>
                  <a:lnTo>
                    <a:pt x="338" y="57"/>
                  </a:lnTo>
                  <a:lnTo>
                    <a:pt x="338" y="59"/>
                  </a:lnTo>
                  <a:lnTo>
                    <a:pt x="336" y="59"/>
                  </a:lnTo>
                  <a:lnTo>
                    <a:pt x="336" y="59"/>
                  </a:lnTo>
                  <a:lnTo>
                    <a:pt x="331" y="59"/>
                  </a:lnTo>
                  <a:lnTo>
                    <a:pt x="329" y="59"/>
                  </a:lnTo>
                  <a:lnTo>
                    <a:pt x="327" y="59"/>
                  </a:lnTo>
                  <a:lnTo>
                    <a:pt x="327" y="59"/>
                  </a:lnTo>
                  <a:lnTo>
                    <a:pt x="324" y="59"/>
                  </a:lnTo>
                  <a:lnTo>
                    <a:pt x="324" y="59"/>
                  </a:lnTo>
                  <a:lnTo>
                    <a:pt x="322" y="59"/>
                  </a:lnTo>
                  <a:lnTo>
                    <a:pt x="320" y="57"/>
                  </a:lnTo>
                  <a:lnTo>
                    <a:pt x="320" y="57"/>
                  </a:lnTo>
                  <a:lnTo>
                    <a:pt x="320" y="55"/>
                  </a:lnTo>
                  <a:lnTo>
                    <a:pt x="320" y="55"/>
                  </a:lnTo>
                  <a:lnTo>
                    <a:pt x="320" y="55"/>
                  </a:lnTo>
                  <a:lnTo>
                    <a:pt x="317" y="55"/>
                  </a:lnTo>
                  <a:lnTo>
                    <a:pt x="317" y="55"/>
                  </a:lnTo>
                  <a:lnTo>
                    <a:pt x="315" y="55"/>
                  </a:lnTo>
                  <a:lnTo>
                    <a:pt x="312" y="52"/>
                  </a:lnTo>
                  <a:lnTo>
                    <a:pt x="312" y="55"/>
                  </a:lnTo>
                  <a:lnTo>
                    <a:pt x="310" y="55"/>
                  </a:lnTo>
                  <a:lnTo>
                    <a:pt x="310" y="57"/>
                  </a:lnTo>
                  <a:lnTo>
                    <a:pt x="310" y="57"/>
                  </a:lnTo>
                  <a:lnTo>
                    <a:pt x="310" y="57"/>
                  </a:lnTo>
                  <a:lnTo>
                    <a:pt x="310" y="59"/>
                  </a:lnTo>
                  <a:lnTo>
                    <a:pt x="308" y="59"/>
                  </a:lnTo>
                  <a:lnTo>
                    <a:pt x="305" y="59"/>
                  </a:lnTo>
                  <a:lnTo>
                    <a:pt x="305" y="59"/>
                  </a:lnTo>
                  <a:lnTo>
                    <a:pt x="305" y="59"/>
                  </a:lnTo>
                  <a:lnTo>
                    <a:pt x="305" y="57"/>
                  </a:lnTo>
                  <a:lnTo>
                    <a:pt x="303" y="55"/>
                  </a:lnTo>
                  <a:lnTo>
                    <a:pt x="303" y="55"/>
                  </a:lnTo>
                  <a:lnTo>
                    <a:pt x="298" y="55"/>
                  </a:lnTo>
                  <a:lnTo>
                    <a:pt x="296" y="57"/>
                  </a:lnTo>
                  <a:lnTo>
                    <a:pt x="293" y="57"/>
                  </a:lnTo>
                  <a:lnTo>
                    <a:pt x="289" y="57"/>
                  </a:lnTo>
                  <a:lnTo>
                    <a:pt x="286" y="57"/>
                  </a:lnTo>
                  <a:lnTo>
                    <a:pt x="286" y="59"/>
                  </a:lnTo>
                  <a:lnTo>
                    <a:pt x="286" y="59"/>
                  </a:lnTo>
                  <a:lnTo>
                    <a:pt x="284" y="62"/>
                  </a:lnTo>
                  <a:lnTo>
                    <a:pt x="284" y="62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79" y="62"/>
                  </a:lnTo>
                  <a:lnTo>
                    <a:pt x="279" y="64"/>
                  </a:lnTo>
                  <a:lnTo>
                    <a:pt x="277" y="66"/>
                  </a:lnTo>
                  <a:lnTo>
                    <a:pt x="277" y="66"/>
                  </a:lnTo>
                  <a:lnTo>
                    <a:pt x="277" y="69"/>
                  </a:lnTo>
                  <a:lnTo>
                    <a:pt x="277" y="71"/>
                  </a:lnTo>
                  <a:lnTo>
                    <a:pt x="277" y="71"/>
                  </a:lnTo>
                  <a:lnTo>
                    <a:pt x="277" y="73"/>
                  </a:lnTo>
                  <a:lnTo>
                    <a:pt x="275" y="83"/>
                  </a:lnTo>
                  <a:lnTo>
                    <a:pt x="270" y="90"/>
                  </a:lnTo>
                  <a:lnTo>
                    <a:pt x="270" y="92"/>
                  </a:lnTo>
                  <a:lnTo>
                    <a:pt x="270" y="92"/>
                  </a:lnTo>
                  <a:lnTo>
                    <a:pt x="265" y="95"/>
                  </a:lnTo>
                  <a:lnTo>
                    <a:pt x="265" y="95"/>
                  </a:lnTo>
                  <a:lnTo>
                    <a:pt x="263" y="95"/>
                  </a:lnTo>
                  <a:lnTo>
                    <a:pt x="263" y="95"/>
                  </a:lnTo>
                  <a:lnTo>
                    <a:pt x="263" y="95"/>
                  </a:lnTo>
                  <a:lnTo>
                    <a:pt x="260" y="95"/>
                  </a:lnTo>
                  <a:lnTo>
                    <a:pt x="260" y="95"/>
                  </a:lnTo>
                  <a:lnTo>
                    <a:pt x="260" y="97"/>
                  </a:lnTo>
                  <a:lnTo>
                    <a:pt x="260" y="97"/>
                  </a:lnTo>
                  <a:lnTo>
                    <a:pt x="260" y="100"/>
                  </a:lnTo>
                  <a:lnTo>
                    <a:pt x="260" y="102"/>
                  </a:lnTo>
                  <a:lnTo>
                    <a:pt x="256" y="107"/>
                  </a:lnTo>
                  <a:lnTo>
                    <a:pt x="253" y="107"/>
                  </a:lnTo>
                  <a:lnTo>
                    <a:pt x="253" y="107"/>
                  </a:lnTo>
                  <a:lnTo>
                    <a:pt x="251" y="107"/>
                  </a:lnTo>
                  <a:lnTo>
                    <a:pt x="248" y="107"/>
                  </a:lnTo>
                  <a:lnTo>
                    <a:pt x="248" y="107"/>
                  </a:lnTo>
                  <a:lnTo>
                    <a:pt x="248" y="107"/>
                  </a:lnTo>
                  <a:lnTo>
                    <a:pt x="244" y="107"/>
                  </a:lnTo>
                  <a:lnTo>
                    <a:pt x="239" y="102"/>
                  </a:lnTo>
                  <a:lnTo>
                    <a:pt x="234" y="100"/>
                  </a:lnTo>
                  <a:lnTo>
                    <a:pt x="230" y="92"/>
                  </a:lnTo>
                  <a:lnTo>
                    <a:pt x="222" y="90"/>
                  </a:lnTo>
                  <a:lnTo>
                    <a:pt x="220" y="90"/>
                  </a:lnTo>
                  <a:lnTo>
                    <a:pt x="213" y="85"/>
                  </a:lnTo>
                  <a:lnTo>
                    <a:pt x="211" y="83"/>
                  </a:lnTo>
                  <a:lnTo>
                    <a:pt x="208" y="83"/>
                  </a:lnTo>
                  <a:lnTo>
                    <a:pt x="208" y="83"/>
                  </a:lnTo>
                  <a:lnTo>
                    <a:pt x="206" y="85"/>
                  </a:lnTo>
                  <a:lnTo>
                    <a:pt x="206" y="85"/>
                  </a:lnTo>
                  <a:lnTo>
                    <a:pt x="206" y="85"/>
                  </a:lnTo>
                  <a:lnTo>
                    <a:pt x="206" y="88"/>
                  </a:lnTo>
                  <a:lnTo>
                    <a:pt x="204" y="88"/>
                  </a:lnTo>
                  <a:lnTo>
                    <a:pt x="204" y="88"/>
                  </a:lnTo>
                  <a:lnTo>
                    <a:pt x="201" y="88"/>
                  </a:lnTo>
                  <a:lnTo>
                    <a:pt x="199" y="85"/>
                  </a:lnTo>
                  <a:lnTo>
                    <a:pt x="199" y="83"/>
                  </a:lnTo>
                  <a:lnTo>
                    <a:pt x="196" y="83"/>
                  </a:lnTo>
                  <a:lnTo>
                    <a:pt x="196" y="81"/>
                  </a:lnTo>
                  <a:lnTo>
                    <a:pt x="196" y="81"/>
                  </a:lnTo>
                  <a:lnTo>
                    <a:pt x="194" y="81"/>
                  </a:lnTo>
                  <a:lnTo>
                    <a:pt x="194" y="81"/>
                  </a:lnTo>
                  <a:lnTo>
                    <a:pt x="192" y="78"/>
                  </a:lnTo>
                  <a:lnTo>
                    <a:pt x="187" y="81"/>
                  </a:lnTo>
                  <a:lnTo>
                    <a:pt x="182" y="81"/>
                  </a:lnTo>
                  <a:lnTo>
                    <a:pt x="180" y="88"/>
                  </a:lnTo>
                  <a:lnTo>
                    <a:pt x="177" y="90"/>
                  </a:lnTo>
                  <a:lnTo>
                    <a:pt x="177" y="92"/>
                  </a:lnTo>
                  <a:lnTo>
                    <a:pt x="175" y="92"/>
                  </a:lnTo>
                  <a:lnTo>
                    <a:pt x="175" y="95"/>
                  </a:lnTo>
                  <a:lnTo>
                    <a:pt x="175" y="95"/>
                  </a:lnTo>
                  <a:lnTo>
                    <a:pt x="177" y="95"/>
                  </a:lnTo>
                  <a:lnTo>
                    <a:pt x="177" y="97"/>
                  </a:lnTo>
                  <a:lnTo>
                    <a:pt x="177" y="97"/>
                  </a:lnTo>
                  <a:lnTo>
                    <a:pt x="177" y="97"/>
                  </a:lnTo>
                  <a:lnTo>
                    <a:pt x="175" y="100"/>
                  </a:lnTo>
                  <a:lnTo>
                    <a:pt x="175" y="100"/>
                  </a:lnTo>
                  <a:lnTo>
                    <a:pt x="170" y="102"/>
                  </a:lnTo>
                  <a:lnTo>
                    <a:pt x="168" y="102"/>
                  </a:lnTo>
                  <a:lnTo>
                    <a:pt x="168" y="102"/>
                  </a:lnTo>
                  <a:lnTo>
                    <a:pt x="166" y="102"/>
                  </a:lnTo>
                  <a:lnTo>
                    <a:pt x="163" y="102"/>
                  </a:lnTo>
                  <a:lnTo>
                    <a:pt x="163" y="102"/>
                  </a:lnTo>
                  <a:lnTo>
                    <a:pt x="161" y="102"/>
                  </a:lnTo>
                  <a:lnTo>
                    <a:pt x="159" y="102"/>
                  </a:lnTo>
                  <a:lnTo>
                    <a:pt x="156" y="109"/>
                  </a:lnTo>
                  <a:lnTo>
                    <a:pt x="154" y="114"/>
                  </a:lnTo>
                  <a:lnTo>
                    <a:pt x="154" y="116"/>
                  </a:lnTo>
                  <a:lnTo>
                    <a:pt x="154" y="118"/>
                  </a:lnTo>
                  <a:lnTo>
                    <a:pt x="156" y="118"/>
                  </a:lnTo>
                  <a:lnTo>
                    <a:pt x="156" y="121"/>
                  </a:lnTo>
                  <a:lnTo>
                    <a:pt x="156" y="121"/>
                  </a:lnTo>
                  <a:lnTo>
                    <a:pt x="156" y="123"/>
                  </a:lnTo>
                  <a:lnTo>
                    <a:pt x="156" y="123"/>
                  </a:lnTo>
                  <a:lnTo>
                    <a:pt x="156" y="123"/>
                  </a:lnTo>
                  <a:lnTo>
                    <a:pt x="156" y="123"/>
                  </a:lnTo>
                  <a:lnTo>
                    <a:pt x="156" y="123"/>
                  </a:lnTo>
                  <a:lnTo>
                    <a:pt x="156" y="123"/>
                  </a:lnTo>
                  <a:lnTo>
                    <a:pt x="159" y="123"/>
                  </a:lnTo>
                  <a:lnTo>
                    <a:pt x="159" y="123"/>
                  </a:lnTo>
                  <a:lnTo>
                    <a:pt x="161" y="123"/>
                  </a:lnTo>
                  <a:lnTo>
                    <a:pt x="161" y="126"/>
                  </a:lnTo>
                  <a:lnTo>
                    <a:pt x="161" y="128"/>
                  </a:lnTo>
                  <a:lnTo>
                    <a:pt x="159" y="135"/>
                  </a:lnTo>
                  <a:lnTo>
                    <a:pt x="159" y="135"/>
                  </a:lnTo>
                  <a:lnTo>
                    <a:pt x="156" y="137"/>
                  </a:lnTo>
                  <a:lnTo>
                    <a:pt x="154" y="140"/>
                  </a:lnTo>
                  <a:lnTo>
                    <a:pt x="154" y="142"/>
                  </a:lnTo>
                  <a:lnTo>
                    <a:pt x="149" y="144"/>
                  </a:lnTo>
                  <a:lnTo>
                    <a:pt x="144" y="147"/>
                  </a:lnTo>
                  <a:lnTo>
                    <a:pt x="144" y="149"/>
                  </a:lnTo>
                  <a:lnTo>
                    <a:pt x="144" y="149"/>
                  </a:lnTo>
                  <a:lnTo>
                    <a:pt x="142" y="152"/>
                  </a:lnTo>
                  <a:lnTo>
                    <a:pt x="142" y="152"/>
                  </a:lnTo>
                  <a:lnTo>
                    <a:pt x="142" y="152"/>
                  </a:lnTo>
                  <a:lnTo>
                    <a:pt x="144" y="154"/>
                  </a:lnTo>
                  <a:lnTo>
                    <a:pt x="144" y="154"/>
                  </a:lnTo>
                  <a:lnTo>
                    <a:pt x="144" y="156"/>
                  </a:lnTo>
                  <a:lnTo>
                    <a:pt x="144" y="156"/>
                  </a:lnTo>
                  <a:lnTo>
                    <a:pt x="147" y="159"/>
                  </a:lnTo>
                  <a:lnTo>
                    <a:pt x="166" y="159"/>
                  </a:lnTo>
                  <a:lnTo>
                    <a:pt x="170" y="159"/>
                  </a:lnTo>
                  <a:lnTo>
                    <a:pt x="173" y="161"/>
                  </a:lnTo>
                  <a:lnTo>
                    <a:pt x="173" y="161"/>
                  </a:lnTo>
                  <a:lnTo>
                    <a:pt x="173" y="161"/>
                  </a:lnTo>
                  <a:lnTo>
                    <a:pt x="177" y="166"/>
                  </a:lnTo>
                  <a:lnTo>
                    <a:pt x="177" y="168"/>
                  </a:lnTo>
                  <a:lnTo>
                    <a:pt x="177" y="168"/>
                  </a:lnTo>
                  <a:lnTo>
                    <a:pt x="177" y="168"/>
                  </a:lnTo>
                  <a:lnTo>
                    <a:pt x="177" y="171"/>
                  </a:lnTo>
                  <a:lnTo>
                    <a:pt x="177" y="171"/>
                  </a:lnTo>
                  <a:lnTo>
                    <a:pt x="177" y="171"/>
                  </a:lnTo>
                  <a:lnTo>
                    <a:pt x="177" y="171"/>
                  </a:lnTo>
                  <a:lnTo>
                    <a:pt x="175" y="173"/>
                  </a:lnTo>
                  <a:lnTo>
                    <a:pt x="175" y="173"/>
                  </a:lnTo>
                  <a:lnTo>
                    <a:pt x="175" y="173"/>
                  </a:lnTo>
                  <a:lnTo>
                    <a:pt x="173" y="175"/>
                  </a:lnTo>
                  <a:lnTo>
                    <a:pt x="173" y="175"/>
                  </a:lnTo>
                  <a:lnTo>
                    <a:pt x="170" y="178"/>
                  </a:lnTo>
                  <a:lnTo>
                    <a:pt x="168" y="182"/>
                  </a:lnTo>
                  <a:lnTo>
                    <a:pt x="166" y="185"/>
                  </a:lnTo>
                  <a:lnTo>
                    <a:pt x="166" y="187"/>
                  </a:lnTo>
                  <a:lnTo>
                    <a:pt x="163" y="187"/>
                  </a:lnTo>
                  <a:lnTo>
                    <a:pt x="163" y="187"/>
                  </a:lnTo>
                  <a:lnTo>
                    <a:pt x="161" y="187"/>
                  </a:lnTo>
                  <a:lnTo>
                    <a:pt x="149" y="189"/>
                  </a:lnTo>
                  <a:lnTo>
                    <a:pt x="147" y="189"/>
                  </a:lnTo>
                  <a:lnTo>
                    <a:pt x="144" y="189"/>
                  </a:lnTo>
                  <a:lnTo>
                    <a:pt x="144" y="192"/>
                  </a:lnTo>
                  <a:lnTo>
                    <a:pt x="142" y="194"/>
                  </a:lnTo>
                  <a:lnTo>
                    <a:pt x="142" y="197"/>
                  </a:lnTo>
                  <a:lnTo>
                    <a:pt x="140" y="201"/>
                  </a:lnTo>
                  <a:lnTo>
                    <a:pt x="140" y="204"/>
                  </a:lnTo>
                  <a:lnTo>
                    <a:pt x="137" y="206"/>
                  </a:lnTo>
                  <a:lnTo>
                    <a:pt x="137" y="206"/>
                  </a:lnTo>
                  <a:lnTo>
                    <a:pt x="132" y="206"/>
                  </a:lnTo>
                  <a:lnTo>
                    <a:pt x="130" y="206"/>
                  </a:lnTo>
                  <a:lnTo>
                    <a:pt x="128" y="206"/>
                  </a:lnTo>
                  <a:lnTo>
                    <a:pt x="125" y="206"/>
                  </a:lnTo>
                  <a:lnTo>
                    <a:pt x="125" y="206"/>
                  </a:lnTo>
                  <a:lnTo>
                    <a:pt x="123" y="204"/>
                  </a:lnTo>
                  <a:lnTo>
                    <a:pt x="121" y="204"/>
                  </a:lnTo>
                  <a:lnTo>
                    <a:pt x="121" y="204"/>
                  </a:lnTo>
                  <a:lnTo>
                    <a:pt x="118" y="204"/>
                  </a:lnTo>
                  <a:lnTo>
                    <a:pt x="118" y="204"/>
                  </a:lnTo>
                  <a:lnTo>
                    <a:pt x="116" y="204"/>
                  </a:lnTo>
                  <a:lnTo>
                    <a:pt x="114" y="206"/>
                  </a:lnTo>
                  <a:lnTo>
                    <a:pt x="109" y="204"/>
                  </a:lnTo>
                  <a:lnTo>
                    <a:pt x="106" y="206"/>
                  </a:lnTo>
                  <a:lnTo>
                    <a:pt x="104" y="206"/>
                  </a:lnTo>
                  <a:lnTo>
                    <a:pt x="104" y="206"/>
                  </a:lnTo>
                  <a:lnTo>
                    <a:pt x="102" y="206"/>
                  </a:lnTo>
                  <a:lnTo>
                    <a:pt x="102" y="208"/>
                  </a:lnTo>
                  <a:lnTo>
                    <a:pt x="102" y="211"/>
                  </a:lnTo>
                  <a:lnTo>
                    <a:pt x="99" y="211"/>
                  </a:lnTo>
                  <a:lnTo>
                    <a:pt x="99" y="211"/>
                  </a:lnTo>
                  <a:lnTo>
                    <a:pt x="92" y="204"/>
                  </a:lnTo>
                  <a:lnTo>
                    <a:pt x="90" y="204"/>
                  </a:lnTo>
                  <a:lnTo>
                    <a:pt x="90" y="201"/>
                  </a:lnTo>
                  <a:lnTo>
                    <a:pt x="88" y="204"/>
                  </a:lnTo>
                  <a:lnTo>
                    <a:pt x="85" y="204"/>
                  </a:lnTo>
                  <a:lnTo>
                    <a:pt x="83" y="204"/>
                  </a:lnTo>
                  <a:lnTo>
                    <a:pt x="80" y="204"/>
                  </a:lnTo>
                  <a:lnTo>
                    <a:pt x="80" y="204"/>
                  </a:lnTo>
                  <a:lnTo>
                    <a:pt x="78" y="206"/>
                  </a:lnTo>
                  <a:lnTo>
                    <a:pt x="73" y="211"/>
                  </a:lnTo>
                  <a:lnTo>
                    <a:pt x="71" y="215"/>
                  </a:lnTo>
                  <a:lnTo>
                    <a:pt x="71" y="223"/>
                  </a:lnTo>
                  <a:lnTo>
                    <a:pt x="69" y="225"/>
                  </a:lnTo>
                  <a:lnTo>
                    <a:pt x="69" y="225"/>
                  </a:lnTo>
                  <a:lnTo>
                    <a:pt x="61" y="225"/>
                  </a:lnTo>
                  <a:lnTo>
                    <a:pt x="61" y="223"/>
                  </a:lnTo>
                  <a:lnTo>
                    <a:pt x="45" y="225"/>
                  </a:lnTo>
                  <a:lnTo>
                    <a:pt x="43" y="225"/>
                  </a:lnTo>
                  <a:lnTo>
                    <a:pt x="40" y="225"/>
                  </a:lnTo>
                  <a:lnTo>
                    <a:pt x="38" y="225"/>
                  </a:lnTo>
                  <a:lnTo>
                    <a:pt x="38" y="223"/>
                  </a:lnTo>
                  <a:lnTo>
                    <a:pt x="38" y="223"/>
                  </a:lnTo>
                  <a:lnTo>
                    <a:pt x="38" y="220"/>
                  </a:lnTo>
                  <a:lnTo>
                    <a:pt x="38" y="218"/>
                  </a:lnTo>
                  <a:lnTo>
                    <a:pt x="38" y="218"/>
                  </a:lnTo>
                  <a:lnTo>
                    <a:pt x="35" y="215"/>
                  </a:lnTo>
                  <a:lnTo>
                    <a:pt x="33" y="215"/>
                  </a:lnTo>
                  <a:lnTo>
                    <a:pt x="31" y="215"/>
                  </a:lnTo>
                  <a:lnTo>
                    <a:pt x="28" y="215"/>
                  </a:lnTo>
                  <a:lnTo>
                    <a:pt x="26" y="215"/>
                  </a:lnTo>
                  <a:lnTo>
                    <a:pt x="26" y="218"/>
                  </a:lnTo>
                  <a:lnTo>
                    <a:pt x="24" y="218"/>
                  </a:lnTo>
                  <a:lnTo>
                    <a:pt x="24" y="218"/>
                  </a:lnTo>
                  <a:lnTo>
                    <a:pt x="24" y="220"/>
                  </a:lnTo>
                  <a:lnTo>
                    <a:pt x="21" y="220"/>
                  </a:lnTo>
                  <a:lnTo>
                    <a:pt x="24" y="223"/>
                  </a:lnTo>
                  <a:lnTo>
                    <a:pt x="24" y="223"/>
                  </a:lnTo>
                  <a:lnTo>
                    <a:pt x="24" y="223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19" y="225"/>
                  </a:lnTo>
                  <a:lnTo>
                    <a:pt x="16" y="225"/>
                  </a:lnTo>
                  <a:lnTo>
                    <a:pt x="16" y="225"/>
                  </a:lnTo>
                  <a:lnTo>
                    <a:pt x="16" y="227"/>
                  </a:lnTo>
                  <a:lnTo>
                    <a:pt x="14" y="230"/>
                  </a:lnTo>
                  <a:lnTo>
                    <a:pt x="14" y="230"/>
                  </a:lnTo>
                  <a:lnTo>
                    <a:pt x="12" y="230"/>
                  </a:lnTo>
                  <a:lnTo>
                    <a:pt x="9" y="230"/>
                  </a:lnTo>
                  <a:lnTo>
                    <a:pt x="7" y="230"/>
                  </a:lnTo>
                  <a:lnTo>
                    <a:pt x="5" y="230"/>
                  </a:lnTo>
                  <a:lnTo>
                    <a:pt x="2" y="227"/>
                  </a:lnTo>
                  <a:lnTo>
                    <a:pt x="2" y="230"/>
                  </a:lnTo>
                  <a:lnTo>
                    <a:pt x="2" y="230"/>
                  </a:lnTo>
                  <a:lnTo>
                    <a:pt x="2" y="232"/>
                  </a:lnTo>
                  <a:lnTo>
                    <a:pt x="2" y="234"/>
                  </a:lnTo>
                  <a:lnTo>
                    <a:pt x="2" y="234"/>
                  </a:lnTo>
                  <a:lnTo>
                    <a:pt x="0" y="237"/>
                  </a:lnTo>
                  <a:lnTo>
                    <a:pt x="0" y="237"/>
                  </a:lnTo>
                  <a:lnTo>
                    <a:pt x="2" y="237"/>
                  </a:lnTo>
                  <a:lnTo>
                    <a:pt x="2" y="239"/>
                  </a:lnTo>
                  <a:lnTo>
                    <a:pt x="2" y="239"/>
                  </a:lnTo>
                  <a:lnTo>
                    <a:pt x="2" y="239"/>
                  </a:lnTo>
                  <a:lnTo>
                    <a:pt x="2" y="239"/>
                  </a:lnTo>
                  <a:lnTo>
                    <a:pt x="2" y="242"/>
                  </a:lnTo>
                  <a:lnTo>
                    <a:pt x="2" y="242"/>
                  </a:lnTo>
                  <a:lnTo>
                    <a:pt x="2" y="242"/>
                  </a:lnTo>
                  <a:lnTo>
                    <a:pt x="5" y="244"/>
                  </a:lnTo>
                  <a:lnTo>
                    <a:pt x="9" y="244"/>
                  </a:lnTo>
                  <a:lnTo>
                    <a:pt x="21" y="249"/>
                  </a:lnTo>
                  <a:lnTo>
                    <a:pt x="24" y="249"/>
                  </a:lnTo>
                  <a:lnTo>
                    <a:pt x="26" y="251"/>
                  </a:lnTo>
                  <a:lnTo>
                    <a:pt x="26" y="251"/>
                  </a:lnTo>
                  <a:lnTo>
                    <a:pt x="28" y="251"/>
                  </a:lnTo>
                  <a:lnTo>
                    <a:pt x="28" y="253"/>
                  </a:lnTo>
                  <a:lnTo>
                    <a:pt x="31" y="253"/>
                  </a:lnTo>
                  <a:lnTo>
                    <a:pt x="31" y="253"/>
                  </a:lnTo>
                  <a:lnTo>
                    <a:pt x="33" y="258"/>
                  </a:lnTo>
                  <a:lnTo>
                    <a:pt x="38" y="260"/>
                  </a:lnTo>
                  <a:lnTo>
                    <a:pt x="35" y="263"/>
                  </a:lnTo>
                  <a:lnTo>
                    <a:pt x="28" y="268"/>
                  </a:lnTo>
                  <a:lnTo>
                    <a:pt x="28" y="268"/>
                  </a:lnTo>
                  <a:lnTo>
                    <a:pt x="26" y="272"/>
                  </a:lnTo>
                  <a:lnTo>
                    <a:pt x="26" y="272"/>
                  </a:lnTo>
                  <a:lnTo>
                    <a:pt x="26" y="275"/>
                  </a:lnTo>
                  <a:lnTo>
                    <a:pt x="26" y="275"/>
                  </a:lnTo>
                  <a:lnTo>
                    <a:pt x="26" y="275"/>
                  </a:lnTo>
                  <a:lnTo>
                    <a:pt x="28" y="275"/>
                  </a:lnTo>
                  <a:lnTo>
                    <a:pt x="31" y="275"/>
                  </a:lnTo>
                  <a:lnTo>
                    <a:pt x="31" y="275"/>
                  </a:lnTo>
                  <a:lnTo>
                    <a:pt x="33" y="275"/>
                  </a:lnTo>
                  <a:lnTo>
                    <a:pt x="33" y="275"/>
                  </a:lnTo>
                  <a:lnTo>
                    <a:pt x="35" y="275"/>
                  </a:lnTo>
                  <a:lnTo>
                    <a:pt x="35" y="275"/>
                  </a:lnTo>
                  <a:lnTo>
                    <a:pt x="38" y="275"/>
                  </a:lnTo>
                  <a:lnTo>
                    <a:pt x="40" y="275"/>
                  </a:lnTo>
                  <a:lnTo>
                    <a:pt x="47" y="275"/>
                  </a:lnTo>
                  <a:lnTo>
                    <a:pt x="50" y="275"/>
                  </a:lnTo>
                  <a:lnTo>
                    <a:pt x="50" y="275"/>
                  </a:lnTo>
                  <a:lnTo>
                    <a:pt x="54" y="272"/>
                  </a:lnTo>
                  <a:lnTo>
                    <a:pt x="54" y="270"/>
                  </a:lnTo>
                  <a:lnTo>
                    <a:pt x="54" y="270"/>
                  </a:lnTo>
                  <a:lnTo>
                    <a:pt x="54" y="272"/>
                  </a:lnTo>
                  <a:lnTo>
                    <a:pt x="54" y="275"/>
                  </a:lnTo>
                  <a:lnTo>
                    <a:pt x="54" y="275"/>
                  </a:lnTo>
                  <a:lnTo>
                    <a:pt x="54" y="277"/>
                  </a:lnTo>
                  <a:lnTo>
                    <a:pt x="54" y="277"/>
                  </a:lnTo>
                  <a:lnTo>
                    <a:pt x="54" y="279"/>
                  </a:lnTo>
                  <a:lnTo>
                    <a:pt x="54" y="279"/>
                  </a:lnTo>
                  <a:lnTo>
                    <a:pt x="54" y="282"/>
                  </a:lnTo>
                  <a:lnTo>
                    <a:pt x="57" y="282"/>
                  </a:lnTo>
                  <a:lnTo>
                    <a:pt x="57" y="282"/>
                  </a:lnTo>
                  <a:lnTo>
                    <a:pt x="57" y="284"/>
                  </a:lnTo>
                  <a:lnTo>
                    <a:pt x="59" y="289"/>
                  </a:lnTo>
                  <a:lnTo>
                    <a:pt x="59" y="291"/>
                  </a:lnTo>
                  <a:lnTo>
                    <a:pt x="61" y="291"/>
                  </a:lnTo>
                  <a:lnTo>
                    <a:pt x="61" y="291"/>
                  </a:lnTo>
                  <a:lnTo>
                    <a:pt x="61" y="294"/>
                  </a:lnTo>
                  <a:lnTo>
                    <a:pt x="61" y="294"/>
                  </a:lnTo>
                  <a:lnTo>
                    <a:pt x="61" y="294"/>
                  </a:lnTo>
                  <a:lnTo>
                    <a:pt x="61" y="296"/>
                  </a:lnTo>
                  <a:lnTo>
                    <a:pt x="59" y="296"/>
                  </a:lnTo>
                  <a:lnTo>
                    <a:pt x="59" y="296"/>
                  </a:lnTo>
                  <a:lnTo>
                    <a:pt x="57" y="294"/>
                  </a:lnTo>
                  <a:lnTo>
                    <a:pt x="57" y="294"/>
                  </a:lnTo>
                  <a:lnTo>
                    <a:pt x="54" y="294"/>
                  </a:lnTo>
                  <a:lnTo>
                    <a:pt x="54" y="294"/>
                  </a:lnTo>
                  <a:lnTo>
                    <a:pt x="54" y="296"/>
                  </a:lnTo>
                  <a:lnTo>
                    <a:pt x="52" y="296"/>
                  </a:lnTo>
                  <a:lnTo>
                    <a:pt x="52" y="296"/>
                  </a:lnTo>
                  <a:lnTo>
                    <a:pt x="52" y="298"/>
                  </a:lnTo>
                  <a:lnTo>
                    <a:pt x="52" y="301"/>
                  </a:lnTo>
                  <a:lnTo>
                    <a:pt x="52" y="301"/>
                  </a:lnTo>
                  <a:lnTo>
                    <a:pt x="52" y="303"/>
                  </a:lnTo>
                  <a:lnTo>
                    <a:pt x="54" y="305"/>
                  </a:lnTo>
                  <a:lnTo>
                    <a:pt x="54" y="308"/>
                  </a:lnTo>
                  <a:lnTo>
                    <a:pt x="57" y="308"/>
                  </a:lnTo>
                  <a:lnTo>
                    <a:pt x="64" y="310"/>
                  </a:lnTo>
                  <a:lnTo>
                    <a:pt x="69" y="313"/>
                  </a:lnTo>
                  <a:lnTo>
                    <a:pt x="69" y="315"/>
                  </a:lnTo>
                  <a:lnTo>
                    <a:pt x="71" y="315"/>
                  </a:lnTo>
                  <a:lnTo>
                    <a:pt x="71" y="317"/>
                  </a:lnTo>
                  <a:lnTo>
                    <a:pt x="71" y="317"/>
                  </a:lnTo>
                  <a:lnTo>
                    <a:pt x="71" y="320"/>
                  </a:lnTo>
                  <a:lnTo>
                    <a:pt x="73" y="320"/>
                  </a:lnTo>
                  <a:lnTo>
                    <a:pt x="73" y="322"/>
                  </a:lnTo>
                  <a:lnTo>
                    <a:pt x="73" y="322"/>
                  </a:lnTo>
                  <a:lnTo>
                    <a:pt x="76" y="322"/>
                  </a:lnTo>
                  <a:lnTo>
                    <a:pt x="76" y="322"/>
                  </a:lnTo>
                  <a:lnTo>
                    <a:pt x="76" y="322"/>
                  </a:lnTo>
                  <a:lnTo>
                    <a:pt x="76" y="324"/>
                  </a:lnTo>
                  <a:lnTo>
                    <a:pt x="76" y="327"/>
                  </a:lnTo>
                  <a:lnTo>
                    <a:pt x="76" y="327"/>
                  </a:lnTo>
                  <a:lnTo>
                    <a:pt x="76" y="329"/>
                  </a:lnTo>
                  <a:lnTo>
                    <a:pt x="76" y="331"/>
                  </a:lnTo>
                  <a:lnTo>
                    <a:pt x="76" y="334"/>
                  </a:lnTo>
                  <a:lnTo>
                    <a:pt x="76" y="336"/>
                  </a:lnTo>
                  <a:lnTo>
                    <a:pt x="73" y="339"/>
                  </a:lnTo>
                  <a:lnTo>
                    <a:pt x="73" y="339"/>
                  </a:lnTo>
                  <a:lnTo>
                    <a:pt x="71" y="339"/>
                  </a:lnTo>
                  <a:lnTo>
                    <a:pt x="69" y="339"/>
                  </a:lnTo>
                  <a:lnTo>
                    <a:pt x="69" y="341"/>
                  </a:lnTo>
                  <a:lnTo>
                    <a:pt x="69" y="341"/>
                  </a:lnTo>
                  <a:lnTo>
                    <a:pt x="69" y="350"/>
                  </a:lnTo>
                  <a:lnTo>
                    <a:pt x="69" y="358"/>
                  </a:lnTo>
                  <a:lnTo>
                    <a:pt x="69" y="358"/>
                  </a:lnTo>
                  <a:lnTo>
                    <a:pt x="69" y="358"/>
                  </a:lnTo>
                  <a:lnTo>
                    <a:pt x="69" y="360"/>
                  </a:lnTo>
                  <a:lnTo>
                    <a:pt x="66" y="365"/>
                  </a:lnTo>
                  <a:lnTo>
                    <a:pt x="69" y="367"/>
                  </a:lnTo>
                  <a:lnTo>
                    <a:pt x="69" y="367"/>
                  </a:lnTo>
                  <a:lnTo>
                    <a:pt x="69" y="369"/>
                  </a:lnTo>
                  <a:lnTo>
                    <a:pt x="71" y="372"/>
                  </a:lnTo>
                  <a:lnTo>
                    <a:pt x="71" y="372"/>
                  </a:lnTo>
                  <a:lnTo>
                    <a:pt x="71" y="374"/>
                  </a:lnTo>
                  <a:lnTo>
                    <a:pt x="71" y="376"/>
                  </a:lnTo>
                  <a:lnTo>
                    <a:pt x="71" y="379"/>
                  </a:lnTo>
                  <a:lnTo>
                    <a:pt x="71" y="379"/>
                  </a:lnTo>
                  <a:lnTo>
                    <a:pt x="71" y="381"/>
                  </a:lnTo>
                  <a:lnTo>
                    <a:pt x="73" y="381"/>
                  </a:lnTo>
                  <a:lnTo>
                    <a:pt x="76" y="384"/>
                  </a:lnTo>
                  <a:lnTo>
                    <a:pt x="78" y="384"/>
                  </a:lnTo>
                  <a:lnTo>
                    <a:pt x="80" y="386"/>
                  </a:lnTo>
                  <a:lnTo>
                    <a:pt x="80" y="388"/>
                  </a:lnTo>
                  <a:lnTo>
                    <a:pt x="80" y="388"/>
                  </a:lnTo>
                  <a:lnTo>
                    <a:pt x="83" y="388"/>
                  </a:lnTo>
                  <a:lnTo>
                    <a:pt x="83" y="388"/>
                  </a:lnTo>
                  <a:lnTo>
                    <a:pt x="85" y="388"/>
                  </a:lnTo>
                  <a:lnTo>
                    <a:pt x="85" y="388"/>
                  </a:lnTo>
                  <a:lnTo>
                    <a:pt x="88" y="388"/>
                  </a:lnTo>
                  <a:lnTo>
                    <a:pt x="92" y="386"/>
                  </a:lnTo>
                  <a:lnTo>
                    <a:pt x="97" y="381"/>
                  </a:lnTo>
                  <a:lnTo>
                    <a:pt x="97" y="381"/>
                  </a:lnTo>
                  <a:lnTo>
                    <a:pt x="99" y="379"/>
                  </a:lnTo>
                  <a:lnTo>
                    <a:pt x="104" y="376"/>
                  </a:lnTo>
                  <a:lnTo>
                    <a:pt x="109" y="376"/>
                  </a:lnTo>
                  <a:lnTo>
                    <a:pt x="111" y="374"/>
                  </a:lnTo>
                  <a:lnTo>
                    <a:pt x="114" y="376"/>
                  </a:lnTo>
                  <a:lnTo>
                    <a:pt x="114" y="376"/>
                  </a:lnTo>
                  <a:lnTo>
                    <a:pt x="116" y="381"/>
                  </a:lnTo>
                  <a:lnTo>
                    <a:pt x="116" y="381"/>
                  </a:lnTo>
                  <a:lnTo>
                    <a:pt x="118" y="384"/>
                  </a:lnTo>
                  <a:lnTo>
                    <a:pt x="118" y="386"/>
                  </a:lnTo>
                  <a:lnTo>
                    <a:pt x="118" y="388"/>
                  </a:lnTo>
                  <a:lnTo>
                    <a:pt x="118" y="391"/>
                  </a:lnTo>
                  <a:lnTo>
                    <a:pt x="121" y="391"/>
                  </a:lnTo>
                  <a:lnTo>
                    <a:pt x="121" y="391"/>
                  </a:lnTo>
                  <a:lnTo>
                    <a:pt x="121" y="391"/>
                  </a:lnTo>
                  <a:lnTo>
                    <a:pt x="121" y="393"/>
                  </a:lnTo>
                  <a:lnTo>
                    <a:pt x="121" y="395"/>
                  </a:lnTo>
                  <a:lnTo>
                    <a:pt x="116" y="407"/>
                  </a:lnTo>
                  <a:lnTo>
                    <a:pt x="116" y="407"/>
                  </a:lnTo>
                  <a:lnTo>
                    <a:pt x="116" y="410"/>
                  </a:lnTo>
                  <a:lnTo>
                    <a:pt x="116" y="412"/>
                  </a:lnTo>
                  <a:lnTo>
                    <a:pt x="118" y="419"/>
                  </a:lnTo>
                  <a:lnTo>
                    <a:pt x="118" y="421"/>
                  </a:lnTo>
                  <a:lnTo>
                    <a:pt x="118" y="424"/>
                  </a:lnTo>
                  <a:lnTo>
                    <a:pt x="116" y="429"/>
                  </a:lnTo>
                  <a:lnTo>
                    <a:pt x="116" y="431"/>
                  </a:lnTo>
                  <a:lnTo>
                    <a:pt x="116" y="431"/>
                  </a:lnTo>
                  <a:lnTo>
                    <a:pt x="116" y="436"/>
                  </a:lnTo>
                  <a:lnTo>
                    <a:pt x="116" y="438"/>
                  </a:lnTo>
                  <a:lnTo>
                    <a:pt x="116" y="440"/>
                  </a:lnTo>
                  <a:lnTo>
                    <a:pt x="116" y="443"/>
                  </a:lnTo>
                  <a:lnTo>
                    <a:pt x="111" y="462"/>
                  </a:lnTo>
                  <a:lnTo>
                    <a:pt x="111" y="462"/>
                  </a:lnTo>
                  <a:lnTo>
                    <a:pt x="111" y="462"/>
                  </a:lnTo>
                  <a:lnTo>
                    <a:pt x="111" y="464"/>
                  </a:lnTo>
                  <a:lnTo>
                    <a:pt x="111" y="464"/>
                  </a:lnTo>
                  <a:lnTo>
                    <a:pt x="111" y="464"/>
                  </a:lnTo>
                  <a:lnTo>
                    <a:pt x="114" y="464"/>
                  </a:lnTo>
                  <a:lnTo>
                    <a:pt x="114" y="464"/>
                  </a:lnTo>
                  <a:lnTo>
                    <a:pt x="114" y="464"/>
                  </a:lnTo>
                  <a:lnTo>
                    <a:pt x="116" y="464"/>
                  </a:lnTo>
                  <a:lnTo>
                    <a:pt x="116" y="466"/>
                  </a:lnTo>
                  <a:lnTo>
                    <a:pt x="116" y="466"/>
                  </a:lnTo>
                  <a:lnTo>
                    <a:pt x="118" y="466"/>
                  </a:lnTo>
                  <a:lnTo>
                    <a:pt x="118" y="466"/>
                  </a:lnTo>
                  <a:lnTo>
                    <a:pt x="118" y="466"/>
                  </a:lnTo>
                  <a:lnTo>
                    <a:pt x="125" y="464"/>
                  </a:lnTo>
                  <a:lnTo>
                    <a:pt x="125" y="464"/>
                  </a:lnTo>
                  <a:lnTo>
                    <a:pt x="128" y="464"/>
                  </a:lnTo>
                  <a:lnTo>
                    <a:pt x="128" y="464"/>
                  </a:lnTo>
                  <a:lnTo>
                    <a:pt x="130" y="464"/>
                  </a:lnTo>
                  <a:lnTo>
                    <a:pt x="130" y="466"/>
                  </a:lnTo>
                  <a:lnTo>
                    <a:pt x="130" y="469"/>
                  </a:lnTo>
                  <a:lnTo>
                    <a:pt x="132" y="469"/>
                  </a:lnTo>
                  <a:lnTo>
                    <a:pt x="135" y="473"/>
                  </a:lnTo>
                  <a:lnTo>
                    <a:pt x="135" y="476"/>
                  </a:lnTo>
                  <a:lnTo>
                    <a:pt x="135" y="478"/>
                  </a:lnTo>
                  <a:lnTo>
                    <a:pt x="132" y="481"/>
                  </a:lnTo>
                  <a:lnTo>
                    <a:pt x="132" y="483"/>
                  </a:lnTo>
                  <a:lnTo>
                    <a:pt x="130" y="483"/>
                  </a:lnTo>
                  <a:lnTo>
                    <a:pt x="128" y="492"/>
                  </a:lnTo>
                  <a:lnTo>
                    <a:pt x="125" y="497"/>
                  </a:lnTo>
                  <a:lnTo>
                    <a:pt x="118" y="518"/>
                  </a:lnTo>
                  <a:lnTo>
                    <a:pt x="116" y="523"/>
                  </a:lnTo>
                  <a:lnTo>
                    <a:pt x="114" y="528"/>
                  </a:lnTo>
                  <a:lnTo>
                    <a:pt x="109" y="530"/>
                  </a:lnTo>
                  <a:lnTo>
                    <a:pt x="109" y="530"/>
                  </a:lnTo>
                  <a:lnTo>
                    <a:pt x="109" y="533"/>
                  </a:lnTo>
                  <a:lnTo>
                    <a:pt x="109" y="533"/>
                  </a:lnTo>
                  <a:lnTo>
                    <a:pt x="111" y="540"/>
                  </a:lnTo>
                  <a:lnTo>
                    <a:pt x="114" y="544"/>
                  </a:lnTo>
                  <a:lnTo>
                    <a:pt x="114" y="544"/>
                  </a:lnTo>
                  <a:lnTo>
                    <a:pt x="116" y="547"/>
                  </a:lnTo>
                  <a:lnTo>
                    <a:pt x="118" y="547"/>
                  </a:lnTo>
                  <a:lnTo>
                    <a:pt x="118" y="549"/>
                  </a:lnTo>
                  <a:lnTo>
                    <a:pt x="118" y="549"/>
                  </a:lnTo>
                  <a:lnTo>
                    <a:pt x="118" y="549"/>
                  </a:lnTo>
                  <a:lnTo>
                    <a:pt x="118" y="549"/>
                  </a:lnTo>
                  <a:lnTo>
                    <a:pt x="116" y="556"/>
                  </a:lnTo>
                  <a:lnTo>
                    <a:pt x="111" y="563"/>
                  </a:lnTo>
                  <a:lnTo>
                    <a:pt x="109" y="566"/>
                  </a:lnTo>
                  <a:lnTo>
                    <a:pt x="109" y="568"/>
                  </a:lnTo>
                  <a:lnTo>
                    <a:pt x="109" y="568"/>
                  </a:lnTo>
                  <a:lnTo>
                    <a:pt x="111" y="571"/>
                  </a:lnTo>
                  <a:lnTo>
                    <a:pt x="111" y="571"/>
                  </a:lnTo>
                  <a:lnTo>
                    <a:pt x="111" y="573"/>
                  </a:lnTo>
                  <a:lnTo>
                    <a:pt x="111" y="573"/>
                  </a:lnTo>
                  <a:lnTo>
                    <a:pt x="111" y="575"/>
                  </a:lnTo>
                  <a:lnTo>
                    <a:pt x="111" y="575"/>
                  </a:lnTo>
                  <a:lnTo>
                    <a:pt x="114" y="578"/>
                  </a:lnTo>
                  <a:lnTo>
                    <a:pt x="118" y="580"/>
                  </a:lnTo>
                  <a:lnTo>
                    <a:pt x="121" y="582"/>
                  </a:lnTo>
                  <a:lnTo>
                    <a:pt x="121" y="585"/>
                  </a:lnTo>
                  <a:lnTo>
                    <a:pt x="121" y="585"/>
                  </a:lnTo>
                  <a:lnTo>
                    <a:pt x="121" y="587"/>
                  </a:lnTo>
                  <a:lnTo>
                    <a:pt x="121" y="589"/>
                  </a:lnTo>
                  <a:lnTo>
                    <a:pt x="118" y="589"/>
                  </a:lnTo>
                  <a:lnTo>
                    <a:pt x="118" y="592"/>
                  </a:lnTo>
                  <a:lnTo>
                    <a:pt x="116" y="594"/>
                  </a:lnTo>
                  <a:lnTo>
                    <a:pt x="116" y="594"/>
                  </a:lnTo>
                  <a:lnTo>
                    <a:pt x="114" y="594"/>
                  </a:lnTo>
                  <a:lnTo>
                    <a:pt x="114" y="592"/>
                  </a:lnTo>
                  <a:lnTo>
                    <a:pt x="114" y="592"/>
                  </a:lnTo>
                  <a:lnTo>
                    <a:pt x="114" y="592"/>
                  </a:lnTo>
                  <a:lnTo>
                    <a:pt x="114" y="592"/>
                  </a:lnTo>
                  <a:lnTo>
                    <a:pt x="114" y="592"/>
                  </a:lnTo>
                  <a:lnTo>
                    <a:pt x="114" y="594"/>
                  </a:lnTo>
                  <a:lnTo>
                    <a:pt x="114" y="594"/>
                  </a:lnTo>
                  <a:lnTo>
                    <a:pt x="114" y="599"/>
                  </a:lnTo>
                  <a:lnTo>
                    <a:pt x="114" y="599"/>
                  </a:lnTo>
                  <a:lnTo>
                    <a:pt x="114" y="601"/>
                  </a:lnTo>
                  <a:lnTo>
                    <a:pt x="114" y="601"/>
                  </a:lnTo>
                  <a:lnTo>
                    <a:pt x="111" y="606"/>
                  </a:lnTo>
                  <a:lnTo>
                    <a:pt x="109" y="608"/>
                  </a:lnTo>
                  <a:lnTo>
                    <a:pt x="109" y="608"/>
                  </a:lnTo>
                  <a:lnTo>
                    <a:pt x="109" y="608"/>
                  </a:lnTo>
                  <a:lnTo>
                    <a:pt x="109" y="611"/>
                  </a:lnTo>
                  <a:lnTo>
                    <a:pt x="109" y="611"/>
                  </a:lnTo>
                  <a:lnTo>
                    <a:pt x="109" y="613"/>
                  </a:lnTo>
                  <a:lnTo>
                    <a:pt x="109" y="613"/>
                  </a:lnTo>
                  <a:lnTo>
                    <a:pt x="106" y="613"/>
                  </a:lnTo>
                  <a:lnTo>
                    <a:pt x="106" y="613"/>
                  </a:lnTo>
                  <a:lnTo>
                    <a:pt x="104" y="613"/>
                  </a:lnTo>
                  <a:lnTo>
                    <a:pt x="104" y="613"/>
                  </a:lnTo>
                  <a:lnTo>
                    <a:pt x="102" y="613"/>
                  </a:lnTo>
                  <a:lnTo>
                    <a:pt x="102" y="616"/>
                  </a:lnTo>
                  <a:lnTo>
                    <a:pt x="104" y="616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18" y="627"/>
                  </a:lnTo>
                  <a:lnTo>
                    <a:pt x="123" y="630"/>
                  </a:lnTo>
                  <a:lnTo>
                    <a:pt x="123" y="630"/>
                  </a:lnTo>
                  <a:lnTo>
                    <a:pt x="125" y="632"/>
                  </a:lnTo>
                  <a:lnTo>
                    <a:pt x="125" y="632"/>
                  </a:lnTo>
                  <a:lnTo>
                    <a:pt x="142" y="637"/>
                  </a:lnTo>
                  <a:lnTo>
                    <a:pt x="147" y="639"/>
                  </a:lnTo>
                  <a:lnTo>
                    <a:pt x="154" y="639"/>
                  </a:lnTo>
                  <a:lnTo>
                    <a:pt x="154" y="634"/>
                  </a:lnTo>
                  <a:lnTo>
                    <a:pt x="159" y="632"/>
                  </a:lnTo>
                  <a:lnTo>
                    <a:pt x="163" y="630"/>
                  </a:lnTo>
                  <a:lnTo>
                    <a:pt x="175" y="627"/>
                  </a:lnTo>
                  <a:lnTo>
                    <a:pt x="177" y="627"/>
                  </a:lnTo>
                  <a:lnTo>
                    <a:pt x="180" y="623"/>
                  </a:lnTo>
                  <a:lnTo>
                    <a:pt x="182" y="620"/>
                  </a:lnTo>
                  <a:lnTo>
                    <a:pt x="204" y="608"/>
                  </a:lnTo>
                  <a:lnTo>
                    <a:pt x="208" y="606"/>
                  </a:lnTo>
                  <a:lnTo>
                    <a:pt x="211" y="606"/>
                  </a:lnTo>
                  <a:lnTo>
                    <a:pt x="211" y="604"/>
                  </a:lnTo>
                  <a:lnTo>
                    <a:pt x="213" y="597"/>
                  </a:lnTo>
                  <a:lnTo>
                    <a:pt x="213" y="597"/>
                  </a:lnTo>
                  <a:lnTo>
                    <a:pt x="218" y="594"/>
                  </a:lnTo>
                  <a:lnTo>
                    <a:pt x="218" y="592"/>
                  </a:lnTo>
                  <a:lnTo>
                    <a:pt x="218" y="592"/>
                  </a:lnTo>
                  <a:lnTo>
                    <a:pt x="220" y="580"/>
                  </a:lnTo>
                  <a:lnTo>
                    <a:pt x="220" y="575"/>
                  </a:lnTo>
                  <a:lnTo>
                    <a:pt x="218" y="571"/>
                  </a:lnTo>
                  <a:lnTo>
                    <a:pt x="220" y="571"/>
                  </a:lnTo>
                  <a:lnTo>
                    <a:pt x="220" y="571"/>
                  </a:lnTo>
                  <a:lnTo>
                    <a:pt x="220" y="568"/>
                  </a:lnTo>
                  <a:lnTo>
                    <a:pt x="222" y="566"/>
                  </a:lnTo>
                  <a:lnTo>
                    <a:pt x="222" y="563"/>
                  </a:lnTo>
                  <a:lnTo>
                    <a:pt x="222" y="563"/>
                  </a:lnTo>
                  <a:lnTo>
                    <a:pt x="225" y="561"/>
                  </a:lnTo>
                  <a:lnTo>
                    <a:pt x="227" y="561"/>
                  </a:lnTo>
                  <a:lnTo>
                    <a:pt x="230" y="559"/>
                  </a:lnTo>
                  <a:lnTo>
                    <a:pt x="227" y="556"/>
                  </a:lnTo>
                  <a:lnTo>
                    <a:pt x="227" y="559"/>
                  </a:lnTo>
                  <a:lnTo>
                    <a:pt x="225" y="559"/>
                  </a:lnTo>
                  <a:lnTo>
                    <a:pt x="225" y="559"/>
                  </a:lnTo>
                  <a:lnTo>
                    <a:pt x="222" y="561"/>
                  </a:lnTo>
                  <a:lnTo>
                    <a:pt x="222" y="559"/>
                  </a:lnTo>
                  <a:lnTo>
                    <a:pt x="225" y="556"/>
                  </a:lnTo>
                  <a:lnTo>
                    <a:pt x="225" y="547"/>
                  </a:lnTo>
                  <a:lnTo>
                    <a:pt x="225" y="547"/>
                  </a:lnTo>
                  <a:lnTo>
                    <a:pt x="230" y="540"/>
                  </a:lnTo>
                  <a:lnTo>
                    <a:pt x="232" y="535"/>
                  </a:lnTo>
                  <a:lnTo>
                    <a:pt x="246" y="523"/>
                  </a:lnTo>
                  <a:lnTo>
                    <a:pt x="251" y="521"/>
                  </a:lnTo>
                  <a:lnTo>
                    <a:pt x="256" y="518"/>
                  </a:lnTo>
                  <a:lnTo>
                    <a:pt x="260" y="516"/>
                  </a:lnTo>
                  <a:lnTo>
                    <a:pt x="275" y="516"/>
                  </a:lnTo>
                  <a:lnTo>
                    <a:pt x="277" y="516"/>
                  </a:lnTo>
                  <a:lnTo>
                    <a:pt x="279" y="514"/>
                  </a:lnTo>
                  <a:lnTo>
                    <a:pt x="279" y="514"/>
                  </a:lnTo>
                  <a:lnTo>
                    <a:pt x="279" y="511"/>
                  </a:lnTo>
                  <a:lnTo>
                    <a:pt x="282" y="511"/>
                  </a:lnTo>
                  <a:lnTo>
                    <a:pt x="286" y="509"/>
                  </a:lnTo>
                  <a:lnTo>
                    <a:pt x="289" y="509"/>
                  </a:lnTo>
                  <a:lnTo>
                    <a:pt x="291" y="509"/>
                  </a:lnTo>
                  <a:lnTo>
                    <a:pt x="291" y="507"/>
                  </a:lnTo>
                  <a:lnTo>
                    <a:pt x="293" y="507"/>
                  </a:lnTo>
                  <a:lnTo>
                    <a:pt x="298" y="504"/>
                  </a:lnTo>
                  <a:lnTo>
                    <a:pt x="301" y="504"/>
                  </a:lnTo>
                  <a:lnTo>
                    <a:pt x="303" y="502"/>
                  </a:lnTo>
                  <a:lnTo>
                    <a:pt x="308" y="502"/>
                  </a:lnTo>
                  <a:lnTo>
                    <a:pt x="308" y="502"/>
                  </a:lnTo>
                  <a:lnTo>
                    <a:pt x="308" y="502"/>
                  </a:lnTo>
                  <a:lnTo>
                    <a:pt x="310" y="502"/>
                  </a:lnTo>
                  <a:lnTo>
                    <a:pt x="310" y="502"/>
                  </a:lnTo>
                  <a:lnTo>
                    <a:pt x="312" y="500"/>
                  </a:lnTo>
                  <a:lnTo>
                    <a:pt x="315" y="500"/>
                  </a:lnTo>
                  <a:lnTo>
                    <a:pt x="317" y="500"/>
                  </a:lnTo>
                  <a:lnTo>
                    <a:pt x="322" y="500"/>
                  </a:lnTo>
                  <a:lnTo>
                    <a:pt x="327" y="502"/>
                  </a:lnTo>
                  <a:lnTo>
                    <a:pt x="329" y="502"/>
                  </a:lnTo>
                  <a:lnTo>
                    <a:pt x="329" y="502"/>
                  </a:lnTo>
                  <a:lnTo>
                    <a:pt x="334" y="502"/>
                  </a:lnTo>
                  <a:lnTo>
                    <a:pt x="338" y="500"/>
                  </a:lnTo>
                  <a:lnTo>
                    <a:pt x="341" y="500"/>
                  </a:lnTo>
                  <a:lnTo>
                    <a:pt x="341" y="502"/>
                  </a:lnTo>
                  <a:lnTo>
                    <a:pt x="343" y="500"/>
                  </a:lnTo>
                  <a:lnTo>
                    <a:pt x="346" y="502"/>
                  </a:lnTo>
                  <a:lnTo>
                    <a:pt x="353" y="502"/>
                  </a:lnTo>
                  <a:lnTo>
                    <a:pt x="360" y="507"/>
                  </a:lnTo>
                  <a:lnTo>
                    <a:pt x="367" y="514"/>
                  </a:lnTo>
                  <a:lnTo>
                    <a:pt x="369" y="514"/>
                  </a:lnTo>
                  <a:lnTo>
                    <a:pt x="372" y="514"/>
                  </a:lnTo>
                  <a:lnTo>
                    <a:pt x="369" y="511"/>
                  </a:lnTo>
                  <a:lnTo>
                    <a:pt x="360" y="504"/>
                  </a:lnTo>
                  <a:lnTo>
                    <a:pt x="360" y="504"/>
                  </a:lnTo>
                  <a:lnTo>
                    <a:pt x="357" y="502"/>
                  </a:lnTo>
                  <a:lnTo>
                    <a:pt x="357" y="502"/>
                  </a:lnTo>
                  <a:lnTo>
                    <a:pt x="357" y="502"/>
                  </a:lnTo>
                  <a:lnTo>
                    <a:pt x="357" y="500"/>
                  </a:lnTo>
                  <a:lnTo>
                    <a:pt x="357" y="500"/>
                  </a:lnTo>
                  <a:lnTo>
                    <a:pt x="357" y="497"/>
                  </a:lnTo>
                  <a:lnTo>
                    <a:pt x="357" y="497"/>
                  </a:lnTo>
                  <a:lnTo>
                    <a:pt x="357" y="497"/>
                  </a:lnTo>
                  <a:lnTo>
                    <a:pt x="357" y="495"/>
                  </a:lnTo>
                  <a:lnTo>
                    <a:pt x="355" y="495"/>
                  </a:lnTo>
                  <a:lnTo>
                    <a:pt x="353" y="495"/>
                  </a:lnTo>
                  <a:lnTo>
                    <a:pt x="350" y="497"/>
                  </a:lnTo>
                  <a:lnTo>
                    <a:pt x="348" y="497"/>
                  </a:lnTo>
                  <a:lnTo>
                    <a:pt x="331" y="497"/>
                  </a:lnTo>
                  <a:lnTo>
                    <a:pt x="327" y="497"/>
                  </a:lnTo>
                  <a:lnTo>
                    <a:pt x="324" y="495"/>
                  </a:lnTo>
                  <a:lnTo>
                    <a:pt x="315" y="488"/>
                  </a:lnTo>
                  <a:lnTo>
                    <a:pt x="310" y="483"/>
                  </a:lnTo>
                  <a:lnTo>
                    <a:pt x="310" y="478"/>
                  </a:lnTo>
                  <a:lnTo>
                    <a:pt x="308" y="476"/>
                  </a:lnTo>
                  <a:lnTo>
                    <a:pt x="310" y="471"/>
                  </a:lnTo>
                  <a:lnTo>
                    <a:pt x="310" y="466"/>
                  </a:lnTo>
                  <a:lnTo>
                    <a:pt x="312" y="464"/>
                  </a:lnTo>
                  <a:lnTo>
                    <a:pt x="312" y="462"/>
                  </a:lnTo>
                  <a:lnTo>
                    <a:pt x="315" y="459"/>
                  </a:lnTo>
                  <a:lnTo>
                    <a:pt x="315" y="459"/>
                  </a:lnTo>
                  <a:lnTo>
                    <a:pt x="315" y="459"/>
                  </a:lnTo>
                  <a:lnTo>
                    <a:pt x="317" y="457"/>
                  </a:lnTo>
                  <a:lnTo>
                    <a:pt x="317" y="457"/>
                  </a:lnTo>
                  <a:lnTo>
                    <a:pt x="317" y="455"/>
                  </a:lnTo>
                  <a:lnTo>
                    <a:pt x="317" y="455"/>
                  </a:lnTo>
                  <a:lnTo>
                    <a:pt x="324" y="445"/>
                  </a:lnTo>
                  <a:lnTo>
                    <a:pt x="327" y="440"/>
                  </a:lnTo>
                  <a:lnTo>
                    <a:pt x="329" y="438"/>
                  </a:lnTo>
                  <a:lnTo>
                    <a:pt x="331" y="436"/>
                  </a:lnTo>
                  <a:lnTo>
                    <a:pt x="331" y="436"/>
                  </a:lnTo>
                  <a:lnTo>
                    <a:pt x="334" y="433"/>
                  </a:lnTo>
                  <a:lnTo>
                    <a:pt x="334" y="429"/>
                  </a:lnTo>
                  <a:lnTo>
                    <a:pt x="341" y="419"/>
                  </a:lnTo>
                  <a:lnTo>
                    <a:pt x="346" y="414"/>
                  </a:lnTo>
                  <a:lnTo>
                    <a:pt x="350" y="412"/>
                  </a:lnTo>
                  <a:lnTo>
                    <a:pt x="348" y="410"/>
                  </a:lnTo>
                  <a:lnTo>
                    <a:pt x="346" y="405"/>
                  </a:lnTo>
                  <a:lnTo>
                    <a:pt x="346" y="398"/>
                  </a:lnTo>
                  <a:lnTo>
                    <a:pt x="346" y="395"/>
                  </a:lnTo>
                  <a:lnTo>
                    <a:pt x="346" y="395"/>
                  </a:lnTo>
                  <a:lnTo>
                    <a:pt x="348" y="393"/>
                  </a:lnTo>
                  <a:lnTo>
                    <a:pt x="348" y="393"/>
                  </a:lnTo>
                  <a:lnTo>
                    <a:pt x="350" y="393"/>
                  </a:lnTo>
                  <a:lnTo>
                    <a:pt x="350" y="391"/>
                  </a:lnTo>
                  <a:lnTo>
                    <a:pt x="350" y="388"/>
                  </a:lnTo>
                  <a:lnTo>
                    <a:pt x="350" y="388"/>
                  </a:lnTo>
                  <a:lnTo>
                    <a:pt x="350" y="386"/>
                  </a:lnTo>
                  <a:lnTo>
                    <a:pt x="353" y="384"/>
                  </a:lnTo>
                  <a:lnTo>
                    <a:pt x="360" y="381"/>
                  </a:lnTo>
                  <a:lnTo>
                    <a:pt x="362" y="379"/>
                  </a:lnTo>
                  <a:lnTo>
                    <a:pt x="364" y="379"/>
                  </a:lnTo>
                  <a:lnTo>
                    <a:pt x="367" y="379"/>
                  </a:lnTo>
                  <a:lnTo>
                    <a:pt x="369" y="379"/>
                  </a:lnTo>
                  <a:lnTo>
                    <a:pt x="372" y="379"/>
                  </a:lnTo>
                  <a:lnTo>
                    <a:pt x="376" y="379"/>
                  </a:lnTo>
                  <a:lnTo>
                    <a:pt x="379" y="379"/>
                  </a:lnTo>
                  <a:lnTo>
                    <a:pt x="379" y="376"/>
                  </a:lnTo>
                  <a:lnTo>
                    <a:pt x="379" y="376"/>
                  </a:lnTo>
                  <a:lnTo>
                    <a:pt x="383" y="376"/>
                  </a:lnTo>
                  <a:lnTo>
                    <a:pt x="386" y="376"/>
                  </a:lnTo>
                  <a:lnTo>
                    <a:pt x="388" y="376"/>
                  </a:lnTo>
                  <a:lnTo>
                    <a:pt x="388" y="376"/>
                  </a:lnTo>
                  <a:lnTo>
                    <a:pt x="383" y="379"/>
                  </a:lnTo>
                  <a:lnTo>
                    <a:pt x="383" y="379"/>
                  </a:lnTo>
                  <a:lnTo>
                    <a:pt x="383" y="379"/>
                  </a:lnTo>
                  <a:lnTo>
                    <a:pt x="381" y="379"/>
                  </a:lnTo>
                  <a:lnTo>
                    <a:pt x="381" y="381"/>
                  </a:lnTo>
                  <a:lnTo>
                    <a:pt x="383" y="381"/>
                  </a:lnTo>
                  <a:lnTo>
                    <a:pt x="383" y="381"/>
                  </a:lnTo>
                  <a:lnTo>
                    <a:pt x="386" y="381"/>
                  </a:lnTo>
                  <a:lnTo>
                    <a:pt x="405" y="386"/>
                  </a:lnTo>
                  <a:lnTo>
                    <a:pt x="407" y="386"/>
                  </a:lnTo>
                  <a:lnTo>
                    <a:pt x="407" y="384"/>
                  </a:lnTo>
                  <a:lnTo>
                    <a:pt x="405" y="384"/>
                  </a:lnTo>
                  <a:lnTo>
                    <a:pt x="402" y="381"/>
                  </a:lnTo>
                  <a:lnTo>
                    <a:pt x="400" y="381"/>
                  </a:lnTo>
                  <a:lnTo>
                    <a:pt x="398" y="381"/>
                  </a:lnTo>
                  <a:lnTo>
                    <a:pt x="398" y="381"/>
                  </a:lnTo>
                  <a:lnTo>
                    <a:pt x="395" y="381"/>
                  </a:lnTo>
                  <a:lnTo>
                    <a:pt x="395" y="379"/>
                  </a:lnTo>
                  <a:lnTo>
                    <a:pt x="393" y="379"/>
                  </a:lnTo>
                  <a:lnTo>
                    <a:pt x="391" y="379"/>
                  </a:lnTo>
                  <a:lnTo>
                    <a:pt x="388" y="379"/>
                  </a:lnTo>
                  <a:lnTo>
                    <a:pt x="391" y="379"/>
                  </a:lnTo>
                  <a:lnTo>
                    <a:pt x="391" y="376"/>
                  </a:lnTo>
                  <a:lnTo>
                    <a:pt x="405" y="379"/>
                  </a:lnTo>
                  <a:lnTo>
                    <a:pt x="407" y="381"/>
                  </a:lnTo>
                  <a:lnTo>
                    <a:pt x="407" y="384"/>
                  </a:lnTo>
                  <a:lnTo>
                    <a:pt x="409" y="384"/>
                  </a:lnTo>
                  <a:lnTo>
                    <a:pt x="412" y="384"/>
                  </a:lnTo>
                  <a:lnTo>
                    <a:pt x="414" y="384"/>
                  </a:lnTo>
                  <a:lnTo>
                    <a:pt x="417" y="384"/>
                  </a:lnTo>
                  <a:lnTo>
                    <a:pt x="417" y="381"/>
                  </a:lnTo>
                  <a:lnTo>
                    <a:pt x="417" y="372"/>
                  </a:lnTo>
                  <a:lnTo>
                    <a:pt x="417" y="350"/>
                  </a:lnTo>
                  <a:lnTo>
                    <a:pt x="417" y="346"/>
                  </a:lnTo>
                  <a:lnTo>
                    <a:pt x="417" y="327"/>
                  </a:lnTo>
                  <a:lnTo>
                    <a:pt x="417" y="322"/>
                  </a:lnTo>
                  <a:lnTo>
                    <a:pt x="414" y="322"/>
                  </a:lnTo>
                  <a:lnTo>
                    <a:pt x="412" y="320"/>
                  </a:lnTo>
                  <a:lnTo>
                    <a:pt x="412" y="320"/>
                  </a:lnTo>
                  <a:lnTo>
                    <a:pt x="412" y="320"/>
                  </a:lnTo>
                  <a:lnTo>
                    <a:pt x="409" y="317"/>
                  </a:lnTo>
                  <a:lnTo>
                    <a:pt x="409" y="317"/>
                  </a:lnTo>
                  <a:lnTo>
                    <a:pt x="409" y="317"/>
                  </a:lnTo>
                  <a:lnTo>
                    <a:pt x="409" y="315"/>
                  </a:lnTo>
                  <a:lnTo>
                    <a:pt x="409" y="315"/>
                  </a:lnTo>
                  <a:lnTo>
                    <a:pt x="412" y="315"/>
                  </a:lnTo>
                  <a:lnTo>
                    <a:pt x="412" y="315"/>
                  </a:lnTo>
                  <a:lnTo>
                    <a:pt x="409" y="313"/>
                  </a:lnTo>
                  <a:lnTo>
                    <a:pt x="409" y="313"/>
                  </a:lnTo>
                  <a:lnTo>
                    <a:pt x="409" y="313"/>
                  </a:lnTo>
                  <a:lnTo>
                    <a:pt x="407" y="315"/>
                  </a:lnTo>
                  <a:lnTo>
                    <a:pt x="407" y="313"/>
                  </a:lnTo>
                  <a:lnTo>
                    <a:pt x="407" y="313"/>
                  </a:lnTo>
                  <a:lnTo>
                    <a:pt x="407" y="313"/>
                  </a:lnTo>
                  <a:lnTo>
                    <a:pt x="407" y="313"/>
                  </a:lnTo>
                  <a:lnTo>
                    <a:pt x="405" y="313"/>
                  </a:lnTo>
                  <a:lnTo>
                    <a:pt x="405" y="313"/>
                  </a:lnTo>
                  <a:lnTo>
                    <a:pt x="405" y="313"/>
                  </a:lnTo>
                  <a:lnTo>
                    <a:pt x="402" y="310"/>
                  </a:lnTo>
                  <a:lnTo>
                    <a:pt x="402" y="310"/>
                  </a:lnTo>
                  <a:lnTo>
                    <a:pt x="402" y="310"/>
                  </a:lnTo>
                  <a:lnTo>
                    <a:pt x="400" y="310"/>
                  </a:lnTo>
                  <a:lnTo>
                    <a:pt x="400" y="310"/>
                  </a:lnTo>
                  <a:lnTo>
                    <a:pt x="400" y="308"/>
                  </a:lnTo>
                  <a:lnTo>
                    <a:pt x="400" y="308"/>
                  </a:lnTo>
                  <a:lnTo>
                    <a:pt x="400" y="305"/>
                  </a:lnTo>
                  <a:lnTo>
                    <a:pt x="400" y="305"/>
                  </a:lnTo>
                  <a:lnTo>
                    <a:pt x="400" y="305"/>
                  </a:lnTo>
                  <a:lnTo>
                    <a:pt x="400" y="305"/>
                  </a:lnTo>
                  <a:lnTo>
                    <a:pt x="402" y="305"/>
                  </a:lnTo>
                  <a:lnTo>
                    <a:pt x="402" y="305"/>
                  </a:lnTo>
                  <a:lnTo>
                    <a:pt x="402" y="305"/>
                  </a:lnTo>
                  <a:lnTo>
                    <a:pt x="405" y="305"/>
                  </a:lnTo>
                  <a:lnTo>
                    <a:pt x="405" y="305"/>
                  </a:lnTo>
                  <a:lnTo>
                    <a:pt x="405" y="303"/>
                  </a:lnTo>
                  <a:lnTo>
                    <a:pt x="402" y="303"/>
                  </a:lnTo>
                  <a:lnTo>
                    <a:pt x="402" y="303"/>
                  </a:lnTo>
                  <a:lnTo>
                    <a:pt x="402" y="301"/>
                  </a:lnTo>
                  <a:lnTo>
                    <a:pt x="402" y="301"/>
                  </a:lnTo>
                  <a:lnTo>
                    <a:pt x="402" y="301"/>
                  </a:lnTo>
                  <a:lnTo>
                    <a:pt x="405" y="301"/>
                  </a:lnTo>
                  <a:lnTo>
                    <a:pt x="407" y="303"/>
                  </a:lnTo>
                  <a:lnTo>
                    <a:pt x="409" y="303"/>
                  </a:lnTo>
                  <a:lnTo>
                    <a:pt x="409" y="301"/>
                  </a:lnTo>
                  <a:lnTo>
                    <a:pt x="412" y="301"/>
                  </a:lnTo>
                  <a:lnTo>
                    <a:pt x="414" y="301"/>
                  </a:lnTo>
                  <a:lnTo>
                    <a:pt x="417" y="301"/>
                  </a:lnTo>
                  <a:lnTo>
                    <a:pt x="417" y="298"/>
                  </a:lnTo>
                  <a:lnTo>
                    <a:pt x="417" y="279"/>
                  </a:lnTo>
                  <a:lnTo>
                    <a:pt x="414" y="268"/>
                  </a:lnTo>
                  <a:lnTo>
                    <a:pt x="414" y="258"/>
                  </a:lnTo>
                  <a:lnTo>
                    <a:pt x="414" y="258"/>
                  </a:lnTo>
                  <a:lnTo>
                    <a:pt x="414" y="258"/>
                  </a:lnTo>
                  <a:lnTo>
                    <a:pt x="409" y="256"/>
                  </a:lnTo>
                  <a:lnTo>
                    <a:pt x="407" y="256"/>
                  </a:lnTo>
                  <a:lnTo>
                    <a:pt x="405" y="258"/>
                  </a:lnTo>
                  <a:lnTo>
                    <a:pt x="405" y="258"/>
                  </a:lnTo>
                  <a:lnTo>
                    <a:pt x="405" y="260"/>
                  </a:lnTo>
                  <a:lnTo>
                    <a:pt x="398" y="263"/>
                  </a:lnTo>
                  <a:lnTo>
                    <a:pt x="398" y="265"/>
                  </a:lnTo>
                  <a:lnTo>
                    <a:pt x="395" y="265"/>
                  </a:lnTo>
                  <a:lnTo>
                    <a:pt x="398" y="263"/>
                  </a:lnTo>
                  <a:lnTo>
                    <a:pt x="402" y="256"/>
                  </a:lnTo>
                  <a:lnTo>
                    <a:pt x="405" y="256"/>
                  </a:lnTo>
                  <a:lnTo>
                    <a:pt x="405" y="256"/>
                  </a:lnTo>
                  <a:lnTo>
                    <a:pt x="407" y="253"/>
                  </a:lnTo>
                  <a:lnTo>
                    <a:pt x="407" y="253"/>
                  </a:lnTo>
                  <a:lnTo>
                    <a:pt x="409" y="253"/>
                  </a:lnTo>
                  <a:lnTo>
                    <a:pt x="412" y="253"/>
                  </a:lnTo>
                  <a:lnTo>
                    <a:pt x="412" y="253"/>
                  </a:lnTo>
                  <a:lnTo>
                    <a:pt x="412" y="253"/>
                  </a:lnTo>
                  <a:lnTo>
                    <a:pt x="412" y="246"/>
                  </a:lnTo>
                  <a:lnTo>
                    <a:pt x="412" y="246"/>
                  </a:lnTo>
                  <a:lnTo>
                    <a:pt x="409" y="246"/>
                  </a:lnTo>
                  <a:lnTo>
                    <a:pt x="409" y="246"/>
                  </a:lnTo>
                  <a:lnTo>
                    <a:pt x="409" y="246"/>
                  </a:lnTo>
                  <a:lnTo>
                    <a:pt x="409" y="249"/>
                  </a:lnTo>
                  <a:lnTo>
                    <a:pt x="409" y="249"/>
                  </a:lnTo>
                  <a:lnTo>
                    <a:pt x="409" y="249"/>
                  </a:lnTo>
                  <a:lnTo>
                    <a:pt x="407" y="244"/>
                  </a:lnTo>
                  <a:lnTo>
                    <a:pt x="405" y="237"/>
                  </a:lnTo>
                  <a:lnTo>
                    <a:pt x="405" y="232"/>
                  </a:lnTo>
                  <a:lnTo>
                    <a:pt x="405" y="230"/>
                  </a:lnTo>
                  <a:lnTo>
                    <a:pt x="407" y="225"/>
                  </a:lnTo>
                  <a:lnTo>
                    <a:pt x="407" y="220"/>
                  </a:lnTo>
                  <a:lnTo>
                    <a:pt x="409" y="208"/>
                  </a:lnTo>
                  <a:lnTo>
                    <a:pt x="409" y="206"/>
                  </a:lnTo>
                  <a:lnTo>
                    <a:pt x="412" y="206"/>
                  </a:lnTo>
                  <a:lnTo>
                    <a:pt x="412" y="201"/>
                  </a:lnTo>
                  <a:lnTo>
                    <a:pt x="412" y="201"/>
                  </a:lnTo>
                  <a:lnTo>
                    <a:pt x="412" y="201"/>
                  </a:lnTo>
                  <a:lnTo>
                    <a:pt x="407" y="201"/>
                  </a:lnTo>
                  <a:lnTo>
                    <a:pt x="405" y="201"/>
                  </a:lnTo>
                  <a:lnTo>
                    <a:pt x="405" y="201"/>
                  </a:lnTo>
                  <a:lnTo>
                    <a:pt x="405" y="201"/>
                  </a:lnTo>
                  <a:lnTo>
                    <a:pt x="405" y="201"/>
                  </a:lnTo>
                  <a:lnTo>
                    <a:pt x="402" y="201"/>
                  </a:lnTo>
                  <a:lnTo>
                    <a:pt x="402" y="201"/>
                  </a:lnTo>
                  <a:lnTo>
                    <a:pt x="402" y="201"/>
                  </a:lnTo>
                  <a:lnTo>
                    <a:pt x="400" y="199"/>
                  </a:lnTo>
                  <a:lnTo>
                    <a:pt x="400" y="199"/>
                  </a:lnTo>
                  <a:lnTo>
                    <a:pt x="400" y="199"/>
                  </a:lnTo>
                  <a:lnTo>
                    <a:pt x="400" y="199"/>
                  </a:lnTo>
                  <a:lnTo>
                    <a:pt x="400" y="199"/>
                  </a:lnTo>
                  <a:lnTo>
                    <a:pt x="400" y="197"/>
                  </a:lnTo>
                  <a:lnTo>
                    <a:pt x="400" y="197"/>
                  </a:lnTo>
                  <a:lnTo>
                    <a:pt x="400" y="194"/>
                  </a:lnTo>
                  <a:lnTo>
                    <a:pt x="400" y="194"/>
                  </a:lnTo>
                  <a:lnTo>
                    <a:pt x="400" y="192"/>
                  </a:lnTo>
                  <a:lnTo>
                    <a:pt x="400" y="192"/>
                  </a:lnTo>
                  <a:lnTo>
                    <a:pt x="400" y="192"/>
                  </a:lnTo>
                  <a:lnTo>
                    <a:pt x="398" y="192"/>
                  </a:lnTo>
                  <a:lnTo>
                    <a:pt x="398" y="189"/>
                  </a:lnTo>
                  <a:lnTo>
                    <a:pt x="398" y="189"/>
                  </a:lnTo>
                  <a:lnTo>
                    <a:pt x="398" y="189"/>
                  </a:lnTo>
                  <a:lnTo>
                    <a:pt x="398" y="189"/>
                  </a:lnTo>
                  <a:lnTo>
                    <a:pt x="398" y="187"/>
                  </a:lnTo>
                  <a:lnTo>
                    <a:pt x="398" y="187"/>
                  </a:lnTo>
                  <a:lnTo>
                    <a:pt x="395" y="185"/>
                  </a:lnTo>
                  <a:lnTo>
                    <a:pt x="395" y="185"/>
                  </a:lnTo>
                  <a:lnTo>
                    <a:pt x="395" y="185"/>
                  </a:lnTo>
                  <a:lnTo>
                    <a:pt x="395" y="182"/>
                  </a:lnTo>
                  <a:lnTo>
                    <a:pt x="398" y="182"/>
                  </a:lnTo>
                  <a:lnTo>
                    <a:pt x="398" y="182"/>
                  </a:lnTo>
                  <a:lnTo>
                    <a:pt x="398" y="182"/>
                  </a:lnTo>
                  <a:lnTo>
                    <a:pt x="398" y="182"/>
                  </a:lnTo>
                  <a:lnTo>
                    <a:pt x="398" y="182"/>
                  </a:lnTo>
                  <a:lnTo>
                    <a:pt x="400" y="182"/>
                  </a:lnTo>
                  <a:lnTo>
                    <a:pt x="400" y="185"/>
                  </a:lnTo>
                  <a:lnTo>
                    <a:pt x="402" y="185"/>
                  </a:lnTo>
                  <a:lnTo>
                    <a:pt x="402" y="185"/>
                  </a:lnTo>
                  <a:lnTo>
                    <a:pt x="405" y="185"/>
                  </a:lnTo>
                  <a:lnTo>
                    <a:pt x="407" y="185"/>
                  </a:lnTo>
                  <a:lnTo>
                    <a:pt x="407" y="185"/>
                  </a:lnTo>
                  <a:lnTo>
                    <a:pt x="407" y="185"/>
                  </a:lnTo>
                  <a:lnTo>
                    <a:pt x="407" y="187"/>
                  </a:lnTo>
                  <a:lnTo>
                    <a:pt x="407" y="187"/>
                  </a:lnTo>
                  <a:lnTo>
                    <a:pt x="405" y="189"/>
                  </a:lnTo>
                  <a:lnTo>
                    <a:pt x="405" y="189"/>
                  </a:lnTo>
                  <a:lnTo>
                    <a:pt x="405" y="189"/>
                  </a:lnTo>
                  <a:lnTo>
                    <a:pt x="405" y="189"/>
                  </a:lnTo>
                  <a:lnTo>
                    <a:pt x="407" y="189"/>
                  </a:lnTo>
                  <a:lnTo>
                    <a:pt x="407" y="192"/>
                  </a:lnTo>
                  <a:lnTo>
                    <a:pt x="407" y="192"/>
                  </a:lnTo>
                  <a:lnTo>
                    <a:pt x="409" y="192"/>
                  </a:lnTo>
                  <a:lnTo>
                    <a:pt x="409" y="192"/>
                  </a:lnTo>
                  <a:lnTo>
                    <a:pt x="412" y="189"/>
                  </a:lnTo>
                  <a:lnTo>
                    <a:pt x="414" y="187"/>
                  </a:lnTo>
                  <a:lnTo>
                    <a:pt x="417" y="187"/>
                  </a:lnTo>
                  <a:lnTo>
                    <a:pt x="417" y="187"/>
                  </a:lnTo>
                  <a:lnTo>
                    <a:pt x="417" y="187"/>
                  </a:lnTo>
                  <a:lnTo>
                    <a:pt x="417" y="185"/>
                  </a:lnTo>
                  <a:lnTo>
                    <a:pt x="417" y="185"/>
                  </a:lnTo>
                  <a:lnTo>
                    <a:pt x="417" y="180"/>
                  </a:lnTo>
                  <a:lnTo>
                    <a:pt x="417" y="180"/>
                  </a:lnTo>
                  <a:lnTo>
                    <a:pt x="419" y="178"/>
                  </a:lnTo>
                  <a:lnTo>
                    <a:pt x="421" y="173"/>
                  </a:lnTo>
                  <a:lnTo>
                    <a:pt x="426" y="166"/>
                  </a:lnTo>
                  <a:lnTo>
                    <a:pt x="426" y="166"/>
                  </a:lnTo>
                  <a:lnTo>
                    <a:pt x="428" y="163"/>
                  </a:lnTo>
                  <a:lnTo>
                    <a:pt x="433" y="154"/>
                  </a:lnTo>
                  <a:lnTo>
                    <a:pt x="431" y="156"/>
                  </a:lnTo>
                  <a:lnTo>
                    <a:pt x="428" y="156"/>
                  </a:lnTo>
                  <a:lnTo>
                    <a:pt x="426" y="156"/>
                  </a:lnTo>
                  <a:lnTo>
                    <a:pt x="428" y="154"/>
                  </a:lnTo>
                  <a:lnTo>
                    <a:pt x="433" y="152"/>
                  </a:lnTo>
                  <a:lnTo>
                    <a:pt x="435" y="149"/>
                  </a:lnTo>
                  <a:lnTo>
                    <a:pt x="440" y="142"/>
                  </a:lnTo>
                  <a:lnTo>
                    <a:pt x="440" y="142"/>
                  </a:lnTo>
                  <a:lnTo>
                    <a:pt x="440" y="142"/>
                  </a:lnTo>
                  <a:lnTo>
                    <a:pt x="443" y="140"/>
                  </a:lnTo>
                  <a:lnTo>
                    <a:pt x="445" y="140"/>
                  </a:lnTo>
                  <a:lnTo>
                    <a:pt x="447" y="135"/>
                  </a:lnTo>
                  <a:lnTo>
                    <a:pt x="447" y="133"/>
                  </a:lnTo>
                  <a:lnTo>
                    <a:pt x="452" y="126"/>
                  </a:lnTo>
                  <a:lnTo>
                    <a:pt x="454" y="118"/>
                  </a:lnTo>
                  <a:lnTo>
                    <a:pt x="454" y="118"/>
                  </a:lnTo>
                  <a:lnTo>
                    <a:pt x="454" y="116"/>
                  </a:lnTo>
                  <a:lnTo>
                    <a:pt x="457" y="109"/>
                  </a:lnTo>
                  <a:lnTo>
                    <a:pt x="457" y="107"/>
                  </a:lnTo>
                  <a:lnTo>
                    <a:pt x="459" y="104"/>
                  </a:lnTo>
                  <a:lnTo>
                    <a:pt x="459" y="102"/>
                  </a:lnTo>
                  <a:lnTo>
                    <a:pt x="459" y="100"/>
                  </a:lnTo>
                  <a:lnTo>
                    <a:pt x="462" y="92"/>
                  </a:lnTo>
                  <a:lnTo>
                    <a:pt x="464" y="83"/>
                  </a:lnTo>
                  <a:lnTo>
                    <a:pt x="464" y="69"/>
                  </a:lnTo>
                  <a:lnTo>
                    <a:pt x="466" y="62"/>
                  </a:lnTo>
                  <a:lnTo>
                    <a:pt x="466" y="57"/>
                  </a:lnTo>
                  <a:lnTo>
                    <a:pt x="466" y="55"/>
                  </a:lnTo>
                  <a:lnTo>
                    <a:pt x="469" y="52"/>
                  </a:lnTo>
                  <a:lnTo>
                    <a:pt x="469" y="52"/>
                  </a:lnTo>
                  <a:lnTo>
                    <a:pt x="469" y="47"/>
                  </a:lnTo>
                  <a:lnTo>
                    <a:pt x="469" y="47"/>
                  </a:lnTo>
                  <a:lnTo>
                    <a:pt x="469" y="45"/>
                  </a:lnTo>
                  <a:lnTo>
                    <a:pt x="471" y="43"/>
                  </a:lnTo>
                  <a:lnTo>
                    <a:pt x="471" y="40"/>
                  </a:lnTo>
                  <a:lnTo>
                    <a:pt x="471" y="38"/>
                  </a:lnTo>
                  <a:lnTo>
                    <a:pt x="469" y="38"/>
                  </a:lnTo>
                  <a:lnTo>
                    <a:pt x="469" y="38"/>
                  </a:lnTo>
                  <a:lnTo>
                    <a:pt x="469" y="38"/>
                  </a:lnTo>
                  <a:lnTo>
                    <a:pt x="471" y="36"/>
                  </a:lnTo>
                  <a:lnTo>
                    <a:pt x="471" y="36"/>
                  </a:lnTo>
                  <a:lnTo>
                    <a:pt x="471" y="36"/>
                  </a:lnTo>
                  <a:lnTo>
                    <a:pt x="471" y="33"/>
                  </a:lnTo>
                  <a:lnTo>
                    <a:pt x="473" y="26"/>
                  </a:lnTo>
                  <a:lnTo>
                    <a:pt x="473" y="24"/>
                  </a:lnTo>
                  <a:lnTo>
                    <a:pt x="473" y="19"/>
                  </a:lnTo>
                  <a:close/>
                </a:path>
              </a:pathLst>
            </a:custGeom>
            <a:noFill/>
            <a:ln w="2" cap="rnd">
              <a:solidFill>
                <a:srgbClr val="F9F9F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188" name="Freeform 187"/>
            <p:cNvSpPr>
              <a:spLocks/>
            </p:cNvSpPr>
            <p:nvPr/>
          </p:nvSpPr>
          <p:spPr bwMode="auto">
            <a:xfrm>
              <a:off x="3484" y="1478"/>
              <a:ext cx="101" cy="131"/>
            </a:xfrm>
            <a:custGeom>
              <a:avLst/>
              <a:gdLst>
                <a:gd name="T0" fmla="*/ 97 w 101"/>
                <a:gd name="T1" fmla="*/ 97 h 131"/>
                <a:gd name="T2" fmla="*/ 92 w 101"/>
                <a:gd name="T3" fmla="*/ 95 h 131"/>
                <a:gd name="T4" fmla="*/ 90 w 101"/>
                <a:gd name="T5" fmla="*/ 93 h 131"/>
                <a:gd name="T6" fmla="*/ 85 w 101"/>
                <a:gd name="T7" fmla="*/ 86 h 131"/>
                <a:gd name="T8" fmla="*/ 85 w 101"/>
                <a:gd name="T9" fmla="*/ 78 h 131"/>
                <a:gd name="T10" fmla="*/ 85 w 101"/>
                <a:gd name="T11" fmla="*/ 74 h 131"/>
                <a:gd name="T12" fmla="*/ 85 w 101"/>
                <a:gd name="T13" fmla="*/ 71 h 131"/>
                <a:gd name="T14" fmla="*/ 90 w 101"/>
                <a:gd name="T15" fmla="*/ 62 h 131"/>
                <a:gd name="T16" fmla="*/ 97 w 101"/>
                <a:gd name="T17" fmla="*/ 33 h 131"/>
                <a:gd name="T18" fmla="*/ 97 w 101"/>
                <a:gd name="T19" fmla="*/ 29 h 131"/>
                <a:gd name="T20" fmla="*/ 92 w 101"/>
                <a:gd name="T21" fmla="*/ 24 h 131"/>
                <a:gd name="T22" fmla="*/ 92 w 101"/>
                <a:gd name="T23" fmla="*/ 19 h 131"/>
                <a:gd name="T24" fmla="*/ 92 w 101"/>
                <a:gd name="T25" fmla="*/ 15 h 131"/>
                <a:gd name="T26" fmla="*/ 92 w 101"/>
                <a:gd name="T27" fmla="*/ 15 h 131"/>
                <a:gd name="T28" fmla="*/ 87 w 101"/>
                <a:gd name="T29" fmla="*/ 10 h 131"/>
                <a:gd name="T30" fmla="*/ 80 w 101"/>
                <a:gd name="T31" fmla="*/ 5 h 131"/>
                <a:gd name="T32" fmla="*/ 71 w 101"/>
                <a:gd name="T33" fmla="*/ 3 h 131"/>
                <a:gd name="T34" fmla="*/ 66 w 101"/>
                <a:gd name="T35" fmla="*/ 0 h 131"/>
                <a:gd name="T36" fmla="*/ 59 w 101"/>
                <a:gd name="T37" fmla="*/ 5 h 131"/>
                <a:gd name="T38" fmla="*/ 56 w 101"/>
                <a:gd name="T39" fmla="*/ 10 h 131"/>
                <a:gd name="T40" fmla="*/ 52 w 101"/>
                <a:gd name="T41" fmla="*/ 10 h 131"/>
                <a:gd name="T42" fmla="*/ 45 w 101"/>
                <a:gd name="T43" fmla="*/ 15 h 131"/>
                <a:gd name="T44" fmla="*/ 42 w 101"/>
                <a:gd name="T45" fmla="*/ 15 h 131"/>
                <a:gd name="T46" fmla="*/ 19 w 101"/>
                <a:gd name="T47" fmla="*/ 19 h 131"/>
                <a:gd name="T48" fmla="*/ 16 w 101"/>
                <a:gd name="T49" fmla="*/ 19 h 131"/>
                <a:gd name="T50" fmla="*/ 11 w 101"/>
                <a:gd name="T51" fmla="*/ 19 h 131"/>
                <a:gd name="T52" fmla="*/ 9 w 101"/>
                <a:gd name="T53" fmla="*/ 26 h 131"/>
                <a:gd name="T54" fmla="*/ 11 w 101"/>
                <a:gd name="T55" fmla="*/ 31 h 131"/>
                <a:gd name="T56" fmla="*/ 16 w 101"/>
                <a:gd name="T57" fmla="*/ 33 h 131"/>
                <a:gd name="T58" fmla="*/ 19 w 101"/>
                <a:gd name="T59" fmla="*/ 36 h 131"/>
                <a:gd name="T60" fmla="*/ 16 w 101"/>
                <a:gd name="T61" fmla="*/ 43 h 131"/>
                <a:gd name="T62" fmla="*/ 14 w 101"/>
                <a:gd name="T63" fmla="*/ 50 h 131"/>
                <a:gd name="T64" fmla="*/ 4 w 101"/>
                <a:gd name="T65" fmla="*/ 71 h 131"/>
                <a:gd name="T66" fmla="*/ 2 w 101"/>
                <a:gd name="T67" fmla="*/ 81 h 131"/>
                <a:gd name="T68" fmla="*/ 2 w 101"/>
                <a:gd name="T69" fmla="*/ 83 h 131"/>
                <a:gd name="T70" fmla="*/ 4 w 101"/>
                <a:gd name="T71" fmla="*/ 86 h 131"/>
                <a:gd name="T72" fmla="*/ 4 w 101"/>
                <a:gd name="T73" fmla="*/ 88 h 131"/>
                <a:gd name="T74" fmla="*/ 2 w 101"/>
                <a:gd name="T75" fmla="*/ 88 h 131"/>
                <a:gd name="T76" fmla="*/ 2 w 101"/>
                <a:gd name="T77" fmla="*/ 93 h 131"/>
                <a:gd name="T78" fmla="*/ 0 w 101"/>
                <a:gd name="T79" fmla="*/ 95 h 131"/>
                <a:gd name="T80" fmla="*/ 2 w 101"/>
                <a:gd name="T81" fmla="*/ 100 h 131"/>
                <a:gd name="T82" fmla="*/ 2 w 101"/>
                <a:gd name="T83" fmla="*/ 104 h 131"/>
                <a:gd name="T84" fmla="*/ 2 w 101"/>
                <a:gd name="T85" fmla="*/ 112 h 131"/>
                <a:gd name="T86" fmla="*/ 7 w 101"/>
                <a:gd name="T87" fmla="*/ 116 h 131"/>
                <a:gd name="T88" fmla="*/ 9 w 101"/>
                <a:gd name="T89" fmla="*/ 119 h 131"/>
                <a:gd name="T90" fmla="*/ 9 w 101"/>
                <a:gd name="T91" fmla="*/ 121 h 131"/>
                <a:gd name="T92" fmla="*/ 11 w 101"/>
                <a:gd name="T93" fmla="*/ 123 h 131"/>
                <a:gd name="T94" fmla="*/ 16 w 101"/>
                <a:gd name="T95" fmla="*/ 126 h 131"/>
                <a:gd name="T96" fmla="*/ 26 w 101"/>
                <a:gd name="T97" fmla="*/ 126 h 131"/>
                <a:gd name="T98" fmla="*/ 37 w 101"/>
                <a:gd name="T99" fmla="*/ 131 h 131"/>
                <a:gd name="T100" fmla="*/ 40 w 101"/>
                <a:gd name="T101" fmla="*/ 131 h 131"/>
                <a:gd name="T102" fmla="*/ 45 w 101"/>
                <a:gd name="T103" fmla="*/ 131 h 131"/>
                <a:gd name="T104" fmla="*/ 49 w 101"/>
                <a:gd name="T105" fmla="*/ 128 h 131"/>
                <a:gd name="T106" fmla="*/ 61 w 101"/>
                <a:gd name="T107" fmla="*/ 119 h 131"/>
                <a:gd name="T108" fmla="*/ 75 w 101"/>
                <a:gd name="T109" fmla="*/ 121 h 131"/>
                <a:gd name="T110" fmla="*/ 78 w 101"/>
                <a:gd name="T111" fmla="*/ 123 h 131"/>
                <a:gd name="T112" fmla="*/ 82 w 101"/>
                <a:gd name="T113" fmla="*/ 123 h 131"/>
                <a:gd name="T114" fmla="*/ 82 w 101"/>
                <a:gd name="T115" fmla="*/ 123 h 131"/>
                <a:gd name="T116" fmla="*/ 85 w 101"/>
                <a:gd name="T117" fmla="*/ 114 h 131"/>
                <a:gd name="T118" fmla="*/ 90 w 101"/>
                <a:gd name="T119" fmla="*/ 109 h 131"/>
                <a:gd name="T120" fmla="*/ 99 w 101"/>
                <a:gd name="T121" fmla="*/ 107 h 131"/>
                <a:gd name="T122" fmla="*/ 101 w 101"/>
                <a:gd name="T123" fmla="*/ 10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1" h="131">
                  <a:moveTo>
                    <a:pt x="99" y="100"/>
                  </a:moveTo>
                  <a:lnTo>
                    <a:pt x="97" y="97"/>
                  </a:lnTo>
                  <a:lnTo>
                    <a:pt x="94" y="95"/>
                  </a:lnTo>
                  <a:lnTo>
                    <a:pt x="92" y="95"/>
                  </a:lnTo>
                  <a:lnTo>
                    <a:pt x="92" y="93"/>
                  </a:lnTo>
                  <a:lnTo>
                    <a:pt x="90" y="93"/>
                  </a:lnTo>
                  <a:lnTo>
                    <a:pt x="87" y="90"/>
                  </a:lnTo>
                  <a:lnTo>
                    <a:pt x="85" y="86"/>
                  </a:lnTo>
                  <a:lnTo>
                    <a:pt x="85" y="83"/>
                  </a:lnTo>
                  <a:lnTo>
                    <a:pt x="85" y="78"/>
                  </a:lnTo>
                  <a:lnTo>
                    <a:pt x="85" y="76"/>
                  </a:lnTo>
                  <a:lnTo>
                    <a:pt x="85" y="74"/>
                  </a:lnTo>
                  <a:lnTo>
                    <a:pt x="85" y="71"/>
                  </a:lnTo>
                  <a:lnTo>
                    <a:pt x="85" y="71"/>
                  </a:lnTo>
                  <a:lnTo>
                    <a:pt x="87" y="67"/>
                  </a:lnTo>
                  <a:lnTo>
                    <a:pt x="90" y="62"/>
                  </a:lnTo>
                  <a:lnTo>
                    <a:pt x="92" y="57"/>
                  </a:lnTo>
                  <a:lnTo>
                    <a:pt x="97" y="33"/>
                  </a:lnTo>
                  <a:lnTo>
                    <a:pt x="97" y="31"/>
                  </a:lnTo>
                  <a:lnTo>
                    <a:pt x="97" y="29"/>
                  </a:lnTo>
                  <a:lnTo>
                    <a:pt x="94" y="26"/>
                  </a:lnTo>
                  <a:lnTo>
                    <a:pt x="92" y="24"/>
                  </a:lnTo>
                  <a:lnTo>
                    <a:pt x="92" y="22"/>
                  </a:lnTo>
                  <a:lnTo>
                    <a:pt x="92" y="19"/>
                  </a:lnTo>
                  <a:lnTo>
                    <a:pt x="92" y="17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2"/>
                  </a:lnTo>
                  <a:lnTo>
                    <a:pt x="87" y="10"/>
                  </a:lnTo>
                  <a:lnTo>
                    <a:pt x="82" y="5"/>
                  </a:lnTo>
                  <a:lnTo>
                    <a:pt x="80" y="5"/>
                  </a:lnTo>
                  <a:lnTo>
                    <a:pt x="73" y="5"/>
                  </a:lnTo>
                  <a:lnTo>
                    <a:pt x="71" y="3"/>
                  </a:lnTo>
                  <a:lnTo>
                    <a:pt x="68" y="0"/>
                  </a:lnTo>
                  <a:lnTo>
                    <a:pt x="66" y="0"/>
                  </a:lnTo>
                  <a:lnTo>
                    <a:pt x="61" y="3"/>
                  </a:lnTo>
                  <a:lnTo>
                    <a:pt x="59" y="5"/>
                  </a:lnTo>
                  <a:lnTo>
                    <a:pt x="59" y="7"/>
                  </a:lnTo>
                  <a:lnTo>
                    <a:pt x="56" y="10"/>
                  </a:lnTo>
                  <a:lnTo>
                    <a:pt x="54" y="7"/>
                  </a:lnTo>
                  <a:lnTo>
                    <a:pt x="52" y="10"/>
                  </a:lnTo>
                  <a:lnTo>
                    <a:pt x="45" y="15"/>
                  </a:lnTo>
                  <a:lnTo>
                    <a:pt x="45" y="15"/>
                  </a:lnTo>
                  <a:lnTo>
                    <a:pt x="45" y="15"/>
                  </a:lnTo>
                  <a:lnTo>
                    <a:pt x="42" y="15"/>
                  </a:lnTo>
                  <a:lnTo>
                    <a:pt x="21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6" y="19"/>
                  </a:lnTo>
                  <a:lnTo>
                    <a:pt x="14" y="19"/>
                  </a:lnTo>
                  <a:lnTo>
                    <a:pt x="11" y="19"/>
                  </a:lnTo>
                  <a:lnTo>
                    <a:pt x="11" y="22"/>
                  </a:lnTo>
                  <a:lnTo>
                    <a:pt x="9" y="26"/>
                  </a:lnTo>
                  <a:lnTo>
                    <a:pt x="11" y="29"/>
                  </a:lnTo>
                  <a:lnTo>
                    <a:pt x="11" y="31"/>
                  </a:lnTo>
                  <a:lnTo>
                    <a:pt x="16" y="31"/>
                  </a:lnTo>
                  <a:lnTo>
                    <a:pt x="16" y="33"/>
                  </a:lnTo>
                  <a:lnTo>
                    <a:pt x="19" y="33"/>
                  </a:lnTo>
                  <a:lnTo>
                    <a:pt x="19" y="36"/>
                  </a:lnTo>
                  <a:lnTo>
                    <a:pt x="16" y="38"/>
                  </a:lnTo>
                  <a:lnTo>
                    <a:pt x="16" y="43"/>
                  </a:lnTo>
                  <a:lnTo>
                    <a:pt x="16" y="45"/>
                  </a:lnTo>
                  <a:lnTo>
                    <a:pt x="14" y="50"/>
                  </a:lnTo>
                  <a:lnTo>
                    <a:pt x="11" y="60"/>
                  </a:lnTo>
                  <a:lnTo>
                    <a:pt x="4" y="71"/>
                  </a:lnTo>
                  <a:lnTo>
                    <a:pt x="2" y="78"/>
                  </a:lnTo>
                  <a:lnTo>
                    <a:pt x="2" y="81"/>
                  </a:lnTo>
                  <a:lnTo>
                    <a:pt x="2" y="81"/>
                  </a:lnTo>
                  <a:lnTo>
                    <a:pt x="2" y="83"/>
                  </a:lnTo>
                  <a:lnTo>
                    <a:pt x="2" y="83"/>
                  </a:lnTo>
                  <a:lnTo>
                    <a:pt x="4" y="86"/>
                  </a:lnTo>
                  <a:lnTo>
                    <a:pt x="4" y="86"/>
                  </a:lnTo>
                  <a:lnTo>
                    <a:pt x="4" y="88"/>
                  </a:lnTo>
                  <a:lnTo>
                    <a:pt x="2" y="88"/>
                  </a:lnTo>
                  <a:lnTo>
                    <a:pt x="2" y="88"/>
                  </a:lnTo>
                  <a:lnTo>
                    <a:pt x="2" y="90"/>
                  </a:lnTo>
                  <a:lnTo>
                    <a:pt x="2" y="93"/>
                  </a:lnTo>
                  <a:lnTo>
                    <a:pt x="0" y="93"/>
                  </a:lnTo>
                  <a:lnTo>
                    <a:pt x="0" y="95"/>
                  </a:lnTo>
                  <a:lnTo>
                    <a:pt x="2" y="97"/>
                  </a:lnTo>
                  <a:lnTo>
                    <a:pt x="2" y="100"/>
                  </a:lnTo>
                  <a:lnTo>
                    <a:pt x="2" y="100"/>
                  </a:lnTo>
                  <a:lnTo>
                    <a:pt x="2" y="104"/>
                  </a:lnTo>
                  <a:lnTo>
                    <a:pt x="0" y="109"/>
                  </a:lnTo>
                  <a:lnTo>
                    <a:pt x="2" y="112"/>
                  </a:lnTo>
                  <a:lnTo>
                    <a:pt x="2" y="114"/>
                  </a:lnTo>
                  <a:lnTo>
                    <a:pt x="7" y="116"/>
                  </a:lnTo>
                  <a:lnTo>
                    <a:pt x="7" y="116"/>
                  </a:lnTo>
                  <a:lnTo>
                    <a:pt x="9" y="119"/>
                  </a:lnTo>
                  <a:lnTo>
                    <a:pt x="9" y="121"/>
                  </a:lnTo>
                  <a:lnTo>
                    <a:pt x="9" y="121"/>
                  </a:lnTo>
                  <a:lnTo>
                    <a:pt x="9" y="123"/>
                  </a:lnTo>
                  <a:lnTo>
                    <a:pt x="11" y="123"/>
                  </a:lnTo>
                  <a:lnTo>
                    <a:pt x="11" y="126"/>
                  </a:lnTo>
                  <a:lnTo>
                    <a:pt x="16" y="126"/>
                  </a:lnTo>
                  <a:lnTo>
                    <a:pt x="21" y="123"/>
                  </a:lnTo>
                  <a:lnTo>
                    <a:pt x="26" y="126"/>
                  </a:lnTo>
                  <a:lnTo>
                    <a:pt x="37" y="131"/>
                  </a:lnTo>
                  <a:lnTo>
                    <a:pt x="37" y="131"/>
                  </a:lnTo>
                  <a:lnTo>
                    <a:pt x="40" y="131"/>
                  </a:lnTo>
                  <a:lnTo>
                    <a:pt x="40" y="131"/>
                  </a:lnTo>
                  <a:lnTo>
                    <a:pt x="42" y="131"/>
                  </a:lnTo>
                  <a:lnTo>
                    <a:pt x="45" y="131"/>
                  </a:lnTo>
                  <a:lnTo>
                    <a:pt x="47" y="131"/>
                  </a:lnTo>
                  <a:lnTo>
                    <a:pt x="49" y="128"/>
                  </a:lnTo>
                  <a:lnTo>
                    <a:pt x="59" y="119"/>
                  </a:lnTo>
                  <a:lnTo>
                    <a:pt x="61" y="119"/>
                  </a:lnTo>
                  <a:lnTo>
                    <a:pt x="68" y="121"/>
                  </a:lnTo>
                  <a:lnTo>
                    <a:pt x="75" y="121"/>
                  </a:lnTo>
                  <a:lnTo>
                    <a:pt x="75" y="121"/>
                  </a:lnTo>
                  <a:lnTo>
                    <a:pt x="78" y="123"/>
                  </a:lnTo>
                  <a:lnTo>
                    <a:pt x="82" y="123"/>
                  </a:lnTo>
                  <a:lnTo>
                    <a:pt x="82" y="123"/>
                  </a:lnTo>
                  <a:lnTo>
                    <a:pt x="82" y="123"/>
                  </a:lnTo>
                  <a:lnTo>
                    <a:pt x="82" y="123"/>
                  </a:lnTo>
                  <a:lnTo>
                    <a:pt x="82" y="119"/>
                  </a:lnTo>
                  <a:lnTo>
                    <a:pt x="85" y="114"/>
                  </a:lnTo>
                  <a:lnTo>
                    <a:pt x="87" y="112"/>
                  </a:lnTo>
                  <a:lnTo>
                    <a:pt x="90" y="109"/>
                  </a:lnTo>
                  <a:lnTo>
                    <a:pt x="97" y="107"/>
                  </a:lnTo>
                  <a:lnTo>
                    <a:pt x="99" y="107"/>
                  </a:lnTo>
                  <a:lnTo>
                    <a:pt x="101" y="104"/>
                  </a:lnTo>
                  <a:lnTo>
                    <a:pt x="101" y="102"/>
                  </a:lnTo>
                  <a:lnTo>
                    <a:pt x="99" y="10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189" name="Freeform 188"/>
            <p:cNvSpPr>
              <a:spLocks/>
            </p:cNvSpPr>
            <p:nvPr/>
          </p:nvSpPr>
          <p:spPr bwMode="auto">
            <a:xfrm>
              <a:off x="3484" y="1478"/>
              <a:ext cx="101" cy="131"/>
            </a:xfrm>
            <a:custGeom>
              <a:avLst/>
              <a:gdLst>
                <a:gd name="T0" fmla="*/ 97 w 101"/>
                <a:gd name="T1" fmla="*/ 97 h 131"/>
                <a:gd name="T2" fmla="*/ 92 w 101"/>
                <a:gd name="T3" fmla="*/ 95 h 131"/>
                <a:gd name="T4" fmla="*/ 90 w 101"/>
                <a:gd name="T5" fmla="*/ 93 h 131"/>
                <a:gd name="T6" fmla="*/ 85 w 101"/>
                <a:gd name="T7" fmla="*/ 86 h 131"/>
                <a:gd name="T8" fmla="*/ 85 w 101"/>
                <a:gd name="T9" fmla="*/ 78 h 131"/>
                <a:gd name="T10" fmla="*/ 85 w 101"/>
                <a:gd name="T11" fmla="*/ 74 h 131"/>
                <a:gd name="T12" fmla="*/ 85 w 101"/>
                <a:gd name="T13" fmla="*/ 71 h 131"/>
                <a:gd name="T14" fmla="*/ 90 w 101"/>
                <a:gd name="T15" fmla="*/ 62 h 131"/>
                <a:gd name="T16" fmla="*/ 97 w 101"/>
                <a:gd name="T17" fmla="*/ 33 h 131"/>
                <a:gd name="T18" fmla="*/ 97 w 101"/>
                <a:gd name="T19" fmla="*/ 29 h 131"/>
                <a:gd name="T20" fmla="*/ 92 w 101"/>
                <a:gd name="T21" fmla="*/ 24 h 131"/>
                <a:gd name="T22" fmla="*/ 92 w 101"/>
                <a:gd name="T23" fmla="*/ 19 h 131"/>
                <a:gd name="T24" fmla="*/ 92 w 101"/>
                <a:gd name="T25" fmla="*/ 15 h 131"/>
                <a:gd name="T26" fmla="*/ 92 w 101"/>
                <a:gd name="T27" fmla="*/ 15 h 131"/>
                <a:gd name="T28" fmla="*/ 87 w 101"/>
                <a:gd name="T29" fmla="*/ 10 h 131"/>
                <a:gd name="T30" fmla="*/ 80 w 101"/>
                <a:gd name="T31" fmla="*/ 5 h 131"/>
                <a:gd name="T32" fmla="*/ 71 w 101"/>
                <a:gd name="T33" fmla="*/ 3 h 131"/>
                <a:gd name="T34" fmla="*/ 66 w 101"/>
                <a:gd name="T35" fmla="*/ 0 h 131"/>
                <a:gd name="T36" fmla="*/ 59 w 101"/>
                <a:gd name="T37" fmla="*/ 5 h 131"/>
                <a:gd name="T38" fmla="*/ 56 w 101"/>
                <a:gd name="T39" fmla="*/ 10 h 131"/>
                <a:gd name="T40" fmla="*/ 52 w 101"/>
                <a:gd name="T41" fmla="*/ 10 h 131"/>
                <a:gd name="T42" fmla="*/ 45 w 101"/>
                <a:gd name="T43" fmla="*/ 15 h 131"/>
                <a:gd name="T44" fmla="*/ 42 w 101"/>
                <a:gd name="T45" fmla="*/ 15 h 131"/>
                <a:gd name="T46" fmla="*/ 19 w 101"/>
                <a:gd name="T47" fmla="*/ 19 h 131"/>
                <a:gd name="T48" fmla="*/ 16 w 101"/>
                <a:gd name="T49" fmla="*/ 19 h 131"/>
                <a:gd name="T50" fmla="*/ 11 w 101"/>
                <a:gd name="T51" fmla="*/ 19 h 131"/>
                <a:gd name="T52" fmla="*/ 9 w 101"/>
                <a:gd name="T53" fmla="*/ 26 h 131"/>
                <a:gd name="T54" fmla="*/ 11 w 101"/>
                <a:gd name="T55" fmla="*/ 31 h 131"/>
                <a:gd name="T56" fmla="*/ 16 w 101"/>
                <a:gd name="T57" fmla="*/ 33 h 131"/>
                <a:gd name="T58" fmla="*/ 19 w 101"/>
                <a:gd name="T59" fmla="*/ 36 h 131"/>
                <a:gd name="T60" fmla="*/ 16 w 101"/>
                <a:gd name="T61" fmla="*/ 43 h 131"/>
                <a:gd name="T62" fmla="*/ 14 w 101"/>
                <a:gd name="T63" fmla="*/ 50 h 131"/>
                <a:gd name="T64" fmla="*/ 4 w 101"/>
                <a:gd name="T65" fmla="*/ 71 h 131"/>
                <a:gd name="T66" fmla="*/ 2 w 101"/>
                <a:gd name="T67" fmla="*/ 81 h 131"/>
                <a:gd name="T68" fmla="*/ 2 w 101"/>
                <a:gd name="T69" fmla="*/ 83 h 131"/>
                <a:gd name="T70" fmla="*/ 4 w 101"/>
                <a:gd name="T71" fmla="*/ 86 h 131"/>
                <a:gd name="T72" fmla="*/ 4 w 101"/>
                <a:gd name="T73" fmla="*/ 88 h 131"/>
                <a:gd name="T74" fmla="*/ 2 w 101"/>
                <a:gd name="T75" fmla="*/ 88 h 131"/>
                <a:gd name="T76" fmla="*/ 2 w 101"/>
                <a:gd name="T77" fmla="*/ 93 h 131"/>
                <a:gd name="T78" fmla="*/ 0 w 101"/>
                <a:gd name="T79" fmla="*/ 95 h 131"/>
                <a:gd name="T80" fmla="*/ 2 w 101"/>
                <a:gd name="T81" fmla="*/ 100 h 131"/>
                <a:gd name="T82" fmla="*/ 2 w 101"/>
                <a:gd name="T83" fmla="*/ 104 h 131"/>
                <a:gd name="T84" fmla="*/ 2 w 101"/>
                <a:gd name="T85" fmla="*/ 112 h 131"/>
                <a:gd name="T86" fmla="*/ 7 w 101"/>
                <a:gd name="T87" fmla="*/ 116 h 131"/>
                <a:gd name="T88" fmla="*/ 9 w 101"/>
                <a:gd name="T89" fmla="*/ 119 h 131"/>
                <a:gd name="T90" fmla="*/ 9 w 101"/>
                <a:gd name="T91" fmla="*/ 121 h 131"/>
                <a:gd name="T92" fmla="*/ 11 w 101"/>
                <a:gd name="T93" fmla="*/ 123 h 131"/>
                <a:gd name="T94" fmla="*/ 16 w 101"/>
                <a:gd name="T95" fmla="*/ 126 h 131"/>
                <a:gd name="T96" fmla="*/ 26 w 101"/>
                <a:gd name="T97" fmla="*/ 126 h 131"/>
                <a:gd name="T98" fmla="*/ 37 w 101"/>
                <a:gd name="T99" fmla="*/ 131 h 131"/>
                <a:gd name="T100" fmla="*/ 40 w 101"/>
                <a:gd name="T101" fmla="*/ 131 h 131"/>
                <a:gd name="T102" fmla="*/ 45 w 101"/>
                <a:gd name="T103" fmla="*/ 131 h 131"/>
                <a:gd name="T104" fmla="*/ 49 w 101"/>
                <a:gd name="T105" fmla="*/ 128 h 131"/>
                <a:gd name="T106" fmla="*/ 61 w 101"/>
                <a:gd name="T107" fmla="*/ 119 h 131"/>
                <a:gd name="T108" fmla="*/ 75 w 101"/>
                <a:gd name="T109" fmla="*/ 121 h 131"/>
                <a:gd name="T110" fmla="*/ 78 w 101"/>
                <a:gd name="T111" fmla="*/ 123 h 131"/>
                <a:gd name="T112" fmla="*/ 82 w 101"/>
                <a:gd name="T113" fmla="*/ 123 h 131"/>
                <a:gd name="T114" fmla="*/ 82 w 101"/>
                <a:gd name="T115" fmla="*/ 123 h 131"/>
                <a:gd name="T116" fmla="*/ 85 w 101"/>
                <a:gd name="T117" fmla="*/ 114 h 131"/>
                <a:gd name="T118" fmla="*/ 90 w 101"/>
                <a:gd name="T119" fmla="*/ 109 h 131"/>
                <a:gd name="T120" fmla="*/ 99 w 101"/>
                <a:gd name="T121" fmla="*/ 107 h 131"/>
                <a:gd name="T122" fmla="*/ 101 w 101"/>
                <a:gd name="T123" fmla="*/ 10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1" h="131">
                  <a:moveTo>
                    <a:pt x="99" y="100"/>
                  </a:moveTo>
                  <a:lnTo>
                    <a:pt x="97" y="97"/>
                  </a:lnTo>
                  <a:lnTo>
                    <a:pt x="94" y="95"/>
                  </a:lnTo>
                  <a:lnTo>
                    <a:pt x="92" y="95"/>
                  </a:lnTo>
                  <a:lnTo>
                    <a:pt x="92" y="93"/>
                  </a:lnTo>
                  <a:lnTo>
                    <a:pt x="90" y="93"/>
                  </a:lnTo>
                  <a:lnTo>
                    <a:pt x="87" y="90"/>
                  </a:lnTo>
                  <a:lnTo>
                    <a:pt x="85" y="86"/>
                  </a:lnTo>
                  <a:lnTo>
                    <a:pt x="85" y="83"/>
                  </a:lnTo>
                  <a:lnTo>
                    <a:pt x="85" y="78"/>
                  </a:lnTo>
                  <a:lnTo>
                    <a:pt x="85" y="76"/>
                  </a:lnTo>
                  <a:lnTo>
                    <a:pt x="85" y="74"/>
                  </a:lnTo>
                  <a:lnTo>
                    <a:pt x="85" y="71"/>
                  </a:lnTo>
                  <a:lnTo>
                    <a:pt x="85" y="71"/>
                  </a:lnTo>
                  <a:lnTo>
                    <a:pt x="87" y="67"/>
                  </a:lnTo>
                  <a:lnTo>
                    <a:pt x="90" y="62"/>
                  </a:lnTo>
                  <a:lnTo>
                    <a:pt x="92" y="57"/>
                  </a:lnTo>
                  <a:lnTo>
                    <a:pt x="97" y="33"/>
                  </a:lnTo>
                  <a:lnTo>
                    <a:pt x="97" y="31"/>
                  </a:lnTo>
                  <a:lnTo>
                    <a:pt x="97" y="29"/>
                  </a:lnTo>
                  <a:lnTo>
                    <a:pt x="94" y="26"/>
                  </a:lnTo>
                  <a:lnTo>
                    <a:pt x="92" y="24"/>
                  </a:lnTo>
                  <a:lnTo>
                    <a:pt x="92" y="22"/>
                  </a:lnTo>
                  <a:lnTo>
                    <a:pt x="92" y="19"/>
                  </a:lnTo>
                  <a:lnTo>
                    <a:pt x="92" y="17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2"/>
                  </a:lnTo>
                  <a:lnTo>
                    <a:pt x="87" y="10"/>
                  </a:lnTo>
                  <a:lnTo>
                    <a:pt x="82" y="5"/>
                  </a:lnTo>
                  <a:lnTo>
                    <a:pt x="80" y="5"/>
                  </a:lnTo>
                  <a:lnTo>
                    <a:pt x="73" y="5"/>
                  </a:lnTo>
                  <a:lnTo>
                    <a:pt x="71" y="3"/>
                  </a:lnTo>
                  <a:lnTo>
                    <a:pt x="68" y="0"/>
                  </a:lnTo>
                  <a:lnTo>
                    <a:pt x="66" y="0"/>
                  </a:lnTo>
                  <a:lnTo>
                    <a:pt x="61" y="3"/>
                  </a:lnTo>
                  <a:lnTo>
                    <a:pt x="59" y="5"/>
                  </a:lnTo>
                  <a:lnTo>
                    <a:pt x="59" y="7"/>
                  </a:lnTo>
                  <a:lnTo>
                    <a:pt x="56" y="10"/>
                  </a:lnTo>
                  <a:lnTo>
                    <a:pt x="54" y="7"/>
                  </a:lnTo>
                  <a:lnTo>
                    <a:pt x="52" y="10"/>
                  </a:lnTo>
                  <a:lnTo>
                    <a:pt x="45" y="15"/>
                  </a:lnTo>
                  <a:lnTo>
                    <a:pt x="45" y="15"/>
                  </a:lnTo>
                  <a:lnTo>
                    <a:pt x="45" y="15"/>
                  </a:lnTo>
                  <a:lnTo>
                    <a:pt x="42" y="15"/>
                  </a:lnTo>
                  <a:lnTo>
                    <a:pt x="21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6" y="19"/>
                  </a:lnTo>
                  <a:lnTo>
                    <a:pt x="14" y="19"/>
                  </a:lnTo>
                  <a:lnTo>
                    <a:pt x="11" y="19"/>
                  </a:lnTo>
                  <a:lnTo>
                    <a:pt x="11" y="22"/>
                  </a:lnTo>
                  <a:lnTo>
                    <a:pt x="9" y="26"/>
                  </a:lnTo>
                  <a:lnTo>
                    <a:pt x="11" y="29"/>
                  </a:lnTo>
                  <a:lnTo>
                    <a:pt x="11" y="31"/>
                  </a:lnTo>
                  <a:lnTo>
                    <a:pt x="16" y="31"/>
                  </a:lnTo>
                  <a:lnTo>
                    <a:pt x="16" y="33"/>
                  </a:lnTo>
                  <a:lnTo>
                    <a:pt x="19" y="33"/>
                  </a:lnTo>
                  <a:lnTo>
                    <a:pt x="19" y="36"/>
                  </a:lnTo>
                  <a:lnTo>
                    <a:pt x="16" y="38"/>
                  </a:lnTo>
                  <a:lnTo>
                    <a:pt x="16" y="43"/>
                  </a:lnTo>
                  <a:lnTo>
                    <a:pt x="16" y="45"/>
                  </a:lnTo>
                  <a:lnTo>
                    <a:pt x="14" y="50"/>
                  </a:lnTo>
                  <a:lnTo>
                    <a:pt x="11" y="60"/>
                  </a:lnTo>
                  <a:lnTo>
                    <a:pt x="4" y="71"/>
                  </a:lnTo>
                  <a:lnTo>
                    <a:pt x="2" y="78"/>
                  </a:lnTo>
                  <a:lnTo>
                    <a:pt x="2" y="81"/>
                  </a:lnTo>
                  <a:lnTo>
                    <a:pt x="2" y="81"/>
                  </a:lnTo>
                  <a:lnTo>
                    <a:pt x="2" y="83"/>
                  </a:lnTo>
                  <a:lnTo>
                    <a:pt x="2" y="83"/>
                  </a:lnTo>
                  <a:lnTo>
                    <a:pt x="4" y="86"/>
                  </a:lnTo>
                  <a:lnTo>
                    <a:pt x="4" y="86"/>
                  </a:lnTo>
                  <a:lnTo>
                    <a:pt x="4" y="88"/>
                  </a:lnTo>
                  <a:lnTo>
                    <a:pt x="2" y="88"/>
                  </a:lnTo>
                  <a:lnTo>
                    <a:pt x="2" y="88"/>
                  </a:lnTo>
                  <a:lnTo>
                    <a:pt x="2" y="90"/>
                  </a:lnTo>
                  <a:lnTo>
                    <a:pt x="2" y="93"/>
                  </a:lnTo>
                  <a:lnTo>
                    <a:pt x="0" y="93"/>
                  </a:lnTo>
                  <a:lnTo>
                    <a:pt x="0" y="95"/>
                  </a:lnTo>
                  <a:lnTo>
                    <a:pt x="2" y="97"/>
                  </a:lnTo>
                  <a:lnTo>
                    <a:pt x="2" y="100"/>
                  </a:lnTo>
                  <a:lnTo>
                    <a:pt x="2" y="100"/>
                  </a:lnTo>
                  <a:lnTo>
                    <a:pt x="2" y="104"/>
                  </a:lnTo>
                  <a:lnTo>
                    <a:pt x="0" y="109"/>
                  </a:lnTo>
                  <a:lnTo>
                    <a:pt x="2" y="112"/>
                  </a:lnTo>
                  <a:lnTo>
                    <a:pt x="2" y="114"/>
                  </a:lnTo>
                  <a:lnTo>
                    <a:pt x="7" y="116"/>
                  </a:lnTo>
                  <a:lnTo>
                    <a:pt x="7" y="116"/>
                  </a:lnTo>
                  <a:lnTo>
                    <a:pt x="9" y="119"/>
                  </a:lnTo>
                  <a:lnTo>
                    <a:pt x="9" y="121"/>
                  </a:lnTo>
                  <a:lnTo>
                    <a:pt x="9" y="121"/>
                  </a:lnTo>
                  <a:lnTo>
                    <a:pt x="9" y="123"/>
                  </a:lnTo>
                  <a:lnTo>
                    <a:pt x="11" y="123"/>
                  </a:lnTo>
                  <a:lnTo>
                    <a:pt x="11" y="126"/>
                  </a:lnTo>
                  <a:lnTo>
                    <a:pt x="16" y="126"/>
                  </a:lnTo>
                  <a:lnTo>
                    <a:pt x="21" y="123"/>
                  </a:lnTo>
                  <a:lnTo>
                    <a:pt x="26" y="126"/>
                  </a:lnTo>
                  <a:lnTo>
                    <a:pt x="37" y="131"/>
                  </a:lnTo>
                  <a:lnTo>
                    <a:pt x="37" y="131"/>
                  </a:lnTo>
                  <a:lnTo>
                    <a:pt x="40" y="131"/>
                  </a:lnTo>
                  <a:lnTo>
                    <a:pt x="40" y="131"/>
                  </a:lnTo>
                  <a:lnTo>
                    <a:pt x="42" y="131"/>
                  </a:lnTo>
                  <a:lnTo>
                    <a:pt x="45" y="131"/>
                  </a:lnTo>
                  <a:lnTo>
                    <a:pt x="47" y="131"/>
                  </a:lnTo>
                  <a:lnTo>
                    <a:pt x="49" y="128"/>
                  </a:lnTo>
                  <a:lnTo>
                    <a:pt x="59" y="119"/>
                  </a:lnTo>
                  <a:lnTo>
                    <a:pt x="61" y="119"/>
                  </a:lnTo>
                  <a:lnTo>
                    <a:pt x="68" y="121"/>
                  </a:lnTo>
                  <a:lnTo>
                    <a:pt x="75" y="121"/>
                  </a:lnTo>
                  <a:lnTo>
                    <a:pt x="75" y="121"/>
                  </a:lnTo>
                  <a:lnTo>
                    <a:pt x="78" y="123"/>
                  </a:lnTo>
                  <a:lnTo>
                    <a:pt x="82" y="123"/>
                  </a:lnTo>
                  <a:lnTo>
                    <a:pt x="82" y="123"/>
                  </a:lnTo>
                  <a:lnTo>
                    <a:pt x="82" y="123"/>
                  </a:lnTo>
                  <a:lnTo>
                    <a:pt x="82" y="123"/>
                  </a:lnTo>
                  <a:lnTo>
                    <a:pt x="82" y="119"/>
                  </a:lnTo>
                  <a:lnTo>
                    <a:pt x="85" y="114"/>
                  </a:lnTo>
                  <a:lnTo>
                    <a:pt x="87" y="112"/>
                  </a:lnTo>
                  <a:lnTo>
                    <a:pt x="90" y="109"/>
                  </a:lnTo>
                  <a:lnTo>
                    <a:pt x="97" y="107"/>
                  </a:lnTo>
                  <a:lnTo>
                    <a:pt x="99" y="107"/>
                  </a:lnTo>
                  <a:lnTo>
                    <a:pt x="101" y="104"/>
                  </a:lnTo>
                  <a:lnTo>
                    <a:pt x="101" y="102"/>
                  </a:lnTo>
                  <a:lnTo>
                    <a:pt x="99" y="100"/>
                  </a:lnTo>
                  <a:close/>
                </a:path>
              </a:pathLst>
            </a:custGeom>
            <a:noFill/>
            <a:ln w="2" cap="rnd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190" name="Freeform 189"/>
            <p:cNvSpPr>
              <a:spLocks/>
            </p:cNvSpPr>
            <p:nvPr/>
          </p:nvSpPr>
          <p:spPr bwMode="auto">
            <a:xfrm>
              <a:off x="1358" y="1201"/>
              <a:ext cx="1006" cy="921"/>
            </a:xfrm>
            <a:custGeom>
              <a:avLst/>
              <a:gdLst>
                <a:gd name="T0" fmla="*/ 978 w 1006"/>
                <a:gd name="T1" fmla="*/ 434 h 921"/>
                <a:gd name="T2" fmla="*/ 909 w 1006"/>
                <a:gd name="T3" fmla="*/ 448 h 921"/>
                <a:gd name="T4" fmla="*/ 935 w 1006"/>
                <a:gd name="T5" fmla="*/ 415 h 921"/>
                <a:gd name="T6" fmla="*/ 935 w 1006"/>
                <a:gd name="T7" fmla="*/ 389 h 921"/>
                <a:gd name="T8" fmla="*/ 902 w 1006"/>
                <a:gd name="T9" fmla="*/ 341 h 921"/>
                <a:gd name="T10" fmla="*/ 883 w 1006"/>
                <a:gd name="T11" fmla="*/ 315 h 921"/>
                <a:gd name="T12" fmla="*/ 854 w 1006"/>
                <a:gd name="T13" fmla="*/ 329 h 921"/>
                <a:gd name="T14" fmla="*/ 857 w 1006"/>
                <a:gd name="T15" fmla="*/ 270 h 921"/>
                <a:gd name="T16" fmla="*/ 824 w 1006"/>
                <a:gd name="T17" fmla="*/ 287 h 921"/>
                <a:gd name="T18" fmla="*/ 800 w 1006"/>
                <a:gd name="T19" fmla="*/ 275 h 921"/>
                <a:gd name="T20" fmla="*/ 788 w 1006"/>
                <a:gd name="T21" fmla="*/ 273 h 921"/>
                <a:gd name="T22" fmla="*/ 767 w 1006"/>
                <a:gd name="T23" fmla="*/ 287 h 921"/>
                <a:gd name="T24" fmla="*/ 743 w 1006"/>
                <a:gd name="T25" fmla="*/ 296 h 921"/>
                <a:gd name="T26" fmla="*/ 741 w 1006"/>
                <a:gd name="T27" fmla="*/ 275 h 921"/>
                <a:gd name="T28" fmla="*/ 724 w 1006"/>
                <a:gd name="T29" fmla="*/ 235 h 921"/>
                <a:gd name="T30" fmla="*/ 693 w 1006"/>
                <a:gd name="T31" fmla="*/ 164 h 921"/>
                <a:gd name="T32" fmla="*/ 679 w 1006"/>
                <a:gd name="T33" fmla="*/ 126 h 921"/>
                <a:gd name="T34" fmla="*/ 648 w 1006"/>
                <a:gd name="T35" fmla="*/ 128 h 921"/>
                <a:gd name="T36" fmla="*/ 613 w 1006"/>
                <a:gd name="T37" fmla="*/ 107 h 921"/>
                <a:gd name="T38" fmla="*/ 582 w 1006"/>
                <a:gd name="T39" fmla="*/ 97 h 921"/>
                <a:gd name="T40" fmla="*/ 577 w 1006"/>
                <a:gd name="T41" fmla="*/ 62 h 921"/>
                <a:gd name="T42" fmla="*/ 516 w 1006"/>
                <a:gd name="T43" fmla="*/ 10 h 921"/>
                <a:gd name="T44" fmla="*/ 308 w 1006"/>
                <a:gd name="T45" fmla="*/ 244 h 921"/>
                <a:gd name="T46" fmla="*/ 113 w 1006"/>
                <a:gd name="T47" fmla="*/ 284 h 921"/>
                <a:gd name="T48" fmla="*/ 78 w 1006"/>
                <a:gd name="T49" fmla="*/ 486 h 921"/>
                <a:gd name="T50" fmla="*/ 135 w 1006"/>
                <a:gd name="T51" fmla="*/ 606 h 921"/>
                <a:gd name="T52" fmla="*/ 225 w 1006"/>
                <a:gd name="T53" fmla="*/ 715 h 921"/>
                <a:gd name="T54" fmla="*/ 284 w 1006"/>
                <a:gd name="T55" fmla="*/ 718 h 921"/>
                <a:gd name="T56" fmla="*/ 327 w 1006"/>
                <a:gd name="T57" fmla="*/ 729 h 921"/>
                <a:gd name="T58" fmla="*/ 348 w 1006"/>
                <a:gd name="T59" fmla="*/ 737 h 921"/>
                <a:gd name="T60" fmla="*/ 400 w 1006"/>
                <a:gd name="T61" fmla="*/ 748 h 921"/>
                <a:gd name="T62" fmla="*/ 426 w 1006"/>
                <a:gd name="T63" fmla="*/ 753 h 921"/>
                <a:gd name="T64" fmla="*/ 424 w 1006"/>
                <a:gd name="T65" fmla="*/ 789 h 921"/>
                <a:gd name="T66" fmla="*/ 447 w 1006"/>
                <a:gd name="T67" fmla="*/ 817 h 921"/>
                <a:gd name="T68" fmla="*/ 471 w 1006"/>
                <a:gd name="T69" fmla="*/ 845 h 921"/>
                <a:gd name="T70" fmla="*/ 514 w 1006"/>
                <a:gd name="T71" fmla="*/ 881 h 921"/>
                <a:gd name="T72" fmla="*/ 561 w 1006"/>
                <a:gd name="T73" fmla="*/ 919 h 921"/>
                <a:gd name="T74" fmla="*/ 585 w 1006"/>
                <a:gd name="T75" fmla="*/ 881 h 921"/>
                <a:gd name="T76" fmla="*/ 630 w 1006"/>
                <a:gd name="T77" fmla="*/ 796 h 921"/>
                <a:gd name="T78" fmla="*/ 615 w 1006"/>
                <a:gd name="T79" fmla="*/ 741 h 921"/>
                <a:gd name="T80" fmla="*/ 630 w 1006"/>
                <a:gd name="T81" fmla="*/ 715 h 921"/>
                <a:gd name="T82" fmla="*/ 622 w 1006"/>
                <a:gd name="T83" fmla="*/ 687 h 921"/>
                <a:gd name="T84" fmla="*/ 651 w 1006"/>
                <a:gd name="T85" fmla="*/ 670 h 921"/>
                <a:gd name="T86" fmla="*/ 667 w 1006"/>
                <a:gd name="T87" fmla="*/ 689 h 921"/>
                <a:gd name="T88" fmla="*/ 656 w 1006"/>
                <a:gd name="T89" fmla="*/ 701 h 921"/>
                <a:gd name="T90" fmla="*/ 734 w 1006"/>
                <a:gd name="T91" fmla="*/ 737 h 921"/>
                <a:gd name="T92" fmla="*/ 722 w 1006"/>
                <a:gd name="T93" fmla="*/ 784 h 921"/>
                <a:gd name="T94" fmla="*/ 691 w 1006"/>
                <a:gd name="T95" fmla="*/ 808 h 921"/>
                <a:gd name="T96" fmla="*/ 727 w 1006"/>
                <a:gd name="T97" fmla="*/ 815 h 921"/>
                <a:gd name="T98" fmla="*/ 769 w 1006"/>
                <a:gd name="T99" fmla="*/ 755 h 921"/>
                <a:gd name="T100" fmla="*/ 819 w 1006"/>
                <a:gd name="T101" fmla="*/ 763 h 921"/>
                <a:gd name="T102" fmla="*/ 843 w 1006"/>
                <a:gd name="T103" fmla="*/ 755 h 921"/>
                <a:gd name="T104" fmla="*/ 854 w 1006"/>
                <a:gd name="T105" fmla="*/ 739 h 921"/>
                <a:gd name="T106" fmla="*/ 850 w 1006"/>
                <a:gd name="T107" fmla="*/ 689 h 921"/>
                <a:gd name="T108" fmla="*/ 904 w 1006"/>
                <a:gd name="T109" fmla="*/ 658 h 921"/>
                <a:gd name="T110" fmla="*/ 904 w 1006"/>
                <a:gd name="T111" fmla="*/ 623 h 921"/>
                <a:gd name="T112" fmla="*/ 854 w 1006"/>
                <a:gd name="T113" fmla="*/ 635 h 921"/>
                <a:gd name="T114" fmla="*/ 802 w 1006"/>
                <a:gd name="T115" fmla="*/ 583 h 921"/>
                <a:gd name="T116" fmla="*/ 840 w 1006"/>
                <a:gd name="T117" fmla="*/ 547 h 921"/>
                <a:gd name="T118" fmla="*/ 895 w 1006"/>
                <a:gd name="T119" fmla="*/ 509 h 921"/>
                <a:gd name="T120" fmla="*/ 956 w 1006"/>
                <a:gd name="T121" fmla="*/ 469 h 921"/>
                <a:gd name="T122" fmla="*/ 996 w 1006"/>
                <a:gd name="T123" fmla="*/ 443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6" h="921">
                  <a:moveTo>
                    <a:pt x="1006" y="429"/>
                  </a:moveTo>
                  <a:lnTo>
                    <a:pt x="1006" y="429"/>
                  </a:lnTo>
                  <a:lnTo>
                    <a:pt x="1006" y="429"/>
                  </a:lnTo>
                  <a:lnTo>
                    <a:pt x="1004" y="429"/>
                  </a:lnTo>
                  <a:lnTo>
                    <a:pt x="1004" y="426"/>
                  </a:lnTo>
                  <a:lnTo>
                    <a:pt x="1001" y="426"/>
                  </a:lnTo>
                  <a:lnTo>
                    <a:pt x="999" y="426"/>
                  </a:lnTo>
                  <a:lnTo>
                    <a:pt x="999" y="426"/>
                  </a:lnTo>
                  <a:lnTo>
                    <a:pt x="996" y="426"/>
                  </a:lnTo>
                  <a:lnTo>
                    <a:pt x="996" y="426"/>
                  </a:lnTo>
                  <a:lnTo>
                    <a:pt x="992" y="426"/>
                  </a:lnTo>
                  <a:lnTo>
                    <a:pt x="989" y="426"/>
                  </a:lnTo>
                  <a:lnTo>
                    <a:pt x="989" y="426"/>
                  </a:lnTo>
                  <a:lnTo>
                    <a:pt x="987" y="429"/>
                  </a:lnTo>
                  <a:lnTo>
                    <a:pt x="987" y="429"/>
                  </a:lnTo>
                  <a:lnTo>
                    <a:pt x="987" y="429"/>
                  </a:lnTo>
                  <a:lnTo>
                    <a:pt x="987" y="431"/>
                  </a:lnTo>
                  <a:lnTo>
                    <a:pt x="985" y="431"/>
                  </a:lnTo>
                  <a:lnTo>
                    <a:pt x="985" y="431"/>
                  </a:lnTo>
                  <a:lnTo>
                    <a:pt x="982" y="431"/>
                  </a:lnTo>
                  <a:lnTo>
                    <a:pt x="982" y="431"/>
                  </a:lnTo>
                  <a:lnTo>
                    <a:pt x="980" y="431"/>
                  </a:lnTo>
                  <a:lnTo>
                    <a:pt x="980" y="431"/>
                  </a:lnTo>
                  <a:lnTo>
                    <a:pt x="980" y="434"/>
                  </a:lnTo>
                  <a:lnTo>
                    <a:pt x="980" y="436"/>
                  </a:lnTo>
                  <a:lnTo>
                    <a:pt x="980" y="436"/>
                  </a:lnTo>
                  <a:lnTo>
                    <a:pt x="980" y="436"/>
                  </a:lnTo>
                  <a:lnTo>
                    <a:pt x="980" y="436"/>
                  </a:lnTo>
                  <a:lnTo>
                    <a:pt x="978" y="436"/>
                  </a:lnTo>
                  <a:lnTo>
                    <a:pt x="978" y="436"/>
                  </a:lnTo>
                  <a:lnTo>
                    <a:pt x="978" y="434"/>
                  </a:lnTo>
                  <a:lnTo>
                    <a:pt x="978" y="434"/>
                  </a:lnTo>
                  <a:lnTo>
                    <a:pt x="978" y="431"/>
                  </a:lnTo>
                  <a:lnTo>
                    <a:pt x="975" y="431"/>
                  </a:lnTo>
                  <a:lnTo>
                    <a:pt x="968" y="431"/>
                  </a:lnTo>
                  <a:lnTo>
                    <a:pt x="966" y="431"/>
                  </a:lnTo>
                  <a:lnTo>
                    <a:pt x="963" y="431"/>
                  </a:lnTo>
                  <a:lnTo>
                    <a:pt x="963" y="431"/>
                  </a:lnTo>
                  <a:lnTo>
                    <a:pt x="961" y="431"/>
                  </a:lnTo>
                  <a:lnTo>
                    <a:pt x="961" y="431"/>
                  </a:lnTo>
                  <a:lnTo>
                    <a:pt x="961" y="431"/>
                  </a:lnTo>
                  <a:lnTo>
                    <a:pt x="961" y="431"/>
                  </a:lnTo>
                  <a:lnTo>
                    <a:pt x="959" y="431"/>
                  </a:lnTo>
                  <a:lnTo>
                    <a:pt x="959" y="431"/>
                  </a:lnTo>
                  <a:lnTo>
                    <a:pt x="959" y="429"/>
                  </a:lnTo>
                  <a:lnTo>
                    <a:pt x="951" y="429"/>
                  </a:lnTo>
                  <a:lnTo>
                    <a:pt x="947" y="429"/>
                  </a:lnTo>
                  <a:lnTo>
                    <a:pt x="947" y="429"/>
                  </a:lnTo>
                  <a:lnTo>
                    <a:pt x="944" y="429"/>
                  </a:lnTo>
                  <a:lnTo>
                    <a:pt x="942" y="429"/>
                  </a:lnTo>
                  <a:lnTo>
                    <a:pt x="940" y="434"/>
                  </a:lnTo>
                  <a:lnTo>
                    <a:pt x="937" y="434"/>
                  </a:lnTo>
                  <a:lnTo>
                    <a:pt x="921" y="441"/>
                  </a:lnTo>
                  <a:lnTo>
                    <a:pt x="921" y="441"/>
                  </a:lnTo>
                  <a:lnTo>
                    <a:pt x="921" y="441"/>
                  </a:lnTo>
                  <a:lnTo>
                    <a:pt x="918" y="441"/>
                  </a:lnTo>
                  <a:lnTo>
                    <a:pt x="918" y="441"/>
                  </a:lnTo>
                  <a:lnTo>
                    <a:pt x="916" y="441"/>
                  </a:lnTo>
                  <a:lnTo>
                    <a:pt x="916" y="445"/>
                  </a:lnTo>
                  <a:lnTo>
                    <a:pt x="914" y="445"/>
                  </a:lnTo>
                  <a:lnTo>
                    <a:pt x="914" y="448"/>
                  </a:lnTo>
                  <a:lnTo>
                    <a:pt x="909" y="448"/>
                  </a:lnTo>
                  <a:lnTo>
                    <a:pt x="909" y="448"/>
                  </a:lnTo>
                  <a:lnTo>
                    <a:pt x="909" y="448"/>
                  </a:lnTo>
                  <a:lnTo>
                    <a:pt x="909" y="448"/>
                  </a:lnTo>
                  <a:lnTo>
                    <a:pt x="909" y="443"/>
                  </a:lnTo>
                  <a:lnTo>
                    <a:pt x="909" y="441"/>
                  </a:lnTo>
                  <a:lnTo>
                    <a:pt x="909" y="438"/>
                  </a:lnTo>
                  <a:lnTo>
                    <a:pt x="909" y="438"/>
                  </a:lnTo>
                  <a:lnTo>
                    <a:pt x="909" y="436"/>
                  </a:lnTo>
                  <a:lnTo>
                    <a:pt x="911" y="436"/>
                  </a:lnTo>
                  <a:lnTo>
                    <a:pt x="911" y="434"/>
                  </a:lnTo>
                  <a:lnTo>
                    <a:pt x="916" y="431"/>
                  </a:lnTo>
                  <a:lnTo>
                    <a:pt x="935" y="422"/>
                  </a:lnTo>
                  <a:lnTo>
                    <a:pt x="937" y="422"/>
                  </a:lnTo>
                  <a:lnTo>
                    <a:pt x="944" y="422"/>
                  </a:lnTo>
                  <a:lnTo>
                    <a:pt x="944" y="419"/>
                  </a:lnTo>
                  <a:lnTo>
                    <a:pt x="947" y="419"/>
                  </a:lnTo>
                  <a:lnTo>
                    <a:pt x="947" y="417"/>
                  </a:lnTo>
                  <a:lnTo>
                    <a:pt x="944" y="417"/>
                  </a:lnTo>
                  <a:lnTo>
                    <a:pt x="944" y="417"/>
                  </a:lnTo>
                  <a:lnTo>
                    <a:pt x="944" y="417"/>
                  </a:lnTo>
                  <a:lnTo>
                    <a:pt x="942" y="417"/>
                  </a:lnTo>
                  <a:lnTo>
                    <a:pt x="942" y="417"/>
                  </a:lnTo>
                  <a:lnTo>
                    <a:pt x="942" y="419"/>
                  </a:lnTo>
                  <a:lnTo>
                    <a:pt x="942" y="419"/>
                  </a:lnTo>
                  <a:lnTo>
                    <a:pt x="940" y="419"/>
                  </a:lnTo>
                  <a:lnTo>
                    <a:pt x="940" y="417"/>
                  </a:lnTo>
                  <a:lnTo>
                    <a:pt x="937" y="415"/>
                  </a:lnTo>
                  <a:lnTo>
                    <a:pt x="937" y="415"/>
                  </a:lnTo>
                  <a:lnTo>
                    <a:pt x="937" y="415"/>
                  </a:lnTo>
                  <a:lnTo>
                    <a:pt x="937" y="415"/>
                  </a:lnTo>
                  <a:lnTo>
                    <a:pt x="935" y="415"/>
                  </a:lnTo>
                  <a:lnTo>
                    <a:pt x="935" y="415"/>
                  </a:lnTo>
                  <a:lnTo>
                    <a:pt x="935" y="415"/>
                  </a:lnTo>
                  <a:lnTo>
                    <a:pt x="935" y="415"/>
                  </a:lnTo>
                  <a:lnTo>
                    <a:pt x="935" y="415"/>
                  </a:lnTo>
                  <a:lnTo>
                    <a:pt x="933" y="415"/>
                  </a:lnTo>
                  <a:lnTo>
                    <a:pt x="928" y="415"/>
                  </a:lnTo>
                  <a:lnTo>
                    <a:pt x="925" y="415"/>
                  </a:lnTo>
                  <a:lnTo>
                    <a:pt x="925" y="415"/>
                  </a:lnTo>
                  <a:lnTo>
                    <a:pt x="925" y="412"/>
                  </a:lnTo>
                  <a:lnTo>
                    <a:pt x="925" y="410"/>
                  </a:lnTo>
                  <a:lnTo>
                    <a:pt x="925" y="410"/>
                  </a:lnTo>
                  <a:lnTo>
                    <a:pt x="923" y="410"/>
                  </a:lnTo>
                  <a:lnTo>
                    <a:pt x="923" y="410"/>
                  </a:lnTo>
                  <a:lnTo>
                    <a:pt x="923" y="410"/>
                  </a:lnTo>
                  <a:lnTo>
                    <a:pt x="921" y="410"/>
                  </a:lnTo>
                  <a:lnTo>
                    <a:pt x="921" y="410"/>
                  </a:lnTo>
                  <a:lnTo>
                    <a:pt x="921" y="408"/>
                  </a:lnTo>
                  <a:lnTo>
                    <a:pt x="921" y="408"/>
                  </a:lnTo>
                  <a:lnTo>
                    <a:pt x="921" y="408"/>
                  </a:lnTo>
                  <a:lnTo>
                    <a:pt x="921" y="408"/>
                  </a:lnTo>
                  <a:lnTo>
                    <a:pt x="921" y="405"/>
                  </a:lnTo>
                  <a:lnTo>
                    <a:pt x="923" y="405"/>
                  </a:lnTo>
                  <a:lnTo>
                    <a:pt x="930" y="403"/>
                  </a:lnTo>
                  <a:lnTo>
                    <a:pt x="930" y="403"/>
                  </a:lnTo>
                  <a:lnTo>
                    <a:pt x="933" y="400"/>
                  </a:lnTo>
                  <a:lnTo>
                    <a:pt x="933" y="400"/>
                  </a:lnTo>
                  <a:lnTo>
                    <a:pt x="933" y="398"/>
                  </a:lnTo>
                  <a:lnTo>
                    <a:pt x="935" y="398"/>
                  </a:lnTo>
                  <a:lnTo>
                    <a:pt x="937" y="396"/>
                  </a:lnTo>
                  <a:lnTo>
                    <a:pt x="940" y="393"/>
                  </a:lnTo>
                  <a:lnTo>
                    <a:pt x="937" y="391"/>
                  </a:lnTo>
                  <a:lnTo>
                    <a:pt x="937" y="391"/>
                  </a:lnTo>
                  <a:lnTo>
                    <a:pt x="937" y="391"/>
                  </a:lnTo>
                  <a:lnTo>
                    <a:pt x="937" y="391"/>
                  </a:lnTo>
                  <a:lnTo>
                    <a:pt x="935" y="389"/>
                  </a:lnTo>
                  <a:lnTo>
                    <a:pt x="935" y="386"/>
                  </a:lnTo>
                  <a:lnTo>
                    <a:pt x="935" y="384"/>
                  </a:lnTo>
                  <a:lnTo>
                    <a:pt x="933" y="384"/>
                  </a:lnTo>
                  <a:lnTo>
                    <a:pt x="933" y="381"/>
                  </a:lnTo>
                  <a:lnTo>
                    <a:pt x="933" y="379"/>
                  </a:lnTo>
                  <a:lnTo>
                    <a:pt x="933" y="379"/>
                  </a:lnTo>
                  <a:lnTo>
                    <a:pt x="933" y="377"/>
                  </a:lnTo>
                  <a:lnTo>
                    <a:pt x="933" y="377"/>
                  </a:lnTo>
                  <a:lnTo>
                    <a:pt x="930" y="377"/>
                  </a:lnTo>
                  <a:lnTo>
                    <a:pt x="928" y="377"/>
                  </a:lnTo>
                  <a:lnTo>
                    <a:pt x="928" y="377"/>
                  </a:lnTo>
                  <a:lnTo>
                    <a:pt x="928" y="377"/>
                  </a:lnTo>
                  <a:lnTo>
                    <a:pt x="921" y="372"/>
                  </a:lnTo>
                  <a:lnTo>
                    <a:pt x="921" y="370"/>
                  </a:lnTo>
                  <a:lnTo>
                    <a:pt x="918" y="370"/>
                  </a:lnTo>
                  <a:lnTo>
                    <a:pt x="916" y="370"/>
                  </a:lnTo>
                  <a:lnTo>
                    <a:pt x="916" y="370"/>
                  </a:lnTo>
                  <a:lnTo>
                    <a:pt x="916" y="370"/>
                  </a:lnTo>
                  <a:lnTo>
                    <a:pt x="914" y="367"/>
                  </a:lnTo>
                  <a:lnTo>
                    <a:pt x="914" y="367"/>
                  </a:lnTo>
                  <a:lnTo>
                    <a:pt x="911" y="365"/>
                  </a:lnTo>
                  <a:lnTo>
                    <a:pt x="911" y="360"/>
                  </a:lnTo>
                  <a:lnTo>
                    <a:pt x="909" y="358"/>
                  </a:lnTo>
                  <a:lnTo>
                    <a:pt x="909" y="355"/>
                  </a:lnTo>
                  <a:lnTo>
                    <a:pt x="902" y="351"/>
                  </a:lnTo>
                  <a:lnTo>
                    <a:pt x="902" y="348"/>
                  </a:lnTo>
                  <a:lnTo>
                    <a:pt x="902" y="346"/>
                  </a:lnTo>
                  <a:lnTo>
                    <a:pt x="902" y="346"/>
                  </a:lnTo>
                  <a:lnTo>
                    <a:pt x="902" y="344"/>
                  </a:lnTo>
                  <a:lnTo>
                    <a:pt x="902" y="344"/>
                  </a:lnTo>
                  <a:lnTo>
                    <a:pt x="902" y="341"/>
                  </a:lnTo>
                  <a:lnTo>
                    <a:pt x="902" y="341"/>
                  </a:lnTo>
                  <a:lnTo>
                    <a:pt x="899" y="341"/>
                  </a:lnTo>
                  <a:lnTo>
                    <a:pt x="899" y="339"/>
                  </a:lnTo>
                  <a:lnTo>
                    <a:pt x="899" y="339"/>
                  </a:lnTo>
                  <a:lnTo>
                    <a:pt x="899" y="339"/>
                  </a:lnTo>
                  <a:lnTo>
                    <a:pt x="899" y="337"/>
                  </a:lnTo>
                  <a:lnTo>
                    <a:pt x="902" y="337"/>
                  </a:lnTo>
                  <a:lnTo>
                    <a:pt x="902" y="337"/>
                  </a:lnTo>
                  <a:lnTo>
                    <a:pt x="902" y="334"/>
                  </a:lnTo>
                  <a:lnTo>
                    <a:pt x="902" y="332"/>
                  </a:lnTo>
                  <a:lnTo>
                    <a:pt x="902" y="329"/>
                  </a:lnTo>
                  <a:lnTo>
                    <a:pt x="899" y="329"/>
                  </a:lnTo>
                  <a:lnTo>
                    <a:pt x="899" y="329"/>
                  </a:lnTo>
                  <a:lnTo>
                    <a:pt x="899" y="327"/>
                  </a:lnTo>
                  <a:lnTo>
                    <a:pt x="897" y="327"/>
                  </a:lnTo>
                  <a:lnTo>
                    <a:pt x="897" y="327"/>
                  </a:lnTo>
                  <a:lnTo>
                    <a:pt x="897" y="327"/>
                  </a:lnTo>
                  <a:lnTo>
                    <a:pt x="897" y="327"/>
                  </a:lnTo>
                  <a:lnTo>
                    <a:pt x="897" y="322"/>
                  </a:lnTo>
                  <a:lnTo>
                    <a:pt x="897" y="320"/>
                  </a:lnTo>
                  <a:lnTo>
                    <a:pt x="895" y="315"/>
                  </a:lnTo>
                  <a:lnTo>
                    <a:pt x="892" y="315"/>
                  </a:lnTo>
                  <a:lnTo>
                    <a:pt x="890" y="318"/>
                  </a:lnTo>
                  <a:lnTo>
                    <a:pt x="890" y="318"/>
                  </a:lnTo>
                  <a:lnTo>
                    <a:pt x="890" y="318"/>
                  </a:lnTo>
                  <a:lnTo>
                    <a:pt x="890" y="318"/>
                  </a:lnTo>
                  <a:lnTo>
                    <a:pt x="888" y="315"/>
                  </a:lnTo>
                  <a:lnTo>
                    <a:pt x="888" y="315"/>
                  </a:lnTo>
                  <a:lnTo>
                    <a:pt x="888" y="313"/>
                  </a:lnTo>
                  <a:lnTo>
                    <a:pt x="885" y="313"/>
                  </a:lnTo>
                  <a:lnTo>
                    <a:pt x="885" y="315"/>
                  </a:lnTo>
                  <a:lnTo>
                    <a:pt x="885" y="315"/>
                  </a:lnTo>
                  <a:lnTo>
                    <a:pt x="883" y="315"/>
                  </a:lnTo>
                  <a:lnTo>
                    <a:pt x="883" y="315"/>
                  </a:lnTo>
                  <a:lnTo>
                    <a:pt x="883" y="315"/>
                  </a:lnTo>
                  <a:lnTo>
                    <a:pt x="883" y="313"/>
                  </a:lnTo>
                  <a:lnTo>
                    <a:pt x="880" y="313"/>
                  </a:lnTo>
                  <a:lnTo>
                    <a:pt x="880" y="315"/>
                  </a:lnTo>
                  <a:lnTo>
                    <a:pt x="878" y="318"/>
                  </a:lnTo>
                  <a:lnTo>
                    <a:pt x="876" y="318"/>
                  </a:lnTo>
                  <a:lnTo>
                    <a:pt x="876" y="318"/>
                  </a:lnTo>
                  <a:lnTo>
                    <a:pt x="871" y="315"/>
                  </a:lnTo>
                  <a:lnTo>
                    <a:pt x="869" y="315"/>
                  </a:lnTo>
                  <a:lnTo>
                    <a:pt x="869" y="315"/>
                  </a:lnTo>
                  <a:lnTo>
                    <a:pt x="866" y="318"/>
                  </a:lnTo>
                  <a:lnTo>
                    <a:pt x="866" y="318"/>
                  </a:lnTo>
                  <a:lnTo>
                    <a:pt x="869" y="320"/>
                  </a:lnTo>
                  <a:lnTo>
                    <a:pt x="871" y="322"/>
                  </a:lnTo>
                  <a:lnTo>
                    <a:pt x="871" y="322"/>
                  </a:lnTo>
                  <a:lnTo>
                    <a:pt x="871" y="322"/>
                  </a:lnTo>
                  <a:lnTo>
                    <a:pt x="871" y="325"/>
                  </a:lnTo>
                  <a:lnTo>
                    <a:pt x="866" y="325"/>
                  </a:lnTo>
                  <a:lnTo>
                    <a:pt x="864" y="325"/>
                  </a:lnTo>
                  <a:lnTo>
                    <a:pt x="862" y="327"/>
                  </a:lnTo>
                  <a:lnTo>
                    <a:pt x="862" y="329"/>
                  </a:lnTo>
                  <a:lnTo>
                    <a:pt x="859" y="332"/>
                  </a:lnTo>
                  <a:lnTo>
                    <a:pt x="857" y="332"/>
                  </a:lnTo>
                  <a:lnTo>
                    <a:pt x="852" y="332"/>
                  </a:lnTo>
                  <a:lnTo>
                    <a:pt x="852" y="332"/>
                  </a:lnTo>
                  <a:lnTo>
                    <a:pt x="852" y="332"/>
                  </a:lnTo>
                  <a:lnTo>
                    <a:pt x="850" y="332"/>
                  </a:lnTo>
                  <a:lnTo>
                    <a:pt x="850" y="329"/>
                  </a:lnTo>
                  <a:lnTo>
                    <a:pt x="852" y="329"/>
                  </a:lnTo>
                  <a:lnTo>
                    <a:pt x="852" y="329"/>
                  </a:lnTo>
                  <a:lnTo>
                    <a:pt x="854" y="329"/>
                  </a:lnTo>
                  <a:lnTo>
                    <a:pt x="854" y="327"/>
                  </a:lnTo>
                  <a:lnTo>
                    <a:pt x="854" y="327"/>
                  </a:lnTo>
                  <a:lnTo>
                    <a:pt x="854" y="327"/>
                  </a:lnTo>
                  <a:lnTo>
                    <a:pt x="852" y="327"/>
                  </a:lnTo>
                  <a:lnTo>
                    <a:pt x="852" y="325"/>
                  </a:lnTo>
                  <a:lnTo>
                    <a:pt x="852" y="325"/>
                  </a:lnTo>
                  <a:lnTo>
                    <a:pt x="852" y="322"/>
                  </a:lnTo>
                  <a:lnTo>
                    <a:pt x="854" y="315"/>
                  </a:lnTo>
                  <a:lnTo>
                    <a:pt x="854" y="313"/>
                  </a:lnTo>
                  <a:lnTo>
                    <a:pt x="857" y="310"/>
                  </a:lnTo>
                  <a:lnTo>
                    <a:pt x="857" y="310"/>
                  </a:lnTo>
                  <a:lnTo>
                    <a:pt x="857" y="308"/>
                  </a:lnTo>
                  <a:lnTo>
                    <a:pt x="857" y="308"/>
                  </a:lnTo>
                  <a:lnTo>
                    <a:pt x="857" y="303"/>
                  </a:lnTo>
                  <a:lnTo>
                    <a:pt x="857" y="301"/>
                  </a:lnTo>
                  <a:lnTo>
                    <a:pt x="857" y="301"/>
                  </a:lnTo>
                  <a:lnTo>
                    <a:pt x="857" y="299"/>
                  </a:lnTo>
                  <a:lnTo>
                    <a:pt x="857" y="296"/>
                  </a:lnTo>
                  <a:lnTo>
                    <a:pt x="857" y="296"/>
                  </a:lnTo>
                  <a:lnTo>
                    <a:pt x="857" y="294"/>
                  </a:lnTo>
                  <a:lnTo>
                    <a:pt x="857" y="294"/>
                  </a:lnTo>
                  <a:lnTo>
                    <a:pt x="857" y="292"/>
                  </a:lnTo>
                  <a:lnTo>
                    <a:pt x="857" y="292"/>
                  </a:lnTo>
                  <a:lnTo>
                    <a:pt x="854" y="292"/>
                  </a:lnTo>
                  <a:lnTo>
                    <a:pt x="854" y="289"/>
                  </a:lnTo>
                  <a:lnTo>
                    <a:pt x="854" y="287"/>
                  </a:lnTo>
                  <a:lnTo>
                    <a:pt x="854" y="284"/>
                  </a:lnTo>
                  <a:lnTo>
                    <a:pt x="854" y="282"/>
                  </a:lnTo>
                  <a:lnTo>
                    <a:pt x="857" y="275"/>
                  </a:lnTo>
                  <a:lnTo>
                    <a:pt x="857" y="273"/>
                  </a:lnTo>
                  <a:lnTo>
                    <a:pt x="857" y="270"/>
                  </a:lnTo>
                  <a:lnTo>
                    <a:pt x="857" y="270"/>
                  </a:lnTo>
                  <a:lnTo>
                    <a:pt x="854" y="268"/>
                  </a:lnTo>
                  <a:lnTo>
                    <a:pt x="850" y="266"/>
                  </a:lnTo>
                  <a:lnTo>
                    <a:pt x="850" y="263"/>
                  </a:lnTo>
                  <a:lnTo>
                    <a:pt x="847" y="261"/>
                  </a:lnTo>
                  <a:lnTo>
                    <a:pt x="847" y="261"/>
                  </a:lnTo>
                  <a:lnTo>
                    <a:pt x="847" y="261"/>
                  </a:lnTo>
                  <a:lnTo>
                    <a:pt x="845" y="261"/>
                  </a:lnTo>
                  <a:lnTo>
                    <a:pt x="845" y="261"/>
                  </a:lnTo>
                  <a:lnTo>
                    <a:pt x="845" y="261"/>
                  </a:lnTo>
                  <a:lnTo>
                    <a:pt x="843" y="261"/>
                  </a:lnTo>
                  <a:lnTo>
                    <a:pt x="840" y="261"/>
                  </a:lnTo>
                  <a:lnTo>
                    <a:pt x="840" y="263"/>
                  </a:lnTo>
                  <a:lnTo>
                    <a:pt x="840" y="263"/>
                  </a:lnTo>
                  <a:lnTo>
                    <a:pt x="838" y="266"/>
                  </a:lnTo>
                  <a:lnTo>
                    <a:pt x="835" y="270"/>
                  </a:lnTo>
                  <a:lnTo>
                    <a:pt x="833" y="270"/>
                  </a:lnTo>
                  <a:lnTo>
                    <a:pt x="833" y="273"/>
                  </a:lnTo>
                  <a:lnTo>
                    <a:pt x="831" y="273"/>
                  </a:lnTo>
                  <a:lnTo>
                    <a:pt x="828" y="275"/>
                  </a:lnTo>
                  <a:lnTo>
                    <a:pt x="828" y="275"/>
                  </a:lnTo>
                  <a:lnTo>
                    <a:pt x="826" y="275"/>
                  </a:lnTo>
                  <a:lnTo>
                    <a:pt x="826" y="277"/>
                  </a:lnTo>
                  <a:lnTo>
                    <a:pt x="824" y="277"/>
                  </a:lnTo>
                  <a:lnTo>
                    <a:pt x="824" y="277"/>
                  </a:lnTo>
                  <a:lnTo>
                    <a:pt x="824" y="280"/>
                  </a:lnTo>
                  <a:lnTo>
                    <a:pt x="821" y="280"/>
                  </a:lnTo>
                  <a:lnTo>
                    <a:pt x="821" y="280"/>
                  </a:lnTo>
                  <a:lnTo>
                    <a:pt x="821" y="282"/>
                  </a:lnTo>
                  <a:lnTo>
                    <a:pt x="821" y="282"/>
                  </a:lnTo>
                  <a:lnTo>
                    <a:pt x="824" y="284"/>
                  </a:lnTo>
                  <a:lnTo>
                    <a:pt x="824" y="287"/>
                  </a:lnTo>
                  <a:lnTo>
                    <a:pt x="824" y="287"/>
                  </a:lnTo>
                  <a:lnTo>
                    <a:pt x="824" y="287"/>
                  </a:lnTo>
                  <a:lnTo>
                    <a:pt x="824" y="289"/>
                  </a:lnTo>
                  <a:lnTo>
                    <a:pt x="821" y="289"/>
                  </a:lnTo>
                  <a:lnTo>
                    <a:pt x="819" y="289"/>
                  </a:lnTo>
                  <a:lnTo>
                    <a:pt x="819" y="289"/>
                  </a:lnTo>
                  <a:lnTo>
                    <a:pt x="817" y="289"/>
                  </a:lnTo>
                  <a:lnTo>
                    <a:pt x="817" y="289"/>
                  </a:lnTo>
                  <a:lnTo>
                    <a:pt x="817" y="292"/>
                  </a:lnTo>
                  <a:lnTo>
                    <a:pt x="814" y="294"/>
                  </a:lnTo>
                  <a:lnTo>
                    <a:pt x="812" y="294"/>
                  </a:lnTo>
                  <a:lnTo>
                    <a:pt x="812" y="294"/>
                  </a:lnTo>
                  <a:lnTo>
                    <a:pt x="812" y="294"/>
                  </a:lnTo>
                  <a:lnTo>
                    <a:pt x="809" y="292"/>
                  </a:lnTo>
                  <a:lnTo>
                    <a:pt x="809" y="292"/>
                  </a:lnTo>
                  <a:lnTo>
                    <a:pt x="809" y="287"/>
                  </a:lnTo>
                  <a:lnTo>
                    <a:pt x="809" y="284"/>
                  </a:lnTo>
                  <a:lnTo>
                    <a:pt x="807" y="284"/>
                  </a:lnTo>
                  <a:lnTo>
                    <a:pt x="807" y="284"/>
                  </a:lnTo>
                  <a:lnTo>
                    <a:pt x="805" y="284"/>
                  </a:lnTo>
                  <a:lnTo>
                    <a:pt x="805" y="284"/>
                  </a:lnTo>
                  <a:lnTo>
                    <a:pt x="800" y="282"/>
                  </a:lnTo>
                  <a:lnTo>
                    <a:pt x="800" y="282"/>
                  </a:lnTo>
                  <a:lnTo>
                    <a:pt x="800" y="282"/>
                  </a:lnTo>
                  <a:lnTo>
                    <a:pt x="800" y="280"/>
                  </a:lnTo>
                  <a:lnTo>
                    <a:pt x="802" y="280"/>
                  </a:lnTo>
                  <a:lnTo>
                    <a:pt x="802" y="280"/>
                  </a:lnTo>
                  <a:lnTo>
                    <a:pt x="802" y="280"/>
                  </a:lnTo>
                  <a:lnTo>
                    <a:pt x="802" y="280"/>
                  </a:lnTo>
                  <a:lnTo>
                    <a:pt x="802" y="277"/>
                  </a:lnTo>
                  <a:lnTo>
                    <a:pt x="800" y="277"/>
                  </a:lnTo>
                  <a:lnTo>
                    <a:pt x="800" y="275"/>
                  </a:lnTo>
                  <a:lnTo>
                    <a:pt x="800" y="275"/>
                  </a:lnTo>
                  <a:lnTo>
                    <a:pt x="800" y="275"/>
                  </a:lnTo>
                  <a:lnTo>
                    <a:pt x="800" y="275"/>
                  </a:lnTo>
                  <a:lnTo>
                    <a:pt x="800" y="275"/>
                  </a:lnTo>
                  <a:lnTo>
                    <a:pt x="802" y="275"/>
                  </a:lnTo>
                  <a:lnTo>
                    <a:pt x="802" y="275"/>
                  </a:lnTo>
                  <a:lnTo>
                    <a:pt x="805" y="275"/>
                  </a:lnTo>
                  <a:lnTo>
                    <a:pt x="805" y="275"/>
                  </a:lnTo>
                  <a:lnTo>
                    <a:pt x="805" y="275"/>
                  </a:lnTo>
                  <a:lnTo>
                    <a:pt x="802" y="273"/>
                  </a:lnTo>
                  <a:lnTo>
                    <a:pt x="800" y="268"/>
                  </a:lnTo>
                  <a:lnTo>
                    <a:pt x="800" y="268"/>
                  </a:lnTo>
                  <a:lnTo>
                    <a:pt x="798" y="268"/>
                  </a:lnTo>
                  <a:lnTo>
                    <a:pt x="795" y="268"/>
                  </a:lnTo>
                  <a:lnTo>
                    <a:pt x="790" y="270"/>
                  </a:lnTo>
                  <a:lnTo>
                    <a:pt x="790" y="270"/>
                  </a:lnTo>
                  <a:lnTo>
                    <a:pt x="790" y="270"/>
                  </a:lnTo>
                  <a:lnTo>
                    <a:pt x="788" y="268"/>
                  </a:lnTo>
                  <a:lnTo>
                    <a:pt x="788" y="268"/>
                  </a:lnTo>
                  <a:lnTo>
                    <a:pt x="788" y="268"/>
                  </a:lnTo>
                  <a:lnTo>
                    <a:pt x="788" y="266"/>
                  </a:lnTo>
                  <a:lnTo>
                    <a:pt x="788" y="266"/>
                  </a:lnTo>
                  <a:lnTo>
                    <a:pt x="786" y="266"/>
                  </a:lnTo>
                  <a:lnTo>
                    <a:pt x="786" y="266"/>
                  </a:lnTo>
                  <a:lnTo>
                    <a:pt x="783" y="263"/>
                  </a:lnTo>
                  <a:lnTo>
                    <a:pt x="783" y="263"/>
                  </a:lnTo>
                  <a:lnTo>
                    <a:pt x="783" y="266"/>
                  </a:lnTo>
                  <a:lnTo>
                    <a:pt x="783" y="268"/>
                  </a:lnTo>
                  <a:lnTo>
                    <a:pt x="783" y="268"/>
                  </a:lnTo>
                  <a:lnTo>
                    <a:pt x="783" y="270"/>
                  </a:lnTo>
                  <a:lnTo>
                    <a:pt x="786" y="270"/>
                  </a:lnTo>
                  <a:lnTo>
                    <a:pt x="788" y="270"/>
                  </a:lnTo>
                  <a:lnTo>
                    <a:pt x="788" y="273"/>
                  </a:lnTo>
                  <a:lnTo>
                    <a:pt x="788" y="273"/>
                  </a:lnTo>
                  <a:lnTo>
                    <a:pt x="786" y="273"/>
                  </a:lnTo>
                  <a:lnTo>
                    <a:pt x="786" y="275"/>
                  </a:lnTo>
                  <a:lnTo>
                    <a:pt x="783" y="275"/>
                  </a:lnTo>
                  <a:lnTo>
                    <a:pt x="783" y="275"/>
                  </a:lnTo>
                  <a:lnTo>
                    <a:pt x="783" y="275"/>
                  </a:lnTo>
                  <a:lnTo>
                    <a:pt x="783" y="277"/>
                  </a:lnTo>
                  <a:lnTo>
                    <a:pt x="786" y="277"/>
                  </a:lnTo>
                  <a:lnTo>
                    <a:pt x="788" y="277"/>
                  </a:lnTo>
                  <a:lnTo>
                    <a:pt x="788" y="280"/>
                  </a:lnTo>
                  <a:lnTo>
                    <a:pt x="788" y="280"/>
                  </a:lnTo>
                  <a:lnTo>
                    <a:pt x="788" y="282"/>
                  </a:lnTo>
                  <a:lnTo>
                    <a:pt x="786" y="284"/>
                  </a:lnTo>
                  <a:lnTo>
                    <a:pt x="786" y="284"/>
                  </a:lnTo>
                  <a:lnTo>
                    <a:pt x="783" y="284"/>
                  </a:lnTo>
                  <a:lnTo>
                    <a:pt x="779" y="280"/>
                  </a:lnTo>
                  <a:lnTo>
                    <a:pt x="779" y="280"/>
                  </a:lnTo>
                  <a:lnTo>
                    <a:pt x="776" y="280"/>
                  </a:lnTo>
                  <a:lnTo>
                    <a:pt x="776" y="280"/>
                  </a:lnTo>
                  <a:lnTo>
                    <a:pt x="776" y="282"/>
                  </a:lnTo>
                  <a:lnTo>
                    <a:pt x="774" y="282"/>
                  </a:lnTo>
                  <a:lnTo>
                    <a:pt x="774" y="282"/>
                  </a:lnTo>
                  <a:lnTo>
                    <a:pt x="772" y="282"/>
                  </a:lnTo>
                  <a:lnTo>
                    <a:pt x="769" y="280"/>
                  </a:lnTo>
                  <a:lnTo>
                    <a:pt x="769" y="280"/>
                  </a:lnTo>
                  <a:lnTo>
                    <a:pt x="769" y="280"/>
                  </a:lnTo>
                  <a:lnTo>
                    <a:pt x="769" y="282"/>
                  </a:lnTo>
                  <a:lnTo>
                    <a:pt x="767" y="282"/>
                  </a:lnTo>
                  <a:lnTo>
                    <a:pt x="767" y="282"/>
                  </a:lnTo>
                  <a:lnTo>
                    <a:pt x="767" y="284"/>
                  </a:lnTo>
                  <a:lnTo>
                    <a:pt x="767" y="287"/>
                  </a:lnTo>
                  <a:lnTo>
                    <a:pt x="767" y="287"/>
                  </a:lnTo>
                  <a:lnTo>
                    <a:pt x="767" y="292"/>
                  </a:lnTo>
                  <a:lnTo>
                    <a:pt x="769" y="296"/>
                  </a:lnTo>
                  <a:lnTo>
                    <a:pt x="769" y="299"/>
                  </a:lnTo>
                  <a:lnTo>
                    <a:pt x="769" y="301"/>
                  </a:lnTo>
                  <a:lnTo>
                    <a:pt x="769" y="301"/>
                  </a:lnTo>
                  <a:lnTo>
                    <a:pt x="769" y="303"/>
                  </a:lnTo>
                  <a:lnTo>
                    <a:pt x="772" y="303"/>
                  </a:lnTo>
                  <a:lnTo>
                    <a:pt x="772" y="306"/>
                  </a:lnTo>
                  <a:lnTo>
                    <a:pt x="772" y="306"/>
                  </a:lnTo>
                  <a:lnTo>
                    <a:pt x="772" y="308"/>
                  </a:lnTo>
                  <a:lnTo>
                    <a:pt x="772" y="308"/>
                  </a:lnTo>
                  <a:lnTo>
                    <a:pt x="774" y="310"/>
                  </a:lnTo>
                  <a:lnTo>
                    <a:pt x="774" y="310"/>
                  </a:lnTo>
                  <a:lnTo>
                    <a:pt x="774" y="310"/>
                  </a:lnTo>
                  <a:lnTo>
                    <a:pt x="772" y="313"/>
                  </a:lnTo>
                  <a:lnTo>
                    <a:pt x="769" y="315"/>
                  </a:lnTo>
                  <a:lnTo>
                    <a:pt x="764" y="313"/>
                  </a:lnTo>
                  <a:lnTo>
                    <a:pt x="762" y="310"/>
                  </a:lnTo>
                  <a:lnTo>
                    <a:pt x="760" y="308"/>
                  </a:lnTo>
                  <a:lnTo>
                    <a:pt x="748" y="310"/>
                  </a:lnTo>
                  <a:lnTo>
                    <a:pt x="748" y="310"/>
                  </a:lnTo>
                  <a:lnTo>
                    <a:pt x="746" y="308"/>
                  </a:lnTo>
                  <a:lnTo>
                    <a:pt x="746" y="308"/>
                  </a:lnTo>
                  <a:lnTo>
                    <a:pt x="746" y="306"/>
                  </a:lnTo>
                  <a:lnTo>
                    <a:pt x="746" y="306"/>
                  </a:lnTo>
                  <a:lnTo>
                    <a:pt x="746" y="303"/>
                  </a:lnTo>
                  <a:lnTo>
                    <a:pt x="746" y="303"/>
                  </a:lnTo>
                  <a:lnTo>
                    <a:pt x="741" y="301"/>
                  </a:lnTo>
                  <a:lnTo>
                    <a:pt x="741" y="299"/>
                  </a:lnTo>
                  <a:lnTo>
                    <a:pt x="741" y="296"/>
                  </a:lnTo>
                  <a:lnTo>
                    <a:pt x="741" y="296"/>
                  </a:lnTo>
                  <a:lnTo>
                    <a:pt x="743" y="296"/>
                  </a:lnTo>
                  <a:lnTo>
                    <a:pt x="746" y="296"/>
                  </a:lnTo>
                  <a:lnTo>
                    <a:pt x="746" y="296"/>
                  </a:lnTo>
                  <a:lnTo>
                    <a:pt x="746" y="294"/>
                  </a:lnTo>
                  <a:lnTo>
                    <a:pt x="748" y="294"/>
                  </a:lnTo>
                  <a:lnTo>
                    <a:pt x="748" y="294"/>
                  </a:lnTo>
                  <a:lnTo>
                    <a:pt x="746" y="292"/>
                  </a:lnTo>
                  <a:lnTo>
                    <a:pt x="746" y="292"/>
                  </a:lnTo>
                  <a:lnTo>
                    <a:pt x="746" y="289"/>
                  </a:lnTo>
                  <a:lnTo>
                    <a:pt x="746" y="289"/>
                  </a:lnTo>
                  <a:lnTo>
                    <a:pt x="746" y="289"/>
                  </a:lnTo>
                  <a:lnTo>
                    <a:pt x="746" y="289"/>
                  </a:lnTo>
                  <a:lnTo>
                    <a:pt x="746" y="289"/>
                  </a:lnTo>
                  <a:lnTo>
                    <a:pt x="746" y="287"/>
                  </a:lnTo>
                  <a:lnTo>
                    <a:pt x="748" y="287"/>
                  </a:lnTo>
                  <a:lnTo>
                    <a:pt x="748" y="284"/>
                  </a:lnTo>
                  <a:lnTo>
                    <a:pt x="748" y="284"/>
                  </a:lnTo>
                  <a:lnTo>
                    <a:pt x="750" y="282"/>
                  </a:lnTo>
                  <a:lnTo>
                    <a:pt x="753" y="280"/>
                  </a:lnTo>
                  <a:lnTo>
                    <a:pt x="753" y="277"/>
                  </a:lnTo>
                  <a:lnTo>
                    <a:pt x="753" y="277"/>
                  </a:lnTo>
                  <a:lnTo>
                    <a:pt x="750" y="275"/>
                  </a:lnTo>
                  <a:lnTo>
                    <a:pt x="750" y="275"/>
                  </a:lnTo>
                  <a:lnTo>
                    <a:pt x="750" y="275"/>
                  </a:lnTo>
                  <a:lnTo>
                    <a:pt x="748" y="277"/>
                  </a:lnTo>
                  <a:lnTo>
                    <a:pt x="748" y="277"/>
                  </a:lnTo>
                  <a:lnTo>
                    <a:pt x="748" y="277"/>
                  </a:lnTo>
                  <a:lnTo>
                    <a:pt x="748" y="280"/>
                  </a:lnTo>
                  <a:lnTo>
                    <a:pt x="746" y="280"/>
                  </a:lnTo>
                  <a:lnTo>
                    <a:pt x="746" y="280"/>
                  </a:lnTo>
                  <a:lnTo>
                    <a:pt x="743" y="277"/>
                  </a:lnTo>
                  <a:lnTo>
                    <a:pt x="743" y="275"/>
                  </a:lnTo>
                  <a:lnTo>
                    <a:pt x="741" y="275"/>
                  </a:lnTo>
                  <a:lnTo>
                    <a:pt x="743" y="273"/>
                  </a:lnTo>
                  <a:lnTo>
                    <a:pt x="743" y="273"/>
                  </a:lnTo>
                  <a:lnTo>
                    <a:pt x="743" y="273"/>
                  </a:lnTo>
                  <a:lnTo>
                    <a:pt x="746" y="273"/>
                  </a:lnTo>
                  <a:lnTo>
                    <a:pt x="748" y="270"/>
                  </a:lnTo>
                  <a:lnTo>
                    <a:pt x="748" y="270"/>
                  </a:lnTo>
                  <a:lnTo>
                    <a:pt x="750" y="270"/>
                  </a:lnTo>
                  <a:lnTo>
                    <a:pt x="750" y="268"/>
                  </a:lnTo>
                  <a:lnTo>
                    <a:pt x="753" y="266"/>
                  </a:lnTo>
                  <a:lnTo>
                    <a:pt x="753" y="266"/>
                  </a:lnTo>
                  <a:lnTo>
                    <a:pt x="753" y="266"/>
                  </a:lnTo>
                  <a:lnTo>
                    <a:pt x="755" y="268"/>
                  </a:lnTo>
                  <a:lnTo>
                    <a:pt x="755" y="270"/>
                  </a:lnTo>
                  <a:lnTo>
                    <a:pt x="757" y="270"/>
                  </a:lnTo>
                  <a:lnTo>
                    <a:pt x="757" y="268"/>
                  </a:lnTo>
                  <a:lnTo>
                    <a:pt x="757" y="268"/>
                  </a:lnTo>
                  <a:lnTo>
                    <a:pt x="757" y="266"/>
                  </a:lnTo>
                  <a:lnTo>
                    <a:pt x="755" y="263"/>
                  </a:lnTo>
                  <a:lnTo>
                    <a:pt x="755" y="263"/>
                  </a:lnTo>
                  <a:lnTo>
                    <a:pt x="755" y="261"/>
                  </a:lnTo>
                  <a:lnTo>
                    <a:pt x="753" y="258"/>
                  </a:lnTo>
                  <a:lnTo>
                    <a:pt x="753" y="256"/>
                  </a:lnTo>
                  <a:lnTo>
                    <a:pt x="743" y="247"/>
                  </a:lnTo>
                  <a:lnTo>
                    <a:pt x="738" y="239"/>
                  </a:lnTo>
                  <a:lnTo>
                    <a:pt x="736" y="237"/>
                  </a:lnTo>
                  <a:lnTo>
                    <a:pt x="734" y="237"/>
                  </a:lnTo>
                  <a:lnTo>
                    <a:pt x="731" y="237"/>
                  </a:lnTo>
                  <a:lnTo>
                    <a:pt x="729" y="235"/>
                  </a:lnTo>
                  <a:lnTo>
                    <a:pt x="727" y="235"/>
                  </a:lnTo>
                  <a:lnTo>
                    <a:pt x="727" y="235"/>
                  </a:lnTo>
                  <a:lnTo>
                    <a:pt x="727" y="235"/>
                  </a:lnTo>
                  <a:lnTo>
                    <a:pt x="724" y="235"/>
                  </a:lnTo>
                  <a:lnTo>
                    <a:pt x="724" y="235"/>
                  </a:lnTo>
                  <a:lnTo>
                    <a:pt x="722" y="235"/>
                  </a:lnTo>
                  <a:lnTo>
                    <a:pt x="722" y="232"/>
                  </a:lnTo>
                  <a:lnTo>
                    <a:pt x="722" y="230"/>
                  </a:lnTo>
                  <a:lnTo>
                    <a:pt x="722" y="230"/>
                  </a:lnTo>
                  <a:lnTo>
                    <a:pt x="722" y="230"/>
                  </a:lnTo>
                  <a:lnTo>
                    <a:pt x="722" y="228"/>
                  </a:lnTo>
                  <a:lnTo>
                    <a:pt x="719" y="228"/>
                  </a:lnTo>
                  <a:lnTo>
                    <a:pt x="715" y="223"/>
                  </a:lnTo>
                  <a:lnTo>
                    <a:pt x="710" y="218"/>
                  </a:lnTo>
                  <a:lnTo>
                    <a:pt x="710" y="216"/>
                  </a:lnTo>
                  <a:lnTo>
                    <a:pt x="710" y="216"/>
                  </a:lnTo>
                  <a:lnTo>
                    <a:pt x="708" y="216"/>
                  </a:lnTo>
                  <a:lnTo>
                    <a:pt x="705" y="211"/>
                  </a:lnTo>
                  <a:lnTo>
                    <a:pt x="703" y="209"/>
                  </a:lnTo>
                  <a:lnTo>
                    <a:pt x="703" y="206"/>
                  </a:lnTo>
                  <a:lnTo>
                    <a:pt x="701" y="204"/>
                  </a:lnTo>
                  <a:lnTo>
                    <a:pt x="696" y="192"/>
                  </a:lnTo>
                  <a:lnTo>
                    <a:pt x="696" y="187"/>
                  </a:lnTo>
                  <a:lnTo>
                    <a:pt x="693" y="185"/>
                  </a:lnTo>
                  <a:lnTo>
                    <a:pt x="693" y="183"/>
                  </a:lnTo>
                  <a:lnTo>
                    <a:pt x="693" y="180"/>
                  </a:lnTo>
                  <a:lnTo>
                    <a:pt x="691" y="178"/>
                  </a:lnTo>
                  <a:lnTo>
                    <a:pt x="691" y="176"/>
                  </a:lnTo>
                  <a:lnTo>
                    <a:pt x="691" y="171"/>
                  </a:lnTo>
                  <a:lnTo>
                    <a:pt x="689" y="168"/>
                  </a:lnTo>
                  <a:lnTo>
                    <a:pt x="689" y="168"/>
                  </a:lnTo>
                  <a:lnTo>
                    <a:pt x="691" y="168"/>
                  </a:lnTo>
                  <a:lnTo>
                    <a:pt x="691" y="166"/>
                  </a:lnTo>
                  <a:lnTo>
                    <a:pt x="691" y="166"/>
                  </a:lnTo>
                  <a:lnTo>
                    <a:pt x="693" y="166"/>
                  </a:lnTo>
                  <a:lnTo>
                    <a:pt x="693" y="164"/>
                  </a:lnTo>
                  <a:lnTo>
                    <a:pt x="693" y="164"/>
                  </a:lnTo>
                  <a:lnTo>
                    <a:pt x="693" y="161"/>
                  </a:lnTo>
                  <a:lnTo>
                    <a:pt x="693" y="159"/>
                  </a:lnTo>
                  <a:lnTo>
                    <a:pt x="693" y="159"/>
                  </a:lnTo>
                  <a:lnTo>
                    <a:pt x="691" y="159"/>
                  </a:lnTo>
                  <a:lnTo>
                    <a:pt x="686" y="157"/>
                  </a:lnTo>
                  <a:lnTo>
                    <a:pt x="686" y="157"/>
                  </a:lnTo>
                  <a:lnTo>
                    <a:pt x="682" y="152"/>
                  </a:lnTo>
                  <a:lnTo>
                    <a:pt x="682" y="150"/>
                  </a:lnTo>
                  <a:lnTo>
                    <a:pt x="679" y="147"/>
                  </a:lnTo>
                  <a:lnTo>
                    <a:pt x="679" y="145"/>
                  </a:lnTo>
                  <a:lnTo>
                    <a:pt x="679" y="145"/>
                  </a:lnTo>
                  <a:lnTo>
                    <a:pt x="679" y="142"/>
                  </a:lnTo>
                  <a:lnTo>
                    <a:pt x="679" y="142"/>
                  </a:lnTo>
                  <a:lnTo>
                    <a:pt x="679" y="142"/>
                  </a:lnTo>
                  <a:lnTo>
                    <a:pt x="679" y="140"/>
                  </a:lnTo>
                  <a:lnTo>
                    <a:pt x="677" y="140"/>
                  </a:lnTo>
                  <a:lnTo>
                    <a:pt x="677" y="138"/>
                  </a:lnTo>
                  <a:lnTo>
                    <a:pt x="677" y="138"/>
                  </a:lnTo>
                  <a:lnTo>
                    <a:pt x="677" y="138"/>
                  </a:lnTo>
                  <a:lnTo>
                    <a:pt x="677" y="135"/>
                  </a:lnTo>
                  <a:lnTo>
                    <a:pt x="679" y="135"/>
                  </a:lnTo>
                  <a:lnTo>
                    <a:pt x="679" y="135"/>
                  </a:lnTo>
                  <a:lnTo>
                    <a:pt x="679" y="135"/>
                  </a:lnTo>
                  <a:lnTo>
                    <a:pt x="682" y="135"/>
                  </a:lnTo>
                  <a:lnTo>
                    <a:pt x="682" y="133"/>
                  </a:lnTo>
                  <a:lnTo>
                    <a:pt x="682" y="133"/>
                  </a:lnTo>
                  <a:lnTo>
                    <a:pt x="682" y="133"/>
                  </a:lnTo>
                  <a:lnTo>
                    <a:pt x="682" y="131"/>
                  </a:lnTo>
                  <a:lnTo>
                    <a:pt x="679" y="128"/>
                  </a:lnTo>
                  <a:lnTo>
                    <a:pt x="679" y="126"/>
                  </a:lnTo>
                  <a:lnTo>
                    <a:pt x="679" y="126"/>
                  </a:lnTo>
                  <a:lnTo>
                    <a:pt x="677" y="126"/>
                  </a:lnTo>
                  <a:lnTo>
                    <a:pt x="675" y="126"/>
                  </a:lnTo>
                  <a:lnTo>
                    <a:pt x="675" y="128"/>
                  </a:lnTo>
                  <a:lnTo>
                    <a:pt x="675" y="128"/>
                  </a:lnTo>
                  <a:lnTo>
                    <a:pt x="672" y="128"/>
                  </a:lnTo>
                  <a:lnTo>
                    <a:pt x="672" y="128"/>
                  </a:lnTo>
                  <a:lnTo>
                    <a:pt x="672" y="128"/>
                  </a:lnTo>
                  <a:lnTo>
                    <a:pt x="672" y="128"/>
                  </a:lnTo>
                  <a:lnTo>
                    <a:pt x="670" y="126"/>
                  </a:lnTo>
                  <a:lnTo>
                    <a:pt x="672" y="126"/>
                  </a:lnTo>
                  <a:lnTo>
                    <a:pt x="672" y="124"/>
                  </a:lnTo>
                  <a:lnTo>
                    <a:pt x="672" y="121"/>
                  </a:lnTo>
                  <a:lnTo>
                    <a:pt x="672" y="121"/>
                  </a:lnTo>
                  <a:lnTo>
                    <a:pt x="670" y="121"/>
                  </a:lnTo>
                  <a:lnTo>
                    <a:pt x="670" y="121"/>
                  </a:lnTo>
                  <a:lnTo>
                    <a:pt x="665" y="124"/>
                  </a:lnTo>
                  <a:lnTo>
                    <a:pt x="665" y="124"/>
                  </a:lnTo>
                  <a:lnTo>
                    <a:pt x="665" y="124"/>
                  </a:lnTo>
                  <a:lnTo>
                    <a:pt x="665" y="124"/>
                  </a:lnTo>
                  <a:lnTo>
                    <a:pt x="665" y="126"/>
                  </a:lnTo>
                  <a:lnTo>
                    <a:pt x="665" y="126"/>
                  </a:lnTo>
                  <a:lnTo>
                    <a:pt x="663" y="126"/>
                  </a:lnTo>
                  <a:lnTo>
                    <a:pt x="660" y="126"/>
                  </a:lnTo>
                  <a:lnTo>
                    <a:pt x="658" y="126"/>
                  </a:lnTo>
                  <a:lnTo>
                    <a:pt x="656" y="126"/>
                  </a:lnTo>
                  <a:lnTo>
                    <a:pt x="656" y="124"/>
                  </a:lnTo>
                  <a:lnTo>
                    <a:pt x="656" y="124"/>
                  </a:lnTo>
                  <a:lnTo>
                    <a:pt x="653" y="124"/>
                  </a:lnTo>
                  <a:lnTo>
                    <a:pt x="653" y="126"/>
                  </a:lnTo>
                  <a:lnTo>
                    <a:pt x="651" y="126"/>
                  </a:lnTo>
                  <a:lnTo>
                    <a:pt x="648" y="126"/>
                  </a:lnTo>
                  <a:lnTo>
                    <a:pt x="648" y="128"/>
                  </a:lnTo>
                  <a:lnTo>
                    <a:pt x="646" y="128"/>
                  </a:lnTo>
                  <a:lnTo>
                    <a:pt x="646" y="128"/>
                  </a:lnTo>
                  <a:lnTo>
                    <a:pt x="644" y="128"/>
                  </a:lnTo>
                  <a:lnTo>
                    <a:pt x="644" y="128"/>
                  </a:lnTo>
                  <a:lnTo>
                    <a:pt x="641" y="128"/>
                  </a:lnTo>
                  <a:lnTo>
                    <a:pt x="641" y="128"/>
                  </a:lnTo>
                  <a:lnTo>
                    <a:pt x="641" y="124"/>
                  </a:lnTo>
                  <a:lnTo>
                    <a:pt x="639" y="124"/>
                  </a:lnTo>
                  <a:lnTo>
                    <a:pt x="639" y="121"/>
                  </a:lnTo>
                  <a:lnTo>
                    <a:pt x="637" y="121"/>
                  </a:lnTo>
                  <a:lnTo>
                    <a:pt x="637" y="121"/>
                  </a:lnTo>
                  <a:lnTo>
                    <a:pt x="634" y="124"/>
                  </a:lnTo>
                  <a:lnTo>
                    <a:pt x="634" y="124"/>
                  </a:lnTo>
                  <a:lnTo>
                    <a:pt x="632" y="124"/>
                  </a:lnTo>
                  <a:lnTo>
                    <a:pt x="632" y="124"/>
                  </a:lnTo>
                  <a:lnTo>
                    <a:pt x="630" y="124"/>
                  </a:lnTo>
                  <a:lnTo>
                    <a:pt x="630" y="121"/>
                  </a:lnTo>
                  <a:lnTo>
                    <a:pt x="630" y="121"/>
                  </a:lnTo>
                  <a:lnTo>
                    <a:pt x="627" y="116"/>
                  </a:lnTo>
                  <a:lnTo>
                    <a:pt x="627" y="114"/>
                  </a:lnTo>
                  <a:lnTo>
                    <a:pt x="627" y="114"/>
                  </a:lnTo>
                  <a:lnTo>
                    <a:pt x="625" y="112"/>
                  </a:lnTo>
                  <a:lnTo>
                    <a:pt x="625" y="112"/>
                  </a:lnTo>
                  <a:lnTo>
                    <a:pt x="622" y="109"/>
                  </a:lnTo>
                  <a:lnTo>
                    <a:pt x="622" y="109"/>
                  </a:lnTo>
                  <a:lnTo>
                    <a:pt x="620" y="109"/>
                  </a:lnTo>
                  <a:lnTo>
                    <a:pt x="618" y="109"/>
                  </a:lnTo>
                  <a:lnTo>
                    <a:pt x="618" y="107"/>
                  </a:lnTo>
                  <a:lnTo>
                    <a:pt x="615" y="107"/>
                  </a:lnTo>
                  <a:lnTo>
                    <a:pt x="615" y="107"/>
                  </a:lnTo>
                  <a:lnTo>
                    <a:pt x="613" y="107"/>
                  </a:lnTo>
                  <a:lnTo>
                    <a:pt x="613" y="107"/>
                  </a:lnTo>
                  <a:lnTo>
                    <a:pt x="611" y="109"/>
                  </a:lnTo>
                  <a:lnTo>
                    <a:pt x="608" y="109"/>
                  </a:lnTo>
                  <a:lnTo>
                    <a:pt x="608" y="112"/>
                  </a:lnTo>
                  <a:lnTo>
                    <a:pt x="608" y="112"/>
                  </a:lnTo>
                  <a:lnTo>
                    <a:pt x="606" y="112"/>
                  </a:lnTo>
                  <a:lnTo>
                    <a:pt x="603" y="112"/>
                  </a:lnTo>
                  <a:lnTo>
                    <a:pt x="601" y="112"/>
                  </a:lnTo>
                  <a:lnTo>
                    <a:pt x="599" y="112"/>
                  </a:lnTo>
                  <a:lnTo>
                    <a:pt x="596" y="112"/>
                  </a:lnTo>
                  <a:lnTo>
                    <a:pt x="594" y="112"/>
                  </a:lnTo>
                  <a:lnTo>
                    <a:pt x="594" y="112"/>
                  </a:lnTo>
                  <a:lnTo>
                    <a:pt x="594" y="112"/>
                  </a:lnTo>
                  <a:lnTo>
                    <a:pt x="594" y="112"/>
                  </a:lnTo>
                  <a:lnTo>
                    <a:pt x="594" y="114"/>
                  </a:lnTo>
                  <a:lnTo>
                    <a:pt x="592" y="114"/>
                  </a:lnTo>
                  <a:lnTo>
                    <a:pt x="592" y="116"/>
                  </a:lnTo>
                  <a:lnTo>
                    <a:pt x="592" y="116"/>
                  </a:lnTo>
                  <a:lnTo>
                    <a:pt x="592" y="116"/>
                  </a:lnTo>
                  <a:lnTo>
                    <a:pt x="589" y="116"/>
                  </a:lnTo>
                  <a:lnTo>
                    <a:pt x="589" y="116"/>
                  </a:lnTo>
                  <a:lnTo>
                    <a:pt x="587" y="114"/>
                  </a:lnTo>
                  <a:lnTo>
                    <a:pt x="587" y="112"/>
                  </a:lnTo>
                  <a:lnTo>
                    <a:pt x="587" y="109"/>
                  </a:lnTo>
                  <a:lnTo>
                    <a:pt x="585" y="107"/>
                  </a:lnTo>
                  <a:lnTo>
                    <a:pt x="585" y="107"/>
                  </a:lnTo>
                  <a:lnTo>
                    <a:pt x="582" y="105"/>
                  </a:lnTo>
                  <a:lnTo>
                    <a:pt x="582" y="102"/>
                  </a:lnTo>
                  <a:lnTo>
                    <a:pt x="582" y="102"/>
                  </a:lnTo>
                  <a:lnTo>
                    <a:pt x="580" y="102"/>
                  </a:lnTo>
                  <a:lnTo>
                    <a:pt x="580" y="100"/>
                  </a:lnTo>
                  <a:lnTo>
                    <a:pt x="582" y="100"/>
                  </a:lnTo>
                  <a:lnTo>
                    <a:pt x="582" y="97"/>
                  </a:lnTo>
                  <a:lnTo>
                    <a:pt x="582" y="97"/>
                  </a:lnTo>
                  <a:lnTo>
                    <a:pt x="587" y="97"/>
                  </a:lnTo>
                  <a:lnTo>
                    <a:pt x="587" y="97"/>
                  </a:lnTo>
                  <a:lnTo>
                    <a:pt x="589" y="97"/>
                  </a:lnTo>
                  <a:lnTo>
                    <a:pt x="589" y="97"/>
                  </a:lnTo>
                  <a:lnTo>
                    <a:pt x="589" y="95"/>
                  </a:lnTo>
                  <a:lnTo>
                    <a:pt x="589" y="90"/>
                  </a:lnTo>
                  <a:lnTo>
                    <a:pt x="589" y="90"/>
                  </a:lnTo>
                  <a:lnTo>
                    <a:pt x="589" y="88"/>
                  </a:lnTo>
                  <a:lnTo>
                    <a:pt x="587" y="86"/>
                  </a:lnTo>
                  <a:lnTo>
                    <a:pt x="585" y="83"/>
                  </a:lnTo>
                  <a:lnTo>
                    <a:pt x="585" y="83"/>
                  </a:lnTo>
                  <a:lnTo>
                    <a:pt x="587" y="71"/>
                  </a:lnTo>
                  <a:lnTo>
                    <a:pt x="587" y="69"/>
                  </a:lnTo>
                  <a:lnTo>
                    <a:pt x="589" y="64"/>
                  </a:lnTo>
                  <a:lnTo>
                    <a:pt x="589" y="62"/>
                  </a:lnTo>
                  <a:lnTo>
                    <a:pt x="589" y="60"/>
                  </a:lnTo>
                  <a:lnTo>
                    <a:pt x="587" y="60"/>
                  </a:lnTo>
                  <a:lnTo>
                    <a:pt x="587" y="60"/>
                  </a:lnTo>
                  <a:lnTo>
                    <a:pt x="587" y="57"/>
                  </a:lnTo>
                  <a:lnTo>
                    <a:pt x="585" y="60"/>
                  </a:lnTo>
                  <a:lnTo>
                    <a:pt x="585" y="60"/>
                  </a:lnTo>
                  <a:lnTo>
                    <a:pt x="585" y="60"/>
                  </a:lnTo>
                  <a:lnTo>
                    <a:pt x="585" y="60"/>
                  </a:lnTo>
                  <a:lnTo>
                    <a:pt x="585" y="60"/>
                  </a:lnTo>
                  <a:lnTo>
                    <a:pt x="582" y="60"/>
                  </a:lnTo>
                  <a:lnTo>
                    <a:pt x="582" y="60"/>
                  </a:lnTo>
                  <a:lnTo>
                    <a:pt x="580" y="62"/>
                  </a:lnTo>
                  <a:lnTo>
                    <a:pt x="580" y="62"/>
                  </a:lnTo>
                  <a:lnTo>
                    <a:pt x="577" y="62"/>
                  </a:lnTo>
                  <a:lnTo>
                    <a:pt x="577" y="62"/>
                  </a:lnTo>
                  <a:lnTo>
                    <a:pt x="577" y="62"/>
                  </a:lnTo>
                  <a:lnTo>
                    <a:pt x="575" y="62"/>
                  </a:lnTo>
                  <a:lnTo>
                    <a:pt x="575" y="62"/>
                  </a:lnTo>
                  <a:lnTo>
                    <a:pt x="573" y="62"/>
                  </a:lnTo>
                  <a:lnTo>
                    <a:pt x="573" y="60"/>
                  </a:lnTo>
                  <a:lnTo>
                    <a:pt x="573" y="60"/>
                  </a:lnTo>
                  <a:lnTo>
                    <a:pt x="573" y="57"/>
                  </a:lnTo>
                  <a:lnTo>
                    <a:pt x="573" y="55"/>
                  </a:lnTo>
                  <a:lnTo>
                    <a:pt x="573" y="52"/>
                  </a:lnTo>
                  <a:lnTo>
                    <a:pt x="575" y="50"/>
                  </a:lnTo>
                  <a:lnTo>
                    <a:pt x="575" y="50"/>
                  </a:lnTo>
                  <a:lnTo>
                    <a:pt x="575" y="50"/>
                  </a:lnTo>
                  <a:lnTo>
                    <a:pt x="580" y="50"/>
                  </a:lnTo>
                  <a:lnTo>
                    <a:pt x="580" y="48"/>
                  </a:lnTo>
                  <a:lnTo>
                    <a:pt x="582" y="48"/>
                  </a:lnTo>
                  <a:lnTo>
                    <a:pt x="582" y="45"/>
                  </a:lnTo>
                  <a:lnTo>
                    <a:pt x="582" y="45"/>
                  </a:lnTo>
                  <a:lnTo>
                    <a:pt x="582" y="43"/>
                  </a:lnTo>
                  <a:lnTo>
                    <a:pt x="582" y="43"/>
                  </a:lnTo>
                  <a:lnTo>
                    <a:pt x="580" y="41"/>
                  </a:lnTo>
                  <a:lnTo>
                    <a:pt x="580" y="41"/>
                  </a:lnTo>
                  <a:lnTo>
                    <a:pt x="577" y="41"/>
                  </a:lnTo>
                  <a:lnTo>
                    <a:pt x="577" y="38"/>
                  </a:lnTo>
                  <a:lnTo>
                    <a:pt x="577" y="36"/>
                  </a:lnTo>
                  <a:lnTo>
                    <a:pt x="563" y="34"/>
                  </a:lnTo>
                  <a:lnTo>
                    <a:pt x="551" y="34"/>
                  </a:lnTo>
                  <a:lnTo>
                    <a:pt x="509" y="31"/>
                  </a:lnTo>
                  <a:lnTo>
                    <a:pt x="506" y="31"/>
                  </a:lnTo>
                  <a:lnTo>
                    <a:pt x="506" y="29"/>
                  </a:lnTo>
                  <a:lnTo>
                    <a:pt x="506" y="29"/>
                  </a:lnTo>
                  <a:lnTo>
                    <a:pt x="506" y="26"/>
                  </a:lnTo>
                  <a:lnTo>
                    <a:pt x="506" y="24"/>
                  </a:lnTo>
                  <a:lnTo>
                    <a:pt x="516" y="10"/>
                  </a:lnTo>
                  <a:lnTo>
                    <a:pt x="516" y="10"/>
                  </a:lnTo>
                  <a:lnTo>
                    <a:pt x="516" y="8"/>
                  </a:lnTo>
                  <a:lnTo>
                    <a:pt x="516" y="5"/>
                  </a:lnTo>
                  <a:lnTo>
                    <a:pt x="516" y="3"/>
                  </a:lnTo>
                  <a:lnTo>
                    <a:pt x="514" y="0"/>
                  </a:lnTo>
                  <a:lnTo>
                    <a:pt x="514" y="3"/>
                  </a:lnTo>
                  <a:lnTo>
                    <a:pt x="495" y="19"/>
                  </a:lnTo>
                  <a:lnTo>
                    <a:pt x="490" y="22"/>
                  </a:lnTo>
                  <a:lnTo>
                    <a:pt x="469" y="26"/>
                  </a:lnTo>
                  <a:lnTo>
                    <a:pt x="450" y="36"/>
                  </a:lnTo>
                  <a:lnTo>
                    <a:pt x="447" y="38"/>
                  </a:lnTo>
                  <a:lnTo>
                    <a:pt x="443" y="55"/>
                  </a:lnTo>
                  <a:lnTo>
                    <a:pt x="438" y="69"/>
                  </a:lnTo>
                  <a:lnTo>
                    <a:pt x="431" y="88"/>
                  </a:lnTo>
                  <a:lnTo>
                    <a:pt x="426" y="102"/>
                  </a:lnTo>
                  <a:lnTo>
                    <a:pt x="419" y="112"/>
                  </a:lnTo>
                  <a:lnTo>
                    <a:pt x="409" y="131"/>
                  </a:lnTo>
                  <a:lnTo>
                    <a:pt x="402" y="140"/>
                  </a:lnTo>
                  <a:lnTo>
                    <a:pt x="400" y="145"/>
                  </a:lnTo>
                  <a:lnTo>
                    <a:pt x="398" y="154"/>
                  </a:lnTo>
                  <a:lnTo>
                    <a:pt x="395" y="154"/>
                  </a:lnTo>
                  <a:lnTo>
                    <a:pt x="393" y="157"/>
                  </a:lnTo>
                  <a:lnTo>
                    <a:pt x="379" y="164"/>
                  </a:lnTo>
                  <a:lnTo>
                    <a:pt x="364" y="171"/>
                  </a:lnTo>
                  <a:lnTo>
                    <a:pt x="350" y="180"/>
                  </a:lnTo>
                  <a:lnTo>
                    <a:pt x="334" y="187"/>
                  </a:lnTo>
                  <a:lnTo>
                    <a:pt x="331" y="190"/>
                  </a:lnTo>
                  <a:lnTo>
                    <a:pt x="322" y="202"/>
                  </a:lnTo>
                  <a:lnTo>
                    <a:pt x="319" y="206"/>
                  </a:lnTo>
                  <a:lnTo>
                    <a:pt x="312" y="232"/>
                  </a:lnTo>
                  <a:lnTo>
                    <a:pt x="310" y="239"/>
                  </a:lnTo>
                  <a:lnTo>
                    <a:pt x="308" y="244"/>
                  </a:lnTo>
                  <a:lnTo>
                    <a:pt x="303" y="249"/>
                  </a:lnTo>
                  <a:lnTo>
                    <a:pt x="289" y="261"/>
                  </a:lnTo>
                  <a:lnTo>
                    <a:pt x="279" y="273"/>
                  </a:lnTo>
                  <a:lnTo>
                    <a:pt x="277" y="275"/>
                  </a:lnTo>
                  <a:lnTo>
                    <a:pt x="277" y="277"/>
                  </a:lnTo>
                  <a:lnTo>
                    <a:pt x="277" y="294"/>
                  </a:lnTo>
                  <a:lnTo>
                    <a:pt x="274" y="296"/>
                  </a:lnTo>
                  <a:lnTo>
                    <a:pt x="274" y="296"/>
                  </a:lnTo>
                  <a:lnTo>
                    <a:pt x="256" y="303"/>
                  </a:lnTo>
                  <a:lnTo>
                    <a:pt x="239" y="308"/>
                  </a:lnTo>
                  <a:lnTo>
                    <a:pt x="229" y="308"/>
                  </a:lnTo>
                  <a:lnTo>
                    <a:pt x="220" y="308"/>
                  </a:lnTo>
                  <a:lnTo>
                    <a:pt x="211" y="308"/>
                  </a:lnTo>
                  <a:lnTo>
                    <a:pt x="201" y="310"/>
                  </a:lnTo>
                  <a:lnTo>
                    <a:pt x="192" y="313"/>
                  </a:lnTo>
                  <a:lnTo>
                    <a:pt x="177" y="320"/>
                  </a:lnTo>
                  <a:lnTo>
                    <a:pt x="166" y="327"/>
                  </a:lnTo>
                  <a:lnTo>
                    <a:pt x="156" y="329"/>
                  </a:lnTo>
                  <a:lnTo>
                    <a:pt x="147" y="327"/>
                  </a:lnTo>
                  <a:lnTo>
                    <a:pt x="142" y="325"/>
                  </a:lnTo>
                  <a:lnTo>
                    <a:pt x="137" y="318"/>
                  </a:lnTo>
                  <a:lnTo>
                    <a:pt x="135" y="308"/>
                  </a:lnTo>
                  <a:lnTo>
                    <a:pt x="132" y="306"/>
                  </a:lnTo>
                  <a:lnTo>
                    <a:pt x="135" y="301"/>
                  </a:lnTo>
                  <a:lnTo>
                    <a:pt x="132" y="299"/>
                  </a:lnTo>
                  <a:lnTo>
                    <a:pt x="132" y="296"/>
                  </a:lnTo>
                  <a:lnTo>
                    <a:pt x="128" y="294"/>
                  </a:lnTo>
                  <a:lnTo>
                    <a:pt x="125" y="292"/>
                  </a:lnTo>
                  <a:lnTo>
                    <a:pt x="121" y="289"/>
                  </a:lnTo>
                  <a:lnTo>
                    <a:pt x="118" y="287"/>
                  </a:lnTo>
                  <a:lnTo>
                    <a:pt x="116" y="284"/>
                  </a:lnTo>
                  <a:lnTo>
                    <a:pt x="113" y="284"/>
                  </a:lnTo>
                  <a:lnTo>
                    <a:pt x="111" y="284"/>
                  </a:lnTo>
                  <a:lnTo>
                    <a:pt x="106" y="287"/>
                  </a:lnTo>
                  <a:lnTo>
                    <a:pt x="102" y="289"/>
                  </a:lnTo>
                  <a:lnTo>
                    <a:pt x="99" y="289"/>
                  </a:lnTo>
                  <a:lnTo>
                    <a:pt x="97" y="289"/>
                  </a:lnTo>
                  <a:lnTo>
                    <a:pt x="92" y="296"/>
                  </a:lnTo>
                  <a:lnTo>
                    <a:pt x="83" y="303"/>
                  </a:lnTo>
                  <a:lnTo>
                    <a:pt x="83" y="303"/>
                  </a:lnTo>
                  <a:lnTo>
                    <a:pt x="73" y="315"/>
                  </a:lnTo>
                  <a:lnTo>
                    <a:pt x="71" y="318"/>
                  </a:lnTo>
                  <a:lnTo>
                    <a:pt x="61" y="341"/>
                  </a:lnTo>
                  <a:lnTo>
                    <a:pt x="59" y="346"/>
                  </a:lnTo>
                  <a:lnTo>
                    <a:pt x="50" y="355"/>
                  </a:lnTo>
                  <a:lnTo>
                    <a:pt x="42" y="367"/>
                  </a:lnTo>
                  <a:lnTo>
                    <a:pt x="31" y="379"/>
                  </a:lnTo>
                  <a:lnTo>
                    <a:pt x="21" y="384"/>
                  </a:lnTo>
                  <a:lnTo>
                    <a:pt x="12" y="396"/>
                  </a:lnTo>
                  <a:lnTo>
                    <a:pt x="7" y="403"/>
                  </a:lnTo>
                  <a:lnTo>
                    <a:pt x="5" y="412"/>
                  </a:lnTo>
                  <a:lnTo>
                    <a:pt x="2" y="429"/>
                  </a:lnTo>
                  <a:lnTo>
                    <a:pt x="0" y="443"/>
                  </a:lnTo>
                  <a:lnTo>
                    <a:pt x="0" y="450"/>
                  </a:lnTo>
                  <a:lnTo>
                    <a:pt x="5" y="453"/>
                  </a:lnTo>
                  <a:lnTo>
                    <a:pt x="21" y="462"/>
                  </a:lnTo>
                  <a:lnTo>
                    <a:pt x="26" y="464"/>
                  </a:lnTo>
                  <a:lnTo>
                    <a:pt x="35" y="471"/>
                  </a:lnTo>
                  <a:lnTo>
                    <a:pt x="40" y="474"/>
                  </a:lnTo>
                  <a:lnTo>
                    <a:pt x="66" y="471"/>
                  </a:lnTo>
                  <a:lnTo>
                    <a:pt x="71" y="474"/>
                  </a:lnTo>
                  <a:lnTo>
                    <a:pt x="76" y="476"/>
                  </a:lnTo>
                  <a:lnTo>
                    <a:pt x="78" y="481"/>
                  </a:lnTo>
                  <a:lnTo>
                    <a:pt x="78" y="486"/>
                  </a:lnTo>
                  <a:lnTo>
                    <a:pt x="78" y="495"/>
                  </a:lnTo>
                  <a:lnTo>
                    <a:pt x="78" y="500"/>
                  </a:lnTo>
                  <a:lnTo>
                    <a:pt x="78" y="502"/>
                  </a:lnTo>
                  <a:lnTo>
                    <a:pt x="78" y="505"/>
                  </a:lnTo>
                  <a:lnTo>
                    <a:pt x="76" y="507"/>
                  </a:lnTo>
                  <a:lnTo>
                    <a:pt x="78" y="509"/>
                  </a:lnTo>
                  <a:lnTo>
                    <a:pt x="78" y="514"/>
                  </a:lnTo>
                  <a:lnTo>
                    <a:pt x="78" y="519"/>
                  </a:lnTo>
                  <a:lnTo>
                    <a:pt x="76" y="524"/>
                  </a:lnTo>
                  <a:lnTo>
                    <a:pt x="68" y="535"/>
                  </a:lnTo>
                  <a:lnTo>
                    <a:pt x="68" y="538"/>
                  </a:lnTo>
                  <a:lnTo>
                    <a:pt x="68" y="542"/>
                  </a:lnTo>
                  <a:lnTo>
                    <a:pt x="68" y="547"/>
                  </a:lnTo>
                  <a:lnTo>
                    <a:pt x="68" y="550"/>
                  </a:lnTo>
                  <a:lnTo>
                    <a:pt x="71" y="557"/>
                  </a:lnTo>
                  <a:lnTo>
                    <a:pt x="73" y="564"/>
                  </a:lnTo>
                  <a:lnTo>
                    <a:pt x="78" y="568"/>
                  </a:lnTo>
                  <a:lnTo>
                    <a:pt x="83" y="573"/>
                  </a:lnTo>
                  <a:lnTo>
                    <a:pt x="85" y="576"/>
                  </a:lnTo>
                  <a:lnTo>
                    <a:pt x="87" y="583"/>
                  </a:lnTo>
                  <a:lnTo>
                    <a:pt x="90" y="585"/>
                  </a:lnTo>
                  <a:lnTo>
                    <a:pt x="90" y="585"/>
                  </a:lnTo>
                  <a:lnTo>
                    <a:pt x="95" y="587"/>
                  </a:lnTo>
                  <a:lnTo>
                    <a:pt x="102" y="590"/>
                  </a:lnTo>
                  <a:lnTo>
                    <a:pt x="116" y="590"/>
                  </a:lnTo>
                  <a:lnTo>
                    <a:pt x="121" y="587"/>
                  </a:lnTo>
                  <a:lnTo>
                    <a:pt x="123" y="585"/>
                  </a:lnTo>
                  <a:lnTo>
                    <a:pt x="128" y="585"/>
                  </a:lnTo>
                  <a:lnTo>
                    <a:pt x="132" y="585"/>
                  </a:lnTo>
                  <a:lnTo>
                    <a:pt x="135" y="590"/>
                  </a:lnTo>
                  <a:lnTo>
                    <a:pt x="135" y="595"/>
                  </a:lnTo>
                  <a:lnTo>
                    <a:pt x="135" y="606"/>
                  </a:lnTo>
                  <a:lnTo>
                    <a:pt x="135" y="621"/>
                  </a:lnTo>
                  <a:lnTo>
                    <a:pt x="135" y="625"/>
                  </a:lnTo>
                  <a:lnTo>
                    <a:pt x="137" y="628"/>
                  </a:lnTo>
                  <a:lnTo>
                    <a:pt x="142" y="632"/>
                  </a:lnTo>
                  <a:lnTo>
                    <a:pt x="142" y="635"/>
                  </a:lnTo>
                  <a:lnTo>
                    <a:pt x="144" y="637"/>
                  </a:lnTo>
                  <a:lnTo>
                    <a:pt x="144" y="642"/>
                  </a:lnTo>
                  <a:lnTo>
                    <a:pt x="149" y="644"/>
                  </a:lnTo>
                  <a:lnTo>
                    <a:pt x="156" y="651"/>
                  </a:lnTo>
                  <a:lnTo>
                    <a:pt x="158" y="654"/>
                  </a:lnTo>
                  <a:lnTo>
                    <a:pt x="158" y="656"/>
                  </a:lnTo>
                  <a:lnTo>
                    <a:pt x="163" y="675"/>
                  </a:lnTo>
                  <a:lnTo>
                    <a:pt x="166" y="682"/>
                  </a:lnTo>
                  <a:lnTo>
                    <a:pt x="168" y="689"/>
                  </a:lnTo>
                  <a:lnTo>
                    <a:pt x="175" y="699"/>
                  </a:lnTo>
                  <a:lnTo>
                    <a:pt x="180" y="710"/>
                  </a:lnTo>
                  <a:lnTo>
                    <a:pt x="182" y="713"/>
                  </a:lnTo>
                  <a:lnTo>
                    <a:pt x="184" y="715"/>
                  </a:lnTo>
                  <a:lnTo>
                    <a:pt x="189" y="718"/>
                  </a:lnTo>
                  <a:lnTo>
                    <a:pt x="201" y="720"/>
                  </a:lnTo>
                  <a:lnTo>
                    <a:pt x="201" y="720"/>
                  </a:lnTo>
                  <a:lnTo>
                    <a:pt x="203" y="720"/>
                  </a:lnTo>
                  <a:lnTo>
                    <a:pt x="206" y="720"/>
                  </a:lnTo>
                  <a:lnTo>
                    <a:pt x="208" y="718"/>
                  </a:lnTo>
                  <a:lnTo>
                    <a:pt x="208" y="718"/>
                  </a:lnTo>
                  <a:lnTo>
                    <a:pt x="213" y="718"/>
                  </a:lnTo>
                  <a:lnTo>
                    <a:pt x="213" y="718"/>
                  </a:lnTo>
                  <a:lnTo>
                    <a:pt x="215" y="720"/>
                  </a:lnTo>
                  <a:lnTo>
                    <a:pt x="218" y="720"/>
                  </a:lnTo>
                  <a:lnTo>
                    <a:pt x="220" y="720"/>
                  </a:lnTo>
                  <a:lnTo>
                    <a:pt x="222" y="718"/>
                  </a:lnTo>
                  <a:lnTo>
                    <a:pt x="225" y="715"/>
                  </a:lnTo>
                  <a:lnTo>
                    <a:pt x="227" y="715"/>
                  </a:lnTo>
                  <a:lnTo>
                    <a:pt x="229" y="715"/>
                  </a:lnTo>
                  <a:lnTo>
                    <a:pt x="237" y="715"/>
                  </a:lnTo>
                  <a:lnTo>
                    <a:pt x="241" y="715"/>
                  </a:lnTo>
                  <a:lnTo>
                    <a:pt x="244" y="715"/>
                  </a:lnTo>
                  <a:lnTo>
                    <a:pt x="246" y="718"/>
                  </a:lnTo>
                  <a:lnTo>
                    <a:pt x="246" y="718"/>
                  </a:lnTo>
                  <a:lnTo>
                    <a:pt x="248" y="718"/>
                  </a:lnTo>
                  <a:lnTo>
                    <a:pt x="251" y="718"/>
                  </a:lnTo>
                  <a:lnTo>
                    <a:pt x="260" y="715"/>
                  </a:lnTo>
                  <a:lnTo>
                    <a:pt x="263" y="715"/>
                  </a:lnTo>
                  <a:lnTo>
                    <a:pt x="263" y="715"/>
                  </a:lnTo>
                  <a:lnTo>
                    <a:pt x="263" y="718"/>
                  </a:lnTo>
                  <a:lnTo>
                    <a:pt x="265" y="720"/>
                  </a:lnTo>
                  <a:lnTo>
                    <a:pt x="265" y="720"/>
                  </a:lnTo>
                  <a:lnTo>
                    <a:pt x="267" y="720"/>
                  </a:lnTo>
                  <a:lnTo>
                    <a:pt x="270" y="720"/>
                  </a:lnTo>
                  <a:lnTo>
                    <a:pt x="270" y="720"/>
                  </a:lnTo>
                  <a:lnTo>
                    <a:pt x="270" y="720"/>
                  </a:lnTo>
                  <a:lnTo>
                    <a:pt x="270" y="718"/>
                  </a:lnTo>
                  <a:lnTo>
                    <a:pt x="270" y="718"/>
                  </a:lnTo>
                  <a:lnTo>
                    <a:pt x="270" y="715"/>
                  </a:lnTo>
                  <a:lnTo>
                    <a:pt x="272" y="715"/>
                  </a:lnTo>
                  <a:lnTo>
                    <a:pt x="274" y="715"/>
                  </a:lnTo>
                  <a:lnTo>
                    <a:pt x="274" y="715"/>
                  </a:lnTo>
                  <a:lnTo>
                    <a:pt x="277" y="715"/>
                  </a:lnTo>
                  <a:lnTo>
                    <a:pt x="277" y="715"/>
                  </a:lnTo>
                  <a:lnTo>
                    <a:pt x="277" y="718"/>
                  </a:lnTo>
                  <a:lnTo>
                    <a:pt x="279" y="718"/>
                  </a:lnTo>
                  <a:lnTo>
                    <a:pt x="282" y="718"/>
                  </a:lnTo>
                  <a:lnTo>
                    <a:pt x="282" y="718"/>
                  </a:lnTo>
                  <a:lnTo>
                    <a:pt x="284" y="718"/>
                  </a:lnTo>
                  <a:lnTo>
                    <a:pt x="284" y="715"/>
                  </a:lnTo>
                  <a:lnTo>
                    <a:pt x="286" y="715"/>
                  </a:lnTo>
                  <a:lnTo>
                    <a:pt x="286" y="713"/>
                  </a:lnTo>
                  <a:lnTo>
                    <a:pt x="289" y="713"/>
                  </a:lnTo>
                  <a:lnTo>
                    <a:pt x="293" y="713"/>
                  </a:lnTo>
                  <a:lnTo>
                    <a:pt x="296" y="710"/>
                  </a:lnTo>
                  <a:lnTo>
                    <a:pt x="296" y="713"/>
                  </a:lnTo>
                  <a:lnTo>
                    <a:pt x="298" y="713"/>
                  </a:lnTo>
                  <a:lnTo>
                    <a:pt x="298" y="718"/>
                  </a:lnTo>
                  <a:lnTo>
                    <a:pt x="300" y="718"/>
                  </a:lnTo>
                  <a:lnTo>
                    <a:pt x="310" y="720"/>
                  </a:lnTo>
                  <a:lnTo>
                    <a:pt x="312" y="722"/>
                  </a:lnTo>
                  <a:lnTo>
                    <a:pt x="319" y="720"/>
                  </a:lnTo>
                  <a:lnTo>
                    <a:pt x="324" y="720"/>
                  </a:lnTo>
                  <a:lnTo>
                    <a:pt x="327" y="720"/>
                  </a:lnTo>
                  <a:lnTo>
                    <a:pt x="327" y="720"/>
                  </a:lnTo>
                  <a:lnTo>
                    <a:pt x="329" y="720"/>
                  </a:lnTo>
                  <a:lnTo>
                    <a:pt x="329" y="722"/>
                  </a:lnTo>
                  <a:lnTo>
                    <a:pt x="329" y="722"/>
                  </a:lnTo>
                  <a:lnTo>
                    <a:pt x="327" y="722"/>
                  </a:lnTo>
                  <a:lnTo>
                    <a:pt x="327" y="722"/>
                  </a:lnTo>
                  <a:lnTo>
                    <a:pt x="324" y="725"/>
                  </a:lnTo>
                  <a:lnTo>
                    <a:pt x="319" y="725"/>
                  </a:lnTo>
                  <a:lnTo>
                    <a:pt x="319" y="725"/>
                  </a:lnTo>
                  <a:lnTo>
                    <a:pt x="319" y="725"/>
                  </a:lnTo>
                  <a:lnTo>
                    <a:pt x="317" y="725"/>
                  </a:lnTo>
                  <a:lnTo>
                    <a:pt x="319" y="727"/>
                  </a:lnTo>
                  <a:lnTo>
                    <a:pt x="319" y="727"/>
                  </a:lnTo>
                  <a:lnTo>
                    <a:pt x="322" y="729"/>
                  </a:lnTo>
                  <a:lnTo>
                    <a:pt x="322" y="729"/>
                  </a:lnTo>
                  <a:lnTo>
                    <a:pt x="324" y="729"/>
                  </a:lnTo>
                  <a:lnTo>
                    <a:pt x="327" y="729"/>
                  </a:lnTo>
                  <a:lnTo>
                    <a:pt x="329" y="732"/>
                  </a:lnTo>
                  <a:lnTo>
                    <a:pt x="329" y="732"/>
                  </a:lnTo>
                  <a:lnTo>
                    <a:pt x="329" y="732"/>
                  </a:lnTo>
                  <a:lnTo>
                    <a:pt x="329" y="732"/>
                  </a:lnTo>
                  <a:lnTo>
                    <a:pt x="329" y="734"/>
                  </a:lnTo>
                  <a:lnTo>
                    <a:pt x="331" y="734"/>
                  </a:lnTo>
                  <a:lnTo>
                    <a:pt x="331" y="734"/>
                  </a:lnTo>
                  <a:lnTo>
                    <a:pt x="334" y="734"/>
                  </a:lnTo>
                  <a:lnTo>
                    <a:pt x="334" y="734"/>
                  </a:lnTo>
                  <a:lnTo>
                    <a:pt x="336" y="734"/>
                  </a:lnTo>
                  <a:lnTo>
                    <a:pt x="338" y="734"/>
                  </a:lnTo>
                  <a:lnTo>
                    <a:pt x="338" y="737"/>
                  </a:lnTo>
                  <a:lnTo>
                    <a:pt x="338" y="737"/>
                  </a:lnTo>
                  <a:lnTo>
                    <a:pt x="338" y="737"/>
                  </a:lnTo>
                  <a:lnTo>
                    <a:pt x="338" y="739"/>
                  </a:lnTo>
                  <a:lnTo>
                    <a:pt x="338" y="739"/>
                  </a:lnTo>
                  <a:lnTo>
                    <a:pt x="338" y="741"/>
                  </a:lnTo>
                  <a:lnTo>
                    <a:pt x="338" y="741"/>
                  </a:lnTo>
                  <a:lnTo>
                    <a:pt x="341" y="744"/>
                  </a:lnTo>
                  <a:lnTo>
                    <a:pt x="341" y="746"/>
                  </a:lnTo>
                  <a:lnTo>
                    <a:pt x="343" y="746"/>
                  </a:lnTo>
                  <a:lnTo>
                    <a:pt x="343" y="746"/>
                  </a:lnTo>
                  <a:lnTo>
                    <a:pt x="343" y="746"/>
                  </a:lnTo>
                  <a:lnTo>
                    <a:pt x="345" y="746"/>
                  </a:lnTo>
                  <a:lnTo>
                    <a:pt x="345" y="746"/>
                  </a:lnTo>
                  <a:lnTo>
                    <a:pt x="345" y="746"/>
                  </a:lnTo>
                  <a:lnTo>
                    <a:pt x="345" y="746"/>
                  </a:lnTo>
                  <a:lnTo>
                    <a:pt x="348" y="739"/>
                  </a:lnTo>
                  <a:lnTo>
                    <a:pt x="348" y="737"/>
                  </a:lnTo>
                  <a:lnTo>
                    <a:pt x="348" y="737"/>
                  </a:lnTo>
                  <a:lnTo>
                    <a:pt x="348" y="737"/>
                  </a:lnTo>
                  <a:lnTo>
                    <a:pt x="348" y="737"/>
                  </a:lnTo>
                  <a:lnTo>
                    <a:pt x="350" y="737"/>
                  </a:lnTo>
                  <a:lnTo>
                    <a:pt x="353" y="737"/>
                  </a:lnTo>
                  <a:lnTo>
                    <a:pt x="353" y="737"/>
                  </a:lnTo>
                  <a:lnTo>
                    <a:pt x="360" y="741"/>
                  </a:lnTo>
                  <a:lnTo>
                    <a:pt x="360" y="741"/>
                  </a:lnTo>
                  <a:lnTo>
                    <a:pt x="362" y="741"/>
                  </a:lnTo>
                  <a:lnTo>
                    <a:pt x="364" y="741"/>
                  </a:lnTo>
                  <a:lnTo>
                    <a:pt x="364" y="741"/>
                  </a:lnTo>
                  <a:lnTo>
                    <a:pt x="367" y="744"/>
                  </a:lnTo>
                  <a:lnTo>
                    <a:pt x="367" y="744"/>
                  </a:lnTo>
                  <a:lnTo>
                    <a:pt x="367" y="744"/>
                  </a:lnTo>
                  <a:lnTo>
                    <a:pt x="369" y="748"/>
                  </a:lnTo>
                  <a:lnTo>
                    <a:pt x="369" y="748"/>
                  </a:lnTo>
                  <a:lnTo>
                    <a:pt x="371" y="751"/>
                  </a:lnTo>
                  <a:lnTo>
                    <a:pt x="371" y="751"/>
                  </a:lnTo>
                  <a:lnTo>
                    <a:pt x="374" y="753"/>
                  </a:lnTo>
                  <a:lnTo>
                    <a:pt x="376" y="753"/>
                  </a:lnTo>
                  <a:lnTo>
                    <a:pt x="381" y="753"/>
                  </a:lnTo>
                  <a:lnTo>
                    <a:pt x="386" y="753"/>
                  </a:lnTo>
                  <a:lnTo>
                    <a:pt x="388" y="753"/>
                  </a:lnTo>
                  <a:lnTo>
                    <a:pt x="393" y="755"/>
                  </a:lnTo>
                  <a:lnTo>
                    <a:pt x="395" y="755"/>
                  </a:lnTo>
                  <a:lnTo>
                    <a:pt x="395" y="755"/>
                  </a:lnTo>
                  <a:lnTo>
                    <a:pt x="398" y="753"/>
                  </a:lnTo>
                  <a:lnTo>
                    <a:pt x="400" y="753"/>
                  </a:lnTo>
                  <a:lnTo>
                    <a:pt x="400" y="751"/>
                  </a:lnTo>
                  <a:lnTo>
                    <a:pt x="400" y="751"/>
                  </a:lnTo>
                  <a:lnTo>
                    <a:pt x="400" y="751"/>
                  </a:lnTo>
                  <a:lnTo>
                    <a:pt x="400" y="748"/>
                  </a:lnTo>
                  <a:lnTo>
                    <a:pt x="400" y="748"/>
                  </a:lnTo>
                  <a:lnTo>
                    <a:pt x="400" y="748"/>
                  </a:lnTo>
                  <a:lnTo>
                    <a:pt x="400" y="748"/>
                  </a:lnTo>
                  <a:lnTo>
                    <a:pt x="400" y="746"/>
                  </a:lnTo>
                  <a:lnTo>
                    <a:pt x="402" y="746"/>
                  </a:lnTo>
                  <a:lnTo>
                    <a:pt x="402" y="746"/>
                  </a:lnTo>
                  <a:lnTo>
                    <a:pt x="402" y="744"/>
                  </a:lnTo>
                  <a:lnTo>
                    <a:pt x="402" y="744"/>
                  </a:lnTo>
                  <a:lnTo>
                    <a:pt x="402" y="741"/>
                  </a:lnTo>
                  <a:lnTo>
                    <a:pt x="402" y="741"/>
                  </a:lnTo>
                  <a:lnTo>
                    <a:pt x="402" y="741"/>
                  </a:lnTo>
                  <a:lnTo>
                    <a:pt x="405" y="739"/>
                  </a:lnTo>
                  <a:lnTo>
                    <a:pt x="405" y="739"/>
                  </a:lnTo>
                  <a:lnTo>
                    <a:pt x="405" y="739"/>
                  </a:lnTo>
                  <a:lnTo>
                    <a:pt x="407" y="739"/>
                  </a:lnTo>
                  <a:lnTo>
                    <a:pt x="407" y="739"/>
                  </a:lnTo>
                  <a:lnTo>
                    <a:pt x="412" y="737"/>
                  </a:lnTo>
                  <a:lnTo>
                    <a:pt x="414" y="737"/>
                  </a:lnTo>
                  <a:lnTo>
                    <a:pt x="414" y="737"/>
                  </a:lnTo>
                  <a:lnTo>
                    <a:pt x="416" y="737"/>
                  </a:lnTo>
                  <a:lnTo>
                    <a:pt x="416" y="737"/>
                  </a:lnTo>
                  <a:lnTo>
                    <a:pt x="416" y="739"/>
                  </a:lnTo>
                  <a:lnTo>
                    <a:pt x="416" y="739"/>
                  </a:lnTo>
                  <a:lnTo>
                    <a:pt x="416" y="739"/>
                  </a:lnTo>
                  <a:lnTo>
                    <a:pt x="416" y="741"/>
                  </a:lnTo>
                  <a:lnTo>
                    <a:pt x="416" y="746"/>
                  </a:lnTo>
                  <a:lnTo>
                    <a:pt x="414" y="748"/>
                  </a:lnTo>
                  <a:lnTo>
                    <a:pt x="414" y="748"/>
                  </a:lnTo>
                  <a:lnTo>
                    <a:pt x="414" y="748"/>
                  </a:lnTo>
                  <a:lnTo>
                    <a:pt x="416" y="751"/>
                  </a:lnTo>
                  <a:lnTo>
                    <a:pt x="416" y="751"/>
                  </a:lnTo>
                  <a:lnTo>
                    <a:pt x="419" y="751"/>
                  </a:lnTo>
                  <a:lnTo>
                    <a:pt x="424" y="753"/>
                  </a:lnTo>
                  <a:lnTo>
                    <a:pt x="424" y="753"/>
                  </a:lnTo>
                  <a:lnTo>
                    <a:pt x="426" y="753"/>
                  </a:lnTo>
                  <a:lnTo>
                    <a:pt x="426" y="753"/>
                  </a:lnTo>
                  <a:lnTo>
                    <a:pt x="426" y="751"/>
                  </a:lnTo>
                  <a:lnTo>
                    <a:pt x="428" y="751"/>
                  </a:lnTo>
                  <a:lnTo>
                    <a:pt x="428" y="753"/>
                  </a:lnTo>
                  <a:lnTo>
                    <a:pt x="428" y="753"/>
                  </a:lnTo>
                  <a:lnTo>
                    <a:pt x="428" y="755"/>
                  </a:lnTo>
                  <a:lnTo>
                    <a:pt x="428" y="755"/>
                  </a:lnTo>
                  <a:lnTo>
                    <a:pt x="428" y="758"/>
                  </a:lnTo>
                  <a:lnTo>
                    <a:pt x="428" y="758"/>
                  </a:lnTo>
                  <a:lnTo>
                    <a:pt x="426" y="758"/>
                  </a:lnTo>
                  <a:lnTo>
                    <a:pt x="426" y="758"/>
                  </a:lnTo>
                  <a:lnTo>
                    <a:pt x="424" y="758"/>
                  </a:lnTo>
                  <a:lnTo>
                    <a:pt x="421" y="758"/>
                  </a:lnTo>
                  <a:lnTo>
                    <a:pt x="421" y="758"/>
                  </a:lnTo>
                  <a:lnTo>
                    <a:pt x="421" y="758"/>
                  </a:lnTo>
                  <a:lnTo>
                    <a:pt x="419" y="760"/>
                  </a:lnTo>
                  <a:lnTo>
                    <a:pt x="419" y="760"/>
                  </a:lnTo>
                  <a:lnTo>
                    <a:pt x="419" y="760"/>
                  </a:lnTo>
                  <a:lnTo>
                    <a:pt x="419" y="763"/>
                  </a:lnTo>
                  <a:lnTo>
                    <a:pt x="416" y="763"/>
                  </a:lnTo>
                  <a:lnTo>
                    <a:pt x="416" y="765"/>
                  </a:lnTo>
                  <a:lnTo>
                    <a:pt x="414" y="772"/>
                  </a:lnTo>
                  <a:lnTo>
                    <a:pt x="414" y="774"/>
                  </a:lnTo>
                  <a:lnTo>
                    <a:pt x="414" y="774"/>
                  </a:lnTo>
                  <a:lnTo>
                    <a:pt x="416" y="779"/>
                  </a:lnTo>
                  <a:lnTo>
                    <a:pt x="416" y="782"/>
                  </a:lnTo>
                  <a:lnTo>
                    <a:pt x="416" y="782"/>
                  </a:lnTo>
                  <a:lnTo>
                    <a:pt x="419" y="784"/>
                  </a:lnTo>
                  <a:lnTo>
                    <a:pt x="421" y="784"/>
                  </a:lnTo>
                  <a:lnTo>
                    <a:pt x="421" y="786"/>
                  </a:lnTo>
                  <a:lnTo>
                    <a:pt x="424" y="786"/>
                  </a:lnTo>
                  <a:lnTo>
                    <a:pt x="424" y="789"/>
                  </a:lnTo>
                  <a:lnTo>
                    <a:pt x="426" y="789"/>
                  </a:lnTo>
                  <a:lnTo>
                    <a:pt x="426" y="791"/>
                  </a:lnTo>
                  <a:lnTo>
                    <a:pt x="428" y="791"/>
                  </a:lnTo>
                  <a:lnTo>
                    <a:pt x="428" y="793"/>
                  </a:lnTo>
                  <a:lnTo>
                    <a:pt x="428" y="793"/>
                  </a:lnTo>
                  <a:lnTo>
                    <a:pt x="431" y="798"/>
                  </a:lnTo>
                  <a:lnTo>
                    <a:pt x="433" y="798"/>
                  </a:lnTo>
                  <a:lnTo>
                    <a:pt x="433" y="798"/>
                  </a:lnTo>
                  <a:lnTo>
                    <a:pt x="438" y="796"/>
                  </a:lnTo>
                  <a:lnTo>
                    <a:pt x="440" y="796"/>
                  </a:lnTo>
                  <a:lnTo>
                    <a:pt x="440" y="793"/>
                  </a:lnTo>
                  <a:lnTo>
                    <a:pt x="440" y="793"/>
                  </a:lnTo>
                  <a:lnTo>
                    <a:pt x="443" y="789"/>
                  </a:lnTo>
                  <a:lnTo>
                    <a:pt x="443" y="789"/>
                  </a:lnTo>
                  <a:lnTo>
                    <a:pt x="445" y="786"/>
                  </a:lnTo>
                  <a:lnTo>
                    <a:pt x="445" y="789"/>
                  </a:lnTo>
                  <a:lnTo>
                    <a:pt x="450" y="793"/>
                  </a:lnTo>
                  <a:lnTo>
                    <a:pt x="450" y="796"/>
                  </a:lnTo>
                  <a:lnTo>
                    <a:pt x="450" y="798"/>
                  </a:lnTo>
                  <a:lnTo>
                    <a:pt x="450" y="800"/>
                  </a:lnTo>
                  <a:lnTo>
                    <a:pt x="450" y="800"/>
                  </a:lnTo>
                  <a:lnTo>
                    <a:pt x="450" y="800"/>
                  </a:lnTo>
                  <a:lnTo>
                    <a:pt x="452" y="803"/>
                  </a:lnTo>
                  <a:lnTo>
                    <a:pt x="452" y="805"/>
                  </a:lnTo>
                  <a:lnTo>
                    <a:pt x="452" y="808"/>
                  </a:lnTo>
                  <a:lnTo>
                    <a:pt x="452" y="810"/>
                  </a:lnTo>
                  <a:lnTo>
                    <a:pt x="452" y="810"/>
                  </a:lnTo>
                  <a:lnTo>
                    <a:pt x="450" y="810"/>
                  </a:lnTo>
                  <a:lnTo>
                    <a:pt x="447" y="812"/>
                  </a:lnTo>
                  <a:lnTo>
                    <a:pt x="447" y="812"/>
                  </a:lnTo>
                  <a:lnTo>
                    <a:pt x="447" y="815"/>
                  </a:lnTo>
                  <a:lnTo>
                    <a:pt x="447" y="817"/>
                  </a:lnTo>
                  <a:lnTo>
                    <a:pt x="447" y="819"/>
                  </a:lnTo>
                  <a:lnTo>
                    <a:pt x="447" y="822"/>
                  </a:lnTo>
                  <a:lnTo>
                    <a:pt x="445" y="826"/>
                  </a:lnTo>
                  <a:lnTo>
                    <a:pt x="445" y="826"/>
                  </a:lnTo>
                  <a:lnTo>
                    <a:pt x="445" y="829"/>
                  </a:lnTo>
                  <a:lnTo>
                    <a:pt x="450" y="826"/>
                  </a:lnTo>
                  <a:lnTo>
                    <a:pt x="450" y="829"/>
                  </a:lnTo>
                  <a:lnTo>
                    <a:pt x="452" y="829"/>
                  </a:lnTo>
                  <a:lnTo>
                    <a:pt x="452" y="829"/>
                  </a:lnTo>
                  <a:lnTo>
                    <a:pt x="452" y="831"/>
                  </a:lnTo>
                  <a:lnTo>
                    <a:pt x="454" y="834"/>
                  </a:lnTo>
                  <a:lnTo>
                    <a:pt x="454" y="834"/>
                  </a:lnTo>
                  <a:lnTo>
                    <a:pt x="457" y="836"/>
                  </a:lnTo>
                  <a:lnTo>
                    <a:pt x="457" y="836"/>
                  </a:lnTo>
                  <a:lnTo>
                    <a:pt x="461" y="836"/>
                  </a:lnTo>
                  <a:lnTo>
                    <a:pt x="461" y="838"/>
                  </a:lnTo>
                  <a:lnTo>
                    <a:pt x="461" y="838"/>
                  </a:lnTo>
                  <a:lnTo>
                    <a:pt x="464" y="838"/>
                  </a:lnTo>
                  <a:lnTo>
                    <a:pt x="464" y="841"/>
                  </a:lnTo>
                  <a:lnTo>
                    <a:pt x="464" y="841"/>
                  </a:lnTo>
                  <a:lnTo>
                    <a:pt x="461" y="843"/>
                  </a:lnTo>
                  <a:lnTo>
                    <a:pt x="461" y="843"/>
                  </a:lnTo>
                  <a:lnTo>
                    <a:pt x="461" y="845"/>
                  </a:lnTo>
                  <a:lnTo>
                    <a:pt x="461" y="848"/>
                  </a:lnTo>
                  <a:lnTo>
                    <a:pt x="461" y="850"/>
                  </a:lnTo>
                  <a:lnTo>
                    <a:pt x="461" y="850"/>
                  </a:lnTo>
                  <a:lnTo>
                    <a:pt x="464" y="850"/>
                  </a:lnTo>
                  <a:lnTo>
                    <a:pt x="464" y="850"/>
                  </a:lnTo>
                  <a:lnTo>
                    <a:pt x="466" y="850"/>
                  </a:lnTo>
                  <a:lnTo>
                    <a:pt x="469" y="848"/>
                  </a:lnTo>
                  <a:lnTo>
                    <a:pt x="469" y="845"/>
                  </a:lnTo>
                  <a:lnTo>
                    <a:pt x="471" y="845"/>
                  </a:lnTo>
                  <a:lnTo>
                    <a:pt x="473" y="848"/>
                  </a:lnTo>
                  <a:lnTo>
                    <a:pt x="476" y="850"/>
                  </a:lnTo>
                  <a:lnTo>
                    <a:pt x="476" y="853"/>
                  </a:lnTo>
                  <a:lnTo>
                    <a:pt x="476" y="855"/>
                  </a:lnTo>
                  <a:lnTo>
                    <a:pt x="476" y="857"/>
                  </a:lnTo>
                  <a:lnTo>
                    <a:pt x="476" y="860"/>
                  </a:lnTo>
                  <a:lnTo>
                    <a:pt x="476" y="862"/>
                  </a:lnTo>
                  <a:lnTo>
                    <a:pt x="476" y="864"/>
                  </a:lnTo>
                  <a:lnTo>
                    <a:pt x="478" y="864"/>
                  </a:lnTo>
                  <a:lnTo>
                    <a:pt x="476" y="867"/>
                  </a:lnTo>
                  <a:lnTo>
                    <a:pt x="476" y="869"/>
                  </a:lnTo>
                  <a:lnTo>
                    <a:pt x="476" y="871"/>
                  </a:lnTo>
                  <a:lnTo>
                    <a:pt x="480" y="871"/>
                  </a:lnTo>
                  <a:lnTo>
                    <a:pt x="483" y="871"/>
                  </a:lnTo>
                  <a:lnTo>
                    <a:pt x="485" y="874"/>
                  </a:lnTo>
                  <a:lnTo>
                    <a:pt x="485" y="874"/>
                  </a:lnTo>
                  <a:lnTo>
                    <a:pt x="495" y="871"/>
                  </a:lnTo>
                  <a:lnTo>
                    <a:pt x="497" y="871"/>
                  </a:lnTo>
                  <a:lnTo>
                    <a:pt x="497" y="871"/>
                  </a:lnTo>
                  <a:lnTo>
                    <a:pt x="499" y="874"/>
                  </a:lnTo>
                  <a:lnTo>
                    <a:pt x="502" y="879"/>
                  </a:lnTo>
                  <a:lnTo>
                    <a:pt x="506" y="883"/>
                  </a:lnTo>
                  <a:lnTo>
                    <a:pt x="506" y="883"/>
                  </a:lnTo>
                  <a:lnTo>
                    <a:pt x="509" y="883"/>
                  </a:lnTo>
                  <a:lnTo>
                    <a:pt x="509" y="883"/>
                  </a:lnTo>
                  <a:lnTo>
                    <a:pt x="509" y="883"/>
                  </a:lnTo>
                  <a:lnTo>
                    <a:pt x="511" y="883"/>
                  </a:lnTo>
                  <a:lnTo>
                    <a:pt x="511" y="883"/>
                  </a:lnTo>
                  <a:lnTo>
                    <a:pt x="511" y="883"/>
                  </a:lnTo>
                  <a:lnTo>
                    <a:pt x="511" y="881"/>
                  </a:lnTo>
                  <a:lnTo>
                    <a:pt x="511" y="881"/>
                  </a:lnTo>
                  <a:lnTo>
                    <a:pt x="514" y="881"/>
                  </a:lnTo>
                  <a:lnTo>
                    <a:pt x="514" y="881"/>
                  </a:lnTo>
                  <a:lnTo>
                    <a:pt x="518" y="886"/>
                  </a:lnTo>
                  <a:lnTo>
                    <a:pt x="523" y="888"/>
                  </a:lnTo>
                  <a:lnTo>
                    <a:pt x="528" y="893"/>
                  </a:lnTo>
                  <a:lnTo>
                    <a:pt x="530" y="893"/>
                  </a:lnTo>
                  <a:lnTo>
                    <a:pt x="532" y="895"/>
                  </a:lnTo>
                  <a:lnTo>
                    <a:pt x="532" y="897"/>
                  </a:lnTo>
                  <a:lnTo>
                    <a:pt x="532" y="897"/>
                  </a:lnTo>
                  <a:lnTo>
                    <a:pt x="532" y="900"/>
                  </a:lnTo>
                  <a:lnTo>
                    <a:pt x="532" y="902"/>
                  </a:lnTo>
                  <a:lnTo>
                    <a:pt x="532" y="905"/>
                  </a:lnTo>
                  <a:lnTo>
                    <a:pt x="535" y="905"/>
                  </a:lnTo>
                  <a:lnTo>
                    <a:pt x="535" y="907"/>
                  </a:lnTo>
                  <a:lnTo>
                    <a:pt x="537" y="907"/>
                  </a:lnTo>
                  <a:lnTo>
                    <a:pt x="537" y="905"/>
                  </a:lnTo>
                  <a:lnTo>
                    <a:pt x="540" y="905"/>
                  </a:lnTo>
                  <a:lnTo>
                    <a:pt x="540" y="905"/>
                  </a:lnTo>
                  <a:lnTo>
                    <a:pt x="542" y="905"/>
                  </a:lnTo>
                  <a:lnTo>
                    <a:pt x="542" y="905"/>
                  </a:lnTo>
                  <a:lnTo>
                    <a:pt x="547" y="907"/>
                  </a:lnTo>
                  <a:lnTo>
                    <a:pt x="547" y="907"/>
                  </a:lnTo>
                  <a:lnTo>
                    <a:pt x="549" y="909"/>
                  </a:lnTo>
                  <a:lnTo>
                    <a:pt x="549" y="912"/>
                  </a:lnTo>
                  <a:lnTo>
                    <a:pt x="551" y="914"/>
                  </a:lnTo>
                  <a:lnTo>
                    <a:pt x="551" y="914"/>
                  </a:lnTo>
                  <a:lnTo>
                    <a:pt x="554" y="916"/>
                  </a:lnTo>
                  <a:lnTo>
                    <a:pt x="554" y="916"/>
                  </a:lnTo>
                  <a:lnTo>
                    <a:pt x="554" y="916"/>
                  </a:lnTo>
                  <a:lnTo>
                    <a:pt x="556" y="919"/>
                  </a:lnTo>
                  <a:lnTo>
                    <a:pt x="556" y="921"/>
                  </a:lnTo>
                  <a:lnTo>
                    <a:pt x="559" y="919"/>
                  </a:lnTo>
                  <a:lnTo>
                    <a:pt x="561" y="919"/>
                  </a:lnTo>
                  <a:lnTo>
                    <a:pt x="561" y="919"/>
                  </a:lnTo>
                  <a:lnTo>
                    <a:pt x="563" y="916"/>
                  </a:lnTo>
                  <a:lnTo>
                    <a:pt x="563" y="916"/>
                  </a:lnTo>
                  <a:lnTo>
                    <a:pt x="566" y="916"/>
                  </a:lnTo>
                  <a:lnTo>
                    <a:pt x="568" y="916"/>
                  </a:lnTo>
                  <a:lnTo>
                    <a:pt x="570" y="919"/>
                  </a:lnTo>
                  <a:lnTo>
                    <a:pt x="570" y="919"/>
                  </a:lnTo>
                  <a:lnTo>
                    <a:pt x="573" y="919"/>
                  </a:lnTo>
                  <a:lnTo>
                    <a:pt x="582" y="914"/>
                  </a:lnTo>
                  <a:lnTo>
                    <a:pt x="589" y="912"/>
                  </a:lnTo>
                  <a:lnTo>
                    <a:pt x="596" y="907"/>
                  </a:lnTo>
                  <a:lnTo>
                    <a:pt x="601" y="905"/>
                  </a:lnTo>
                  <a:lnTo>
                    <a:pt x="601" y="905"/>
                  </a:lnTo>
                  <a:lnTo>
                    <a:pt x="601" y="902"/>
                  </a:lnTo>
                  <a:lnTo>
                    <a:pt x="599" y="902"/>
                  </a:lnTo>
                  <a:lnTo>
                    <a:pt x="599" y="900"/>
                  </a:lnTo>
                  <a:lnTo>
                    <a:pt x="596" y="900"/>
                  </a:lnTo>
                  <a:lnTo>
                    <a:pt x="596" y="897"/>
                  </a:lnTo>
                  <a:lnTo>
                    <a:pt x="594" y="897"/>
                  </a:lnTo>
                  <a:lnTo>
                    <a:pt x="594" y="897"/>
                  </a:lnTo>
                  <a:lnTo>
                    <a:pt x="592" y="897"/>
                  </a:lnTo>
                  <a:lnTo>
                    <a:pt x="589" y="897"/>
                  </a:lnTo>
                  <a:lnTo>
                    <a:pt x="587" y="895"/>
                  </a:lnTo>
                  <a:lnTo>
                    <a:pt x="582" y="895"/>
                  </a:lnTo>
                  <a:lnTo>
                    <a:pt x="582" y="895"/>
                  </a:lnTo>
                  <a:lnTo>
                    <a:pt x="580" y="895"/>
                  </a:lnTo>
                  <a:lnTo>
                    <a:pt x="580" y="893"/>
                  </a:lnTo>
                  <a:lnTo>
                    <a:pt x="580" y="893"/>
                  </a:lnTo>
                  <a:lnTo>
                    <a:pt x="580" y="890"/>
                  </a:lnTo>
                  <a:lnTo>
                    <a:pt x="580" y="890"/>
                  </a:lnTo>
                  <a:lnTo>
                    <a:pt x="582" y="881"/>
                  </a:lnTo>
                  <a:lnTo>
                    <a:pt x="585" y="881"/>
                  </a:lnTo>
                  <a:lnTo>
                    <a:pt x="592" y="874"/>
                  </a:lnTo>
                  <a:lnTo>
                    <a:pt x="594" y="871"/>
                  </a:lnTo>
                  <a:lnTo>
                    <a:pt x="599" y="869"/>
                  </a:lnTo>
                  <a:lnTo>
                    <a:pt x="601" y="869"/>
                  </a:lnTo>
                  <a:lnTo>
                    <a:pt x="608" y="864"/>
                  </a:lnTo>
                  <a:lnTo>
                    <a:pt x="611" y="864"/>
                  </a:lnTo>
                  <a:lnTo>
                    <a:pt x="613" y="864"/>
                  </a:lnTo>
                  <a:lnTo>
                    <a:pt x="613" y="864"/>
                  </a:lnTo>
                  <a:lnTo>
                    <a:pt x="618" y="860"/>
                  </a:lnTo>
                  <a:lnTo>
                    <a:pt x="618" y="860"/>
                  </a:lnTo>
                  <a:lnTo>
                    <a:pt x="620" y="857"/>
                  </a:lnTo>
                  <a:lnTo>
                    <a:pt x="620" y="855"/>
                  </a:lnTo>
                  <a:lnTo>
                    <a:pt x="622" y="850"/>
                  </a:lnTo>
                  <a:lnTo>
                    <a:pt x="622" y="848"/>
                  </a:lnTo>
                  <a:lnTo>
                    <a:pt x="622" y="848"/>
                  </a:lnTo>
                  <a:lnTo>
                    <a:pt x="625" y="845"/>
                  </a:lnTo>
                  <a:lnTo>
                    <a:pt x="625" y="845"/>
                  </a:lnTo>
                  <a:lnTo>
                    <a:pt x="627" y="843"/>
                  </a:lnTo>
                  <a:lnTo>
                    <a:pt x="627" y="841"/>
                  </a:lnTo>
                  <a:lnTo>
                    <a:pt x="627" y="838"/>
                  </a:lnTo>
                  <a:lnTo>
                    <a:pt x="627" y="836"/>
                  </a:lnTo>
                  <a:lnTo>
                    <a:pt x="627" y="831"/>
                  </a:lnTo>
                  <a:lnTo>
                    <a:pt x="625" y="829"/>
                  </a:lnTo>
                  <a:lnTo>
                    <a:pt x="622" y="826"/>
                  </a:lnTo>
                  <a:lnTo>
                    <a:pt x="622" y="824"/>
                  </a:lnTo>
                  <a:lnTo>
                    <a:pt x="622" y="822"/>
                  </a:lnTo>
                  <a:lnTo>
                    <a:pt x="622" y="819"/>
                  </a:lnTo>
                  <a:lnTo>
                    <a:pt x="622" y="815"/>
                  </a:lnTo>
                  <a:lnTo>
                    <a:pt x="627" y="800"/>
                  </a:lnTo>
                  <a:lnTo>
                    <a:pt x="630" y="798"/>
                  </a:lnTo>
                  <a:lnTo>
                    <a:pt x="630" y="798"/>
                  </a:lnTo>
                  <a:lnTo>
                    <a:pt x="630" y="796"/>
                  </a:lnTo>
                  <a:lnTo>
                    <a:pt x="630" y="796"/>
                  </a:lnTo>
                  <a:lnTo>
                    <a:pt x="630" y="793"/>
                  </a:lnTo>
                  <a:lnTo>
                    <a:pt x="627" y="793"/>
                  </a:lnTo>
                  <a:lnTo>
                    <a:pt x="625" y="791"/>
                  </a:lnTo>
                  <a:lnTo>
                    <a:pt x="625" y="789"/>
                  </a:lnTo>
                  <a:lnTo>
                    <a:pt x="622" y="789"/>
                  </a:lnTo>
                  <a:lnTo>
                    <a:pt x="622" y="786"/>
                  </a:lnTo>
                  <a:lnTo>
                    <a:pt x="622" y="784"/>
                  </a:lnTo>
                  <a:lnTo>
                    <a:pt x="620" y="782"/>
                  </a:lnTo>
                  <a:lnTo>
                    <a:pt x="620" y="774"/>
                  </a:lnTo>
                  <a:lnTo>
                    <a:pt x="620" y="772"/>
                  </a:lnTo>
                  <a:lnTo>
                    <a:pt x="620" y="772"/>
                  </a:lnTo>
                  <a:lnTo>
                    <a:pt x="618" y="770"/>
                  </a:lnTo>
                  <a:lnTo>
                    <a:pt x="615" y="770"/>
                  </a:lnTo>
                  <a:lnTo>
                    <a:pt x="613" y="767"/>
                  </a:lnTo>
                  <a:lnTo>
                    <a:pt x="611" y="767"/>
                  </a:lnTo>
                  <a:lnTo>
                    <a:pt x="606" y="767"/>
                  </a:lnTo>
                  <a:lnTo>
                    <a:pt x="606" y="767"/>
                  </a:lnTo>
                  <a:lnTo>
                    <a:pt x="603" y="767"/>
                  </a:lnTo>
                  <a:lnTo>
                    <a:pt x="603" y="767"/>
                  </a:lnTo>
                  <a:lnTo>
                    <a:pt x="603" y="765"/>
                  </a:lnTo>
                  <a:lnTo>
                    <a:pt x="606" y="765"/>
                  </a:lnTo>
                  <a:lnTo>
                    <a:pt x="606" y="763"/>
                  </a:lnTo>
                  <a:lnTo>
                    <a:pt x="606" y="760"/>
                  </a:lnTo>
                  <a:lnTo>
                    <a:pt x="606" y="758"/>
                  </a:lnTo>
                  <a:lnTo>
                    <a:pt x="606" y="758"/>
                  </a:lnTo>
                  <a:lnTo>
                    <a:pt x="608" y="755"/>
                  </a:lnTo>
                  <a:lnTo>
                    <a:pt x="613" y="751"/>
                  </a:lnTo>
                  <a:lnTo>
                    <a:pt x="615" y="748"/>
                  </a:lnTo>
                  <a:lnTo>
                    <a:pt x="615" y="746"/>
                  </a:lnTo>
                  <a:lnTo>
                    <a:pt x="615" y="744"/>
                  </a:lnTo>
                  <a:lnTo>
                    <a:pt x="615" y="741"/>
                  </a:lnTo>
                  <a:lnTo>
                    <a:pt x="613" y="741"/>
                  </a:lnTo>
                  <a:lnTo>
                    <a:pt x="601" y="739"/>
                  </a:lnTo>
                  <a:lnTo>
                    <a:pt x="601" y="737"/>
                  </a:lnTo>
                  <a:lnTo>
                    <a:pt x="601" y="737"/>
                  </a:lnTo>
                  <a:lnTo>
                    <a:pt x="601" y="734"/>
                  </a:lnTo>
                  <a:lnTo>
                    <a:pt x="601" y="734"/>
                  </a:lnTo>
                  <a:lnTo>
                    <a:pt x="601" y="732"/>
                  </a:lnTo>
                  <a:lnTo>
                    <a:pt x="606" y="727"/>
                  </a:lnTo>
                  <a:lnTo>
                    <a:pt x="608" y="718"/>
                  </a:lnTo>
                  <a:lnTo>
                    <a:pt x="608" y="715"/>
                  </a:lnTo>
                  <a:lnTo>
                    <a:pt x="608" y="713"/>
                  </a:lnTo>
                  <a:lnTo>
                    <a:pt x="608" y="713"/>
                  </a:lnTo>
                  <a:lnTo>
                    <a:pt x="608" y="708"/>
                  </a:lnTo>
                  <a:lnTo>
                    <a:pt x="608" y="703"/>
                  </a:lnTo>
                  <a:lnTo>
                    <a:pt x="608" y="703"/>
                  </a:lnTo>
                  <a:lnTo>
                    <a:pt x="608" y="703"/>
                  </a:lnTo>
                  <a:lnTo>
                    <a:pt x="611" y="703"/>
                  </a:lnTo>
                  <a:lnTo>
                    <a:pt x="611" y="703"/>
                  </a:lnTo>
                  <a:lnTo>
                    <a:pt x="611" y="706"/>
                  </a:lnTo>
                  <a:lnTo>
                    <a:pt x="611" y="708"/>
                  </a:lnTo>
                  <a:lnTo>
                    <a:pt x="613" y="708"/>
                  </a:lnTo>
                  <a:lnTo>
                    <a:pt x="613" y="710"/>
                  </a:lnTo>
                  <a:lnTo>
                    <a:pt x="615" y="710"/>
                  </a:lnTo>
                  <a:lnTo>
                    <a:pt x="615" y="713"/>
                  </a:lnTo>
                  <a:lnTo>
                    <a:pt x="618" y="715"/>
                  </a:lnTo>
                  <a:lnTo>
                    <a:pt x="618" y="715"/>
                  </a:lnTo>
                  <a:lnTo>
                    <a:pt x="620" y="718"/>
                  </a:lnTo>
                  <a:lnTo>
                    <a:pt x="620" y="718"/>
                  </a:lnTo>
                  <a:lnTo>
                    <a:pt x="625" y="718"/>
                  </a:lnTo>
                  <a:lnTo>
                    <a:pt x="627" y="718"/>
                  </a:lnTo>
                  <a:lnTo>
                    <a:pt x="627" y="715"/>
                  </a:lnTo>
                  <a:lnTo>
                    <a:pt x="630" y="715"/>
                  </a:lnTo>
                  <a:lnTo>
                    <a:pt x="630" y="713"/>
                  </a:lnTo>
                  <a:lnTo>
                    <a:pt x="630" y="710"/>
                  </a:lnTo>
                  <a:lnTo>
                    <a:pt x="630" y="710"/>
                  </a:lnTo>
                  <a:lnTo>
                    <a:pt x="630" y="708"/>
                  </a:lnTo>
                  <a:lnTo>
                    <a:pt x="630" y="706"/>
                  </a:lnTo>
                  <a:lnTo>
                    <a:pt x="632" y="703"/>
                  </a:lnTo>
                  <a:lnTo>
                    <a:pt x="632" y="703"/>
                  </a:lnTo>
                  <a:lnTo>
                    <a:pt x="632" y="701"/>
                  </a:lnTo>
                  <a:lnTo>
                    <a:pt x="630" y="701"/>
                  </a:lnTo>
                  <a:lnTo>
                    <a:pt x="630" y="701"/>
                  </a:lnTo>
                  <a:lnTo>
                    <a:pt x="627" y="701"/>
                  </a:lnTo>
                  <a:lnTo>
                    <a:pt x="627" y="701"/>
                  </a:lnTo>
                  <a:lnTo>
                    <a:pt x="625" y="701"/>
                  </a:lnTo>
                  <a:lnTo>
                    <a:pt x="625" y="701"/>
                  </a:lnTo>
                  <a:lnTo>
                    <a:pt x="622" y="701"/>
                  </a:lnTo>
                  <a:lnTo>
                    <a:pt x="620" y="701"/>
                  </a:lnTo>
                  <a:lnTo>
                    <a:pt x="618" y="701"/>
                  </a:lnTo>
                  <a:lnTo>
                    <a:pt x="615" y="701"/>
                  </a:lnTo>
                  <a:lnTo>
                    <a:pt x="615" y="701"/>
                  </a:lnTo>
                  <a:lnTo>
                    <a:pt x="615" y="699"/>
                  </a:lnTo>
                  <a:lnTo>
                    <a:pt x="615" y="696"/>
                  </a:lnTo>
                  <a:lnTo>
                    <a:pt x="615" y="694"/>
                  </a:lnTo>
                  <a:lnTo>
                    <a:pt x="615" y="692"/>
                  </a:lnTo>
                  <a:lnTo>
                    <a:pt x="615" y="692"/>
                  </a:lnTo>
                  <a:lnTo>
                    <a:pt x="613" y="684"/>
                  </a:lnTo>
                  <a:lnTo>
                    <a:pt x="613" y="684"/>
                  </a:lnTo>
                  <a:lnTo>
                    <a:pt x="613" y="682"/>
                  </a:lnTo>
                  <a:lnTo>
                    <a:pt x="615" y="682"/>
                  </a:lnTo>
                  <a:lnTo>
                    <a:pt x="618" y="684"/>
                  </a:lnTo>
                  <a:lnTo>
                    <a:pt x="620" y="684"/>
                  </a:lnTo>
                  <a:lnTo>
                    <a:pt x="622" y="687"/>
                  </a:lnTo>
                  <a:lnTo>
                    <a:pt x="622" y="687"/>
                  </a:lnTo>
                  <a:lnTo>
                    <a:pt x="622" y="689"/>
                  </a:lnTo>
                  <a:lnTo>
                    <a:pt x="625" y="689"/>
                  </a:lnTo>
                  <a:lnTo>
                    <a:pt x="625" y="689"/>
                  </a:lnTo>
                  <a:lnTo>
                    <a:pt x="630" y="692"/>
                  </a:lnTo>
                  <a:lnTo>
                    <a:pt x="630" y="692"/>
                  </a:lnTo>
                  <a:lnTo>
                    <a:pt x="632" y="692"/>
                  </a:lnTo>
                  <a:lnTo>
                    <a:pt x="634" y="692"/>
                  </a:lnTo>
                  <a:lnTo>
                    <a:pt x="634" y="692"/>
                  </a:lnTo>
                  <a:lnTo>
                    <a:pt x="637" y="692"/>
                  </a:lnTo>
                  <a:lnTo>
                    <a:pt x="639" y="687"/>
                  </a:lnTo>
                  <a:lnTo>
                    <a:pt x="639" y="687"/>
                  </a:lnTo>
                  <a:lnTo>
                    <a:pt x="639" y="687"/>
                  </a:lnTo>
                  <a:lnTo>
                    <a:pt x="641" y="689"/>
                  </a:lnTo>
                  <a:lnTo>
                    <a:pt x="644" y="689"/>
                  </a:lnTo>
                  <a:lnTo>
                    <a:pt x="644" y="689"/>
                  </a:lnTo>
                  <a:lnTo>
                    <a:pt x="644" y="689"/>
                  </a:lnTo>
                  <a:lnTo>
                    <a:pt x="644" y="687"/>
                  </a:lnTo>
                  <a:lnTo>
                    <a:pt x="646" y="687"/>
                  </a:lnTo>
                  <a:lnTo>
                    <a:pt x="646" y="684"/>
                  </a:lnTo>
                  <a:lnTo>
                    <a:pt x="646" y="682"/>
                  </a:lnTo>
                  <a:lnTo>
                    <a:pt x="644" y="677"/>
                  </a:lnTo>
                  <a:lnTo>
                    <a:pt x="644" y="677"/>
                  </a:lnTo>
                  <a:lnTo>
                    <a:pt x="646" y="677"/>
                  </a:lnTo>
                  <a:lnTo>
                    <a:pt x="646" y="675"/>
                  </a:lnTo>
                  <a:lnTo>
                    <a:pt x="646" y="675"/>
                  </a:lnTo>
                  <a:lnTo>
                    <a:pt x="648" y="673"/>
                  </a:lnTo>
                  <a:lnTo>
                    <a:pt x="648" y="673"/>
                  </a:lnTo>
                  <a:lnTo>
                    <a:pt x="648" y="673"/>
                  </a:lnTo>
                  <a:lnTo>
                    <a:pt x="648" y="670"/>
                  </a:lnTo>
                  <a:lnTo>
                    <a:pt x="648" y="670"/>
                  </a:lnTo>
                  <a:lnTo>
                    <a:pt x="648" y="670"/>
                  </a:lnTo>
                  <a:lnTo>
                    <a:pt x="651" y="670"/>
                  </a:lnTo>
                  <a:lnTo>
                    <a:pt x="651" y="668"/>
                  </a:lnTo>
                  <a:lnTo>
                    <a:pt x="658" y="670"/>
                  </a:lnTo>
                  <a:lnTo>
                    <a:pt x="660" y="670"/>
                  </a:lnTo>
                  <a:lnTo>
                    <a:pt x="665" y="668"/>
                  </a:lnTo>
                  <a:lnTo>
                    <a:pt x="670" y="668"/>
                  </a:lnTo>
                  <a:lnTo>
                    <a:pt x="670" y="668"/>
                  </a:lnTo>
                  <a:lnTo>
                    <a:pt x="670" y="668"/>
                  </a:lnTo>
                  <a:lnTo>
                    <a:pt x="672" y="668"/>
                  </a:lnTo>
                  <a:lnTo>
                    <a:pt x="672" y="668"/>
                  </a:lnTo>
                  <a:lnTo>
                    <a:pt x="670" y="670"/>
                  </a:lnTo>
                  <a:lnTo>
                    <a:pt x="670" y="670"/>
                  </a:lnTo>
                  <a:lnTo>
                    <a:pt x="667" y="675"/>
                  </a:lnTo>
                  <a:lnTo>
                    <a:pt x="667" y="677"/>
                  </a:lnTo>
                  <a:lnTo>
                    <a:pt x="667" y="677"/>
                  </a:lnTo>
                  <a:lnTo>
                    <a:pt x="667" y="677"/>
                  </a:lnTo>
                  <a:lnTo>
                    <a:pt x="670" y="680"/>
                  </a:lnTo>
                  <a:lnTo>
                    <a:pt x="670" y="682"/>
                  </a:lnTo>
                  <a:lnTo>
                    <a:pt x="670" y="682"/>
                  </a:lnTo>
                  <a:lnTo>
                    <a:pt x="670" y="684"/>
                  </a:lnTo>
                  <a:lnTo>
                    <a:pt x="670" y="684"/>
                  </a:lnTo>
                  <a:lnTo>
                    <a:pt x="667" y="684"/>
                  </a:lnTo>
                  <a:lnTo>
                    <a:pt x="667" y="684"/>
                  </a:lnTo>
                  <a:lnTo>
                    <a:pt x="665" y="682"/>
                  </a:lnTo>
                  <a:lnTo>
                    <a:pt x="663" y="682"/>
                  </a:lnTo>
                  <a:lnTo>
                    <a:pt x="663" y="682"/>
                  </a:lnTo>
                  <a:lnTo>
                    <a:pt x="663" y="682"/>
                  </a:lnTo>
                  <a:lnTo>
                    <a:pt x="663" y="684"/>
                  </a:lnTo>
                  <a:lnTo>
                    <a:pt x="663" y="684"/>
                  </a:lnTo>
                  <a:lnTo>
                    <a:pt x="663" y="687"/>
                  </a:lnTo>
                  <a:lnTo>
                    <a:pt x="663" y="687"/>
                  </a:lnTo>
                  <a:lnTo>
                    <a:pt x="665" y="689"/>
                  </a:lnTo>
                  <a:lnTo>
                    <a:pt x="667" y="689"/>
                  </a:lnTo>
                  <a:lnTo>
                    <a:pt x="670" y="689"/>
                  </a:lnTo>
                  <a:lnTo>
                    <a:pt x="675" y="689"/>
                  </a:lnTo>
                  <a:lnTo>
                    <a:pt x="679" y="687"/>
                  </a:lnTo>
                  <a:lnTo>
                    <a:pt x="679" y="687"/>
                  </a:lnTo>
                  <a:lnTo>
                    <a:pt x="679" y="687"/>
                  </a:lnTo>
                  <a:lnTo>
                    <a:pt x="682" y="687"/>
                  </a:lnTo>
                  <a:lnTo>
                    <a:pt x="679" y="689"/>
                  </a:lnTo>
                  <a:lnTo>
                    <a:pt x="679" y="689"/>
                  </a:lnTo>
                  <a:lnTo>
                    <a:pt x="679" y="692"/>
                  </a:lnTo>
                  <a:lnTo>
                    <a:pt x="677" y="692"/>
                  </a:lnTo>
                  <a:lnTo>
                    <a:pt x="677" y="694"/>
                  </a:lnTo>
                  <a:lnTo>
                    <a:pt x="675" y="694"/>
                  </a:lnTo>
                  <a:lnTo>
                    <a:pt x="672" y="694"/>
                  </a:lnTo>
                  <a:lnTo>
                    <a:pt x="670" y="694"/>
                  </a:lnTo>
                  <a:lnTo>
                    <a:pt x="667" y="694"/>
                  </a:lnTo>
                  <a:lnTo>
                    <a:pt x="665" y="694"/>
                  </a:lnTo>
                  <a:lnTo>
                    <a:pt x="665" y="694"/>
                  </a:lnTo>
                  <a:lnTo>
                    <a:pt x="663" y="694"/>
                  </a:lnTo>
                  <a:lnTo>
                    <a:pt x="660" y="692"/>
                  </a:lnTo>
                  <a:lnTo>
                    <a:pt x="658" y="689"/>
                  </a:lnTo>
                  <a:lnTo>
                    <a:pt x="658" y="689"/>
                  </a:lnTo>
                  <a:lnTo>
                    <a:pt x="656" y="687"/>
                  </a:lnTo>
                  <a:lnTo>
                    <a:pt x="656" y="689"/>
                  </a:lnTo>
                  <a:lnTo>
                    <a:pt x="656" y="689"/>
                  </a:lnTo>
                  <a:lnTo>
                    <a:pt x="656" y="689"/>
                  </a:lnTo>
                  <a:lnTo>
                    <a:pt x="656" y="692"/>
                  </a:lnTo>
                  <a:lnTo>
                    <a:pt x="658" y="694"/>
                  </a:lnTo>
                  <a:lnTo>
                    <a:pt x="658" y="696"/>
                  </a:lnTo>
                  <a:lnTo>
                    <a:pt x="658" y="696"/>
                  </a:lnTo>
                  <a:lnTo>
                    <a:pt x="658" y="699"/>
                  </a:lnTo>
                  <a:lnTo>
                    <a:pt x="658" y="699"/>
                  </a:lnTo>
                  <a:lnTo>
                    <a:pt x="656" y="701"/>
                  </a:lnTo>
                  <a:lnTo>
                    <a:pt x="653" y="703"/>
                  </a:lnTo>
                  <a:lnTo>
                    <a:pt x="653" y="706"/>
                  </a:lnTo>
                  <a:lnTo>
                    <a:pt x="653" y="706"/>
                  </a:lnTo>
                  <a:lnTo>
                    <a:pt x="656" y="708"/>
                  </a:lnTo>
                  <a:lnTo>
                    <a:pt x="656" y="708"/>
                  </a:lnTo>
                  <a:lnTo>
                    <a:pt x="658" y="710"/>
                  </a:lnTo>
                  <a:lnTo>
                    <a:pt x="660" y="710"/>
                  </a:lnTo>
                  <a:lnTo>
                    <a:pt x="663" y="710"/>
                  </a:lnTo>
                  <a:lnTo>
                    <a:pt x="665" y="710"/>
                  </a:lnTo>
                  <a:lnTo>
                    <a:pt x="670" y="710"/>
                  </a:lnTo>
                  <a:lnTo>
                    <a:pt x="672" y="710"/>
                  </a:lnTo>
                  <a:lnTo>
                    <a:pt x="679" y="713"/>
                  </a:lnTo>
                  <a:lnTo>
                    <a:pt x="682" y="713"/>
                  </a:lnTo>
                  <a:lnTo>
                    <a:pt x="686" y="713"/>
                  </a:lnTo>
                  <a:lnTo>
                    <a:pt x="696" y="708"/>
                  </a:lnTo>
                  <a:lnTo>
                    <a:pt x="703" y="708"/>
                  </a:lnTo>
                  <a:lnTo>
                    <a:pt x="708" y="708"/>
                  </a:lnTo>
                  <a:lnTo>
                    <a:pt x="717" y="703"/>
                  </a:lnTo>
                  <a:lnTo>
                    <a:pt x="717" y="703"/>
                  </a:lnTo>
                  <a:lnTo>
                    <a:pt x="719" y="703"/>
                  </a:lnTo>
                  <a:lnTo>
                    <a:pt x="722" y="703"/>
                  </a:lnTo>
                  <a:lnTo>
                    <a:pt x="722" y="703"/>
                  </a:lnTo>
                  <a:lnTo>
                    <a:pt x="724" y="706"/>
                  </a:lnTo>
                  <a:lnTo>
                    <a:pt x="727" y="710"/>
                  </a:lnTo>
                  <a:lnTo>
                    <a:pt x="727" y="713"/>
                  </a:lnTo>
                  <a:lnTo>
                    <a:pt x="727" y="715"/>
                  </a:lnTo>
                  <a:lnTo>
                    <a:pt x="727" y="715"/>
                  </a:lnTo>
                  <a:lnTo>
                    <a:pt x="727" y="718"/>
                  </a:lnTo>
                  <a:lnTo>
                    <a:pt x="729" y="718"/>
                  </a:lnTo>
                  <a:lnTo>
                    <a:pt x="731" y="720"/>
                  </a:lnTo>
                  <a:lnTo>
                    <a:pt x="734" y="725"/>
                  </a:lnTo>
                  <a:lnTo>
                    <a:pt x="734" y="737"/>
                  </a:lnTo>
                  <a:lnTo>
                    <a:pt x="734" y="737"/>
                  </a:lnTo>
                  <a:lnTo>
                    <a:pt x="734" y="739"/>
                  </a:lnTo>
                  <a:lnTo>
                    <a:pt x="734" y="739"/>
                  </a:lnTo>
                  <a:lnTo>
                    <a:pt x="734" y="741"/>
                  </a:lnTo>
                  <a:lnTo>
                    <a:pt x="731" y="741"/>
                  </a:lnTo>
                  <a:lnTo>
                    <a:pt x="729" y="741"/>
                  </a:lnTo>
                  <a:lnTo>
                    <a:pt x="729" y="741"/>
                  </a:lnTo>
                  <a:lnTo>
                    <a:pt x="724" y="739"/>
                  </a:lnTo>
                  <a:lnTo>
                    <a:pt x="722" y="739"/>
                  </a:lnTo>
                  <a:lnTo>
                    <a:pt x="722" y="739"/>
                  </a:lnTo>
                  <a:lnTo>
                    <a:pt x="719" y="739"/>
                  </a:lnTo>
                  <a:lnTo>
                    <a:pt x="719" y="741"/>
                  </a:lnTo>
                  <a:lnTo>
                    <a:pt x="717" y="746"/>
                  </a:lnTo>
                  <a:lnTo>
                    <a:pt x="717" y="748"/>
                  </a:lnTo>
                  <a:lnTo>
                    <a:pt x="719" y="748"/>
                  </a:lnTo>
                  <a:lnTo>
                    <a:pt x="719" y="751"/>
                  </a:lnTo>
                  <a:lnTo>
                    <a:pt x="719" y="755"/>
                  </a:lnTo>
                  <a:lnTo>
                    <a:pt x="719" y="758"/>
                  </a:lnTo>
                  <a:lnTo>
                    <a:pt x="722" y="758"/>
                  </a:lnTo>
                  <a:lnTo>
                    <a:pt x="722" y="760"/>
                  </a:lnTo>
                  <a:lnTo>
                    <a:pt x="724" y="760"/>
                  </a:lnTo>
                  <a:lnTo>
                    <a:pt x="724" y="760"/>
                  </a:lnTo>
                  <a:lnTo>
                    <a:pt x="724" y="760"/>
                  </a:lnTo>
                  <a:lnTo>
                    <a:pt x="727" y="763"/>
                  </a:lnTo>
                  <a:lnTo>
                    <a:pt x="727" y="765"/>
                  </a:lnTo>
                  <a:lnTo>
                    <a:pt x="727" y="767"/>
                  </a:lnTo>
                  <a:lnTo>
                    <a:pt x="724" y="770"/>
                  </a:lnTo>
                  <a:lnTo>
                    <a:pt x="722" y="774"/>
                  </a:lnTo>
                  <a:lnTo>
                    <a:pt x="719" y="777"/>
                  </a:lnTo>
                  <a:lnTo>
                    <a:pt x="719" y="779"/>
                  </a:lnTo>
                  <a:lnTo>
                    <a:pt x="719" y="782"/>
                  </a:lnTo>
                  <a:lnTo>
                    <a:pt x="722" y="784"/>
                  </a:lnTo>
                  <a:lnTo>
                    <a:pt x="727" y="786"/>
                  </a:lnTo>
                  <a:lnTo>
                    <a:pt x="727" y="786"/>
                  </a:lnTo>
                  <a:lnTo>
                    <a:pt x="727" y="789"/>
                  </a:lnTo>
                  <a:lnTo>
                    <a:pt x="724" y="791"/>
                  </a:lnTo>
                  <a:lnTo>
                    <a:pt x="722" y="793"/>
                  </a:lnTo>
                  <a:lnTo>
                    <a:pt x="719" y="796"/>
                  </a:lnTo>
                  <a:lnTo>
                    <a:pt x="719" y="798"/>
                  </a:lnTo>
                  <a:lnTo>
                    <a:pt x="719" y="800"/>
                  </a:lnTo>
                  <a:lnTo>
                    <a:pt x="717" y="800"/>
                  </a:lnTo>
                  <a:lnTo>
                    <a:pt x="717" y="800"/>
                  </a:lnTo>
                  <a:lnTo>
                    <a:pt x="717" y="800"/>
                  </a:lnTo>
                  <a:lnTo>
                    <a:pt x="715" y="800"/>
                  </a:lnTo>
                  <a:lnTo>
                    <a:pt x="712" y="798"/>
                  </a:lnTo>
                  <a:lnTo>
                    <a:pt x="712" y="798"/>
                  </a:lnTo>
                  <a:lnTo>
                    <a:pt x="710" y="798"/>
                  </a:lnTo>
                  <a:lnTo>
                    <a:pt x="708" y="800"/>
                  </a:lnTo>
                  <a:lnTo>
                    <a:pt x="708" y="800"/>
                  </a:lnTo>
                  <a:lnTo>
                    <a:pt x="705" y="800"/>
                  </a:lnTo>
                  <a:lnTo>
                    <a:pt x="703" y="800"/>
                  </a:lnTo>
                  <a:lnTo>
                    <a:pt x="703" y="800"/>
                  </a:lnTo>
                  <a:lnTo>
                    <a:pt x="701" y="798"/>
                  </a:lnTo>
                  <a:lnTo>
                    <a:pt x="701" y="798"/>
                  </a:lnTo>
                  <a:lnTo>
                    <a:pt x="698" y="798"/>
                  </a:lnTo>
                  <a:lnTo>
                    <a:pt x="696" y="796"/>
                  </a:lnTo>
                  <a:lnTo>
                    <a:pt x="696" y="796"/>
                  </a:lnTo>
                  <a:lnTo>
                    <a:pt x="693" y="796"/>
                  </a:lnTo>
                  <a:lnTo>
                    <a:pt x="693" y="796"/>
                  </a:lnTo>
                  <a:lnTo>
                    <a:pt x="693" y="796"/>
                  </a:lnTo>
                  <a:lnTo>
                    <a:pt x="691" y="798"/>
                  </a:lnTo>
                  <a:lnTo>
                    <a:pt x="689" y="803"/>
                  </a:lnTo>
                  <a:lnTo>
                    <a:pt x="689" y="803"/>
                  </a:lnTo>
                  <a:lnTo>
                    <a:pt x="691" y="808"/>
                  </a:lnTo>
                  <a:lnTo>
                    <a:pt x="691" y="810"/>
                  </a:lnTo>
                  <a:lnTo>
                    <a:pt x="691" y="812"/>
                  </a:lnTo>
                  <a:lnTo>
                    <a:pt x="693" y="812"/>
                  </a:lnTo>
                  <a:lnTo>
                    <a:pt x="701" y="817"/>
                  </a:lnTo>
                  <a:lnTo>
                    <a:pt x="701" y="817"/>
                  </a:lnTo>
                  <a:lnTo>
                    <a:pt x="701" y="819"/>
                  </a:lnTo>
                  <a:lnTo>
                    <a:pt x="701" y="822"/>
                  </a:lnTo>
                  <a:lnTo>
                    <a:pt x="703" y="824"/>
                  </a:lnTo>
                  <a:lnTo>
                    <a:pt x="708" y="824"/>
                  </a:lnTo>
                  <a:lnTo>
                    <a:pt x="708" y="824"/>
                  </a:lnTo>
                  <a:lnTo>
                    <a:pt x="710" y="824"/>
                  </a:lnTo>
                  <a:lnTo>
                    <a:pt x="712" y="826"/>
                  </a:lnTo>
                  <a:lnTo>
                    <a:pt x="712" y="826"/>
                  </a:lnTo>
                  <a:lnTo>
                    <a:pt x="715" y="826"/>
                  </a:lnTo>
                  <a:lnTo>
                    <a:pt x="715" y="826"/>
                  </a:lnTo>
                  <a:lnTo>
                    <a:pt x="715" y="824"/>
                  </a:lnTo>
                  <a:lnTo>
                    <a:pt x="715" y="824"/>
                  </a:lnTo>
                  <a:lnTo>
                    <a:pt x="715" y="822"/>
                  </a:lnTo>
                  <a:lnTo>
                    <a:pt x="717" y="819"/>
                  </a:lnTo>
                  <a:lnTo>
                    <a:pt x="717" y="817"/>
                  </a:lnTo>
                  <a:lnTo>
                    <a:pt x="717" y="817"/>
                  </a:lnTo>
                  <a:lnTo>
                    <a:pt x="717" y="812"/>
                  </a:lnTo>
                  <a:lnTo>
                    <a:pt x="717" y="812"/>
                  </a:lnTo>
                  <a:lnTo>
                    <a:pt x="717" y="812"/>
                  </a:lnTo>
                  <a:lnTo>
                    <a:pt x="717" y="812"/>
                  </a:lnTo>
                  <a:lnTo>
                    <a:pt x="719" y="812"/>
                  </a:lnTo>
                  <a:lnTo>
                    <a:pt x="719" y="812"/>
                  </a:lnTo>
                  <a:lnTo>
                    <a:pt x="722" y="812"/>
                  </a:lnTo>
                  <a:lnTo>
                    <a:pt x="722" y="815"/>
                  </a:lnTo>
                  <a:lnTo>
                    <a:pt x="722" y="815"/>
                  </a:lnTo>
                  <a:lnTo>
                    <a:pt x="724" y="815"/>
                  </a:lnTo>
                  <a:lnTo>
                    <a:pt x="727" y="815"/>
                  </a:lnTo>
                  <a:lnTo>
                    <a:pt x="731" y="812"/>
                  </a:lnTo>
                  <a:lnTo>
                    <a:pt x="736" y="810"/>
                  </a:lnTo>
                  <a:lnTo>
                    <a:pt x="746" y="805"/>
                  </a:lnTo>
                  <a:lnTo>
                    <a:pt x="748" y="805"/>
                  </a:lnTo>
                  <a:lnTo>
                    <a:pt x="748" y="803"/>
                  </a:lnTo>
                  <a:lnTo>
                    <a:pt x="748" y="803"/>
                  </a:lnTo>
                  <a:lnTo>
                    <a:pt x="748" y="800"/>
                  </a:lnTo>
                  <a:lnTo>
                    <a:pt x="748" y="800"/>
                  </a:lnTo>
                  <a:lnTo>
                    <a:pt x="748" y="800"/>
                  </a:lnTo>
                  <a:lnTo>
                    <a:pt x="748" y="800"/>
                  </a:lnTo>
                  <a:lnTo>
                    <a:pt x="748" y="798"/>
                  </a:lnTo>
                  <a:lnTo>
                    <a:pt x="746" y="798"/>
                  </a:lnTo>
                  <a:lnTo>
                    <a:pt x="748" y="796"/>
                  </a:lnTo>
                  <a:lnTo>
                    <a:pt x="748" y="793"/>
                  </a:lnTo>
                  <a:lnTo>
                    <a:pt x="757" y="789"/>
                  </a:lnTo>
                  <a:lnTo>
                    <a:pt x="762" y="784"/>
                  </a:lnTo>
                  <a:lnTo>
                    <a:pt x="762" y="782"/>
                  </a:lnTo>
                  <a:lnTo>
                    <a:pt x="762" y="782"/>
                  </a:lnTo>
                  <a:lnTo>
                    <a:pt x="762" y="777"/>
                  </a:lnTo>
                  <a:lnTo>
                    <a:pt x="762" y="777"/>
                  </a:lnTo>
                  <a:lnTo>
                    <a:pt x="762" y="772"/>
                  </a:lnTo>
                  <a:lnTo>
                    <a:pt x="762" y="770"/>
                  </a:lnTo>
                  <a:lnTo>
                    <a:pt x="762" y="767"/>
                  </a:lnTo>
                  <a:lnTo>
                    <a:pt x="762" y="765"/>
                  </a:lnTo>
                  <a:lnTo>
                    <a:pt x="762" y="763"/>
                  </a:lnTo>
                  <a:lnTo>
                    <a:pt x="762" y="760"/>
                  </a:lnTo>
                  <a:lnTo>
                    <a:pt x="764" y="760"/>
                  </a:lnTo>
                  <a:lnTo>
                    <a:pt x="764" y="758"/>
                  </a:lnTo>
                  <a:lnTo>
                    <a:pt x="767" y="758"/>
                  </a:lnTo>
                  <a:lnTo>
                    <a:pt x="769" y="755"/>
                  </a:lnTo>
                  <a:lnTo>
                    <a:pt x="769" y="755"/>
                  </a:lnTo>
                  <a:lnTo>
                    <a:pt x="769" y="755"/>
                  </a:lnTo>
                  <a:lnTo>
                    <a:pt x="772" y="758"/>
                  </a:lnTo>
                  <a:lnTo>
                    <a:pt x="772" y="758"/>
                  </a:lnTo>
                  <a:lnTo>
                    <a:pt x="769" y="760"/>
                  </a:lnTo>
                  <a:lnTo>
                    <a:pt x="769" y="760"/>
                  </a:lnTo>
                  <a:lnTo>
                    <a:pt x="769" y="763"/>
                  </a:lnTo>
                  <a:lnTo>
                    <a:pt x="772" y="763"/>
                  </a:lnTo>
                  <a:lnTo>
                    <a:pt x="772" y="765"/>
                  </a:lnTo>
                  <a:lnTo>
                    <a:pt x="774" y="765"/>
                  </a:lnTo>
                  <a:lnTo>
                    <a:pt x="774" y="765"/>
                  </a:lnTo>
                  <a:lnTo>
                    <a:pt x="779" y="765"/>
                  </a:lnTo>
                  <a:lnTo>
                    <a:pt x="781" y="765"/>
                  </a:lnTo>
                  <a:lnTo>
                    <a:pt x="783" y="765"/>
                  </a:lnTo>
                  <a:lnTo>
                    <a:pt x="790" y="767"/>
                  </a:lnTo>
                  <a:lnTo>
                    <a:pt x="793" y="767"/>
                  </a:lnTo>
                  <a:lnTo>
                    <a:pt x="795" y="767"/>
                  </a:lnTo>
                  <a:lnTo>
                    <a:pt x="800" y="767"/>
                  </a:lnTo>
                  <a:lnTo>
                    <a:pt x="802" y="767"/>
                  </a:lnTo>
                  <a:lnTo>
                    <a:pt x="802" y="770"/>
                  </a:lnTo>
                  <a:lnTo>
                    <a:pt x="805" y="770"/>
                  </a:lnTo>
                  <a:lnTo>
                    <a:pt x="805" y="772"/>
                  </a:lnTo>
                  <a:lnTo>
                    <a:pt x="805" y="774"/>
                  </a:lnTo>
                  <a:lnTo>
                    <a:pt x="807" y="774"/>
                  </a:lnTo>
                  <a:lnTo>
                    <a:pt x="807" y="774"/>
                  </a:lnTo>
                  <a:lnTo>
                    <a:pt x="809" y="774"/>
                  </a:lnTo>
                  <a:lnTo>
                    <a:pt x="812" y="774"/>
                  </a:lnTo>
                  <a:lnTo>
                    <a:pt x="812" y="772"/>
                  </a:lnTo>
                  <a:lnTo>
                    <a:pt x="812" y="772"/>
                  </a:lnTo>
                  <a:lnTo>
                    <a:pt x="814" y="767"/>
                  </a:lnTo>
                  <a:lnTo>
                    <a:pt x="814" y="767"/>
                  </a:lnTo>
                  <a:lnTo>
                    <a:pt x="814" y="765"/>
                  </a:lnTo>
                  <a:lnTo>
                    <a:pt x="817" y="765"/>
                  </a:lnTo>
                  <a:lnTo>
                    <a:pt x="819" y="763"/>
                  </a:lnTo>
                  <a:lnTo>
                    <a:pt x="824" y="763"/>
                  </a:lnTo>
                  <a:lnTo>
                    <a:pt x="824" y="763"/>
                  </a:lnTo>
                  <a:lnTo>
                    <a:pt x="826" y="763"/>
                  </a:lnTo>
                  <a:lnTo>
                    <a:pt x="826" y="763"/>
                  </a:lnTo>
                  <a:lnTo>
                    <a:pt x="826" y="765"/>
                  </a:lnTo>
                  <a:lnTo>
                    <a:pt x="826" y="767"/>
                  </a:lnTo>
                  <a:lnTo>
                    <a:pt x="824" y="767"/>
                  </a:lnTo>
                  <a:lnTo>
                    <a:pt x="824" y="770"/>
                  </a:lnTo>
                  <a:lnTo>
                    <a:pt x="824" y="770"/>
                  </a:lnTo>
                  <a:lnTo>
                    <a:pt x="824" y="772"/>
                  </a:lnTo>
                  <a:lnTo>
                    <a:pt x="826" y="772"/>
                  </a:lnTo>
                  <a:lnTo>
                    <a:pt x="831" y="777"/>
                  </a:lnTo>
                  <a:lnTo>
                    <a:pt x="833" y="779"/>
                  </a:lnTo>
                  <a:lnTo>
                    <a:pt x="835" y="782"/>
                  </a:lnTo>
                  <a:lnTo>
                    <a:pt x="840" y="782"/>
                  </a:lnTo>
                  <a:lnTo>
                    <a:pt x="843" y="779"/>
                  </a:lnTo>
                  <a:lnTo>
                    <a:pt x="843" y="779"/>
                  </a:lnTo>
                  <a:lnTo>
                    <a:pt x="843" y="779"/>
                  </a:lnTo>
                  <a:lnTo>
                    <a:pt x="845" y="779"/>
                  </a:lnTo>
                  <a:lnTo>
                    <a:pt x="847" y="779"/>
                  </a:lnTo>
                  <a:lnTo>
                    <a:pt x="847" y="779"/>
                  </a:lnTo>
                  <a:lnTo>
                    <a:pt x="847" y="777"/>
                  </a:lnTo>
                  <a:lnTo>
                    <a:pt x="850" y="777"/>
                  </a:lnTo>
                  <a:lnTo>
                    <a:pt x="850" y="774"/>
                  </a:lnTo>
                  <a:lnTo>
                    <a:pt x="850" y="774"/>
                  </a:lnTo>
                  <a:lnTo>
                    <a:pt x="850" y="772"/>
                  </a:lnTo>
                  <a:lnTo>
                    <a:pt x="852" y="772"/>
                  </a:lnTo>
                  <a:lnTo>
                    <a:pt x="850" y="770"/>
                  </a:lnTo>
                  <a:lnTo>
                    <a:pt x="850" y="767"/>
                  </a:lnTo>
                  <a:lnTo>
                    <a:pt x="845" y="760"/>
                  </a:lnTo>
                  <a:lnTo>
                    <a:pt x="843" y="758"/>
                  </a:lnTo>
                  <a:lnTo>
                    <a:pt x="843" y="755"/>
                  </a:lnTo>
                  <a:lnTo>
                    <a:pt x="843" y="746"/>
                  </a:lnTo>
                  <a:lnTo>
                    <a:pt x="840" y="744"/>
                  </a:lnTo>
                  <a:lnTo>
                    <a:pt x="840" y="744"/>
                  </a:lnTo>
                  <a:lnTo>
                    <a:pt x="840" y="741"/>
                  </a:lnTo>
                  <a:lnTo>
                    <a:pt x="840" y="741"/>
                  </a:lnTo>
                  <a:lnTo>
                    <a:pt x="843" y="737"/>
                  </a:lnTo>
                  <a:lnTo>
                    <a:pt x="843" y="737"/>
                  </a:lnTo>
                  <a:lnTo>
                    <a:pt x="843" y="737"/>
                  </a:lnTo>
                  <a:lnTo>
                    <a:pt x="843" y="734"/>
                  </a:lnTo>
                  <a:lnTo>
                    <a:pt x="840" y="732"/>
                  </a:lnTo>
                  <a:lnTo>
                    <a:pt x="840" y="729"/>
                  </a:lnTo>
                  <a:lnTo>
                    <a:pt x="843" y="729"/>
                  </a:lnTo>
                  <a:lnTo>
                    <a:pt x="843" y="727"/>
                  </a:lnTo>
                  <a:lnTo>
                    <a:pt x="843" y="727"/>
                  </a:lnTo>
                  <a:lnTo>
                    <a:pt x="845" y="729"/>
                  </a:lnTo>
                  <a:lnTo>
                    <a:pt x="845" y="729"/>
                  </a:lnTo>
                  <a:lnTo>
                    <a:pt x="845" y="729"/>
                  </a:lnTo>
                  <a:lnTo>
                    <a:pt x="847" y="729"/>
                  </a:lnTo>
                  <a:lnTo>
                    <a:pt x="847" y="729"/>
                  </a:lnTo>
                  <a:lnTo>
                    <a:pt x="850" y="729"/>
                  </a:lnTo>
                  <a:lnTo>
                    <a:pt x="850" y="729"/>
                  </a:lnTo>
                  <a:lnTo>
                    <a:pt x="850" y="732"/>
                  </a:lnTo>
                  <a:lnTo>
                    <a:pt x="850" y="732"/>
                  </a:lnTo>
                  <a:lnTo>
                    <a:pt x="852" y="734"/>
                  </a:lnTo>
                  <a:lnTo>
                    <a:pt x="852" y="734"/>
                  </a:lnTo>
                  <a:lnTo>
                    <a:pt x="852" y="734"/>
                  </a:lnTo>
                  <a:lnTo>
                    <a:pt x="852" y="737"/>
                  </a:lnTo>
                  <a:lnTo>
                    <a:pt x="852" y="739"/>
                  </a:lnTo>
                  <a:lnTo>
                    <a:pt x="852" y="739"/>
                  </a:lnTo>
                  <a:lnTo>
                    <a:pt x="852" y="739"/>
                  </a:lnTo>
                  <a:lnTo>
                    <a:pt x="852" y="739"/>
                  </a:lnTo>
                  <a:lnTo>
                    <a:pt x="854" y="739"/>
                  </a:lnTo>
                  <a:lnTo>
                    <a:pt x="857" y="739"/>
                  </a:lnTo>
                  <a:lnTo>
                    <a:pt x="857" y="739"/>
                  </a:lnTo>
                  <a:lnTo>
                    <a:pt x="866" y="732"/>
                  </a:lnTo>
                  <a:lnTo>
                    <a:pt x="869" y="732"/>
                  </a:lnTo>
                  <a:lnTo>
                    <a:pt x="869" y="732"/>
                  </a:lnTo>
                  <a:lnTo>
                    <a:pt x="871" y="729"/>
                  </a:lnTo>
                  <a:lnTo>
                    <a:pt x="871" y="727"/>
                  </a:lnTo>
                  <a:lnTo>
                    <a:pt x="871" y="725"/>
                  </a:lnTo>
                  <a:lnTo>
                    <a:pt x="869" y="720"/>
                  </a:lnTo>
                  <a:lnTo>
                    <a:pt x="869" y="715"/>
                  </a:lnTo>
                  <a:lnTo>
                    <a:pt x="866" y="715"/>
                  </a:lnTo>
                  <a:lnTo>
                    <a:pt x="864" y="713"/>
                  </a:lnTo>
                  <a:lnTo>
                    <a:pt x="859" y="708"/>
                  </a:lnTo>
                  <a:lnTo>
                    <a:pt x="859" y="708"/>
                  </a:lnTo>
                  <a:lnTo>
                    <a:pt x="857" y="708"/>
                  </a:lnTo>
                  <a:lnTo>
                    <a:pt x="857" y="708"/>
                  </a:lnTo>
                  <a:lnTo>
                    <a:pt x="854" y="708"/>
                  </a:lnTo>
                  <a:lnTo>
                    <a:pt x="854" y="708"/>
                  </a:lnTo>
                  <a:lnTo>
                    <a:pt x="850" y="708"/>
                  </a:lnTo>
                  <a:lnTo>
                    <a:pt x="845" y="706"/>
                  </a:lnTo>
                  <a:lnTo>
                    <a:pt x="840" y="699"/>
                  </a:lnTo>
                  <a:lnTo>
                    <a:pt x="838" y="696"/>
                  </a:lnTo>
                  <a:lnTo>
                    <a:pt x="838" y="696"/>
                  </a:lnTo>
                  <a:lnTo>
                    <a:pt x="838" y="694"/>
                  </a:lnTo>
                  <a:lnTo>
                    <a:pt x="840" y="694"/>
                  </a:lnTo>
                  <a:lnTo>
                    <a:pt x="840" y="694"/>
                  </a:lnTo>
                  <a:lnTo>
                    <a:pt x="840" y="694"/>
                  </a:lnTo>
                  <a:lnTo>
                    <a:pt x="843" y="692"/>
                  </a:lnTo>
                  <a:lnTo>
                    <a:pt x="845" y="692"/>
                  </a:lnTo>
                  <a:lnTo>
                    <a:pt x="847" y="692"/>
                  </a:lnTo>
                  <a:lnTo>
                    <a:pt x="847" y="692"/>
                  </a:lnTo>
                  <a:lnTo>
                    <a:pt x="850" y="689"/>
                  </a:lnTo>
                  <a:lnTo>
                    <a:pt x="850" y="689"/>
                  </a:lnTo>
                  <a:lnTo>
                    <a:pt x="850" y="687"/>
                  </a:lnTo>
                  <a:lnTo>
                    <a:pt x="850" y="684"/>
                  </a:lnTo>
                  <a:lnTo>
                    <a:pt x="850" y="682"/>
                  </a:lnTo>
                  <a:lnTo>
                    <a:pt x="847" y="680"/>
                  </a:lnTo>
                  <a:lnTo>
                    <a:pt x="845" y="675"/>
                  </a:lnTo>
                  <a:lnTo>
                    <a:pt x="845" y="675"/>
                  </a:lnTo>
                  <a:lnTo>
                    <a:pt x="845" y="675"/>
                  </a:lnTo>
                  <a:lnTo>
                    <a:pt x="845" y="675"/>
                  </a:lnTo>
                  <a:lnTo>
                    <a:pt x="845" y="673"/>
                  </a:lnTo>
                  <a:lnTo>
                    <a:pt x="847" y="673"/>
                  </a:lnTo>
                  <a:lnTo>
                    <a:pt x="847" y="670"/>
                  </a:lnTo>
                  <a:lnTo>
                    <a:pt x="847" y="670"/>
                  </a:lnTo>
                  <a:lnTo>
                    <a:pt x="850" y="668"/>
                  </a:lnTo>
                  <a:lnTo>
                    <a:pt x="854" y="668"/>
                  </a:lnTo>
                  <a:lnTo>
                    <a:pt x="864" y="663"/>
                  </a:lnTo>
                  <a:lnTo>
                    <a:pt x="864" y="663"/>
                  </a:lnTo>
                  <a:lnTo>
                    <a:pt x="866" y="663"/>
                  </a:lnTo>
                  <a:lnTo>
                    <a:pt x="869" y="663"/>
                  </a:lnTo>
                  <a:lnTo>
                    <a:pt x="873" y="663"/>
                  </a:lnTo>
                  <a:lnTo>
                    <a:pt x="885" y="658"/>
                  </a:lnTo>
                  <a:lnTo>
                    <a:pt x="885" y="658"/>
                  </a:lnTo>
                  <a:lnTo>
                    <a:pt x="888" y="658"/>
                  </a:lnTo>
                  <a:lnTo>
                    <a:pt x="890" y="658"/>
                  </a:lnTo>
                  <a:lnTo>
                    <a:pt x="892" y="658"/>
                  </a:lnTo>
                  <a:lnTo>
                    <a:pt x="895" y="658"/>
                  </a:lnTo>
                  <a:lnTo>
                    <a:pt x="895" y="658"/>
                  </a:lnTo>
                  <a:lnTo>
                    <a:pt x="897" y="661"/>
                  </a:lnTo>
                  <a:lnTo>
                    <a:pt x="899" y="661"/>
                  </a:lnTo>
                  <a:lnTo>
                    <a:pt x="902" y="661"/>
                  </a:lnTo>
                  <a:lnTo>
                    <a:pt x="902" y="661"/>
                  </a:lnTo>
                  <a:lnTo>
                    <a:pt x="904" y="658"/>
                  </a:lnTo>
                  <a:lnTo>
                    <a:pt x="904" y="658"/>
                  </a:lnTo>
                  <a:lnTo>
                    <a:pt x="904" y="658"/>
                  </a:lnTo>
                  <a:lnTo>
                    <a:pt x="904" y="658"/>
                  </a:lnTo>
                  <a:lnTo>
                    <a:pt x="906" y="656"/>
                  </a:lnTo>
                  <a:lnTo>
                    <a:pt x="906" y="656"/>
                  </a:lnTo>
                  <a:lnTo>
                    <a:pt x="909" y="656"/>
                  </a:lnTo>
                  <a:lnTo>
                    <a:pt x="909" y="654"/>
                  </a:lnTo>
                  <a:lnTo>
                    <a:pt x="906" y="651"/>
                  </a:lnTo>
                  <a:lnTo>
                    <a:pt x="909" y="651"/>
                  </a:lnTo>
                  <a:lnTo>
                    <a:pt x="909" y="649"/>
                  </a:lnTo>
                  <a:lnTo>
                    <a:pt x="909" y="649"/>
                  </a:lnTo>
                  <a:lnTo>
                    <a:pt x="909" y="649"/>
                  </a:lnTo>
                  <a:lnTo>
                    <a:pt x="909" y="647"/>
                  </a:lnTo>
                  <a:lnTo>
                    <a:pt x="909" y="647"/>
                  </a:lnTo>
                  <a:lnTo>
                    <a:pt x="906" y="642"/>
                  </a:lnTo>
                  <a:lnTo>
                    <a:pt x="904" y="642"/>
                  </a:lnTo>
                  <a:lnTo>
                    <a:pt x="904" y="639"/>
                  </a:lnTo>
                  <a:lnTo>
                    <a:pt x="904" y="639"/>
                  </a:lnTo>
                  <a:lnTo>
                    <a:pt x="904" y="637"/>
                  </a:lnTo>
                  <a:lnTo>
                    <a:pt x="904" y="637"/>
                  </a:lnTo>
                  <a:lnTo>
                    <a:pt x="904" y="637"/>
                  </a:lnTo>
                  <a:lnTo>
                    <a:pt x="904" y="635"/>
                  </a:lnTo>
                  <a:lnTo>
                    <a:pt x="904" y="635"/>
                  </a:lnTo>
                  <a:lnTo>
                    <a:pt x="904" y="632"/>
                  </a:lnTo>
                  <a:lnTo>
                    <a:pt x="904" y="632"/>
                  </a:lnTo>
                  <a:lnTo>
                    <a:pt x="904" y="630"/>
                  </a:lnTo>
                  <a:lnTo>
                    <a:pt x="902" y="630"/>
                  </a:lnTo>
                  <a:lnTo>
                    <a:pt x="902" y="628"/>
                  </a:lnTo>
                  <a:lnTo>
                    <a:pt x="902" y="628"/>
                  </a:lnTo>
                  <a:lnTo>
                    <a:pt x="904" y="625"/>
                  </a:lnTo>
                  <a:lnTo>
                    <a:pt x="904" y="625"/>
                  </a:lnTo>
                  <a:lnTo>
                    <a:pt x="904" y="623"/>
                  </a:lnTo>
                  <a:lnTo>
                    <a:pt x="904" y="623"/>
                  </a:lnTo>
                  <a:lnTo>
                    <a:pt x="904" y="623"/>
                  </a:lnTo>
                  <a:lnTo>
                    <a:pt x="904" y="621"/>
                  </a:lnTo>
                  <a:lnTo>
                    <a:pt x="904" y="621"/>
                  </a:lnTo>
                  <a:lnTo>
                    <a:pt x="904" y="621"/>
                  </a:lnTo>
                  <a:lnTo>
                    <a:pt x="902" y="618"/>
                  </a:lnTo>
                  <a:lnTo>
                    <a:pt x="902" y="618"/>
                  </a:lnTo>
                  <a:lnTo>
                    <a:pt x="902" y="618"/>
                  </a:lnTo>
                  <a:lnTo>
                    <a:pt x="899" y="618"/>
                  </a:lnTo>
                  <a:lnTo>
                    <a:pt x="897" y="618"/>
                  </a:lnTo>
                  <a:lnTo>
                    <a:pt x="895" y="618"/>
                  </a:lnTo>
                  <a:lnTo>
                    <a:pt x="892" y="621"/>
                  </a:lnTo>
                  <a:lnTo>
                    <a:pt x="890" y="621"/>
                  </a:lnTo>
                  <a:lnTo>
                    <a:pt x="890" y="623"/>
                  </a:lnTo>
                  <a:lnTo>
                    <a:pt x="890" y="623"/>
                  </a:lnTo>
                  <a:lnTo>
                    <a:pt x="888" y="628"/>
                  </a:lnTo>
                  <a:lnTo>
                    <a:pt x="888" y="628"/>
                  </a:lnTo>
                  <a:lnTo>
                    <a:pt x="885" y="630"/>
                  </a:lnTo>
                  <a:lnTo>
                    <a:pt x="885" y="630"/>
                  </a:lnTo>
                  <a:lnTo>
                    <a:pt x="883" y="632"/>
                  </a:lnTo>
                  <a:lnTo>
                    <a:pt x="883" y="632"/>
                  </a:lnTo>
                  <a:lnTo>
                    <a:pt x="880" y="632"/>
                  </a:lnTo>
                  <a:lnTo>
                    <a:pt x="878" y="630"/>
                  </a:lnTo>
                  <a:lnTo>
                    <a:pt x="876" y="630"/>
                  </a:lnTo>
                  <a:lnTo>
                    <a:pt x="873" y="630"/>
                  </a:lnTo>
                  <a:lnTo>
                    <a:pt x="873" y="630"/>
                  </a:lnTo>
                  <a:lnTo>
                    <a:pt x="871" y="630"/>
                  </a:lnTo>
                  <a:lnTo>
                    <a:pt x="866" y="632"/>
                  </a:lnTo>
                  <a:lnTo>
                    <a:pt x="864" y="635"/>
                  </a:lnTo>
                  <a:lnTo>
                    <a:pt x="857" y="635"/>
                  </a:lnTo>
                  <a:lnTo>
                    <a:pt x="854" y="635"/>
                  </a:lnTo>
                  <a:lnTo>
                    <a:pt x="854" y="635"/>
                  </a:lnTo>
                  <a:lnTo>
                    <a:pt x="854" y="635"/>
                  </a:lnTo>
                  <a:lnTo>
                    <a:pt x="850" y="632"/>
                  </a:lnTo>
                  <a:lnTo>
                    <a:pt x="847" y="632"/>
                  </a:lnTo>
                  <a:lnTo>
                    <a:pt x="843" y="630"/>
                  </a:lnTo>
                  <a:lnTo>
                    <a:pt x="843" y="630"/>
                  </a:lnTo>
                  <a:lnTo>
                    <a:pt x="843" y="632"/>
                  </a:lnTo>
                  <a:lnTo>
                    <a:pt x="838" y="632"/>
                  </a:lnTo>
                  <a:lnTo>
                    <a:pt x="838" y="632"/>
                  </a:lnTo>
                  <a:lnTo>
                    <a:pt x="835" y="632"/>
                  </a:lnTo>
                  <a:lnTo>
                    <a:pt x="835" y="632"/>
                  </a:lnTo>
                  <a:lnTo>
                    <a:pt x="831" y="628"/>
                  </a:lnTo>
                  <a:lnTo>
                    <a:pt x="828" y="628"/>
                  </a:lnTo>
                  <a:lnTo>
                    <a:pt x="828" y="628"/>
                  </a:lnTo>
                  <a:lnTo>
                    <a:pt x="826" y="628"/>
                  </a:lnTo>
                  <a:lnTo>
                    <a:pt x="824" y="628"/>
                  </a:lnTo>
                  <a:lnTo>
                    <a:pt x="824" y="628"/>
                  </a:lnTo>
                  <a:lnTo>
                    <a:pt x="821" y="625"/>
                  </a:lnTo>
                  <a:lnTo>
                    <a:pt x="821" y="625"/>
                  </a:lnTo>
                  <a:lnTo>
                    <a:pt x="819" y="621"/>
                  </a:lnTo>
                  <a:lnTo>
                    <a:pt x="817" y="618"/>
                  </a:lnTo>
                  <a:lnTo>
                    <a:pt x="817" y="618"/>
                  </a:lnTo>
                  <a:lnTo>
                    <a:pt x="814" y="618"/>
                  </a:lnTo>
                  <a:lnTo>
                    <a:pt x="814" y="618"/>
                  </a:lnTo>
                  <a:lnTo>
                    <a:pt x="812" y="618"/>
                  </a:lnTo>
                  <a:lnTo>
                    <a:pt x="812" y="616"/>
                  </a:lnTo>
                  <a:lnTo>
                    <a:pt x="812" y="616"/>
                  </a:lnTo>
                  <a:lnTo>
                    <a:pt x="812" y="611"/>
                  </a:lnTo>
                  <a:lnTo>
                    <a:pt x="809" y="604"/>
                  </a:lnTo>
                  <a:lnTo>
                    <a:pt x="805" y="587"/>
                  </a:lnTo>
                  <a:lnTo>
                    <a:pt x="805" y="585"/>
                  </a:lnTo>
                  <a:lnTo>
                    <a:pt x="805" y="585"/>
                  </a:lnTo>
                  <a:lnTo>
                    <a:pt x="802" y="583"/>
                  </a:lnTo>
                  <a:lnTo>
                    <a:pt x="805" y="583"/>
                  </a:lnTo>
                  <a:lnTo>
                    <a:pt x="805" y="580"/>
                  </a:lnTo>
                  <a:lnTo>
                    <a:pt x="807" y="580"/>
                  </a:lnTo>
                  <a:lnTo>
                    <a:pt x="807" y="580"/>
                  </a:lnTo>
                  <a:lnTo>
                    <a:pt x="807" y="578"/>
                  </a:lnTo>
                  <a:lnTo>
                    <a:pt x="807" y="576"/>
                  </a:lnTo>
                  <a:lnTo>
                    <a:pt x="807" y="573"/>
                  </a:lnTo>
                  <a:lnTo>
                    <a:pt x="809" y="571"/>
                  </a:lnTo>
                  <a:lnTo>
                    <a:pt x="812" y="566"/>
                  </a:lnTo>
                  <a:lnTo>
                    <a:pt x="812" y="566"/>
                  </a:lnTo>
                  <a:lnTo>
                    <a:pt x="812" y="566"/>
                  </a:lnTo>
                  <a:lnTo>
                    <a:pt x="817" y="564"/>
                  </a:lnTo>
                  <a:lnTo>
                    <a:pt x="817" y="564"/>
                  </a:lnTo>
                  <a:lnTo>
                    <a:pt x="819" y="564"/>
                  </a:lnTo>
                  <a:lnTo>
                    <a:pt x="819" y="561"/>
                  </a:lnTo>
                  <a:lnTo>
                    <a:pt x="821" y="561"/>
                  </a:lnTo>
                  <a:lnTo>
                    <a:pt x="821" y="559"/>
                  </a:lnTo>
                  <a:lnTo>
                    <a:pt x="821" y="557"/>
                  </a:lnTo>
                  <a:lnTo>
                    <a:pt x="824" y="557"/>
                  </a:lnTo>
                  <a:lnTo>
                    <a:pt x="828" y="559"/>
                  </a:lnTo>
                  <a:lnTo>
                    <a:pt x="831" y="559"/>
                  </a:lnTo>
                  <a:lnTo>
                    <a:pt x="833" y="559"/>
                  </a:lnTo>
                  <a:lnTo>
                    <a:pt x="833" y="557"/>
                  </a:lnTo>
                  <a:lnTo>
                    <a:pt x="835" y="554"/>
                  </a:lnTo>
                  <a:lnTo>
                    <a:pt x="838" y="554"/>
                  </a:lnTo>
                  <a:lnTo>
                    <a:pt x="838" y="552"/>
                  </a:lnTo>
                  <a:lnTo>
                    <a:pt x="838" y="552"/>
                  </a:lnTo>
                  <a:lnTo>
                    <a:pt x="840" y="552"/>
                  </a:lnTo>
                  <a:lnTo>
                    <a:pt x="840" y="552"/>
                  </a:lnTo>
                  <a:lnTo>
                    <a:pt x="840" y="550"/>
                  </a:lnTo>
                  <a:lnTo>
                    <a:pt x="840" y="547"/>
                  </a:lnTo>
                  <a:lnTo>
                    <a:pt x="840" y="547"/>
                  </a:lnTo>
                  <a:lnTo>
                    <a:pt x="843" y="545"/>
                  </a:lnTo>
                  <a:lnTo>
                    <a:pt x="850" y="540"/>
                  </a:lnTo>
                  <a:lnTo>
                    <a:pt x="850" y="540"/>
                  </a:lnTo>
                  <a:lnTo>
                    <a:pt x="852" y="538"/>
                  </a:lnTo>
                  <a:lnTo>
                    <a:pt x="852" y="538"/>
                  </a:lnTo>
                  <a:lnTo>
                    <a:pt x="852" y="535"/>
                  </a:lnTo>
                  <a:lnTo>
                    <a:pt x="852" y="535"/>
                  </a:lnTo>
                  <a:lnTo>
                    <a:pt x="857" y="535"/>
                  </a:lnTo>
                  <a:lnTo>
                    <a:pt x="857" y="533"/>
                  </a:lnTo>
                  <a:lnTo>
                    <a:pt x="859" y="533"/>
                  </a:lnTo>
                  <a:lnTo>
                    <a:pt x="859" y="531"/>
                  </a:lnTo>
                  <a:lnTo>
                    <a:pt x="862" y="531"/>
                  </a:lnTo>
                  <a:lnTo>
                    <a:pt x="864" y="528"/>
                  </a:lnTo>
                  <a:lnTo>
                    <a:pt x="864" y="528"/>
                  </a:lnTo>
                  <a:lnTo>
                    <a:pt x="864" y="526"/>
                  </a:lnTo>
                  <a:lnTo>
                    <a:pt x="866" y="526"/>
                  </a:lnTo>
                  <a:lnTo>
                    <a:pt x="869" y="524"/>
                  </a:lnTo>
                  <a:lnTo>
                    <a:pt x="871" y="524"/>
                  </a:lnTo>
                  <a:lnTo>
                    <a:pt x="871" y="524"/>
                  </a:lnTo>
                  <a:lnTo>
                    <a:pt x="873" y="524"/>
                  </a:lnTo>
                  <a:lnTo>
                    <a:pt x="873" y="524"/>
                  </a:lnTo>
                  <a:lnTo>
                    <a:pt x="873" y="521"/>
                  </a:lnTo>
                  <a:lnTo>
                    <a:pt x="873" y="521"/>
                  </a:lnTo>
                  <a:lnTo>
                    <a:pt x="876" y="519"/>
                  </a:lnTo>
                  <a:lnTo>
                    <a:pt x="878" y="516"/>
                  </a:lnTo>
                  <a:lnTo>
                    <a:pt x="880" y="516"/>
                  </a:lnTo>
                  <a:lnTo>
                    <a:pt x="883" y="516"/>
                  </a:lnTo>
                  <a:lnTo>
                    <a:pt x="888" y="516"/>
                  </a:lnTo>
                  <a:lnTo>
                    <a:pt x="890" y="514"/>
                  </a:lnTo>
                  <a:lnTo>
                    <a:pt x="892" y="512"/>
                  </a:lnTo>
                  <a:lnTo>
                    <a:pt x="895" y="512"/>
                  </a:lnTo>
                  <a:lnTo>
                    <a:pt x="895" y="509"/>
                  </a:lnTo>
                  <a:lnTo>
                    <a:pt x="897" y="509"/>
                  </a:lnTo>
                  <a:lnTo>
                    <a:pt x="897" y="509"/>
                  </a:lnTo>
                  <a:lnTo>
                    <a:pt x="897" y="507"/>
                  </a:lnTo>
                  <a:lnTo>
                    <a:pt x="899" y="505"/>
                  </a:lnTo>
                  <a:lnTo>
                    <a:pt x="899" y="502"/>
                  </a:lnTo>
                  <a:lnTo>
                    <a:pt x="902" y="502"/>
                  </a:lnTo>
                  <a:lnTo>
                    <a:pt x="904" y="500"/>
                  </a:lnTo>
                  <a:lnTo>
                    <a:pt x="906" y="502"/>
                  </a:lnTo>
                  <a:lnTo>
                    <a:pt x="909" y="500"/>
                  </a:lnTo>
                  <a:lnTo>
                    <a:pt x="909" y="500"/>
                  </a:lnTo>
                  <a:lnTo>
                    <a:pt x="911" y="500"/>
                  </a:lnTo>
                  <a:lnTo>
                    <a:pt x="914" y="500"/>
                  </a:lnTo>
                  <a:lnTo>
                    <a:pt x="914" y="497"/>
                  </a:lnTo>
                  <a:lnTo>
                    <a:pt x="914" y="497"/>
                  </a:lnTo>
                  <a:lnTo>
                    <a:pt x="914" y="495"/>
                  </a:lnTo>
                  <a:lnTo>
                    <a:pt x="916" y="495"/>
                  </a:lnTo>
                  <a:lnTo>
                    <a:pt x="921" y="495"/>
                  </a:lnTo>
                  <a:lnTo>
                    <a:pt x="923" y="495"/>
                  </a:lnTo>
                  <a:lnTo>
                    <a:pt x="923" y="493"/>
                  </a:lnTo>
                  <a:lnTo>
                    <a:pt x="928" y="490"/>
                  </a:lnTo>
                  <a:lnTo>
                    <a:pt x="935" y="486"/>
                  </a:lnTo>
                  <a:lnTo>
                    <a:pt x="935" y="486"/>
                  </a:lnTo>
                  <a:lnTo>
                    <a:pt x="937" y="486"/>
                  </a:lnTo>
                  <a:lnTo>
                    <a:pt x="942" y="483"/>
                  </a:lnTo>
                  <a:lnTo>
                    <a:pt x="944" y="483"/>
                  </a:lnTo>
                  <a:lnTo>
                    <a:pt x="944" y="483"/>
                  </a:lnTo>
                  <a:lnTo>
                    <a:pt x="947" y="481"/>
                  </a:lnTo>
                  <a:lnTo>
                    <a:pt x="949" y="479"/>
                  </a:lnTo>
                  <a:lnTo>
                    <a:pt x="951" y="479"/>
                  </a:lnTo>
                  <a:lnTo>
                    <a:pt x="956" y="476"/>
                  </a:lnTo>
                  <a:lnTo>
                    <a:pt x="959" y="474"/>
                  </a:lnTo>
                  <a:lnTo>
                    <a:pt x="956" y="469"/>
                  </a:lnTo>
                  <a:lnTo>
                    <a:pt x="963" y="469"/>
                  </a:lnTo>
                  <a:lnTo>
                    <a:pt x="963" y="467"/>
                  </a:lnTo>
                  <a:lnTo>
                    <a:pt x="966" y="467"/>
                  </a:lnTo>
                  <a:lnTo>
                    <a:pt x="966" y="464"/>
                  </a:lnTo>
                  <a:lnTo>
                    <a:pt x="966" y="464"/>
                  </a:lnTo>
                  <a:lnTo>
                    <a:pt x="966" y="462"/>
                  </a:lnTo>
                  <a:lnTo>
                    <a:pt x="968" y="462"/>
                  </a:lnTo>
                  <a:lnTo>
                    <a:pt x="970" y="462"/>
                  </a:lnTo>
                  <a:lnTo>
                    <a:pt x="973" y="462"/>
                  </a:lnTo>
                  <a:lnTo>
                    <a:pt x="975" y="460"/>
                  </a:lnTo>
                  <a:lnTo>
                    <a:pt x="978" y="460"/>
                  </a:lnTo>
                  <a:lnTo>
                    <a:pt x="980" y="460"/>
                  </a:lnTo>
                  <a:lnTo>
                    <a:pt x="980" y="460"/>
                  </a:lnTo>
                  <a:lnTo>
                    <a:pt x="982" y="460"/>
                  </a:lnTo>
                  <a:lnTo>
                    <a:pt x="982" y="460"/>
                  </a:lnTo>
                  <a:lnTo>
                    <a:pt x="985" y="460"/>
                  </a:lnTo>
                  <a:lnTo>
                    <a:pt x="985" y="460"/>
                  </a:lnTo>
                  <a:lnTo>
                    <a:pt x="987" y="460"/>
                  </a:lnTo>
                  <a:lnTo>
                    <a:pt x="987" y="460"/>
                  </a:lnTo>
                  <a:lnTo>
                    <a:pt x="987" y="457"/>
                  </a:lnTo>
                  <a:lnTo>
                    <a:pt x="987" y="455"/>
                  </a:lnTo>
                  <a:lnTo>
                    <a:pt x="989" y="455"/>
                  </a:lnTo>
                  <a:lnTo>
                    <a:pt x="989" y="453"/>
                  </a:lnTo>
                  <a:lnTo>
                    <a:pt x="989" y="453"/>
                  </a:lnTo>
                  <a:lnTo>
                    <a:pt x="989" y="450"/>
                  </a:lnTo>
                  <a:lnTo>
                    <a:pt x="989" y="450"/>
                  </a:lnTo>
                  <a:lnTo>
                    <a:pt x="989" y="448"/>
                  </a:lnTo>
                  <a:lnTo>
                    <a:pt x="989" y="445"/>
                  </a:lnTo>
                  <a:lnTo>
                    <a:pt x="992" y="445"/>
                  </a:lnTo>
                  <a:lnTo>
                    <a:pt x="996" y="448"/>
                  </a:lnTo>
                  <a:lnTo>
                    <a:pt x="996" y="445"/>
                  </a:lnTo>
                  <a:lnTo>
                    <a:pt x="996" y="443"/>
                  </a:lnTo>
                  <a:lnTo>
                    <a:pt x="999" y="443"/>
                  </a:lnTo>
                  <a:lnTo>
                    <a:pt x="1001" y="443"/>
                  </a:lnTo>
                  <a:lnTo>
                    <a:pt x="1001" y="441"/>
                  </a:lnTo>
                  <a:lnTo>
                    <a:pt x="1001" y="441"/>
                  </a:lnTo>
                  <a:lnTo>
                    <a:pt x="999" y="438"/>
                  </a:lnTo>
                  <a:lnTo>
                    <a:pt x="999" y="438"/>
                  </a:lnTo>
                  <a:lnTo>
                    <a:pt x="999" y="436"/>
                  </a:lnTo>
                  <a:lnTo>
                    <a:pt x="999" y="436"/>
                  </a:lnTo>
                  <a:lnTo>
                    <a:pt x="999" y="436"/>
                  </a:lnTo>
                  <a:lnTo>
                    <a:pt x="999" y="436"/>
                  </a:lnTo>
                  <a:lnTo>
                    <a:pt x="999" y="436"/>
                  </a:lnTo>
                  <a:lnTo>
                    <a:pt x="1001" y="436"/>
                  </a:lnTo>
                  <a:lnTo>
                    <a:pt x="1001" y="434"/>
                  </a:lnTo>
                  <a:lnTo>
                    <a:pt x="1006" y="431"/>
                  </a:lnTo>
                  <a:lnTo>
                    <a:pt x="1006" y="431"/>
                  </a:lnTo>
                  <a:lnTo>
                    <a:pt x="1006" y="429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191" name="Freeform 190"/>
            <p:cNvSpPr>
              <a:spLocks/>
            </p:cNvSpPr>
            <p:nvPr/>
          </p:nvSpPr>
          <p:spPr bwMode="auto">
            <a:xfrm>
              <a:off x="1358" y="1201"/>
              <a:ext cx="1006" cy="921"/>
            </a:xfrm>
            <a:custGeom>
              <a:avLst/>
              <a:gdLst>
                <a:gd name="T0" fmla="*/ 978 w 1006"/>
                <a:gd name="T1" fmla="*/ 434 h 921"/>
                <a:gd name="T2" fmla="*/ 909 w 1006"/>
                <a:gd name="T3" fmla="*/ 448 h 921"/>
                <a:gd name="T4" fmla="*/ 935 w 1006"/>
                <a:gd name="T5" fmla="*/ 415 h 921"/>
                <a:gd name="T6" fmla="*/ 935 w 1006"/>
                <a:gd name="T7" fmla="*/ 389 h 921"/>
                <a:gd name="T8" fmla="*/ 902 w 1006"/>
                <a:gd name="T9" fmla="*/ 341 h 921"/>
                <a:gd name="T10" fmla="*/ 883 w 1006"/>
                <a:gd name="T11" fmla="*/ 315 h 921"/>
                <a:gd name="T12" fmla="*/ 854 w 1006"/>
                <a:gd name="T13" fmla="*/ 329 h 921"/>
                <a:gd name="T14" fmla="*/ 857 w 1006"/>
                <a:gd name="T15" fmla="*/ 270 h 921"/>
                <a:gd name="T16" fmla="*/ 824 w 1006"/>
                <a:gd name="T17" fmla="*/ 287 h 921"/>
                <a:gd name="T18" fmla="*/ 800 w 1006"/>
                <a:gd name="T19" fmla="*/ 275 h 921"/>
                <a:gd name="T20" fmla="*/ 788 w 1006"/>
                <a:gd name="T21" fmla="*/ 273 h 921"/>
                <a:gd name="T22" fmla="*/ 767 w 1006"/>
                <a:gd name="T23" fmla="*/ 287 h 921"/>
                <a:gd name="T24" fmla="*/ 743 w 1006"/>
                <a:gd name="T25" fmla="*/ 296 h 921"/>
                <a:gd name="T26" fmla="*/ 741 w 1006"/>
                <a:gd name="T27" fmla="*/ 275 h 921"/>
                <a:gd name="T28" fmla="*/ 724 w 1006"/>
                <a:gd name="T29" fmla="*/ 235 h 921"/>
                <a:gd name="T30" fmla="*/ 693 w 1006"/>
                <a:gd name="T31" fmla="*/ 164 h 921"/>
                <a:gd name="T32" fmla="*/ 679 w 1006"/>
                <a:gd name="T33" fmla="*/ 126 h 921"/>
                <a:gd name="T34" fmla="*/ 648 w 1006"/>
                <a:gd name="T35" fmla="*/ 128 h 921"/>
                <a:gd name="T36" fmla="*/ 613 w 1006"/>
                <a:gd name="T37" fmla="*/ 107 h 921"/>
                <a:gd name="T38" fmla="*/ 582 w 1006"/>
                <a:gd name="T39" fmla="*/ 97 h 921"/>
                <a:gd name="T40" fmla="*/ 577 w 1006"/>
                <a:gd name="T41" fmla="*/ 62 h 921"/>
                <a:gd name="T42" fmla="*/ 516 w 1006"/>
                <a:gd name="T43" fmla="*/ 10 h 921"/>
                <a:gd name="T44" fmla="*/ 308 w 1006"/>
                <a:gd name="T45" fmla="*/ 244 h 921"/>
                <a:gd name="T46" fmla="*/ 113 w 1006"/>
                <a:gd name="T47" fmla="*/ 284 h 921"/>
                <a:gd name="T48" fmla="*/ 78 w 1006"/>
                <a:gd name="T49" fmla="*/ 486 h 921"/>
                <a:gd name="T50" fmla="*/ 135 w 1006"/>
                <a:gd name="T51" fmla="*/ 606 h 921"/>
                <a:gd name="T52" fmla="*/ 225 w 1006"/>
                <a:gd name="T53" fmla="*/ 715 h 921"/>
                <a:gd name="T54" fmla="*/ 284 w 1006"/>
                <a:gd name="T55" fmla="*/ 718 h 921"/>
                <a:gd name="T56" fmla="*/ 327 w 1006"/>
                <a:gd name="T57" fmla="*/ 729 h 921"/>
                <a:gd name="T58" fmla="*/ 348 w 1006"/>
                <a:gd name="T59" fmla="*/ 737 h 921"/>
                <a:gd name="T60" fmla="*/ 400 w 1006"/>
                <a:gd name="T61" fmla="*/ 748 h 921"/>
                <a:gd name="T62" fmla="*/ 426 w 1006"/>
                <a:gd name="T63" fmla="*/ 753 h 921"/>
                <a:gd name="T64" fmla="*/ 424 w 1006"/>
                <a:gd name="T65" fmla="*/ 789 h 921"/>
                <a:gd name="T66" fmla="*/ 447 w 1006"/>
                <a:gd name="T67" fmla="*/ 817 h 921"/>
                <a:gd name="T68" fmla="*/ 471 w 1006"/>
                <a:gd name="T69" fmla="*/ 845 h 921"/>
                <a:gd name="T70" fmla="*/ 514 w 1006"/>
                <a:gd name="T71" fmla="*/ 881 h 921"/>
                <a:gd name="T72" fmla="*/ 561 w 1006"/>
                <a:gd name="T73" fmla="*/ 919 h 921"/>
                <a:gd name="T74" fmla="*/ 585 w 1006"/>
                <a:gd name="T75" fmla="*/ 881 h 921"/>
                <a:gd name="T76" fmla="*/ 630 w 1006"/>
                <a:gd name="T77" fmla="*/ 796 h 921"/>
                <a:gd name="T78" fmla="*/ 615 w 1006"/>
                <a:gd name="T79" fmla="*/ 741 h 921"/>
                <a:gd name="T80" fmla="*/ 630 w 1006"/>
                <a:gd name="T81" fmla="*/ 715 h 921"/>
                <a:gd name="T82" fmla="*/ 622 w 1006"/>
                <a:gd name="T83" fmla="*/ 687 h 921"/>
                <a:gd name="T84" fmla="*/ 651 w 1006"/>
                <a:gd name="T85" fmla="*/ 670 h 921"/>
                <a:gd name="T86" fmla="*/ 667 w 1006"/>
                <a:gd name="T87" fmla="*/ 689 h 921"/>
                <a:gd name="T88" fmla="*/ 656 w 1006"/>
                <a:gd name="T89" fmla="*/ 701 h 921"/>
                <a:gd name="T90" fmla="*/ 734 w 1006"/>
                <a:gd name="T91" fmla="*/ 737 h 921"/>
                <a:gd name="T92" fmla="*/ 722 w 1006"/>
                <a:gd name="T93" fmla="*/ 784 h 921"/>
                <a:gd name="T94" fmla="*/ 691 w 1006"/>
                <a:gd name="T95" fmla="*/ 808 h 921"/>
                <a:gd name="T96" fmla="*/ 727 w 1006"/>
                <a:gd name="T97" fmla="*/ 815 h 921"/>
                <a:gd name="T98" fmla="*/ 769 w 1006"/>
                <a:gd name="T99" fmla="*/ 755 h 921"/>
                <a:gd name="T100" fmla="*/ 819 w 1006"/>
                <a:gd name="T101" fmla="*/ 763 h 921"/>
                <a:gd name="T102" fmla="*/ 843 w 1006"/>
                <a:gd name="T103" fmla="*/ 755 h 921"/>
                <a:gd name="T104" fmla="*/ 854 w 1006"/>
                <a:gd name="T105" fmla="*/ 739 h 921"/>
                <a:gd name="T106" fmla="*/ 850 w 1006"/>
                <a:gd name="T107" fmla="*/ 689 h 921"/>
                <a:gd name="T108" fmla="*/ 904 w 1006"/>
                <a:gd name="T109" fmla="*/ 658 h 921"/>
                <a:gd name="T110" fmla="*/ 904 w 1006"/>
                <a:gd name="T111" fmla="*/ 623 h 921"/>
                <a:gd name="T112" fmla="*/ 854 w 1006"/>
                <a:gd name="T113" fmla="*/ 635 h 921"/>
                <a:gd name="T114" fmla="*/ 802 w 1006"/>
                <a:gd name="T115" fmla="*/ 583 h 921"/>
                <a:gd name="T116" fmla="*/ 840 w 1006"/>
                <a:gd name="T117" fmla="*/ 547 h 921"/>
                <a:gd name="T118" fmla="*/ 895 w 1006"/>
                <a:gd name="T119" fmla="*/ 509 h 921"/>
                <a:gd name="T120" fmla="*/ 956 w 1006"/>
                <a:gd name="T121" fmla="*/ 469 h 921"/>
                <a:gd name="T122" fmla="*/ 996 w 1006"/>
                <a:gd name="T123" fmla="*/ 443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6" h="921">
                  <a:moveTo>
                    <a:pt x="1006" y="429"/>
                  </a:moveTo>
                  <a:lnTo>
                    <a:pt x="1006" y="429"/>
                  </a:lnTo>
                  <a:lnTo>
                    <a:pt x="1006" y="429"/>
                  </a:lnTo>
                  <a:lnTo>
                    <a:pt x="1004" y="429"/>
                  </a:lnTo>
                  <a:lnTo>
                    <a:pt x="1004" y="426"/>
                  </a:lnTo>
                  <a:lnTo>
                    <a:pt x="1001" y="426"/>
                  </a:lnTo>
                  <a:lnTo>
                    <a:pt x="999" y="426"/>
                  </a:lnTo>
                  <a:lnTo>
                    <a:pt x="999" y="426"/>
                  </a:lnTo>
                  <a:lnTo>
                    <a:pt x="996" y="426"/>
                  </a:lnTo>
                  <a:lnTo>
                    <a:pt x="996" y="426"/>
                  </a:lnTo>
                  <a:lnTo>
                    <a:pt x="992" y="426"/>
                  </a:lnTo>
                  <a:lnTo>
                    <a:pt x="989" y="426"/>
                  </a:lnTo>
                  <a:lnTo>
                    <a:pt x="989" y="426"/>
                  </a:lnTo>
                  <a:lnTo>
                    <a:pt x="987" y="429"/>
                  </a:lnTo>
                  <a:lnTo>
                    <a:pt x="987" y="429"/>
                  </a:lnTo>
                  <a:lnTo>
                    <a:pt x="987" y="429"/>
                  </a:lnTo>
                  <a:lnTo>
                    <a:pt x="987" y="431"/>
                  </a:lnTo>
                  <a:lnTo>
                    <a:pt x="985" y="431"/>
                  </a:lnTo>
                  <a:lnTo>
                    <a:pt x="985" y="431"/>
                  </a:lnTo>
                  <a:lnTo>
                    <a:pt x="982" y="431"/>
                  </a:lnTo>
                  <a:lnTo>
                    <a:pt x="982" y="431"/>
                  </a:lnTo>
                  <a:lnTo>
                    <a:pt x="980" y="431"/>
                  </a:lnTo>
                  <a:lnTo>
                    <a:pt x="980" y="431"/>
                  </a:lnTo>
                  <a:lnTo>
                    <a:pt x="980" y="434"/>
                  </a:lnTo>
                  <a:lnTo>
                    <a:pt x="980" y="436"/>
                  </a:lnTo>
                  <a:lnTo>
                    <a:pt x="980" y="436"/>
                  </a:lnTo>
                  <a:lnTo>
                    <a:pt x="980" y="436"/>
                  </a:lnTo>
                  <a:lnTo>
                    <a:pt x="980" y="436"/>
                  </a:lnTo>
                  <a:lnTo>
                    <a:pt x="978" y="436"/>
                  </a:lnTo>
                  <a:lnTo>
                    <a:pt x="978" y="436"/>
                  </a:lnTo>
                  <a:lnTo>
                    <a:pt x="978" y="434"/>
                  </a:lnTo>
                  <a:lnTo>
                    <a:pt x="978" y="434"/>
                  </a:lnTo>
                  <a:lnTo>
                    <a:pt x="978" y="431"/>
                  </a:lnTo>
                  <a:lnTo>
                    <a:pt x="975" y="431"/>
                  </a:lnTo>
                  <a:lnTo>
                    <a:pt x="968" y="431"/>
                  </a:lnTo>
                  <a:lnTo>
                    <a:pt x="966" y="431"/>
                  </a:lnTo>
                  <a:lnTo>
                    <a:pt x="963" y="431"/>
                  </a:lnTo>
                  <a:lnTo>
                    <a:pt x="963" y="431"/>
                  </a:lnTo>
                  <a:lnTo>
                    <a:pt x="961" y="431"/>
                  </a:lnTo>
                  <a:lnTo>
                    <a:pt x="961" y="431"/>
                  </a:lnTo>
                  <a:lnTo>
                    <a:pt x="961" y="431"/>
                  </a:lnTo>
                  <a:lnTo>
                    <a:pt x="961" y="431"/>
                  </a:lnTo>
                  <a:lnTo>
                    <a:pt x="959" y="431"/>
                  </a:lnTo>
                  <a:lnTo>
                    <a:pt x="959" y="431"/>
                  </a:lnTo>
                  <a:lnTo>
                    <a:pt x="959" y="429"/>
                  </a:lnTo>
                  <a:lnTo>
                    <a:pt x="951" y="429"/>
                  </a:lnTo>
                  <a:lnTo>
                    <a:pt x="947" y="429"/>
                  </a:lnTo>
                  <a:lnTo>
                    <a:pt x="947" y="429"/>
                  </a:lnTo>
                  <a:lnTo>
                    <a:pt x="944" y="429"/>
                  </a:lnTo>
                  <a:lnTo>
                    <a:pt x="942" y="429"/>
                  </a:lnTo>
                  <a:lnTo>
                    <a:pt x="940" y="434"/>
                  </a:lnTo>
                  <a:lnTo>
                    <a:pt x="937" y="434"/>
                  </a:lnTo>
                  <a:lnTo>
                    <a:pt x="921" y="441"/>
                  </a:lnTo>
                  <a:lnTo>
                    <a:pt x="921" y="441"/>
                  </a:lnTo>
                  <a:lnTo>
                    <a:pt x="921" y="441"/>
                  </a:lnTo>
                  <a:lnTo>
                    <a:pt x="918" y="441"/>
                  </a:lnTo>
                  <a:lnTo>
                    <a:pt x="918" y="441"/>
                  </a:lnTo>
                  <a:lnTo>
                    <a:pt x="916" y="441"/>
                  </a:lnTo>
                  <a:lnTo>
                    <a:pt x="916" y="445"/>
                  </a:lnTo>
                  <a:lnTo>
                    <a:pt x="914" y="445"/>
                  </a:lnTo>
                  <a:lnTo>
                    <a:pt x="914" y="448"/>
                  </a:lnTo>
                  <a:lnTo>
                    <a:pt x="909" y="448"/>
                  </a:lnTo>
                  <a:lnTo>
                    <a:pt x="909" y="448"/>
                  </a:lnTo>
                  <a:lnTo>
                    <a:pt x="909" y="448"/>
                  </a:lnTo>
                  <a:lnTo>
                    <a:pt x="909" y="448"/>
                  </a:lnTo>
                  <a:lnTo>
                    <a:pt x="909" y="443"/>
                  </a:lnTo>
                  <a:lnTo>
                    <a:pt x="909" y="441"/>
                  </a:lnTo>
                  <a:lnTo>
                    <a:pt x="909" y="438"/>
                  </a:lnTo>
                  <a:lnTo>
                    <a:pt x="909" y="438"/>
                  </a:lnTo>
                  <a:lnTo>
                    <a:pt x="909" y="436"/>
                  </a:lnTo>
                  <a:lnTo>
                    <a:pt x="911" y="436"/>
                  </a:lnTo>
                  <a:lnTo>
                    <a:pt x="911" y="434"/>
                  </a:lnTo>
                  <a:lnTo>
                    <a:pt x="916" y="431"/>
                  </a:lnTo>
                  <a:lnTo>
                    <a:pt x="935" y="422"/>
                  </a:lnTo>
                  <a:lnTo>
                    <a:pt x="937" y="422"/>
                  </a:lnTo>
                  <a:lnTo>
                    <a:pt x="944" y="422"/>
                  </a:lnTo>
                  <a:lnTo>
                    <a:pt x="944" y="419"/>
                  </a:lnTo>
                  <a:lnTo>
                    <a:pt x="947" y="419"/>
                  </a:lnTo>
                  <a:lnTo>
                    <a:pt x="947" y="417"/>
                  </a:lnTo>
                  <a:lnTo>
                    <a:pt x="944" y="417"/>
                  </a:lnTo>
                  <a:lnTo>
                    <a:pt x="944" y="417"/>
                  </a:lnTo>
                  <a:lnTo>
                    <a:pt x="944" y="417"/>
                  </a:lnTo>
                  <a:lnTo>
                    <a:pt x="942" y="417"/>
                  </a:lnTo>
                  <a:lnTo>
                    <a:pt x="942" y="417"/>
                  </a:lnTo>
                  <a:lnTo>
                    <a:pt x="942" y="419"/>
                  </a:lnTo>
                  <a:lnTo>
                    <a:pt x="942" y="419"/>
                  </a:lnTo>
                  <a:lnTo>
                    <a:pt x="940" y="419"/>
                  </a:lnTo>
                  <a:lnTo>
                    <a:pt x="940" y="417"/>
                  </a:lnTo>
                  <a:lnTo>
                    <a:pt x="937" y="415"/>
                  </a:lnTo>
                  <a:lnTo>
                    <a:pt x="937" y="415"/>
                  </a:lnTo>
                  <a:lnTo>
                    <a:pt x="937" y="415"/>
                  </a:lnTo>
                  <a:lnTo>
                    <a:pt x="937" y="415"/>
                  </a:lnTo>
                  <a:lnTo>
                    <a:pt x="935" y="415"/>
                  </a:lnTo>
                  <a:lnTo>
                    <a:pt x="935" y="415"/>
                  </a:lnTo>
                  <a:lnTo>
                    <a:pt x="935" y="415"/>
                  </a:lnTo>
                  <a:lnTo>
                    <a:pt x="935" y="415"/>
                  </a:lnTo>
                  <a:lnTo>
                    <a:pt x="935" y="415"/>
                  </a:lnTo>
                  <a:lnTo>
                    <a:pt x="933" y="415"/>
                  </a:lnTo>
                  <a:lnTo>
                    <a:pt x="928" y="415"/>
                  </a:lnTo>
                  <a:lnTo>
                    <a:pt x="925" y="415"/>
                  </a:lnTo>
                  <a:lnTo>
                    <a:pt x="925" y="415"/>
                  </a:lnTo>
                  <a:lnTo>
                    <a:pt x="925" y="412"/>
                  </a:lnTo>
                  <a:lnTo>
                    <a:pt x="925" y="410"/>
                  </a:lnTo>
                  <a:lnTo>
                    <a:pt x="925" y="410"/>
                  </a:lnTo>
                  <a:lnTo>
                    <a:pt x="923" y="410"/>
                  </a:lnTo>
                  <a:lnTo>
                    <a:pt x="923" y="410"/>
                  </a:lnTo>
                  <a:lnTo>
                    <a:pt x="923" y="410"/>
                  </a:lnTo>
                  <a:lnTo>
                    <a:pt x="921" y="410"/>
                  </a:lnTo>
                  <a:lnTo>
                    <a:pt x="921" y="410"/>
                  </a:lnTo>
                  <a:lnTo>
                    <a:pt x="921" y="408"/>
                  </a:lnTo>
                  <a:lnTo>
                    <a:pt x="921" y="408"/>
                  </a:lnTo>
                  <a:lnTo>
                    <a:pt x="921" y="408"/>
                  </a:lnTo>
                  <a:lnTo>
                    <a:pt x="921" y="408"/>
                  </a:lnTo>
                  <a:lnTo>
                    <a:pt x="921" y="405"/>
                  </a:lnTo>
                  <a:lnTo>
                    <a:pt x="923" y="405"/>
                  </a:lnTo>
                  <a:lnTo>
                    <a:pt x="930" y="403"/>
                  </a:lnTo>
                  <a:lnTo>
                    <a:pt x="930" y="403"/>
                  </a:lnTo>
                  <a:lnTo>
                    <a:pt x="933" y="400"/>
                  </a:lnTo>
                  <a:lnTo>
                    <a:pt x="933" y="400"/>
                  </a:lnTo>
                  <a:lnTo>
                    <a:pt x="933" y="398"/>
                  </a:lnTo>
                  <a:lnTo>
                    <a:pt x="935" y="398"/>
                  </a:lnTo>
                  <a:lnTo>
                    <a:pt x="937" y="396"/>
                  </a:lnTo>
                  <a:lnTo>
                    <a:pt x="940" y="393"/>
                  </a:lnTo>
                  <a:lnTo>
                    <a:pt x="937" y="391"/>
                  </a:lnTo>
                  <a:lnTo>
                    <a:pt x="937" y="391"/>
                  </a:lnTo>
                  <a:lnTo>
                    <a:pt x="937" y="391"/>
                  </a:lnTo>
                  <a:lnTo>
                    <a:pt x="937" y="391"/>
                  </a:lnTo>
                  <a:lnTo>
                    <a:pt x="935" y="389"/>
                  </a:lnTo>
                  <a:lnTo>
                    <a:pt x="935" y="386"/>
                  </a:lnTo>
                  <a:lnTo>
                    <a:pt x="935" y="384"/>
                  </a:lnTo>
                  <a:lnTo>
                    <a:pt x="933" y="384"/>
                  </a:lnTo>
                  <a:lnTo>
                    <a:pt x="933" y="381"/>
                  </a:lnTo>
                  <a:lnTo>
                    <a:pt x="933" y="379"/>
                  </a:lnTo>
                  <a:lnTo>
                    <a:pt x="933" y="379"/>
                  </a:lnTo>
                  <a:lnTo>
                    <a:pt x="933" y="377"/>
                  </a:lnTo>
                  <a:lnTo>
                    <a:pt x="933" y="377"/>
                  </a:lnTo>
                  <a:lnTo>
                    <a:pt x="930" y="377"/>
                  </a:lnTo>
                  <a:lnTo>
                    <a:pt x="928" y="377"/>
                  </a:lnTo>
                  <a:lnTo>
                    <a:pt x="928" y="377"/>
                  </a:lnTo>
                  <a:lnTo>
                    <a:pt x="928" y="377"/>
                  </a:lnTo>
                  <a:lnTo>
                    <a:pt x="921" y="372"/>
                  </a:lnTo>
                  <a:lnTo>
                    <a:pt x="921" y="370"/>
                  </a:lnTo>
                  <a:lnTo>
                    <a:pt x="918" y="370"/>
                  </a:lnTo>
                  <a:lnTo>
                    <a:pt x="916" y="370"/>
                  </a:lnTo>
                  <a:lnTo>
                    <a:pt x="916" y="370"/>
                  </a:lnTo>
                  <a:lnTo>
                    <a:pt x="916" y="370"/>
                  </a:lnTo>
                  <a:lnTo>
                    <a:pt x="914" y="367"/>
                  </a:lnTo>
                  <a:lnTo>
                    <a:pt x="914" y="367"/>
                  </a:lnTo>
                  <a:lnTo>
                    <a:pt x="911" y="365"/>
                  </a:lnTo>
                  <a:lnTo>
                    <a:pt x="911" y="360"/>
                  </a:lnTo>
                  <a:lnTo>
                    <a:pt x="909" y="358"/>
                  </a:lnTo>
                  <a:lnTo>
                    <a:pt x="909" y="355"/>
                  </a:lnTo>
                  <a:lnTo>
                    <a:pt x="902" y="351"/>
                  </a:lnTo>
                  <a:lnTo>
                    <a:pt x="902" y="348"/>
                  </a:lnTo>
                  <a:lnTo>
                    <a:pt x="902" y="346"/>
                  </a:lnTo>
                  <a:lnTo>
                    <a:pt x="902" y="346"/>
                  </a:lnTo>
                  <a:lnTo>
                    <a:pt x="902" y="344"/>
                  </a:lnTo>
                  <a:lnTo>
                    <a:pt x="902" y="344"/>
                  </a:lnTo>
                  <a:lnTo>
                    <a:pt x="902" y="341"/>
                  </a:lnTo>
                  <a:lnTo>
                    <a:pt x="902" y="341"/>
                  </a:lnTo>
                  <a:lnTo>
                    <a:pt x="899" y="341"/>
                  </a:lnTo>
                  <a:lnTo>
                    <a:pt x="899" y="339"/>
                  </a:lnTo>
                  <a:lnTo>
                    <a:pt x="899" y="339"/>
                  </a:lnTo>
                  <a:lnTo>
                    <a:pt x="899" y="339"/>
                  </a:lnTo>
                  <a:lnTo>
                    <a:pt x="899" y="337"/>
                  </a:lnTo>
                  <a:lnTo>
                    <a:pt x="902" y="337"/>
                  </a:lnTo>
                  <a:lnTo>
                    <a:pt x="902" y="337"/>
                  </a:lnTo>
                  <a:lnTo>
                    <a:pt x="902" y="334"/>
                  </a:lnTo>
                  <a:lnTo>
                    <a:pt x="902" y="332"/>
                  </a:lnTo>
                  <a:lnTo>
                    <a:pt x="902" y="329"/>
                  </a:lnTo>
                  <a:lnTo>
                    <a:pt x="899" y="329"/>
                  </a:lnTo>
                  <a:lnTo>
                    <a:pt x="899" y="329"/>
                  </a:lnTo>
                  <a:lnTo>
                    <a:pt x="899" y="327"/>
                  </a:lnTo>
                  <a:lnTo>
                    <a:pt x="897" y="327"/>
                  </a:lnTo>
                  <a:lnTo>
                    <a:pt x="897" y="327"/>
                  </a:lnTo>
                  <a:lnTo>
                    <a:pt x="897" y="327"/>
                  </a:lnTo>
                  <a:lnTo>
                    <a:pt x="897" y="327"/>
                  </a:lnTo>
                  <a:lnTo>
                    <a:pt x="897" y="322"/>
                  </a:lnTo>
                  <a:lnTo>
                    <a:pt x="897" y="320"/>
                  </a:lnTo>
                  <a:lnTo>
                    <a:pt x="895" y="315"/>
                  </a:lnTo>
                  <a:lnTo>
                    <a:pt x="892" y="315"/>
                  </a:lnTo>
                  <a:lnTo>
                    <a:pt x="890" y="318"/>
                  </a:lnTo>
                  <a:lnTo>
                    <a:pt x="890" y="318"/>
                  </a:lnTo>
                  <a:lnTo>
                    <a:pt x="890" y="318"/>
                  </a:lnTo>
                  <a:lnTo>
                    <a:pt x="890" y="318"/>
                  </a:lnTo>
                  <a:lnTo>
                    <a:pt x="888" y="315"/>
                  </a:lnTo>
                  <a:lnTo>
                    <a:pt x="888" y="315"/>
                  </a:lnTo>
                  <a:lnTo>
                    <a:pt x="888" y="313"/>
                  </a:lnTo>
                  <a:lnTo>
                    <a:pt x="885" y="313"/>
                  </a:lnTo>
                  <a:lnTo>
                    <a:pt x="885" y="315"/>
                  </a:lnTo>
                  <a:lnTo>
                    <a:pt x="885" y="315"/>
                  </a:lnTo>
                  <a:lnTo>
                    <a:pt x="883" y="315"/>
                  </a:lnTo>
                  <a:lnTo>
                    <a:pt x="883" y="315"/>
                  </a:lnTo>
                  <a:lnTo>
                    <a:pt x="883" y="315"/>
                  </a:lnTo>
                  <a:lnTo>
                    <a:pt x="883" y="313"/>
                  </a:lnTo>
                  <a:lnTo>
                    <a:pt x="880" y="313"/>
                  </a:lnTo>
                  <a:lnTo>
                    <a:pt x="880" y="315"/>
                  </a:lnTo>
                  <a:lnTo>
                    <a:pt x="878" y="318"/>
                  </a:lnTo>
                  <a:lnTo>
                    <a:pt x="876" y="318"/>
                  </a:lnTo>
                  <a:lnTo>
                    <a:pt x="876" y="318"/>
                  </a:lnTo>
                  <a:lnTo>
                    <a:pt x="871" y="315"/>
                  </a:lnTo>
                  <a:lnTo>
                    <a:pt x="869" y="315"/>
                  </a:lnTo>
                  <a:lnTo>
                    <a:pt x="869" y="315"/>
                  </a:lnTo>
                  <a:lnTo>
                    <a:pt x="866" y="318"/>
                  </a:lnTo>
                  <a:lnTo>
                    <a:pt x="866" y="318"/>
                  </a:lnTo>
                  <a:lnTo>
                    <a:pt x="869" y="320"/>
                  </a:lnTo>
                  <a:lnTo>
                    <a:pt x="871" y="322"/>
                  </a:lnTo>
                  <a:lnTo>
                    <a:pt x="871" y="322"/>
                  </a:lnTo>
                  <a:lnTo>
                    <a:pt x="871" y="322"/>
                  </a:lnTo>
                  <a:lnTo>
                    <a:pt x="871" y="325"/>
                  </a:lnTo>
                  <a:lnTo>
                    <a:pt x="866" y="325"/>
                  </a:lnTo>
                  <a:lnTo>
                    <a:pt x="864" y="325"/>
                  </a:lnTo>
                  <a:lnTo>
                    <a:pt x="862" y="327"/>
                  </a:lnTo>
                  <a:lnTo>
                    <a:pt x="862" y="329"/>
                  </a:lnTo>
                  <a:lnTo>
                    <a:pt x="859" y="332"/>
                  </a:lnTo>
                  <a:lnTo>
                    <a:pt x="857" y="332"/>
                  </a:lnTo>
                  <a:lnTo>
                    <a:pt x="852" y="332"/>
                  </a:lnTo>
                  <a:lnTo>
                    <a:pt x="852" y="332"/>
                  </a:lnTo>
                  <a:lnTo>
                    <a:pt x="852" y="332"/>
                  </a:lnTo>
                  <a:lnTo>
                    <a:pt x="850" y="332"/>
                  </a:lnTo>
                  <a:lnTo>
                    <a:pt x="850" y="329"/>
                  </a:lnTo>
                  <a:lnTo>
                    <a:pt x="852" y="329"/>
                  </a:lnTo>
                  <a:lnTo>
                    <a:pt x="852" y="329"/>
                  </a:lnTo>
                  <a:lnTo>
                    <a:pt x="854" y="329"/>
                  </a:lnTo>
                  <a:lnTo>
                    <a:pt x="854" y="327"/>
                  </a:lnTo>
                  <a:lnTo>
                    <a:pt x="854" y="327"/>
                  </a:lnTo>
                  <a:lnTo>
                    <a:pt x="854" y="327"/>
                  </a:lnTo>
                  <a:lnTo>
                    <a:pt x="852" y="327"/>
                  </a:lnTo>
                  <a:lnTo>
                    <a:pt x="852" y="325"/>
                  </a:lnTo>
                  <a:lnTo>
                    <a:pt x="852" y="325"/>
                  </a:lnTo>
                  <a:lnTo>
                    <a:pt x="852" y="322"/>
                  </a:lnTo>
                  <a:lnTo>
                    <a:pt x="854" y="315"/>
                  </a:lnTo>
                  <a:lnTo>
                    <a:pt x="854" y="313"/>
                  </a:lnTo>
                  <a:lnTo>
                    <a:pt x="857" y="310"/>
                  </a:lnTo>
                  <a:lnTo>
                    <a:pt x="857" y="310"/>
                  </a:lnTo>
                  <a:lnTo>
                    <a:pt x="857" y="308"/>
                  </a:lnTo>
                  <a:lnTo>
                    <a:pt x="857" y="308"/>
                  </a:lnTo>
                  <a:lnTo>
                    <a:pt x="857" y="303"/>
                  </a:lnTo>
                  <a:lnTo>
                    <a:pt x="857" y="301"/>
                  </a:lnTo>
                  <a:lnTo>
                    <a:pt x="857" y="301"/>
                  </a:lnTo>
                  <a:lnTo>
                    <a:pt x="857" y="299"/>
                  </a:lnTo>
                  <a:lnTo>
                    <a:pt x="857" y="296"/>
                  </a:lnTo>
                  <a:lnTo>
                    <a:pt x="857" y="296"/>
                  </a:lnTo>
                  <a:lnTo>
                    <a:pt x="857" y="294"/>
                  </a:lnTo>
                  <a:lnTo>
                    <a:pt x="857" y="294"/>
                  </a:lnTo>
                  <a:lnTo>
                    <a:pt x="857" y="292"/>
                  </a:lnTo>
                  <a:lnTo>
                    <a:pt x="857" y="292"/>
                  </a:lnTo>
                  <a:lnTo>
                    <a:pt x="854" y="292"/>
                  </a:lnTo>
                  <a:lnTo>
                    <a:pt x="854" y="289"/>
                  </a:lnTo>
                  <a:lnTo>
                    <a:pt x="854" y="287"/>
                  </a:lnTo>
                  <a:lnTo>
                    <a:pt x="854" y="284"/>
                  </a:lnTo>
                  <a:lnTo>
                    <a:pt x="854" y="282"/>
                  </a:lnTo>
                  <a:lnTo>
                    <a:pt x="857" y="275"/>
                  </a:lnTo>
                  <a:lnTo>
                    <a:pt x="857" y="273"/>
                  </a:lnTo>
                  <a:lnTo>
                    <a:pt x="857" y="270"/>
                  </a:lnTo>
                  <a:lnTo>
                    <a:pt x="857" y="270"/>
                  </a:lnTo>
                  <a:lnTo>
                    <a:pt x="854" y="268"/>
                  </a:lnTo>
                  <a:lnTo>
                    <a:pt x="850" y="266"/>
                  </a:lnTo>
                  <a:lnTo>
                    <a:pt x="850" y="263"/>
                  </a:lnTo>
                  <a:lnTo>
                    <a:pt x="847" y="261"/>
                  </a:lnTo>
                  <a:lnTo>
                    <a:pt x="847" y="261"/>
                  </a:lnTo>
                  <a:lnTo>
                    <a:pt x="847" y="261"/>
                  </a:lnTo>
                  <a:lnTo>
                    <a:pt x="845" y="261"/>
                  </a:lnTo>
                  <a:lnTo>
                    <a:pt x="845" y="261"/>
                  </a:lnTo>
                  <a:lnTo>
                    <a:pt x="845" y="261"/>
                  </a:lnTo>
                  <a:lnTo>
                    <a:pt x="843" y="261"/>
                  </a:lnTo>
                  <a:lnTo>
                    <a:pt x="840" y="261"/>
                  </a:lnTo>
                  <a:lnTo>
                    <a:pt x="840" y="263"/>
                  </a:lnTo>
                  <a:lnTo>
                    <a:pt x="840" y="263"/>
                  </a:lnTo>
                  <a:lnTo>
                    <a:pt x="838" y="266"/>
                  </a:lnTo>
                  <a:lnTo>
                    <a:pt x="835" y="270"/>
                  </a:lnTo>
                  <a:lnTo>
                    <a:pt x="833" y="270"/>
                  </a:lnTo>
                  <a:lnTo>
                    <a:pt x="833" y="273"/>
                  </a:lnTo>
                  <a:lnTo>
                    <a:pt x="831" y="273"/>
                  </a:lnTo>
                  <a:lnTo>
                    <a:pt x="828" y="275"/>
                  </a:lnTo>
                  <a:lnTo>
                    <a:pt x="828" y="275"/>
                  </a:lnTo>
                  <a:lnTo>
                    <a:pt x="826" y="275"/>
                  </a:lnTo>
                  <a:lnTo>
                    <a:pt x="826" y="277"/>
                  </a:lnTo>
                  <a:lnTo>
                    <a:pt x="824" y="277"/>
                  </a:lnTo>
                  <a:lnTo>
                    <a:pt x="824" y="277"/>
                  </a:lnTo>
                  <a:lnTo>
                    <a:pt x="824" y="280"/>
                  </a:lnTo>
                  <a:lnTo>
                    <a:pt x="821" y="280"/>
                  </a:lnTo>
                  <a:lnTo>
                    <a:pt x="821" y="280"/>
                  </a:lnTo>
                  <a:lnTo>
                    <a:pt x="821" y="282"/>
                  </a:lnTo>
                  <a:lnTo>
                    <a:pt x="821" y="282"/>
                  </a:lnTo>
                  <a:lnTo>
                    <a:pt x="824" y="284"/>
                  </a:lnTo>
                  <a:lnTo>
                    <a:pt x="824" y="287"/>
                  </a:lnTo>
                  <a:lnTo>
                    <a:pt x="824" y="287"/>
                  </a:lnTo>
                  <a:lnTo>
                    <a:pt x="824" y="287"/>
                  </a:lnTo>
                  <a:lnTo>
                    <a:pt x="824" y="289"/>
                  </a:lnTo>
                  <a:lnTo>
                    <a:pt x="821" y="289"/>
                  </a:lnTo>
                  <a:lnTo>
                    <a:pt x="819" y="289"/>
                  </a:lnTo>
                  <a:lnTo>
                    <a:pt x="819" y="289"/>
                  </a:lnTo>
                  <a:lnTo>
                    <a:pt x="817" y="289"/>
                  </a:lnTo>
                  <a:lnTo>
                    <a:pt x="817" y="289"/>
                  </a:lnTo>
                  <a:lnTo>
                    <a:pt x="817" y="292"/>
                  </a:lnTo>
                  <a:lnTo>
                    <a:pt x="814" y="294"/>
                  </a:lnTo>
                  <a:lnTo>
                    <a:pt x="812" y="294"/>
                  </a:lnTo>
                  <a:lnTo>
                    <a:pt x="812" y="294"/>
                  </a:lnTo>
                  <a:lnTo>
                    <a:pt x="812" y="294"/>
                  </a:lnTo>
                  <a:lnTo>
                    <a:pt x="809" y="292"/>
                  </a:lnTo>
                  <a:lnTo>
                    <a:pt x="809" y="292"/>
                  </a:lnTo>
                  <a:lnTo>
                    <a:pt x="809" y="287"/>
                  </a:lnTo>
                  <a:lnTo>
                    <a:pt x="809" y="284"/>
                  </a:lnTo>
                  <a:lnTo>
                    <a:pt x="807" y="284"/>
                  </a:lnTo>
                  <a:lnTo>
                    <a:pt x="807" y="284"/>
                  </a:lnTo>
                  <a:lnTo>
                    <a:pt x="805" y="284"/>
                  </a:lnTo>
                  <a:lnTo>
                    <a:pt x="805" y="284"/>
                  </a:lnTo>
                  <a:lnTo>
                    <a:pt x="800" y="282"/>
                  </a:lnTo>
                  <a:lnTo>
                    <a:pt x="800" y="282"/>
                  </a:lnTo>
                  <a:lnTo>
                    <a:pt x="800" y="282"/>
                  </a:lnTo>
                  <a:lnTo>
                    <a:pt x="800" y="280"/>
                  </a:lnTo>
                  <a:lnTo>
                    <a:pt x="802" y="280"/>
                  </a:lnTo>
                  <a:lnTo>
                    <a:pt x="802" y="280"/>
                  </a:lnTo>
                  <a:lnTo>
                    <a:pt x="802" y="280"/>
                  </a:lnTo>
                  <a:lnTo>
                    <a:pt x="802" y="280"/>
                  </a:lnTo>
                  <a:lnTo>
                    <a:pt x="802" y="277"/>
                  </a:lnTo>
                  <a:lnTo>
                    <a:pt x="800" y="277"/>
                  </a:lnTo>
                  <a:lnTo>
                    <a:pt x="800" y="275"/>
                  </a:lnTo>
                  <a:lnTo>
                    <a:pt x="800" y="275"/>
                  </a:lnTo>
                  <a:lnTo>
                    <a:pt x="800" y="275"/>
                  </a:lnTo>
                  <a:lnTo>
                    <a:pt x="800" y="275"/>
                  </a:lnTo>
                  <a:lnTo>
                    <a:pt x="800" y="275"/>
                  </a:lnTo>
                  <a:lnTo>
                    <a:pt x="802" y="275"/>
                  </a:lnTo>
                  <a:lnTo>
                    <a:pt x="802" y="275"/>
                  </a:lnTo>
                  <a:lnTo>
                    <a:pt x="805" y="275"/>
                  </a:lnTo>
                  <a:lnTo>
                    <a:pt x="805" y="275"/>
                  </a:lnTo>
                  <a:lnTo>
                    <a:pt x="805" y="275"/>
                  </a:lnTo>
                  <a:lnTo>
                    <a:pt x="802" y="273"/>
                  </a:lnTo>
                  <a:lnTo>
                    <a:pt x="800" y="268"/>
                  </a:lnTo>
                  <a:lnTo>
                    <a:pt x="800" y="268"/>
                  </a:lnTo>
                  <a:lnTo>
                    <a:pt x="798" y="268"/>
                  </a:lnTo>
                  <a:lnTo>
                    <a:pt x="795" y="268"/>
                  </a:lnTo>
                  <a:lnTo>
                    <a:pt x="790" y="270"/>
                  </a:lnTo>
                  <a:lnTo>
                    <a:pt x="790" y="270"/>
                  </a:lnTo>
                  <a:lnTo>
                    <a:pt x="790" y="270"/>
                  </a:lnTo>
                  <a:lnTo>
                    <a:pt x="788" y="268"/>
                  </a:lnTo>
                  <a:lnTo>
                    <a:pt x="788" y="268"/>
                  </a:lnTo>
                  <a:lnTo>
                    <a:pt x="788" y="268"/>
                  </a:lnTo>
                  <a:lnTo>
                    <a:pt x="788" y="266"/>
                  </a:lnTo>
                  <a:lnTo>
                    <a:pt x="788" y="266"/>
                  </a:lnTo>
                  <a:lnTo>
                    <a:pt x="786" y="266"/>
                  </a:lnTo>
                  <a:lnTo>
                    <a:pt x="786" y="266"/>
                  </a:lnTo>
                  <a:lnTo>
                    <a:pt x="783" y="263"/>
                  </a:lnTo>
                  <a:lnTo>
                    <a:pt x="783" y="263"/>
                  </a:lnTo>
                  <a:lnTo>
                    <a:pt x="783" y="266"/>
                  </a:lnTo>
                  <a:lnTo>
                    <a:pt x="783" y="268"/>
                  </a:lnTo>
                  <a:lnTo>
                    <a:pt x="783" y="268"/>
                  </a:lnTo>
                  <a:lnTo>
                    <a:pt x="783" y="270"/>
                  </a:lnTo>
                  <a:lnTo>
                    <a:pt x="786" y="270"/>
                  </a:lnTo>
                  <a:lnTo>
                    <a:pt x="788" y="270"/>
                  </a:lnTo>
                  <a:lnTo>
                    <a:pt x="788" y="273"/>
                  </a:lnTo>
                  <a:lnTo>
                    <a:pt x="788" y="273"/>
                  </a:lnTo>
                  <a:lnTo>
                    <a:pt x="786" y="273"/>
                  </a:lnTo>
                  <a:lnTo>
                    <a:pt x="786" y="275"/>
                  </a:lnTo>
                  <a:lnTo>
                    <a:pt x="783" y="275"/>
                  </a:lnTo>
                  <a:lnTo>
                    <a:pt x="783" y="275"/>
                  </a:lnTo>
                  <a:lnTo>
                    <a:pt x="783" y="275"/>
                  </a:lnTo>
                  <a:lnTo>
                    <a:pt x="783" y="277"/>
                  </a:lnTo>
                  <a:lnTo>
                    <a:pt x="786" y="277"/>
                  </a:lnTo>
                  <a:lnTo>
                    <a:pt x="788" y="277"/>
                  </a:lnTo>
                  <a:lnTo>
                    <a:pt x="788" y="280"/>
                  </a:lnTo>
                  <a:lnTo>
                    <a:pt x="788" y="280"/>
                  </a:lnTo>
                  <a:lnTo>
                    <a:pt x="788" y="282"/>
                  </a:lnTo>
                  <a:lnTo>
                    <a:pt x="786" y="284"/>
                  </a:lnTo>
                  <a:lnTo>
                    <a:pt x="786" y="284"/>
                  </a:lnTo>
                  <a:lnTo>
                    <a:pt x="783" y="284"/>
                  </a:lnTo>
                  <a:lnTo>
                    <a:pt x="779" y="280"/>
                  </a:lnTo>
                  <a:lnTo>
                    <a:pt x="779" y="280"/>
                  </a:lnTo>
                  <a:lnTo>
                    <a:pt x="776" y="280"/>
                  </a:lnTo>
                  <a:lnTo>
                    <a:pt x="776" y="280"/>
                  </a:lnTo>
                  <a:lnTo>
                    <a:pt x="776" y="282"/>
                  </a:lnTo>
                  <a:lnTo>
                    <a:pt x="774" y="282"/>
                  </a:lnTo>
                  <a:lnTo>
                    <a:pt x="774" y="282"/>
                  </a:lnTo>
                  <a:lnTo>
                    <a:pt x="772" y="282"/>
                  </a:lnTo>
                  <a:lnTo>
                    <a:pt x="769" y="280"/>
                  </a:lnTo>
                  <a:lnTo>
                    <a:pt x="769" y="280"/>
                  </a:lnTo>
                  <a:lnTo>
                    <a:pt x="769" y="280"/>
                  </a:lnTo>
                  <a:lnTo>
                    <a:pt x="769" y="282"/>
                  </a:lnTo>
                  <a:lnTo>
                    <a:pt x="767" y="282"/>
                  </a:lnTo>
                  <a:lnTo>
                    <a:pt x="767" y="282"/>
                  </a:lnTo>
                  <a:lnTo>
                    <a:pt x="767" y="284"/>
                  </a:lnTo>
                  <a:lnTo>
                    <a:pt x="767" y="287"/>
                  </a:lnTo>
                  <a:lnTo>
                    <a:pt x="767" y="287"/>
                  </a:lnTo>
                  <a:lnTo>
                    <a:pt x="767" y="292"/>
                  </a:lnTo>
                  <a:lnTo>
                    <a:pt x="769" y="296"/>
                  </a:lnTo>
                  <a:lnTo>
                    <a:pt x="769" y="299"/>
                  </a:lnTo>
                  <a:lnTo>
                    <a:pt x="769" y="301"/>
                  </a:lnTo>
                  <a:lnTo>
                    <a:pt x="769" y="301"/>
                  </a:lnTo>
                  <a:lnTo>
                    <a:pt x="769" y="303"/>
                  </a:lnTo>
                  <a:lnTo>
                    <a:pt x="772" y="303"/>
                  </a:lnTo>
                  <a:lnTo>
                    <a:pt x="772" y="306"/>
                  </a:lnTo>
                  <a:lnTo>
                    <a:pt x="772" y="306"/>
                  </a:lnTo>
                  <a:lnTo>
                    <a:pt x="772" y="308"/>
                  </a:lnTo>
                  <a:lnTo>
                    <a:pt x="772" y="308"/>
                  </a:lnTo>
                  <a:lnTo>
                    <a:pt x="774" y="310"/>
                  </a:lnTo>
                  <a:lnTo>
                    <a:pt x="774" y="310"/>
                  </a:lnTo>
                  <a:lnTo>
                    <a:pt x="774" y="310"/>
                  </a:lnTo>
                  <a:lnTo>
                    <a:pt x="772" y="313"/>
                  </a:lnTo>
                  <a:lnTo>
                    <a:pt x="769" y="315"/>
                  </a:lnTo>
                  <a:lnTo>
                    <a:pt x="764" y="313"/>
                  </a:lnTo>
                  <a:lnTo>
                    <a:pt x="762" y="310"/>
                  </a:lnTo>
                  <a:lnTo>
                    <a:pt x="760" y="308"/>
                  </a:lnTo>
                  <a:lnTo>
                    <a:pt x="748" y="310"/>
                  </a:lnTo>
                  <a:lnTo>
                    <a:pt x="748" y="310"/>
                  </a:lnTo>
                  <a:lnTo>
                    <a:pt x="746" y="308"/>
                  </a:lnTo>
                  <a:lnTo>
                    <a:pt x="746" y="308"/>
                  </a:lnTo>
                  <a:lnTo>
                    <a:pt x="746" y="306"/>
                  </a:lnTo>
                  <a:lnTo>
                    <a:pt x="746" y="306"/>
                  </a:lnTo>
                  <a:lnTo>
                    <a:pt x="746" y="303"/>
                  </a:lnTo>
                  <a:lnTo>
                    <a:pt x="746" y="303"/>
                  </a:lnTo>
                  <a:lnTo>
                    <a:pt x="741" y="301"/>
                  </a:lnTo>
                  <a:lnTo>
                    <a:pt x="741" y="299"/>
                  </a:lnTo>
                  <a:lnTo>
                    <a:pt x="741" y="296"/>
                  </a:lnTo>
                  <a:lnTo>
                    <a:pt x="741" y="296"/>
                  </a:lnTo>
                  <a:lnTo>
                    <a:pt x="743" y="296"/>
                  </a:lnTo>
                  <a:lnTo>
                    <a:pt x="746" y="296"/>
                  </a:lnTo>
                  <a:lnTo>
                    <a:pt x="746" y="296"/>
                  </a:lnTo>
                  <a:lnTo>
                    <a:pt x="746" y="294"/>
                  </a:lnTo>
                  <a:lnTo>
                    <a:pt x="748" y="294"/>
                  </a:lnTo>
                  <a:lnTo>
                    <a:pt x="748" y="294"/>
                  </a:lnTo>
                  <a:lnTo>
                    <a:pt x="746" y="292"/>
                  </a:lnTo>
                  <a:lnTo>
                    <a:pt x="746" y="292"/>
                  </a:lnTo>
                  <a:lnTo>
                    <a:pt x="746" y="289"/>
                  </a:lnTo>
                  <a:lnTo>
                    <a:pt x="746" y="289"/>
                  </a:lnTo>
                  <a:lnTo>
                    <a:pt x="746" y="289"/>
                  </a:lnTo>
                  <a:lnTo>
                    <a:pt x="746" y="289"/>
                  </a:lnTo>
                  <a:lnTo>
                    <a:pt x="746" y="289"/>
                  </a:lnTo>
                  <a:lnTo>
                    <a:pt x="746" y="287"/>
                  </a:lnTo>
                  <a:lnTo>
                    <a:pt x="748" y="287"/>
                  </a:lnTo>
                  <a:lnTo>
                    <a:pt x="748" y="284"/>
                  </a:lnTo>
                  <a:lnTo>
                    <a:pt x="748" y="284"/>
                  </a:lnTo>
                  <a:lnTo>
                    <a:pt x="750" y="282"/>
                  </a:lnTo>
                  <a:lnTo>
                    <a:pt x="753" y="280"/>
                  </a:lnTo>
                  <a:lnTo>
                    <a:pt x="753" y="277"/>
                  </a:lnTo>
                  <a:lnTo>
                    <a:pt x="753" y="277"/>
                  </a:lnTo>
                  <a:lnTo>
                    <a:pt x="750" y="275"/>
                  </a:lnTo>
                  <a:lnTo>
                    <a:pt x="750" y="275"/>
                  </a:lnTo>
                  <a:lnTo>
                    <a:pt x="750" y="275"/>
                  </a:lnTo>
                  <a:lnTo>
                    <a:pt x="748" y="277"/>
                  </a:lnTo>
                  <a:lnTo>
                    <a:pt x="748" y="277"/>
                  </a:lnTo>
                  <a:lnTo>
                    <a:pt x="748" y="277"/>
                  </a:lnTo>
                  <a:lnTo>
                    <a:pt x="748" y="280"/>
                  </a:lnTo>
                  <a:lnTo>
                    <a:pt x="746" y="280"/>
                  </a:lnTo>
                  <a:lnTo>
                    <a:pt x="746" y="280"/>
                  </a:lnTo>
                  <a:lnTo>
                    <a:pt x="743" y="277"/>
                  </a:lnTo>
                  <a:lnTo>
                    <a:pt x="743" y="275"/>
                  </a:lnTo>
                  <a:lnTo>
                    <a:pt x="741" y="275"/>
                  </a:lnTo>
                  <a:lnTo>
                    <a:pt x="743" y="273"/>
                  </a:lnTo>
                  <a:lnTo>
                    <a:pt x="743" y="273"/>
                  </a:lnTo>
                  <a:lnTo>
                    <a:pt x="743" y="273"/>
                  </a:lnTo>
                  <a:lnTo>
                    <a:pt x="746" y="273"/>
                  </a:lnTo>
                  <a:lnTo>
                    <a:pt x="748" y="270"/>
                  </a:lnTo>
                  <a:lnTo>
                    <a:pt x="748" y="270"/>
                  </a:lnTo>
                  <a:lnTo>
                    <a:pt x="750" y="270"/>
                  </a:lnTo>
                  <a:lnTo>
                    <a:pt x="750" y="268"/>
                  </a:lnTo>
                  <a:lnTo>
                    <a:pt x="753" y="266"/>
                  </a:lnTo>
                  <a:lnTo>
                    <a:pt x="753" y="266"/>
                  </a:lnTo>
                  <a:lnTo>
                    <a:pt x="753" y="266"/>
                  </a:lnTo>
                  <a:lnTo>
                    <a:pt x="755" y="268"/>
                  </a:lnTo>
                  <a:lnTo>
                    <a:pt x="755" y="270"/>
                  </a:lnTo>
                  <a:lnTo>
                    <a:pt x="757" y="270"/>
                  </a:lnTo>
                  <a:lnTo>
                    <a:pt x="757" y="268"/>
                  </a:lnTo>
                  <a:lnTo>
                    <a:pt x="757" y="268"/>
                  </a:lnTo>
                  <a:lnTo>
                    <a:pt x="757" y="266"/>
                  </a:lnTo>
                  <a:lnTo>
                    <a:pt x="755" y="263"/>
                  </a:lnTo>
                  <a:lnTo>
                    <a:pt x="755" y="263"/>
                  </a:lnTo>
                  <a:lnTo>
                    <a:pt x="755" y="261"/>
                  </a:lnTo>
                  <a:lnTo>
                    <a:pt x="753" y="258"/>
                  </a:lnTo>
                  <a:lnTo>
                    <a:pt x="753" y="256"/>
                  </a:lnTo>
                  <a:lnTo>
                    <a:pt x="743" y="247"/>
                  </a:lnTo>
                  <a:lnTo>
                    <a:pt x="738" y="239"/>
                  </a:lnTo>
                  <a:lnTo>
                    <a:pt x="736" y="237"/>
                  </a:lnTo>
                  <a:lnTo>
                    <a:pt x="734" y="237"/>
                  </a:lnTo>
                  <a:lnTo>
                    <a:pt x="731" y="237"/>
                  </a:lnTo>
                  <a:lnTo>
                    <a:pt x="729" y="235"/>
                  </a:lnTo>
                  <a:lnTo>
                    <a:pt x="727" y="235"/>
                  </a:lnTo>
                  <a:lnTo>
                    <a:pt x="727" y="235"/>
                  </a:lnTo>
                  <a:lnTo>
                    <a:pt x="727" y="235"/>
                  </a:lnTo>
                  <a:lnTo>
                    <a:pt x="724" y="235"/>
                  </a:lnTo>
                  <a:lnTo>
                    <a:pt x="724" y="235"/>
                  </a:lnTo>
                  <a:lnTo>
                    <a:pt x="722" y="235"/>
                  </a:lnTo>
                  <a:lnTo>
                    <a:pt x="722" y="232"/>
                  </a:lnTo>
                  <a:lnTo>
                    <a:pt x="722" y="230"/>
                  </a:lnTo>
                  <a:lnTo>
                    <a:pt x="722" y="230"/>
                  </a:lnTo>
                  <a:lnTo>
                    <a:pt x="722" y="230"/>
                  </a:lnTo>
                  <a:lnTo>
                    <a:pt x="722" y="228"/>
                  </a:lnTo>
                  <a:lnTo>
                    <a:pt x="719" y="228"/>
                  </a:lnTo>
                  <a:lnTo>
                    <a:pt x="715" y="223"/>
                  </a:lnTo>
                  <a:lnTo>
                    <a:pt x="710" y="218"/>
                  </a:lnTo>
                  <a:lnTo>
                    <a:pt x="710" y="216"/>
                  </a:lnTo>
                  <a:lnTo>
                    <a:pt x="710" y="216"/>
                  </a:lnTo>
                  <a:lnTo>
                    <a:pt x="708" y="216"/>
                  </a:lnTo>
                  <a:lnTo>
                    <a:pt x="705" y="211"/>
                  </a:lnTo>
                  <a:lnTo>
                    <a:pt x="703" y="209"/>
                  </a:lnTo>
                  <a:lnTo>
                    <a:pt x="703" y="206"/>
                  </a:lnTo>
                  <a:lnTo>
                    <a:pt x="701" y="204"/>
                  </a:lnTo>
                  <a:lnTo>
                    <a:pt x="696" y="192"/>
                  </a:lnTo>
                  <a:lnTo>
                    <a:pt x="696" y="187"/>
                  </a:lnTo>
                  <a:lnTo>
                    <a:pt x="693" y="185"/>
                  </a:lnTo>
                  <a:lnTo>
                    <a:pt x="693" y="183"/>
                  </a:lnTo>
                  <a:lnTo>
                    <a:pt x="693" y="180"/>
                  </a:lnTo>
                  <a:lnTo>
                    <a:pt x="691" y="178"/>
                  </a:lnTo>
                  <a:lnTo>
                    <a:pt x="691" y="176"/>
                  </a:lnTo>
                  <a:lnTo>
                    <a:pt x="691" y="171"/>
                  </a:lnTo>
                  <a:lnTo>
                    <a:pt x="689" y="168"/>
                  </a:lnTo>
                  <a:lnTo>
                    <a:pt x="689" y="168"/>
                  </a:lnTo>
                  <a:lnTo>
                    <a:pt x="691" y="168"/>
                  </a:lnTo>
                  <a:lnTo>
                    <a:pt x="691" y="166"/>
                  </a:lnTo>
                  <a:lnTo>
                    <a:pt x="691" y="166"/>
                  </a:lnTo>
                  <a:lnTo>
                    <a:pt x="693" y="166"/>
                  </a:lnTo>
                  <a:lnTo>
                    <a:pt x="693" y="164"/>
                  </a:lnTo>
                  <a:lnTo>
                    <a:pt x="693" y="164"/>
                  </a:lnTo>
                  <a:lnTo>
                    <a:pt x="693" y="161"/>
                  </a:lnTo>
                  <a:lnTo>
                    <a:pt x="693" y="159"/>
                  </a:lnTo>
                  <a:lnTo>
                    <a:pt x="693" y="159"/>
                  </a:lnTo>
                  <a:lnTo>
                    <a:pt x="691" y="159"/>
                  </a:lnTo>
                  <a:lnTo>
                    <a:pt x="686" y="157"/>
                  </a:lnTo>
                  <a:lnTo>
                    <a:pt x="686" y="157"/>
                  </a:lnTo>
                  <a:lnTo>
                    <a:pt x="682" y="152"/>
                  </a:lnTo>
                  <a:lnTo>
                    <a:pt x="682" y="150"/>
                  </a:lnTo>
                  <a:lnTo>
                    <a:pt x="679" y="147"/>
                  </a:lnTo>
                  <a:lnTo>
                    <a:pt x="679" y="145"/>
                  </a:lnTo>
                  <a:lnTo>
                    <a:pt x="679" y="145"/>
                  </a:lnTo>
                  <a:lnTo>
                    <a:pt x="679" y="142"/>
                  </a:lnTo>
                  <a:lnTo>
                    <a:pt x="679" y="142"/>
                  </a:lnTo>
                  <a:lnTo>
                    <a:pt x="679" y="142"/>
                  </a:lnTo>
                  <a:lnTo>
                    <a:pt x="679" y="140"/>
                  </a:lnTo>
                  <a:lnTo>
                    <a:pt x="677" y="140"/>
                  </a:lnTo>
                  <a:lnTo>
                    <a:pt x="677" y="138"/>
                  </a:lnTo>
                  <a:lnTo>
                    <a:pt x="677" y="138"/>
                  </a:lnTo>
                  <a:lnTo>
                    <a:pt x="677" y="138"/>
                  </a:lnTo>
                  <a:lnTo>
                    <a:pt x="677" y="135"/>
                  </a:lnTo>
                  <a:lnTo>
                    <a:pt x="679" y="135"/>
                  </a:lnTo>
                  <a:lnTo>
                    <a:pt x="679" y="135"/>
                  </a:lnTo>
                  <a:lnTo>
                    <a:pt x="679" y="135"/>
                  </a:lnTo>
                  <a:lnTo>
                    <a:pt x="682" y="135"/>
                  </a:lnTo>
                  <a:lnTo>
                    <a:pt x="682" y="133"/>
                  </a:lnTo>
                  <a:lnTo>
                    <a:pt x="682" y="133"/>
                  </a:lnTo>
                  <a:lnTo>
                    <a:pt x="682" y="133"/>
                  </a:lnTo>
                  <a:lnTo>
                    <a:pt x="682" y="131"/>
                  </a:lnTo>
                  <a:lnTo>
                    <a:pt x="679" y="128"/>
                  </a:lnTo>
                  <a:lnTo>
                    <a:pt x="679" y="126"/>
                  </a:lnTo>
                  <a:lnTo>
                    <a:pt x="679" y="126"/>
                  </a:lnTo>
                  <a:lnTo>
                    <a:pt x="677" y="126"/>
                  </a:lnTo>
                  <a:lnTo>
                    <a:pt x="675" y="126"/>
                  </a:lnTo>
                  <a:lnTo>
                    <a:pt x="675" y="128"/>
                  </a:lnTo>
                  <a:lnTo>
                    <a:pt x="675" y="128"/>
                  </a:lnTo>
                  <a:lnTo>
                    <a:pt x="672" y="128"/>
                  </a:lnTo>
                  <a:lnTo>
                    <a:pt x="672" y="128"/>
                  </a:lnTo>
                  <a:lnTo>
                    <a:pt x="672" y="128"/>
                  </a:lnTo>
                  <a:lnTo>
                    <a:pt x="672" y="128"/>
                  </a:lnTo>
                  <a:lnTo>
                    <a:pt x="670" y="126"/>
                  </a:lnTo>
                  <a:lnTo>
                    <a:pt x="672" y="126"/>
                  </a:lnTo>
                  <a:lnTo>
                    <a:pt x="672" y="124"/>
                  </a:lnTo>
                  <a:lnTo>
                    <a:pt x="672" y="121"/>
                  </a:lnTo>
                  <a:lnTo>
                    <a:pt x="672" y="121"/>
                  </a:lnTo>
                  <a:lnTo>
                    <a:pt x="670" y="121"/>
                  </a:lnTo>
                  <a:lnTo>
                    <a:pt x="670" y="121"/>
                  </a:lnTo>
                  <a:lnTo>
                    <a:pt x="665" y="124"/>
                  </a:lnTo>
                  <a:lnTo>
                    <a:pt x="665" y="124"/>
                  </a:lnTo>
                  <a:lnTo>
                    <a:pt x="665" y="124"/>
                  </a:lnTo>
                  <a:lnTo>
                    <a:pt x="665" y="124"/>
                  </a:lnTo>
                  <a:lnTo>
                    <a:pt x="665" y="126"/>
                  </a:lnTo>
                  <a:lnTo>
                    <a:pt x="665" y="126"/>
                  </a:lnTo>
                  <a:lnTo>
                    <a:pt x="663" y="126"/>
                  </a:lnTo>
                  <a:lnTo>
                    <a:pt x="660" y="126"/>
                  </a:lnTo>
                  <a:lnTo>
                    <a:pt x="658" y="126"/>
                  </a:lnTo>
                  <a:lnTo>
                    <a:pt x="656" y="126"/>
                  </a:lnTo>
                  <a:lnTo>
                    <a:pt x="656" y="124"/>
                  </a:lnTo>
                  <a:lnTo>
                    <a:pt x="656" y="124"/>
                  </a:lnTo>
                  <a:lnTo>
                    <a:pt x="653" y="124"/>
                  </a:lnTo>
                  <a:lnTo>
                    <a:pt x="653" y="126"/>
                  </a:lnTo>
                  <a:lnTo>
                    <a:pt x="651" y="126"/>
                  </a:lnTo>
                  <a:lnTo>
                    <a:pt x="648" y="126"/>
                  </a:lnTo>
                  <a:lnTo>
                    <a:pt x="648" y="128"/>
                  </a:lnTo>
                  <a:lnTo>
                    <a:pt x="646" y="128"/>
                  </a:lnTo>
                  <a:lnTo>
                    <a:pt x="646" y="128"/>
                  </a:lnTo>
                  <a:lnTo>
                    <a:pt x="644" y="128"/>
                  </a:lnTo>
                  <a:lnTo>
                    <a:pt x="644" y="128"/>
                  </a:lnTo>
                  <a:lnTo>
                    <a:pt x="641" y="128"/>
                  </a:lnTo>
                  <a:lnTo>
                    <a:pt x="641" y="128"/>
                  </a:lnTo>
                  <a:lnTo>
                    <a:pt x="641" y="124"/>
                  </a:lnTo>
                  <a:lnTo>
                    <a:pt x="639" y="124"/>
                  </a:lnTo>
                  <a:lnTo>
                    <a:pt x="639" y="121"/>
                  </a:lnTo>
                  <a:lnTo>
                    <a:pt x="637" y="121"/>
                  </a:lnTo>
                  <a:lnTo>
                    <a:pt x="637" y="121"/>
                  </a:lnTo>
                  <a:lnTo>
                    <a:pt x="634" y="124"/>
                  </a:lnTo>
                  <a:lnTo>
                    <a:pt x="634" y="124"/>
                  </a:lnTo>
                  <a:lnTo>
                    <a:pt x="632" y="124"/>
                  </a:lnTo>
                  <a:lnTo>
                    <a:pt x="632" y="124"/>
                  </a:lnTo>
                  <a:lnTo>
                    <a:pt x="630" y="124"/>
                  </a:lnTo>
                  <a:lnTo>
                    <a:pt x="630" y="121"/>
                  </a:lnTo>
                  <a:lnTo>
                    <a:pt x="630" y="121"/>
                  </a:lnTo>
                  <a:lnTo>
                    <a:pt x="627" y="116"/>
                  </a:lnTo>
                  <a:lnTo>
                    <a:pt x="627" y="114"/>
                  </a:lnTo>
                  <a:lnTo>
                    <a:pt x="627" y="114"/>
                  </a:lnTo>
                  <a:lnTo>
                    <a:pt x="625" y="112"/>
                  </a:lnTo>
                  <a:lnTo>
                    <a:pt x="625" y="112"/>
                  </a:lnTo>
                  <a:lnTo>
                    <a:pt x="622" y="109"/>
                  </a:lnTo>
                  <a:lnTo>
                    <a:pt x="622" y="109"/>
                  </a:lnTo>
                  <a:lnTo>
                    <a:pt x="620" y="109"/>
                  </a:lnTo>
                  <a:lnTo>
                    <a:pt x="618" y="109"/>
                  </a:lnTo>
                  <a:lnTo>
                    <a:pt x="618" y="107"/>
                  </a:lnTo>
                  <a:lnTo>
                    <a:pt x="615" y="107"/>
                  </a:lnTo>
                  <a:lnTo>
                    <a:pt x="615" y="107"/>
                  </a:lnTo>
                  <a:lnTo>
                    <a:pt x="613" y="107"/>
                  </a:lnTo>
                  <a:lnTo>
                    <a:pt x="613" y="107"/>
                  </a:lnTo>
                  <a:lnTo>
                    <a:pt x="611" y="109"/>
                  </a:lnTo>
                  <a:lnTo>
                    <a:pt x="608" y="109"/>
                  </a:lnTo>
                  <a:lnTo>
                    <a:pt x="608" y="112"/>
                  </a:lnTo>
                  <a:lnTo>
                    <a:pt x="608" y="112"/>
                  </a:lnTo>
                  <a:lnTo>
                    <a:pt x="606" y="112"/>
                  </a:lnTo>
                  <a:lnTo>
                    <a:pt x="603" y="112"/>
                  </a:lnTo>
                  <a:lnTo>
                    <a:pt x="601" y="112"/>
                  </a:lnTo>
                  <a:lnTo>
                    <a:pt x="599" y="112"/>
                  </a:lnTo>
                  <a:lnTo>
                    <a:pt x="596" y="112"/>
                  </a:lnTo>
                  <a:lnTo>
                    <a:pt x="594" y="112"/>
                  </a:lnTo>
                  <a:lnTo>
                    <a:pt x="594" y="112"/>
                  </a:lnTo>
                  <a:lnTo>
                    <a:pt x="594" y="112"/>
                  </a:lnTo>
                  <a:lnTo>
                    <a:pt x="594" y="112"/>
                  </a:lnTo>
                  <a:lnTo>
                    <a:pt x="594" y="114"/>
                  </a:lnTo>
                  <a:lnTo>
                    <a:pt x="592" y="114"/>
                  </a:lnTo>
                  <a:lnTo>
                    <a:pt x="592" y="116"/>
                  </a:lnTo>
                  <a:lnTo>
                    <a:pt x="592" y="116"/>
                  </a:lnTo>
                  <a:lnTo>
                    <a:pt x="592" y="116"/>
                  </a:lnTo>
                  <a:lnTo>
                    <a:pt x="589" y="116"/>
                  </a:lnTo>
                  <a:lnTo>
                    <a:pt x="589" y="116"/>
                  </a:lnTo>
                  <a:lnTo>
                    <a:pt x="587" y="114"/>
                  </a:lnTo>
                  <a:lnTo>
                    <a:pt x="587" y="112"/>
                  </a:lnTo>
                  <a:lnTo>
                    <a:pt x="587" y="109"/>
                  </a:lnTo>
                  <a:lnTo>
                    <a:pt x="585" y="107"/>
                  </a:lnTo>
                  <a:lnTo>
                    <a:pt x="585" y="107"/>
                  </a:lnTo>
                  <a:lnTo>
                    <a:pt x="582" y="105"/>
                  </a:lnTo>
                  <a:lnTo>
                    <a:pt x="582" y="102"/>
                  </a:lnTo>
                  <a:lnTo>
                    <a:pt x="582" y="102"/>
                  </a:lnTo>
                  <a:lnTo>
                    <a:pt x="580" y="102"/>
                  </a:lnTo>
                  <a:lnTo>
                    <a:pt x="580" y="100"/>
                  </a:lnTo>
                  <a:lnTo>
                    <a:pt x="582" y="100"/>
                  </a:lnTo>
                  <a:lnTo>
                    <a:pt x="582" y="97"/>
                  </a:lnTo>
                  <a:lnTo>
                    <a:pt x="582" y="97"/>
                  </a:lnTo>
                  <a:lnTo>
                    <a:pt x="587" y="97"/>
                  </a:lnTo>
                  <a:lnTo>
                    <a:pt x="587" y="97"/>
                  </a:lnTo>
                  <a:lnTo>
                    <a:pt x="589" y="97"/>
                  </a:lnTo>
                  <a:lnTo>
                    <a:pt x="589" y="97"/>
                  </a:lnTo>
                  <a:lnTo>
                    <a:pt x="589" y="95"/>
                  </a:lnTo>
                  <a:lnTo>
                    <a:pt x="589" y="90"/>
                  </a:lnTo>
                  <a:lnTo>
                    <a:pt x="589" y="90"/>
                  </a:lnTo>
                  <a:lnTo>
                    <a:pt x="589" y="88"/>
                  </a:lnTo>
                  <a:lnTo>
                    <a:pt x="587" y="86"/>
                  </a:lnTo>
                  <a:lnTo>
                    <a:pt x="585" y="83"/>
                  </a:lnTo>
                  <a:lnTo>
                    <a:pt x="585" y="83"/>
                  </a:lnTo>
                  <a:lnTo>
                    <a:pt x="587" y="71"/>
                  </a:lnTo>
                  <a:lnTo>
                    <a:pt x="587" y="69"/>
                  </a:lnTo>
                  <a:lnTo>
                    <a:pt x="589" y="64"/>
                  </a:lnTo>
                  <a:lnTo>
                    <a:pt x="589" y="62"/>
                  </a:lnTo>
                  <a:lnTo>
                    <a:pt x="589" y="60"/>
                  </a:lnTo>
                  <a:lnTo>
                    <a:pt x="587" y="60"/>
                  </a:lnTo>
                  <a:lnTo>
                    <a:pt x="587" y="60"/>
                  </a:lnTo>
                  <a:lnTo>
                    <a:pt x="587" y="57"/>
                  </a:lnTo>
                  <a:lnTo>
                    <a:pt x="585" y="60"/>
                  </a:lnTo>
                  <a:lnTo>
                    <a:pt x="585" y="60"/>
                  </a:lnTo>
                  <a:lnTo>
                    <a:pt x="585" y="60"/>
                  </a:lnTo>
                  <a:lnTo>
                    <a:pt x="585" y="60"/>
                  </a:lnTo>
                  <a:lnTo>
                    <a:pt x="585" y="60"/>
                  </a:lnTo>
                  <a:lnTo>
                    <a:pt x="582" y="60"/>
                  </a:lnTo>
                  <a:lnTo>
                    <a:pt x="582" y="60"/>
                  </a:lnTo>
                  <a:lnTo>
                    <a:pt x="580" y="62"/>
                  </a:lnTo>
                  <a:lnTo>
                    <a:pt x="580" y="62"/>
                  </a:lnTo>
                  <a:lnTo>
                    <a:pt x="577" y="62"/>
                  </a:lnTo>
                  <a:lnTo>
                    <a:pt x="577" y="62"/>
                  </a:lnTo>
                  <a:lnTo>
                    <a:pt x="577" y="62"/>
                  </a:lnTo>
                  <a:lnTo>
                    <a:pt x="575" y="62"/>
                  </a:lnTo>
                  <a:lnTo>
                    <a:pt x="575" y="62"/>
                  </a:lnTo>
                  <a:lnTo>
                    <a:pt x="573" y="62"/>
                  </a:lnTo>
                  <a:lnTo>
                    <a:pt x="573" y="60"/>
                  </a:lnTo>
                  <a:lnTo>
                    <a:pt x="573" y="60"/>
                  </a:lnTo>
                  <a:lnTo>
                    <a:pt x="573" y="57"/>
                  </a:lnTo>
                  <a:lnTo>
                    <a:pt x="573" y="55"/>
                  </a:lnTo>
                  <a:lnTo>
                    <a:pt x="573" y="52"/>
                  </a:lnTo>
                  <a:lnTo>
                    <a:pt x="575" y="50"/>
                  </a:lnTo>
                  <a:lnTo>
                    <a:pt x="575" y="50"/>
                  </a:lnTo>
                  <a:lnTo>
                    <a:pt x="575" y="50"/>
                  </a:lnTo>
                  <a:lnTo>
                    <a:pt x="580" y="50"/>
                  </a:lnTo>
                  <a:lnTo>
                    <a:pt x="580" y="48"/>
                  </a:lnTo>
                  <a:lnTo>
                    <a:pt x="582" y="48"/>
                  </a:lnTo>
                  <a:lnTo>
                    <a:pt x="582" y="45"/>
                  </a:lnTo>
                  <a:lnTo>
                    <a:pt x="582" y="45"/>
                  </a:lnTo>
                  <a:lnTo>
                    <a:pt x="582" y="43"/>
                  </a:lnTo>
                  <a:lnTo>
                    <a:pt x="582" y="43"/>
                  </a:lnTo>
                  <a:lnTo>
                    <a:pt x="580" y="41"/>
                  </a:lnTo>
                  <a:lnTo>
                    <a:pt x="580" y="41"/>
                  </a:lnTo>
                  <a:lnTo>
                    <a:pt x="577" y="41"/>
                  </a:lnTo>
                  <a:lnTo>
                    <a:pt x="577" y="38"/>
                  </a:lnTo>
                  <a:lnTo>
                    <a:pt x="577" y="36"/>
                  </a:lnTo>
                  <a:lnTo>
                    <a:pt x="563" y="34"/>
                  </a:lnTo>
                  <a:lnTo>
                    <a:pt x="551" y="34"/>
                  </a:lnTo>
                  <a:lnTo>
                    <a:pt x="509" y="31"/>
                  </a:lnTo>
                  <a:lnTo>
                    <a:pt x="506" y="31"/>
                  </a:lnTo>
                  <a:lnTo>
                    <a:pt x="506" y="29"/>
                  </a:lnTo>
                  <a:lnTo>
                    <a:pt x="506" y="29"/>
                  </a:lnTo>
                  <a:lnTo>
                    <a:pt x="506" y="26"/>
                  </a:lnTo>
                  <a:lnTo>
                    <a:pt x="506" y="24"/>
                  </a:lnTo>
                  <a:lnTo>
                    <a:pt x="516" y="10"/>
                  </a:lnTo>
                  <a:lnTo>
                    <a:pt x="516" y="10"/>
                  </a:lnTo>
                  <a:lnTo>
                    <a:pt x="516" y="8"/>
                  </a:lnTo>
                  <a:lnTo>
                    <a:pt x="516" y="5"/>
                  </a:lnTo>
                  <a:lnTo>
                    <a:pt x="516" y="3"/>
                  </a:lnTo>
                  <a:lnTo>
                    <a:pt x="514" y="0"/>
                  </a:lnTo>
                  <a:lnTo>
                    <a:pt x="514" y="3"/>
                  </a:lnTo>
                  <a:lnTo>
                    <a:pt x="495" y="19"/>
                  </a:lnTo>
                  <a:lnTo>
                    <a:pt x="490" y="22"/>
                  </a:lnTo>
                  <a:lnTo>
                    <a:pt x="469" y="26"/>
                  </a:lnTo>
                  <a:lnTo>
                    <a:pt x="450" y="36"/>
                  </a:lnTo>
                  <a:lnTo>
                    <a:pt x="447" y="38"/>
                  </a:lnTo>
                  <a:lnTo>
                    <a:pt x="443" y="55"/>
                  </a:lnTo>
                  <a:lnTo>
                    <a:pt x="438" y="69"/>
                  </a:lnTo>
                  <a:lnTo>
                    <a:pt x="431" y="88"/>
                  </a:lnTo>
                  <a:lnTo>
                    <a:pt x="426" y="102"/>
                  </a:lnTo>
                  <a:lnTo>
                    <a:pt x="419" y="112"/>
                  </a:lnTo>
                  <a:lnTo>
                    <a:pt x="409" y="131"/>
                  </a:lnTo>
                  <a:lnTo>
                    <a:pt x="402" y="140"/>
                  </a:lnTo>
                  <a:lnTo>
                    <a:pt x="400" y="145"/>
                  </a:lnTo>
                  <a:lnTo>
                    <a:pt x="398" y="154"/>
                  </a:lnTo>
                  <a:lnTo>
                    <a:pt x="395" y="154"/>
                  </a:lnTo>
                  <a:lnTo>
                    <a:pt x="393" y="157"/>
                  </a:lnTo>
                  <a:lnTo>
                    <a:pt x="379" y="164"/>
                  </a:lnTo>
                  <a:lnTo>
                    <a:pt x="364" y="171"/>
                  </a:lnTo>
                  <a:lnTo>
                    <a:pt x="350" y="180"/>
                  </a:lnTo>
                  <a:lnTo>
                    <a:pt x="334" y="187"/>
                  </a:lnTo>
                  <a:lnTo>
                    <a:pt x="331" y="190"/>
                  </a:lnTo>
                  <a:lnTo>
                    <a:pt x="322" y="202"/>
                  </a:lnTo>
                  <a:lnTo>
                    <a:pt x="319" y="206"/>
                  </a:lnTo>
                  <a:lnTo>
                    <a:pt x="312" y="232"/>
                  </a:lnTo>
                  <a:lnTo>
                    <a:pt x="310" y="239"/>
                  </a:lnTo>
                  <a:lnTo>
                    <a:pt x="308" y="244"/>
                  </a:lnTo>
                  <a:lnTo>
                    <a:pt x="303" y="249"/>
                  </a:lnTo>
                  <a:lnTo>
                    <a:pt x="289" y="261"/>
                  </a:lnTo>
                  <a:lnTo>
                    <a:pt x="279" y="273"/>
                  </a:lnTo>
                  <a:lnTo>
                    <a:pt x="277" y="275"/>
                  </a:lnTo>
                  <a:lnTo>
                    <a:pt x="277" y="277"/>
                  </a:lnTo>
                  <a:lnTo>
                    <a:pt x="277" y="294"/>
                  </a:lnTo>
                  <a:lnTo>
                    <a:pt x="274" y="296"/>
                  </a:lnTo>
                  <a:lnTo>
                    <a:pt x="274" y="296"/>
                  </a:lnTo>
                  <a:lnTo>
                    <a:pt x="256" y="303"/>
                  </a:lnTo>
                  <a:lnTo>
                    <a:pt x="239" y="308"/>
                  </a:lnTo>
                  <a:lnTo>
                    <a:pt x="229" y="308"/>
                  </a:lnTo>
                  <a:lnTo>
                    <a:pt x="220" y="308"/>
                  </a:lnTo>
                  <a:lnTo>
                    <a:pt x="211" y="308"/>
                  </a:lnTo>
                  <a:lnTo>
                    <a:pt x="201" y="310"/>
                  </a:lnTo>
                  <a:lnTo>
                    <a:pt x="192" y="313"/>
                  </a:lnTo>
                  <a:lnTo>
                    <a:pt x="177" y="320"/>
                  </a:lnTo>
                  <a:lnTo>
                    <a:pt x="166" y="327"/>
                  </a:lnTo>
                  <a:lnTo>
                    <a:pt x="156" y="329"/>
                  </a:lnTo>
                  <a:lnTo>
                    <a:pt x="147" y="327"/>
                  </a:lnTo>
                  <a:lnTo>
                    <a:pt x="142" y="325"/>
                  </a:lnTo>
                  <a:lnTo>
                    <a:pt x="137" y="318"/>
                  </a:lnTo>
                  <a:lnTo>
                    <a:pt x="135" y="308"/>
                  </a:lnTo>
                  <a:lnTo>
                    <a:pt x="132" y="306"/>
                  </a:lnTo>
                  <a:lnTo>
                    <a:pt x="135" y="301"/>
                  </a:lnTo>
                  <a:lnTo>
                    <a:pt x="132" y="299"/>
                  </a:lnTo>
                  <a:lnTo>
                    <a:pt x="132" y="296"/>
                  </a:lnTo>
                  <a:lnTo>
                    <a:pt x="128" y="294"/>
                  </a:lnTo>
                  <a:lnTo>
                    <a:pt x="125" y="292"/>
                  </a:lnTo>
                  <a:lnTo>
                    <a:pt x="121" y="289"/>
                  </a:lnTo>
                  <a:lnTo>
                    <a:pt x="118" y="287"/>
                  </a:lnTo>
                  <a:lnTo>
                    <a:pt x="116" y="284"/>
                  </a:lnTo>
                  <a:lnTo>
                    <a:pt x="113" y="284"/>
                  </a:lnTo>
                  <a:lnTo>
                    <a:pt x="111" y="284"/>
                  </a:lnTo>
                  <a:lnTo>
                    <a:pt x="106" y="287"/>
                  </a:lnTo>
                  <a:lnTo>
                    <a:pt x="102" y="289"/>
                  </a:lnTo>
                  <a:lnTo>
                    <a:pt x="99" y="289"/>
                  </a:lnTo>
                  <a:lnTo>
                    <a:pt x="97" y="289"/>
                  </a:lnTo>
                  <a:lnTo>
                    <a:pt x="92" y="296"/>
                  </a:lnTo>
                  <a:lnTo>
                    <a:pt x="83" y="303"/>
                  </a:lnTo>
                  <a:lnTo>
                    <a:pt x="83" y="303"/>
                  </a:lnTo>
                  <a:lnTo>
                    <a:pt x="73" y="315"/>
                  </a:lnTo>
                  <a:lnTo>
                    <a:pt x="71" y="318"/>
                  </a:lnTo>
                  <a:lnTo>
                    <a:pt x="61" y="341"/>
                  </a:lnTo>
                  <a:lnTo>
                    <a:pt x="59" y="346"/>
                  </a:lnTo>
                  <a:lnTo>
                    <a:pt x="50" y="355"/>
                  </a:lnTo>
                  <a:lnTo>
                    <a:pt x="42" y="367"/>
                  </a:lnTo>
                  <a:lnTo>
                    <a:pt x="31" y="379"/>
                  </a:lnTo>
                  <a:lnTo>
                    <a:pt x="21" y="384"/>
                  </a:lnTo>
                  <a:lnTo>
                    <a:pt x="12" y="396"/>
                  </a:lnTo>
                  <a:lnTo>
                    <a:pt x="7" y="403"/>
                  </a:lnTo>
                  <a:lnTo>
                    <a:pt x="5" y="412"/>
                  </a:lnTo>
                  <a:lnTo>
                    <a:pt x="2" y="429"/>
                  </a:lnTo>
                  <a:lnTo>
                    <a:pt x="0" y="443"/>
                  </a:lnTo>
                  <a:lnTo>
                    <a:pt x="0" y="450"/>
                  </a:lnTo>
                  <a:lnTo>
                    <a:pt x="5" y="453"/>
                  </a:lnTo>
                  <a:lnTo>
                    <a:pt x="21" y="462"/>
                  </a:lnTo>
                  <a:lnTo>
                    <a:pt x="26" y="464"/>
                  </a:lnTo>
                  <a:lnTo>
                    <a:pt x="35" y="471"/>
                  </a:lnTo>
                  <a:lnTo>
                    <a:pt x="40" y="474"/>
                  </a:lnTo>
                  <a:lnTo>
                    <a:pt x="66" y="471"/>
                  </a:lnTo>
                  <a:lnTo>
                    <a:pt x="71" y="474"/>
                  </a:lnTo>
                  <a:lnTo>
                    <a:pt x="76" y="476"/>
                  </a:lnTo>
                  <a:lnTo>
                    <a:pt x="78" y="481"/>
                  </a:lnTo>
                  <a:lnTo>
                    <a:pt x="78" y="486"/>
                  </a:lnTo>
                  <a:lnTo>
                    <a:pt x="78" y="495"/>
                  </a:lnTo>
                  <a:lnTo>
                    <a:pt x="78" y="500"/>
                  </a:lnTo>
                  <a:lnTo>
                    <a:pt x="78" y="502"/>
                  </a:lnTo>
                  <a:lnTo>
                    <a:pt x="78" y="505"/>
                  </a:lnTo>
                  <a:lnTo>
                    <a:pt x="76" y="507"/>
                  </a:lnTo>
                  <a:lnTo>
                    <a:pt x="78" y="509"/>
                  </a:lnTo>
                  <a:lnTo>
                    <a:pt x="78" y="514"/>
                  </a:lnTo>
                  <a:lnTo>
                    <a:pt x="78" y="519"/>
                  </a:lnTo>
                  <a:lnTo>
                    <a:pt x="76" y="524"/>
                  </a:lnTo>
                  <a:lnTo>
                    <a:pt x="68" y="535"/>
                  </a:lnTo>
                  <a:lnTo>
                    <a:pt x="68" y="538"/>
                  </a:lnTo>
                  <a:lnTo>
                    <a:pt x="68" y="542"/>
                  </a:lnTo>
                  <a:lnTo>
                    <a:pt x="68" y="547"/>
                  </a:lnTo>
                  <a:lnTo>
                    <a:pt x="68" y="550"/>
                  </a:lnTo>
                  <a:lnTo>
                    <a:pt x="71" y="557"/>
                  </a:lnTo>
                  <a:lnTo>
                    <a:pt x="73" y="564"/>
                  </a:lnTo>
                  <a:lnTo>
                    <a:pt x="78" y="568"/>
                  </a:lnTo>
                  <a:lnTo>
                    <a:pt x="83" y="573"/>
                  </a:lnTo>
                  <a:lnTo>
                    <a:pt x="85" y="576"/>
                  </a:lnTo>
                  <a:lnTo>
                    <a:pt x="87" y="583"/>
                  </a:lnTo>
                  <a:lnTo>
                    <a:pt x="90" y="585"/>
                  </a:lnTo>
                  <a:lnTo>
                    <a:pt x="90" y="585"/>
                  </a:lnTo>
                  <a:lnTo>
                    <a:pt x="95" y="587"/>
                  </a:lnTo>
                  <a:lnTo>
                    <a:pt x="102" y="590"/>
                  </a:lnTo>
                  <a:lnTo>
                    <a:pt x="116" y="590"/>
                  </a:lnTo>
                  <a:lnTo>
                    <a:pt x="121" y="587"/>
                  </a:lnTo>
                  <a:lnTo>
                    <a:pt x="123" y="585"/>
                  </a:lnTo>
                  <a:lnTo>
                    <a:pt x="128" y="585"/>
                  </a:lnTo>
                  <a:lnTo>
                    <a:pt x="132" y="585"/>
                  </a:lnTo>
                  <a:lnTo>
                    <a:pt x="135" y="590"/>
                  </a:lnTo>
                  <a:lnTo>
                    <a:pt x="135" y="595"/>
                  </a:lnTo>
                  <a:lnTo>
                    <a:pt x="135" y="606"/>
                  </a:lnTo>
                  <a:lnTo>
                    <a:pt x="135" y="621"/>
                  </a:lnTo>
                  <a:lnTo>
                    <a:pt x="135" y="625"/>
                  </a:lnTo>
                  <a:lnTo>
                    <a:pt x="137" y="628"/>
                  </a:lnTo>
                  <a:lnTo>
                    <a:pt x="142" y="632"/>
                  </a:lnTo>
                  <a:lnTo>
                    <a:pt x="142" y="635"/>
                  </a:lnTo>
                  <a:lnTo>
                    <a:pt x="144" y="637"/>
                  </a:lnTo>
                  <a:lnTo>
                    <a:pt x="144" y="642"/>
                  </a:lnTo>
                  <a:lnTo>
                    <a:pt x="149" y="644"/>
                  </a:lnTo>
                  <a:lnTo>
                    <a:pt x="156" y="651"/>
                  </a:lnTo>
                  <a:lnTo>
                    <a:pt x="158" y="654"/>
                  </a:lnTo>
                  <a:lnTo>
                    <a:pt x="158" y="656"/>
                  </a:lnTo>
                  <a:lnTo>
                    <a:pt x="163" y="675"/>
                  </a:lnTo>
                  <a:lnTo>
                    <a:pt x="166" y="682"/>
                  </a:lnTo>
                  <a:lnTo>
                    <a:pt x="168" y="689"/>
                  </a:lnTo>
                  <a:lnTo>
                    <a:pt x="175" y="699"/>
                  </a:lnTo>
                  <a:lnTo>
                    <a:pt x="180" y="710"/>
                  </a:lnTo>
                  <a:lnTo>
                    <a:pt x="182" y="713"/>
                  </a:lnTo>
                  <a:lnTo>
                    <a:pt x="184" y="715"/>
                  </a:lnTo>
                  <a:lnTo>
                    <a:pt x="189" y="718"/>
                  </a:lnTo>
                  <a:lnTo>
                    <a:pt x="201" y="720"/>
                  </a:lnTo>
                  <a:lnTo>
                    <a:pt x="201" y="720"/>
                  </a:lnTo>
                  <a:lnTo>
                    <a:pt x="203" y="720"/>
                  </a:lnTo>
                  <a:lnTo>
                    <a:pt x="206" y="720"/>
                  </a:lnTo>
                  <a:lnTo>
                    <a:pt x="208" y="718"/>
                  </a:lnTo>
                  <a:lnTo>
                    <a:pt x="208" y="718"/>
                  </a:lnTo>
                  <a:lnTo>
                    <a:pt x="213" y="718"/>
                  </a:lnTo>
                  <a:lnTo>
                    <a:pt x="213" y="718"/>
                  </a:lnTo>
                  <a:lnTo>
                    <a:pt x="215" y="720"/>
                  </a:lnTo>
                  <a:lnTo>
                    <a:pt x="218" y="720"/>
                  </a:lnTo>
                  <a:lnTo>
                    <a:pt x="220" y="720"/>
                  </a:lnTo>
                  <a:lnTo>
                    <a:pt x="222" y="718"/>
                  </a:lnTo>
                  <a:lnTo>
                    <a:pt x="225" y="715"/>
                  </a:lnTo>
                  <a:lnTo>
                    <a:pt x="227" y="715"/>
                  </a:lnTo>
                  <a:lnTo>
                    <a:pt x="229" y="715"/>
                  </a:lnTo>
                  <a:lnTo>
                    <a:pt x="237" y="715"/>
                  </a:lnTo>
                  <a:lnTo>
                    <a:pt x="241" y="715"/>
                  </a:lnTo>
                  <a:lnTo>
                    <a:pt x="244" y="715"/>
                  </a:lnTo>
                  <a:lnTo>
                    <a:pt x="246" y="718"/>
                  </a:lnTo>
                  <a:lnTo>
                    <a:pt x="246" y="718"/>
                  </a:lnTo>
                  <a:lnTo>
                    <a:pt x="248" y="718"/>
                  </a:lnTo>
                  <a:lnTo>
                    <a:pt x="251" y="718"/>
                  </a:lnTo>
                  <a:lnTo>
                    <a:pt x="260" y="715"/>
                  </a:lnTo>
                  <a:lnTo>
                    <a:pt x="263" y="715"/>
                  </a:lnTo>
                  <a:lnTo>
                    <a:pt x="263" y="715"/>
                  </a:lnTo>
                  <a:lnTo>
                    <a:pt x="263" y="718"/>
                  </a:lnTo>
                  <a:lnTo>
                    <a:pt x="265" y="720"/>
                  </a:lnTo>
                  <a:lnTo>
                    <a:pt x="265" y="720"/>
                  </a:lnTo>
                  <a:lnTo>
                    <a:pt x="267" y="720"/>
                  </a:lnTo>
                  <a:lnTo>
                    <a:pt x="270" y="720"/>
                  </a:lnTo>
                  <a:lnTo>
                    <a:pt x="270" y="720"/>
                  </a:lnTo>
                  <a:lnTo>
                    <a:pt x="270" y="720"/>
                  </a:lnTo>
                  <a:lnTo>
                    <a:pt x="270" y="718"/>
                  </a:lnTo>
                  <a:lnTo>
                    <a:pt x="270" y="718"/>
                  </a:lnTo>
                  <a:lnTo>
                    <a:pt x="270" y="715"/>
                  </a:lnTo>
                  <a:lnTo>
                    <a:pt x="272" y="715"/>
                  </a:lnTo>
                  <a:lnTo>
                    <a:pt x="274" y="715"/>
                  </a:lnTo>
                  <a:lnTo>
                    <a:pt x="274" y="715"/>
                  </a:lnTo>
                  <a:lnTo>
                    <a:pt x="277" y="715"/>
                  </a:lnTo>
                  <a:lnTo>
                    <a:pt x="277" y="715"/>
                  </a:lnTo>
                  <a:lnTo>
                    <a:pt x="277" y="718"/>
                  </a:lnTo>
                  <a:lnTo>
                    <a:pt x="279" y="718"/>
                  </a:lnTo>
                  <a:lnTo>
                    <a:pt x="282" y="718"/>
                  </a:lnTo>
                  <a:lnTo>
                    <a:pt x="282" y="718"/>
                  </a:lnTo>
                  <a:lnTo>
                    <a:pt x="284" y="718"/>
                  </a:lnTo>
                  <a:lnTo>
                    <a:pt x="284" y="715"/>
                  </a:lnTo>
                  <a:lnTo>
                    <a:pt x="286" y="715"/>
                  </a:lnTo>
                  <a:lnTo>
                    <a:pt x="286" y="713"/>
                  </a:lnTo>
                  <a:lnTo>
                    <a:pt x="289" y="713"/>
                  </a:lnTo>
                  <a:lnTo>
                    <a:pt x="293" y="713"/>
                  </a:lnTo>
                  <a:lnTo>
                    <a:pt x="296" y="710"/>
                  </a:lnTo>
                  <a:lnTo>
                    <a:pt x="296" y="713"/>
                  </a:lnTo>
                  <a:lnTo>
                    <a:pt x="298" y="713"/>
                  </a:lnTo>
                  <a:lnTo>
                    <a:pt x="298" y="718"/>
                  </a:lnTo>
                  <a:lnTo>
                    <a:pt x="300" y="718"/>
                  </a:lnTo>
                  <a:lnTo>
                    <a:pt x="310" y="720"/>
                  </a:lnTo>
                  <a:lnTo>
                    <a:pt x="312" y="722"/>
                  </a:lnTo>
                  <a:lnTo>
                    <a:pt x="319" y="720"/>
                  </a:lnTo>
                  <a:lnTo>
                    <a:pt x="324" y="720"/>
                  </a:lnTo>
                  <a:lnTo>
                    <a:pt x="327" y="720"/>
                  </a:lnTo>
                  <a:lnTo>
                    <a:pt x="327" y="720"/>
                  </a:lnTo>
                  <a:lnTo>
                    <a:pt x="329" y="720"/>
                  </a:lnTo>
                  <a:lnTo>
                    <a:pt x="329" y="722"/>
                  </a:lnTo>
                  <a:lnTo>
                    <a:pt x="329" y="722"/>
                  </a:lnTo>
                  <a:lnTo>
                    <a:pt x="327" y="722"/>
                  </a:lnTo>
                  <a:lnTo>
                    <a:pt x="327" y="722"/>
                  </a:lnTo>
                  <a:lnTo>
                    <a:pt x="324" y="725"/>
                  </a:lnTo>
                  <a:lnTo>
                    <a:pt x="319" y="725"/>
                  </a:lnTo>
                  <a:lnTo>
                    <a:pt x="319" y="725"/>
                  </a:lnTo>
                  <a:lnTo>
                    <a:pt x="319" y="725"/>
                  </a:lnTo>
                  <a:lnTo>
                    <a:pt x="317" y="725"/>
                  </a:lnTo>
                  <a:lnTo>
                    <a:pt x="319" y="727"/>
                  </a:lnTo>
                  <a:lnTo>
                    <a:pt x="319" y="727"/>
                  </a:lnTo>
                  <a:lnTo>
                    <a:pt x="322" y="729"/>
                  </a:lnTo>
                  <a:lnTo>
                    <a:pt x="322" y="729"/>
                  </a:lnTo>
                  <a:lnTo>
                    <a:pt x="324" y="729"/>
                  </a:lnTo>
                  <a:lnTo>
                    <a:pt x="327" y="729"/>
                  </a:lnTo>
                  <a:lnTo>
                    <a:pt x="329" y="732"/>
                  </a:lnTo>
                  <a:lnTo>
                    <a:pt x="329" y="732"/>
                  </a:lnTo>
                  <a:lnTo>
                    <a:pt x="329" y="732"/>
                  </a:lnTo>
                  <a:lnTo>
                    <a:pt x="329" y="732"/>
                  </a:lnTo>
                  <a:lnTo>
                    <a:pt x="329" y="734"/>
                  </a:lnTo>
                  <a:lnTo>
                    <a:pt x="331" y="734"/>
                  </a:lnTo>
                  <a:lnTo>
                    <a:pt x="331" y="734"/>
                  </a:lnTo>
                  <a:lnTo>
                    <a:pt x="334" y="734"/>
                  </a:lnTo>
                  <a:lnTo>
                    <a:pt x="334" y="734"/>
                  </a:lnTo>
                  <a:lnTo>
                    <a:pt x="336" y="734"/>
                  </a:lnTo>
                  <a:lnTo>
                    <a:pt x="338" y="734"/>
                  </a:lnTo>
                  <a:lnTo>
                    <a:pt x="338" y="737"/>
                  </a:lnTo>
                  <a:lnTo>
                    <a:pt x="338" y="737"/>
                  </a:lnTo>
                  <a:lnTo>
                    <a:pt x="338" y="737"/>
                  </a:lnTo>
                  <a:lnTo>
                    <a:pt x="338" y="739"/>
                  </a:lnTo>
                  <a:lnTo>
                    <a:pt x="338" y="739"/>
                  </a:lnTo>
                  <a:lnTo>
                    <a:pt x="338" y="741"/>
                  </a:lnTo>
                  <a:lnTo>
                    <a:pt x="338" y="741"/>
                  </a:lnTo>
                  <a:lnTo>
                    <a:pt x="341" y="744"/>
                  </a:lnTo>
                  <a:lnTo>
                    <a:pt x="341" y="746"/>
                  </a:lnTo>
                  <a:lnTo>
                    <a:pt x="343" y="746"/>
                  </a:lnTo>
                  <a:lnTo>
                    <a:pt x="343" y="746"/>
                  </a:lnTo>
                  <a:lnTo>
                    <a:pt x="343" y="746"/>
                  </a:lnTo>
                  <a:lnTo>
                    <a:pt x="345" y="746"/>
                  </a:lnTo>
                  <a:lnTo>
                    <a:pt x="345" y="746"/>
                  </a:lnTo>
                  <a:lnTo>
                    <a:pt x="345" y="746"/>
                  </a:lnTo>
                  <a:lnTo>
                    <a:pt x="345" y="746"/>
                  </a:lnTo>
                  <a:lnTo>
                    <a:pt x="348" y="739"/>
                  </a:lnTo>
                  <a:lnTo>
                    <a:pt x="348" y="737"/>
                  </a:lnTo>
                  <a:lnTo>
                    <a:pt x="348" y="737"/>
                  </a:lnTo>
                  <a:lnTo>
                    <a:pt x="348" y="737"/>
                  </a:lnTo>
                  <a:lnTo>
                    <a:pt x="348" y="737"/>
                  </a:lnTo>
                  <a:lnTo>
                    <a:pt x="350" y="737"/>
                  </a:lnTo>
                  <a:lnTo>
                    <a:pt x="353" y="737"/>
                  </a:lnTo>
                  <a:lnTo>
                    <a:pt x="353" y="737"/>
                  </a:lnTo>
                  <a:lnTo>
                    <a:pt x="360" y="741"/>
                  </a:lnTo>
                  <a:lnTo>
                    <a:pt x="360" y="741"/>
                  </a:lnTo>
                  <a:lnTo>
                    <a:pt x="362" y="741"/>
                  </a:lnTo>
                  <a:lnTo>
                    <a:pt x="364" y="741"/>
                  </a:lnTo>
                  <a:lnTo>
                    <a:pt x="364" y="741"/>
                  </a:lnTo>
                  <a:lnTo>
                    <a:pt x="367" y="744"/>
                  </a:lnTo>
                  <a:lnTo>
                    <a:pt x="367" y="744"/>
                  </a:lnTo>
                  <a:lnTo>
                    <a:pt x="367" y="744"/>
                  </a:lnTo>
                  <a:lnTo>
                    <a:pt x="369" y="748"/>
                  </a:lnTo>
                  <a:lnTo>
                    <a:pt x="369" y="748"/>
                  </a:lnTo>
                  <a:lnTo>
                    <a:pt x="371" y="751"/>
                  </a:lnTo>
                  <a:lnTo>
                    <a:pt x="371" y="751"/>
                  </a:lnTo>
                  <a:lnTo>
                    <a:pt x="374" y="753"/>
                  </a:lnTo>
                  <a:lnTo>
                    <a:pt x="376" y="753"/>
                  </a:lnTo>
                  <a:lnTo>
                    <a:pt x="381" y="753"/>
                  </a:lnTo>
                  <a:lnTo>
                    <a:pt x="386" y="753"/>
                  </a:lnTo>
                  <a:lnTo>
                    <a:pt x="388" y="753"/>
                  </a:lnTo>
                  <a:lnTo>
                    <a:pt x="393" y="755"/>
                  </a:lnTo>
                  <a:lnTo>
                    <a:pt x="395" y="755"/>
                  </a:lnTo>
                  <a:lnTo>
                    <a:pt x="395" y="755"/>
                  </a:lnTo>
                  <a:lnTo>
                    <a:pt x="398" y="753"/>
                  </a:lnTo>
                  <a:lnTo>
                    <a:pt x="400" y="753"/>
                  </a:lnTo>
                  <a:lnTo>
                    <a:pt x="400" y="751"/>
                  </a:lnTo>
                  <a:lnTo>
                    <a:pt x="400" y="751"/>
                  </a:lnTo>
                  <a:lnTo>
                    <a:pt x="400" y="751"/>
                  </a:lnTo>
                  <a:lnTo>
                    <a:pt x="400" y="748"/>
                  </a:lnTo>
                  <a:lnTo>
                    <a:pt x="400" y="748"/>
                  </a:lnTo>
                  <a:lnTo>
                    <a:pt x="400" y="748"/>
                  </a:lnTo>
                  <a:lnTo>
                    <a:pt x="400" y="748"/>
                  </a:lnTo>
                  <a:lnTo>
                    <a:pt x="400" y="746"/>
                  </a:lnTo>
                  <a:lnTo>
                    <a:pt x="402" y="746"/>
                  </a:lnTo>
                  <a:lnTo>
                    <a:pt x="402" y="746"/>
                  </a:lnTo>
                  <a:lnTo>
                    <a:pt x="402" y="744"/>
                  </a:lnTo>
                  <a:lnTo>
                    <a:pt x="402" y="744"/>
                  </a:lnTo>
                  <a:lnTo>
                    <a:pt x="402" y="741"/>
                  </a:lnTo>
                  <a:lnTo>
                    <a:pt x="402" y="741"/>
                  </a:lnTo>
                  <a:lnTo>
                    <a:pt x="402" y="741"/>
                  </a:lnTo>
                  <a:lnTo>
                    <a:pt x="405" y="739"/>
                  </a:lnTo>
                  <a:lnTo>
                    <a:pt x="405" y="739"/>
                  </a:lnTo>
                  <a:lnTo>
                    <a:pt x="405" y="739"/>
                  </a:lnTo>
                  <a:lnTo>
                    <a:pt x="407" y="739"/>
                  </a:lnTo>
                  <a:lnTo>
                    <a:pt x="407" y="739"/>
                  </a:lnTo>
                  <a:lnTo>
                    <a:pt x="412" y="737"/>
                  </a:lnTo>
                  <a:lnTo>
                    <a:pt x="414" y="737"/>
                  </a:lnTo>
                  <a:lnTo>
                    <a:pt x="414" y="737"/>
                  </a:lnTo>
                  <a:lnTo>
                    <a:pt x="416" y="737"/>
                  </a:lnTo>
                  <a:lnTo>
                    <a:pt x="416" y="737"/>
                  </a:lnTo>
                  <a:lnTo>
                    <a:pt x="416" y="739"/>
                  </a:lnTo>
                  <a:lnTo>
                    <a:pt x="416" y="739"/>
                  </a:lnTo>
                  <a:lnTo>
                    <a:pt x="416" y="739"/>
                  </a:lnTo>
                  <a:lnTo>
                    <a:pt x="416" y="741"/>
                  </a:lnTo>
                  <a:lnTo>
                    <a:pt x="416" y="746"/>
                  </a:lnTo>
                  <a:lnTo>
                    <a:pt x="414" y="748"/>
                  </a:lnTo>
                  <a:lnTo>
                    <a:pt x="414" y="748"/>
                  </a:lnTo>
                  <a:lnTo>
                    <a:pt x="414" y="748"/>
                  </a:lnTo>
                  <a:lnTo>
                    <a:pt x="416" y="751"/>
                  </a:lnTo>
                  <a:lnTo>
                    <a:pt x="416" y="751"/>
                  </a:lnTo>
                  <a:lnTo>
                    <a:pt x="419" y="751"/>
                  </a:lnTo>
                  <a:lnTo>
                    <a:pt x="424" y="753"/>
                  </a:lnTo>
                  <a:lnTo>
                    <a:pt x="424" y="753"/>
                  </a:lnTo>
                  <a:lnTo>
                    <a:pt x="426" y="753"/>
                  </a:lnTo>
                  <a:lnTo>
                    <a:pt x="426" y="753"/>
                  </a:lnTo>
                  <a:lnTo>
                    <a:pt x="426" y="751"/>
                  </a:lnTo>
                  <a:lnTo>
                    <a:pt x="428" y="751"/>
                  </a:lnTo>
                  <a:lnTo>
                    <a:pt x="428" y="753"/>
                  </a:lnTo>
                  <a:lnTo>
                    <a:pt x="428" y="753"/>
                  </a:lnTo>
                  <a:lnTo>
                    <a:pt x="428" y="755"/>
                  </a:lnTo>
                  <a:lnTo>
                    <a:pt x="428" y="755"/>
                  </a:lnTo>
                  <a:lnTo>
                    <a:pt x="428" y="758"/>
                  </a:lnTo>
                  <a:lnTo>
                    <a:pt x="428" y="758"/>
                  </a:lnTo>
                  <a:lnTo>
                    <a:pt x="426" y="758"/>
                  </a:lnTo>
                  <a:lnTo>
                    <a:pt x="426" y="758"/>
                  </a:lnTo>
                  <a:lnTo>
                    <a:pt x="424" y="758"/>
                  </a:lnTo>
                  <a:lnTo>
                    <a:pt x="421" y="758"/>
                  </a:lnTo>
                  <a:lnTo>
                    <a:pt x="421" y="758"/>
                  </a:lnTo>
                  <a:lnTo>
                    <a:pt x="421" y="758"/>
                  </a:lnTo>
                  <a:lnTo>
                    <a:pt x="419" y="760"/>
                  </a:lnTo>
                  <a:lnTo>
                    <a:pt x="419" y="760"/>
                  </a:lnTo>
                  <a:lnTo>
                    <a:pt x="419" y="760"/>
                  </a:lnTo>
                  <a:lnTo>
                    <a:pt x="419" y="763"/>
                  </a:lnTo>
                  <a:lnTo>
                    <a:pt x="416" y="763"/>
                  </a:lnTo>
                  <a:lnTo>
                    <a:pt x="416" y="765"/>
                  </a:lnTo>
                  <a:lnTo>
                    <a:pt x="414" y="772"/>
                  </a:lnTo>
                  <a:lnTo>
                    <a:pt x="414" y="774"/>
                  </a:lnTo>
                  <a:lnTo>
                    <a:pt x="414" y="774"/>
                  </a:lnTo>
                  <a:lnTo>
                    <a:pt x="416" y="779"/>
                  </a:lnTo>
                  <a:lnTo>
                    <a:pt x="416" y="782"/>
                  </a:lnTo>
                  <a:lnTo>
                    <a:pt x="416" y="782"/>
                  </a:lnTo>
                  <a:lnTo>
                    <a:pt x="419" y="784"/>
                  </a:lnTo>
                  <a:lnTo>
                    <a:pt x="421" y="784"/>
                  </a:lnTo>
                  <a:lnTo>
                    <a:pt x="421" y="786"/>
                  </a:lnTo>
                  <a:lnTo>
                    <a:pt x="424" y="786"/>
                  </a:lnTo>
                  <a:lnTo>
                    <a:pt x="424" y="789"/>
                  </a:lnTo>
                  <a:lnTo>
                    <a:pt x="426" y="789"/>
                  </a:lnTo>
                  <a:lnTo>
                    <a:pt x="426" y="791"/>
                  </a:lnTo>
                  <a:lnTo>
                    <a:pt x="428" y="791"/>
                  </a:lnTo>
                  <a:lnTo>
                    <a:pt x="428" y="793"/>
                  </a:lnTo>
                  <a:lnTo>
                    <a:pt x="428" y="793"/>
                  </a:lnTo>
                  <a:lnTo>
                    <a:pt x="431" y="798"/>
                  </a:lnTo>
                  <a:lnTo>
                    <a:pt x="433" y="798"/>
                  </a:lnTo>
                  <a:lnTo>
                    <a:pt x="433" y="798"/>
                  </a:lnTo>
                  <a:lnTo>
                    <a:pt x="438" y="796"/>
                  </a:lnTo>
                  <a:lnTo>
                    <a:pt x="440" y="796"/>
                  </a:lnTo>
                  <a:lnTo>
                    <a:pt x="440" y="793"/>
                  </a:lnTo>
                  <a:lnTo>
                    <a:pt x="440" y="793"/>
                  </a:lnTo>
                  <a:lnTo>
                    <a:pt x="443" y="789"/>
                  </a:lnTo>
                  <a:lnTo>
                    <a:pt x="443" y="789"/>
                  </a:lnTo>
                  <a:lnTo>
                    <a:pt x="445" y="786"/>
                  </a:lnTo>
                  <a:lnTo>
                    <a:pt x="445" y="789"/>
                  </a:lnTo>
                  <a:lnTo>
                    <a:pt x="450" y="793"/>
                  </a:lnTo>
                  <a:lnTo>
                    <a:pt x="450" y="796"/>
                  </a:lnTo>
                  <a:lnTo>
                    <a:pt x="450" y="798"/>
                  </a:lnTo>
                  <a:lnTo>
                    <a:pt x="450" y="800"/>
                  </a:lnTo>
                  <a:lnTo>
                    <a:pt x="450" y="800"/>
                  </a:lnTo>
                  <a:lnTo>
                    <a:pt x="450" y="800"/>
                  </a:lnTo>
                  <a:lnTo>
                    <a:pt x="452" y="803"/>
                  </a:lnTo>
                  <a:lnTo>
                    <a:pt x="452" y="805"/>
                  </a:lnTo>
                  <a:lnTo>
                    <a:pt x="452" y="808"/>
                  </a:lnTo>
                  <a:lnTo>
                    <a:pt x="452" y="810"/>
                  </a:lnTo>
                  <a:lnTo>
                    <a:pt x="452" y="810"/>
                  </a:lnTo>
                  <a:lnTo>
                    <a:pt x="450" y="810"/>
                  </a:lnTo>
                  <a:lnTo>
                    <a:pt x="447" y="812"/>
                  </a:lnTo>
                  <a:lnTo>
                    <a:pt x="447" y="812"/>
                  </a:lnTo>
                  <a:lnTo>
                    <a:pt x="447" y="815"/>
                  </a:lnTo>
                  <a:lnTo>
                    <a:pt x="447" y="817"/>
                  </a:lnTo>
                  <a:lnTo>
                    <a:pt x="447" y="819"/>
                  </a:lnTo>
                  <a:lnTo>
                    <a:pt x="447" y="822"/>
                  </a:lnTo>
                  <a:lnTo>
                    <a:pt x="445" y="826"/>
                  </a:lnTo>
                  <a:lnTo>
                    <a:pt x="445" y="826"/>
                  </a:lnTo>
                  <a:lnTo>
                    <a:pt x="445" y="829"/>
                  </a:lnTo>
                  <a:lnTo>
                    <a:pt x="450" y="826"/>
                  </a:lnTo>
                  <a:lnTo>
                    <a:pt x="450" y="829"/>
                  </a:lnTo>
                  <a:lnTo>
                    <a:pt x="452" y="829"/>
                  </a:lnTo>
                  <a:lnTo>
                    <a:pt x="452" y="829"/>
                  </a:lnTo>
                  <a:lnTo>
                    <a:pt x="452" y="831"/>
                  </a:lnTo>
                  <a:lnTo>
                    <a:pt x="454" y="834"/>
                  </a:lnTo>
                  <a:lnTo>
                    <a:pt x="454" y="834"/>
                  </a:lnTo>
                  <a:lnTo>
                    <a:pt x="457" y="836"/>
                  </a:lnTo>
                  <a:lnTo>
                    <a:pt x="457" y="836"/>
                  </a:lnTo>
                  <a:lnTo>
                    <a:pt x="461" y="836"/>
                  </a:lnTo>
                  <a:lnTo>
                    <a:pt x="461" y="838"/>
                  </a:lnTo>
                  <a:lnTo>
                    <a:pt x="461" y="838"/>
                  </a:lnTo>
                  <a:lnTo>
                    <a:pt x="464" y="838"/>
                  </a:lnTo>
                  <a:lnTo>
                    <a:pt x="464" y="841"/>
                  </a:lnTo>
                  <a:lnTo>
                    <a:pt x="464" y="841"/>
                  </a:lnTo>
                  <a:lnTo>
                    <a:pt x="461" y="843"/>
                  </a:lnTo>
                  <a:lnTo>
                    <a:pt x="461" y="843"/>
                  </a:lnTo>
                  <a:lnTo>
                    <a:pt x="461" y="845"/>
                  </a:lnTo>
                  <a:lnTo>
                    <a:pt x="461" y="848"/>
                  </a:lnTo>
                  <a:lnTo>
                    <a:pt x="461" y="850"/>
                  </a:lnTo>
                  <a:lnTo>
                    <a:pt x="461" y="850"/>
                  </a:lnTo>
                  <a:lnTo>
                    <a:pt x="464" y="850"/>
                  </a:lnTo>
                  <a:lnTo>
                    <a:pt x="464" y="850"/>
                  </a:lnTo>
                  <a:lnTo>
                    <a:pt x="466" y="850"/>
                  </a:lnTo>
                  <a:lnTo>
                    <a:pt x="469" y="848"/>
                  </a:lnTo>
                  <a:lnTo>
                    <a:pt x="469" y="845"/>
                  </a:lnTo>
                  <a:lnTo>
                    <a:pt x="471" y="845"/>
                  </a:lnTo>
                  <a:lnTo>
                    <a:pt x="473" y="848"/>
                  </a:lnTo>
                  <a:lnTo>
                    <a:pt x="476" y="850"/>
                  </a:lnTo>
                  <a:lnTo>
                    <a:pt x="476" y="853"/>
                  </a:lnTo>
                  <a:lnTo>
                    <a:pt x="476" y="855"/>
                  </a:lnTo>
                  <a:lnTo>
                    <a:pt x="476" y="857"/>
                  </a:lnTo>
                  <a:lnTo>
                    <a:pt x="476" y="860"/>
                  </a:lnTo>
                  <a:lnTo>
                    <a:pt x="476" y="862"/>
                  </a:lnTo>
                  <a:lnTo>
                    <a:pt x="476" y="864"/>
                  </a:lnTo>
                  <a:lnTo>
                    <a:pt x="478" y="864"/>
                  </a:lnTo>
                  <a:lnTo>
                    <a:pt x="476" y="867"/>
                  </a:lnTo>
                  <a:lnTo>
                    <a:pt x="476" y="869"/>
                  </a:lnTo>
                  <a:lnTo>
                    <a:pt x="476" y="871"/>
                  </a:lnTo>
                  <a:lnTo>
                    <a:pt x="480" y="871"/>
                  </a:lnTo>
                  <a:lnTo>
                    <a:pt x="483" y="871"/>
                  </a:lnTo>
                  <a:lnTo>
                    <a:pt x="485" y="874"/>
                  </a:lnTo>
                  <a:lnTo>
                    <a:pt x="485" y="874"/>
                  </a:lnTo>
                  <a:lnTo>
                    <a:pt x="495" y="871"/>
                  </a:lnTo>
                  <a:lnTo>
                    <a:pt x="497" y="871"/>
                  </a:lnTo>
                  <a:lnTo>
                    <a:pt x="497" y="871"/>
                  </a:lnTo>
                  <a:lnTo>
                    <a:pt x="499" y="874"/>
                  </a:lnTo>
                  <a:lnTo>
                    <a:pt x="502" y="879"/>
                  </a:lnTo>
                  <a:lnTo>
                    <a:pt x="506" y="883"/>
                  </a:lnTo>
                  <a:lnTo>
                    <a:pt x="506" y="883"/>
                  </a:lnTo>
                  <a:lnTo>
                    <a:pt x="509" y="883"/>
                  </a:lnTo>
                  <a:lnTo>
                    <a:pt x="509" y="883"/>
                  </a:lnTo>
                  <a:lnTo>
                    <a:pt x="509" y="883"/>
                  </a:lnTo>
                  <a:lnTo>
                    <a:pt x="511" y="883"/>
                  </a:lnTo>
                  <a:lnTo>
                    <a:pt x="511" y="883"/>
                  </a:lnTo>
                  <a:lnTo>
                    <a:pt x="511" y="883"/>
                  </a:lnTo>
                  <a:lnTo>
                    <a:pt x="511" y="881"/>
                  </a:lnTo>
                  <a:lnTo>
                    <a:pt x="511" y="881"/>
                  </a:lnTo>
                  <a:lnTo>
                    <a:pt x="514" y="881"/>
                  </a:lnTo>
                  <a:lnTo>
                    <a:pt x="514" y="881"/>
                  </a:lnTo>
                  <a:lnTo>
                    <a:pt x="518" y="886"/>
                  </a:lnTo>
                  <a:lnTo>
                    <a:pt x="523" y="888"/>
                  </a:lnTo>
                  <a:lnTo>
                    <a:pt x="528" y="893"/>
                  </a:lnTo>
                  <a:lnTo>
                    <a:pt x="530" y="893"/>
                  </a:lnTo>
                  <a:lnTo>
                    <a:pt x="532" y="895"/>
                  </a:lnTo>
                  <a:lnTo>
                    <a:pt x="532" y="897"/>
                  </a:lnTo>
                  <a:lnTo>
                    <a:pt x="532" y="897"/>
                  </a:lnTo>
                  <a:lnTo>
                    <a:pt x="532" y="900"/>
                  </a:lnTo>
                  <a:lnTo>
                    <a:pt x="532" y="902"/>
                  </a:lnTo>
                  <a:lnTo>
                    <a:pt x="532" y="905"/>
                  </a:lnTo>
                  <a:lnTo>
                    <a:pt x="535" y="905"/>
                  </a:lnTo>
                  <a:lnTo>
                    <a:pt x="535" y="907"/>
                  </a:lnTo>
                  <a:lnTo>
                    <a:pt x="537" y="907"/>
                  </a:lnTo>
                  <a:lnTo>
                    <a:pt x="537" y="905"/>
                  </a:lnTo>
                  <a:lnTo>
                    <a:pt x="540" y="905"/>
                  </a:lnTo>
                  <a:lnTo>
                    <a:pt x="540" y="905"/>
                  </a:lnTo>
                  <a:lnTo>
                    <a:pt x="542" y="905"/>
                  </a:lnTo>
                  <a:lnTo>
                    <a:pt x="542" y="905"/>
                  </a:lnTo>
                  <a:lnTo>
                    <a:pt x="547" y="907"/>
                  </a:lnTo>
                  <a:lnTo>
                    <a:pt x="547" y="907"/>
                  </a:lnTo>
                  <a:lnTo>
                    <a:pt x="549" y="909"/>
                  </a:lnTo>
                  <a:lnTo>
                    <a:pt x="549" y="912"/>
                  </a:lnTo>
                  <a:lnTo>
                    <a:pt x="551" y="914"/>
                  </a:lnTo>
                  <a:lnTo>
                    <a:pt x="551" y="914"/>
                  </a:lnTo>
                  <a:lnTo>
                    <a:pt x="554" y="916"/>
                  </a:lnTo>
                  <a:lnTo>
                    <a:pt x="554" y="916"/>
                  </a:lnTo>
                  <a:lnTo>
                    <a:pt x="554" y="916"/>
                  </a:lnTo>
                  <a:lnTo>
                    <a:pt x="556" y="919"/>
                  </a:lnTo>
                  <a:lnTo>
                    <a:pt x="556" y="921"/>
                  </a:lnTo>
                  <a:lnTo>
                    <a:pt x="559" y="919"/>
                  </a:lnTo>
                  <a:lnTo>
                    <a:pt x="561" y="919"/>
                  </a:lnTo>
                  <a:lnTo>
                    <a:pt x="561" y="919"/>
                  </a:lnTo>
                  <a:lnTo>
                    <a:pt x="563" y="916"/>
                  </a:lnTo>
                  <a:lnTo>
                    <a:pt x="563" y="916"/>
                  </a:lnTo>
                  <a:lnTo>
                    <a:pt x="566" y="916"/>
                  </a:lnTo>
                  <a:lnTo>
                    <a:pt x="568" y="916"/>
                  </a:lnTo>
                  <a:lnTo>
                    <a:pt x="570" y="919"/>
                  </a:lnTo>
                  <a:lnTo>
                    <a:pt x="570" y="919"/>
                  </a:lnTo>
                  <a:lnTo>
                    <a:pt x="573" y="919"/>
                  </a:lnTo>
                  <a:lnTo>
                    <a:pt x="582" y="914"/>
                  </a:lnTo>
                  <a:lnTo>
                    <a:pt x="589" y="912"/>
                  </a:lnTo>
                  <a:lnTo>
                    <a:pt x="596" y="907"/>
                  </a:lnTo>
                  <a:lnTo>
                    <a:pt x="601" y="905"/>
                  </a:lnTo>
                  <a:lnTo>
                    <a:pt x="601" y="905"/>
                  </a:lnTo>
                  <a:lnTo>
                    <a:pt x="601" y="902"/>
                  </a:lnTo>
                  <a:lnTo>
                    <a:pt x="599" y="902"/>
                  </a:lnTo>
                  <a:lnTo>
                    <a:pt x="599" y="900"/>
                  </a:lnTo>
                  <a:lnTo>
                    <a:pt x="596" y="900"/>
                  </a:lnTo>
                  <a:lnTo>
                    <a:pt x="596" y="897"/>
                  </a:lnTo>
                  <a:lnTo>
                    <a:pt x="594" y="897"/>
                  </a:lnTo>
                  <a:lnTo>
                    <a:pt x="594" y="897"/>
                  </a:lnTo>
                  <a:lnTo>
                    <a:pt x="592" y="897"/>
                  </a:lnTo>
                  <a:lnTo>
                    <a:pt x="589" y="897"/>
                  </a:lnTo>
                  <a:lnTo>
                    <a:pt x="587" y="895"/>
                  </a:lnTo>
                  <a:lnTo>
                    <a:pt x="582" y="895"/>
                  </a:lnTo>
                  <a:lnTo>
                    <a:pt x="582" y="895"/>
                  </a:lnTo>
                  <a:lnTo>
                    <a:pt x="580" y="895"/>
                  </a:lnTo>
                  <a:lnTo>
                    <a:pt x="580" y="893"/>
                  </a:lnTo>
                  <a:lnTo>
                    <a:pt x="580" y="893"/>
                  </a:lnTo>
                  <a:lnTo>
                    <a:pt x="580" y="890"/>
                  </a:lnTo>
                  <a:lnTo>
                    <a:pt x="580" y="890"/>
                  </a:lnTo>
                  <a:lnTo>
                    <a:pt x="582" y="881"/>
                  </a:lnTo>
                  <a:lnTo>
                    <a:pt x="585" y="881"/>
                  </a:lnTo>
                  <a:lnTo>
                    <a:pt x="592" y="874"/>
                  </a:lnTo>
                  <a:lnTo>
                    <a:pt x="594" y="871"/>
                  </a:lnTo>
                  <a:lnTo>
                    <a:pt x="599" y="869"/>
                  </a:lnTo>
                  <a:lnTo>
                    <a:pt x="601" y="869"/>
                  </a:lnTo>
                  <a:lnTo>
                    <a:pt x="608" y="864"/>
                  </a:lnTo>
                  <a:lnTo>
                    <a:pt x="611" y="864"/>
                  </a:lnTo>
                  <a:lnTo>
                    <a:pt x="613" y="864"/>
                  </a:lnTo>
                  <a:lnTo>
                    <a:pt x="613" y="864"/>
                  </a:lnTo>
                  <a:lnTo>
                    <a:pt x="618" y="860"/>
                  </a:lnTo>
                  <a:lnTo>
                    <a:pt x="618" y="860"/>
                  </a:lnTo>
                  <a:lnTo>
                    <a:pt x="620" y="857"/>
                  </a:lnTo>
                  <a:lnTo>
                    <a:pt x="620" y="855"/>
                  </a:lnTo>
                  <a:lnTo>
                    <a:pt x="622" y="850"/>
                  </a:lnTo>
                  <a:lnTo>
                    <a:pt x="622" y="848"/>
                  </a:lnTo>
                  <a:lnTo>
                    <a:pt x="622" y="848"/>
                  </a:lnTo>
                  <a:lnTo>
                    <a:pt x="625" y="845"/>
                  </a:lnTo>
                  <a:lnTo>
                    <a:pt x="625" y="845"/>
                  </a:lnTo>
                  <a:lnTo>
                    <a:pt x="627" y="843"/>
                  </a:lnTo>
                  <a:lnTo>
                    <a:pt x="627" y="841"/>
                  </a:lnTo>
                  <a:lnTo>
                    <a:pt x="627" y="838"/>
                  </a:lnTo>
                  <a:lnTo>
                    <a:pt x="627" y="836"/>
                  </a:lnTo>
                  <a:lnTo>
                    <a:pt x="627" y="831"/>
                  </a:lnTo>
                  <a:lnTo>
                    <a:pt x="625" y="829"/>
                  </a:lnTo>
                  <a:lnTo>
                    <a:pt x="622" y="826"/>
                  </a:lnTo>
                  <a:lnTo>
                    <a:pt x="622" y="824"/>
                  </a:lnTo>
                  <a:lnTo>
                    <a:pt x="622" y="822"/>
                  </a:lnTo>
                  <a:lnTo>
                    <a:pt x="622" y="819"/>
                  </a:lnTo>
                  <a:lnTo>
                    <a:pt x="622" y="815"/>
                  </a:lnTo>
                  <a:lnTo>
                    <a:pt x="627" y="800"/>
                  </a:lnTo>
                  <a:lnTo>
                    <a:pt x="630" y="798"/>
                  </a:lnTo>
                  <a:lnTo>
                    <a:pt x="630" y="798"/>
                  </a:lnTo>
                  <a:lnTo>
                    <a:pt x="630" y="796"/>
                  </a:lnTo>
                  <a:lnTo>
                    <a:pt x="630" y="796"/>
                  </a:lnTo>
                  <a:lnTo>
                    <a:pt x="630" y="793"/>
                  </a:lnTo>
                  <a:lnTo>
                    <a:pt x="627" y="793"/>
                  </a:lnTo>
                  <a:lnTo>
                    <a:pt x="625" y="791"/>
                  </a:lnTo>
                  <a:lnTo>
                    <a:pt x="625" y="789"/>
                  </a:lnTo>
                  <a:lnTo>
                    <a:pt x="622" y="789"/>
                  </a:lnTo>
                  <a:lnTo>
                    <a:pt x="622" y="786"/>
                  </a:lnTo>
                  <a:lnTo>
                    <a:pt x="622" y="784"/>
                  </a:lnTo>
                  <a:lnTo>
                    <a:pt x="620" y="782"/>
                  </a:lnTo>
                  <a:lnTo>
                    <a:pt x="620" y="774"/>
                  </a:lnTo>
                  <a:lnTo>
                    <a:pt x="620" y="772"/>
                  </a:lnTo>
                  <a:lnTo>
                    <a:pt x="620" y="772"/>
                  </a:lnTo>
                  <a:lnTo>
                    <a:pt x="618" y="770"/>
                  </a:lnTo>
                  <a:lnTo>
                    <a:pt x="615" y="770"/>
                  </a:lnTo>
                  <a:lnTo>
                    <a:pt x="613" y="767"/>
                  </a:lnTo>
                  <a:lnTo>
                    <a:pt x="611" y="767"/>
                  </a:lnTo>
                  <a:lnTo>
                    <a:pt x="606" y="767"/>
                  </a:lnTo>
                  <a:lnTo>
                    <a:pt x="606" y="767"/>
                  </a:lnTo>
                  <a:lnTo>
                    <a:pt x="603" y="767"/>
                  </a:lnTo>
                  <a:lnTo>
                    <a:pt x="603" y="767"/>
                  </a:lnTo>
                  <a:lnTo>
                    <a:pt x="603" y="765"/>
                  </a:lnTo>
                  <a:lnTo>
                    <a:pt x="606" y="765"/>
                  </a:lnTo>
                  <a:lnTo>
                    <a:pt x="606" y="763"/>
                  </a:lnTo>
                  <a:lnTo>
                    <a:pt x="606" y="760"/>
                  </a:lnTo>
                  <a:lnTo>
                    <a:pt x="606" y="758"/>
                  </a:lnTo>
                  <a:lnTo>
                    <a:pt x="606" y="758"/>
                  </a:lnTo>
                  <a:lnTo>
                    <a:pt x="608" y="755"/>
                  </a:lnTo>
                  <a:lnTo>
                    <a:pt x="613" y="751"/>
                  </a:lnTo>
                  <a:lnTo>
                    <a:pt x="615" y="748"/>
                  </a:lnTo>
                  <a:lnTo>
                    <a:pt x="615" y="746"/>
                  </a:lnTo>
                  <a:lnTo>
                    <a:pt x="615" y="744"/>
                  </a:lnTo>
                  <a:lnTo>
                    <a:pt x="615" y="741"/>
                  </a:lnTo>
                  <a:lnTo>
                    <a:pt x="613" y="741"/>
                  </a:lnTo>
                  <a:lnTo>
                    <a:pt x="601" y="739"/>
                  </a:lnTo>
                  <a:lnTo>
                    <a:pt x="601" y="737"/>
                  </a:lnTo>
                  <a:lnTo>
                    <a:pt x="601" y="737"/>
                  </a:lnTo>
                  <a:lnTo>
                    <a:pt x="601" y="734"/>
                  </a:lnTo>
                  <a:lnTo>
                    <a:pt x="601" y="734"/>
                  </a:lnTo>
                  <a:lnTo>
                    <a:pt x="601" y="732"/>
                  </a:lnTo>
                  <a:lnTo>
                    <a:pt x="606" y="727"/>
                  </a:lnTo>
                  <a:lnTo>
                    <a:pt x="608" y="718"/>
                  </a:lnTo>
                  <a:lnTo>
                    <a:pt x="608" y="715"/>
                  </a:lnTo>
                  <a:lnTo>
                    <a:pt x="608" y="713"/>
                  </a:lnTo>
                  <a:lnTo>
                    <a:pt x="608" y="713"/>
                  </a:lnTo>
                  <a:lnTo>
                    <a:pt x="608" y="708"/>
                  </a:lnTo>
                  <a:lnTo>
                    <a:pt x="608" y="703"/>
                  </a:lnTo>
                  <a:lnTo>
                    <a:pt x="608" y="703"/>
                  </a:lnTo>
                  <a:lnTo>
                    <a:pt x="608" y="703"/>
                  </a:lnTo>
                  <a:lnTo>
                    <a:pt x="611" y="703"/>
                  </a:lnTo>
                  <a:lnTo>
                    <a:pt x="611" y="703"/>
                  </a:lnTo>
                  <a:lnTo>
                    <a:pt x="611" y="706"/>
                  </a:lnTo>
                  <a:lnTo>
                    <a:pt x="611" y="708"/>
                  </a:lnTo>
                  <a:lnTo>
                    <a:pt x="613" y="708"/>
                  </a:lnTo>
                  <a:lnTo>
                    <a:pt x="613" y="710"/>
                  </a:lnTo>
                  <a:lnTo>
                    <a:pt x="615" y="710"/>
                  </a:lnTo>
                  <a:lnTo>
                    <a:pt x="615" y="713"/>
                  </a:lnTo>
                  <a:lnTo>
                    <a:pt x="618" y="715"/>
                  </a:lnTo>
                  <a:lnTo>
                    <a:pt x="618" y="715"/>
                  </a:lnTo>
                  <a:lnTo>
                    <a:pt x="620" y="718"/>
                  </a:lnTo>
                  <a:lnTo>
                    <a:pt x="620" y="718"/>
                  </a:lnTo>
                  <a:lnTo>
                    <a:pt x="625" y="718"/>
                  </a:lnTo>
                  <a:lnTo>
                    <a:pt x="627" y="718"/>
                  </a:lnTo>
                  <a:lnTo>
                    <a:pt x="627" y="715"/>
                  </a:lnTo>
                  <a:lnTo>
                    <a:pt x="630" y="715"/>
                  </a:lnTo>
                  <a:lnTo>
                    <a:pt x="630" y="713"/>
                  </a:lnTo>
                  <a:lnTo>
                    <a:pt x="630" y="710"/>
                  </a:lnTo>
                  <a:lnTo>
                    <a:pt x="630" y="710"/>
                  </a:lnTo>
                  <a:lnTo>
                    <a:pt x="630" y="708"/>
                  </a:lnTo>
                  <a:lnTo>
                    <a:pt x="630" y="706"/>
                  </a:lnTo>
                  <a:lnTo>
                    <a:pt x="632" y="703"/>
                  </a:lnTo>
                  <a:lnTo>
                    <a:pt x="632" y="703"/>
                  </a:lnTo>
                  <a:lnTo>
                    <a:pt x="632" y="701"/>
                  </a:lnTo>
                  <a:lnTo>
                    <a:pt x="630" y="701"/>
                  </a:lnTo>
                  <a:lnTo>
                    <a:pt x="630" y="701"/>
                  </a:lnTo>
                  <a:lnTo>
                    <a:pt x="627" y="701"/>
                  </a:lnTo>
                  <a:lnTo>
                    <a:pt x="627" y="701"/>
                  </a:lnTo>
                  <a:lnTo>
                    <a:pt x="625" y="701"/>
                  </a:lnTo>
                  <a:lnTo>
                    <a:pt x="625" y="701"/>
                  </a:lnTo>
                  <a:lnTo>
                    <a:pt x="622" y="701"/>
                  </a:lnTo>
                  <a:lnTo>
                    <a:pt x="620" y="701"/>
                  </a:lnTo>
                  <a:lnTo>
                    <a:pt x="618" y="701"/>
                  </a:lnTo>
                  <a:lnTo>
                    <a:pt x="615" y="701"/>
                  </a:lnTo>
                  <a:lnTo>
                    <a:pt x="615" y="701"/>
                  </a:lnTo>
                  <a:lnTo>
                    <a:pt x="615" y="699"/>
                  </a:lnTo>
                  <a:lnTo>
                    <a:pt x="615" y="696"/>
                  </a:lnTo>
                  <a:lnTo>
                    <a:pt x="615" y="694"/>
                  </a:lnTo>
                  <a:lnTo>
                    <a:pt x="615" y="692"/>
                  </a:lnTo>
                  <a:lnTo>
                    <a:pt x="615" y="692"/>
                  </a:lnTo>
                  <a:lnTo>
                    <a:pt x="613" y="684"/>
                  </a:lnTo>
                  <a:lnTo>
                    <a:pt x="613" y="684"/>
                  </a:lnTo>
                  <a:lnTo>
                    <a:pt x="613" y="682"/>
                  </a:lnTo>
                  <a:lnTo>
                    <a:pt x="615" y="682"/>
                  </a:lnTo>
                  <a:lnTo>
                    <a:pt x="618" y="684"/>
                  </a:lnTo>
                  <a:lnTo>
                    <a:pt x="620" y="684"/>
                  </a:lnTo>
                  <a:lnTo>
                    <a:pt x="622" y="687"/>
                  </a:lnTo>
                  <a:lnTo>
                    <a:pt x="622" y="687"/>
                  </a:lnTo>
                  <a:lnTo>
                    <a:pt x="622" y="689"/>
                  </a:lnTo>
                  <a:lnTo>
                    <a:pt x="625" y="689"/>
                  </a:lnTo>
                  <a:lnTo>
                    <a:pt x="625" y="689"/>
                  </a:lnTo>
                  <a:lnTo>
                    <a:pt x="630" y="692"/>
                  </a:lnTo>
                  <a:lnTo>
                    <a:pt x="630" y="692"/>
                  </a:lnTo>
                  <a:lnTo>
                    <a:pt x="632" y="692"/>
                  </a:lnTo>
                  <a:lnTo>
                    <a:pt x="634" y="692"/>
                  </a:lnTo>
                  <a:lnTo>
                    <a:pt x="634" y="692"/>
                  </a:lnTo>
                  <a:lnTo>
                    <a:pt x="637" y="692"/>
                  </a:lnTo>
                  <a:lnTo>
                    <a:pt x="639" y="687"/>
                  </a:lnTo>
                  <a:lnTo>
                    <a:pt x="639" y="687"/>
                  </a:lnTo>
                  <a:lnTo>
                    <a:pt x="639" y="687"/>
                  </a:lnTo>
                  <a:lnTo>
                    <a:pt x="641" y="689"/>
                  </a:lnTo>
                  <a:lnTo>
                    <a:pt x="644" y="689"/>
                  </a:lnTo>
                  <a:lnTo>
                    <a:pt x="644" y="689"/>
                  </a:lnTo>
                  <a:lnTo>
                    <a:pt x="644" y="689"/>
                  </a:lnTo>
                  <a:lnTo>
                    <a:pt x="644" y="687"/>
                  </a:lnTo>
                  <a:lnTo>
                    <a:pt x="646" y="687"/>
                  </a:lnTo>
                  <a:lnTo>
                    <a:pt x="646" y="684"/>
                  </a:lnTo>
                  <a:lnTo>
                    <a:pt x="646" y="682"/>
                  </a:lnTo>
                  <a:lnTo>
                    <a:pt x="644" y="677"/>
                  </a:lnTo>
                  <a:lnTo>
                    <a:pt x="644" y="677"/>
                  </a:lnTo>
                  <a:lnTo>
                    <a:pt x="646" y="677"/>
                  </a:lnTo>
                  <a:lnTo>
                    <a:pt x="646" y="675"/>
                  </a:lnTo>
                  <a:lnTo>
                    <a:pt x="646" y="675"/>
                  </a:lnTo>
                  <a:lnTo>
                    <a:pt x="648" y="673"/>
                  </a:lnTo>
                  <a:lnTo>
                    <a:pt x="648" y="673"/>
                  </a:lnTo>
                  <a:lnTo>
                    <a:pt x="648" y="673"/>
                  </a:lnTo>
                  <a:lnTo>
                    <a:pt x="648" y="670"/>
                  </a:lnTo>
                  <a:lnTo>
                    <a:pt x="648" y="670"/>
                  </a:lnTo>
                  <a:lnTo>
                    <a:pt x="648" y="670"/>
                  </a:lnTo>
                  <a:lnTo>
                    <a:pt x="651" y="670"/>
                  </a:lnTo>
                  <a:lnTo>
                    <a:pt x="651" y="668"/>
                  </a:lnTo>
                  <a:lnTo>
                    <a:pt x="658" y="670"/>
                  </a:lnTo>
                  <a:lnTo>
                    <a:pt x="660" y="670"/>
                  </a:lnTo>
                  <a:lnTo>
                    <a:pt x="665" y="668"/>
                  </a:lnTo>
                  <a:lnTo>
                    <a:pt x="670" y="668"/>
                  </a:lnTo>
                  <a:lnTo>
                    <a:pt x="670" y="668"/>
                  </a:lnTo>
                  <a:lnTo>
                    <a:pt x="670" y="668"/>
                  </a:lnTo>
                  <a:lnTo>
                    <a:pt x="672" y="668"/>
                  </a:lnTo>
                  <a:lnTo>
                    <a:pt x="672" y="668"/>
                  </a:lnTo>
                  <a:lnTo>
                    <a:pt x="670" y="670"/>
                  </a:lnTo>
                  <a:lnTo>
                    <a:pt x="670" y="670"/>
                  </a:lnTo>
                  <a:lnTo>
                    <a:pt x="667" y="675"/>
                  </a:lnTo>
                  <a:lnTo>
                    <a:pt x="667" y="677"/>
                  </a:lnTo>
                  <a:lnTo>
                    <a:pt x="667" y="677"/>
                  </a:lnTo>
                  <a:lnTo>
                    <a:pt x="667" y="677"/>
                  </a:lnTo>
                  <a:lnTo>
                    <a:pt x="670" y="680"/>
                  </a:lnTo>
                  <a:lnTo>
                    <a:pt x="670" y="682"/>
                  </a:lnTo>
                  <a:lnTo>
                    <a:pt x="670" y="682"/>
                  </a:lnTo>
                  <a:lnTo>
                    <a:pt x="670" y="684"/>
                  </a:lnTo>
                  <a:lnTo>
                    <a:pt x="670" y="684"/>
                  </a:lnTo>
                  <a:lnTo>
                    <a:pt x="667" y="684"/>
                  </a:lnTo>
                  <a:lnTo>
                    <a:pt x="667" y="684"/>
                  </a:lnTo>
                  <a:lnTo>
                    <a:pt x="665" y="682"/>
                  </a:lnTo>
                  <a:lnTo>
                    <a:pt x="663" y="682"/>
                  </a:lnTo>
                  <a:lnTo>
                    <a:pt x="663" y="682"/>
                  </a:lnTo>
                  <a:lnTo>
                    <a:pt x="663" y="682"/>
                  </a:lnTo>
                  <a:lnTo>
                    <a:pt x="663" y="684"/>
                  </a:lnTo>
                  <a:lnTo>
                    <a:pt x="663" y="684"/>
                  </a:lnTo>
                  <a:lnTo>
                    <a:pt x="663" y="687"/>
                  </a:lnTo>
                  <a:lnTo>
                    <a:pt x="663" y="687"/>
                  </a:lnTo>
                  <a:lnTo>
                    <a:pt x="665" y="689"/>
                  </a:lnTo>
                  <a:lnTo>
                    <a:pt x="667" y="689"/>
                  </a:lnTo>
                  <a:lnTo>
                    <a:pt x="670" y="689"/>
                  </a:lnTo>
                  <a:lnTo>
                    <a:pt x="675" y="689"/>
                  </a:lnTo>
                  <a:lnTo>
                    <a:pt x="679" y="687"/>
                  </a:lnTo>
                  <a:lnTo>
                    <a:pt x="679" y="687"/>
                  </a:lnTo>
                  <a:lnTo>
                    <a:pt x="679" y="687"/>
                  </a:lnTo>
                  <a:lnTo>
                    <a:pt x="682" y="687"/>
                  </a:lnTo>
                  <a:lnTo>
                    <a:pt x="679" y="689"/>
                  </a:lnTo>
                  <a:lnTo>
                    <a:pt x="679" y="689"/>
                  </a:lnTo>
                  <a:lnTo>
                    <a:pt x="679" y="692"/>
                  </a:lnTo>
                  <a:lnTo>
                    <a:pt x="677" y="692"/>
                  </a:lnTo>
                  <a:lnTo>
                    <a:pt x="677" y="694"/>
                  </a:lnTo>
                  <a:lnTo>
                    <a:pt x="675" y="694"/>
                  </a:lnTo>
                  <a:lnTo>
                    <a:pt x="672" y="694"/>
                  </a:lnTo>
                  <a:lnTo>
                    <a:pt x="670" y="694"/>
                  </a:lnTo>
                  <a:lnTo>
                    <a:pt x="667" y="694"/>
                  </a:lnTo>
                  <a:lnTo>
                    <a:pt x="665" y="694"/>
                  </a:lnTo>
                  <a:lnTo>
                    <a:pt x="665" y="694"/>
                  </a:lnTo>
                  <a:lnTo>
                    <a:pt x="663" y="694"/>
                  </a:lnTo>
                  <a:lnTo>
                    <a:pt x="660" y="692"/>
                  </a:lnTo>
                  <a:lnTo>
                    <a:pt x="658" y="689"/>
                  </a:lnTo>
                  <a:lnTo>
                    <a:pt x="658" y="689"/>
                  </a:lnTo>
                  <a:lnTo>
                    <a:pt x="656" y="687"/>
                  </a:lnTo>
                  <a:lnTo>
                    <a:pt x="656" y="689"/>
                  </a:lnTo>
                  <a:lnTo>
                    <a:pt x="656" y="689"/>
                  </a:lnTo>
                  <a:lnTo>
                    <a:pt x="656" y="689"/>
                  </a:lnTo>
                  <a:lnTo>
                    <a:pt x="656" y="692"/>
                  </a:lnTo>
                  <a:lnTo>
                    <a:pt x="658" y="694"/>
                  </a:lnTo>
                  <a:lnTo>
                    <a:pt x="658" y="696"/>
                  </a:lnTo>
                  <a:lnTo>
                    <a:pt x="658" y="696"/>
                  </a:lnTo>
                  <a:lnTo>
                    <a:pt x="658" y="699"/>
                  </a:lnTo>
                  <a:lnTo>
                    <a:pt x="658" y="699"/>
                  </a:lnTo>
                  <a:lnTo>
                    <a:pt x="656" y="701"/>
                  </a:lnTo>
                  <a:lnTo>
                    <a:pt x="653" y="703"/>
                  </a:lnTo>
                  <a:lnTo>
                    <a:pt x="653" y="706"/>
                  </a:lnTo>
                  <a:lnTo>
                    <a:pt x="653" y="706"/>
                  </a:lnTo>
                  <a:lnTo>
                    <a:pt x="656" y="708"/>
                  </a:lnTo>
                  <a:lnTo>
                    <a:pt x="656" y="708"/>
                  </a:lnTo>
                  <a:lnTo>
                    <a:pt x="658" y="710"/>
                  </a:lnTo>
                  <a:lnTo>
                    <a:pt x="660" y="710"/>
                  </a:lnTo>
                  <a:lnTo>
                    <a:pt x="663" y="710"/>
                  </a:lnTo>
                  <a:lnTo>
                    <a:pt x="665" y="710"/>
                  </a:lnTo>
                  <a:lnTo>
                    <a:pt x="670" y="710"/>
                  </a:lnTo>
                  <a:lnTo>
                    <a:pt x="672" y="710"/>
                  </a:lnTo>
                  <a:lnTo>
                    <a:pt x="679" y="713"/>
                  </a:lnTo>
                  <a:lnTo>
                    <a:pt x="682" y="713"/>
                  </a:lnTo>
                  <a:lnTo>
                    <a:pt x="686" y="713"/>
                  </a:lnTo>
                  <a:lnTo>
                    <a:pt x="696" y="708"/>
                  </a:lnTo>
                  <a:lnTo>
                    <a:pt x="703" y="708"/>
                  </a:lnTo>
                  <a:lnTo>
                    <a:pt x="708" y="708"/>
                  </a:lnTo>
                  <a:lnTo>
                    <a:pt x="717" y="703"/>
                  </a:lnTo>
                  <a:lnTo>
                    <a:pt x="717" y="703"/>
                  </a:lnTo>
                  <a:lnTo>
                    <a:pt x="719" y="703"/>
                  </a:lnTo>
                  <a:lnTo>
                    <a:pt x="722" y="703"/>
                  </a:lnTo>
                  <a:lnTo>
                    <a:pt x="722" y="703"/>
                  </a:lnTo>
                  <a:lnTo>
                    <a:pt x="724" y="706"/>
                  </a:lnTo>
                  <a:lnTo>
                    <a:pt x="727" y="710"/>
                  </a:lnTo>
                  <a:lnTo>
                    <a:pt x="727" y="713"/>
                  </a:lnTo>
                  <a:lnTo>
                    <a:pt x="727" y="715"/>
                  </a:lnTo>
                  <a:lnTo>
                    <a:pt x="727" y="715"/>
                  </a:lnTo>
                  <a:lnTo>
                    <a:pt x="727" y="718"/>
                  </a:lnTo>
                  <a:lnTo>
                    <a:pt x="729" y="718"/>
                  </a:lnTo>
                  <a:lnTo>
                    <a:pt x="731" y="720"/>
                  </a:lnTo>
                  <a:lnTo>
                    <a:pt x="734" y="725"/>
                  </a:lnTo>
                  <a:lnTo>
                    <a:pt x="734" y="737"/>
                  </a:lnTo>
                  <a:lnTo>
                    <a:pt x="734" y="737"/>
                  </a:lnTo>
                  <a:lnTo>
                    <a:pt x="734" y="739"/>
                  </a:lnTo>
                  <a:lnTo>
                    <a:pt x="734" y="739"/>
                  </a:lnTo>
                  <a:lnTo>
                    <a:pt x="734" y="741"/>
                  </a:lnTo>
                  <a:lnTo>
                    <a:pt x="731" y="741"/>
                  </a:lnTo>
                  <a:lnTo>
                    <a:pt x="729" y="741"/>
                  </a:lnTo>
                  <a:lnTo>
                    <a:pt x="729" y="741"/>
                  </a:lnTo>
                  <a:lnTo>
                    <a:pt x="724" y="739"/>
                  </a:lnTo>
                  <a:lnTo>
                    <a:pt x="722" y="739"/>
                  </a:lnTo>
                  <a:lnTo>
                    <a:pt x="722" y="739"/>
                  </a:lnTo>
                  <a:lnTo>
                    <a:pt x="719" y="739"/>
                  </a:lnTo>
                  <a:lnTo>
                    <a:pt x="719" y="741"/>
                  </a:lnTo>
                  <a:lnTo>
                    <a:pt x="717" y="746"/>
                  </a:lnTo>
                  <a:lnTo>
                    <a:pt x="717" y="748"/>
                  </a:lnTo>
                  <a:lnTo>
                    <a:pt x="719" y="748"/>
                  </a:lnTo>
                  <a:lnTo>
                    <a:pt x="719" y="751"/>
                  </a:lnTo>
                  <a:lnTo>
                    <a:pt x="719" y="755"/>
                  </a:lnTo>
                  <a:lnTo>
                    <a:pt x="719" y="758"/>
                  </a:lnTo>
                  <a:lnTo>
                    <a:pt x="722" y="758"/>
                  </a:lnTo>
                  <a:lnTo>
                    <a:pt x="722" y="760"/>
                  </a:lnTo>
                  <a:lnTo>
                    <a:pt x="724" y="760"/>
                  </a:lnTo>
                  <a:lnTo>
                    <a:pt x="724" y="760"/>
                  </a:lnTo>
                  <a:lnTo>
                    <a:pt x="724" y="760"/>
                  </a:lnTo>
                  <a:lnTo>
                    <a:pt x="727" y="763"/>
                  </a:lnTo>
                  <a:lnTo>
                    <a:pt x="727" y="765"/>
                  </a:lnTo>
                  <a:lnTo>
                    <a:pt x="727" y="767"/>
                  </a:lnTo>
                  <a:lnTo>
                    <a:pt x="724" y="770"/>
                  </a:lnTo>
                  <a:lnTo>
                    <a:pt x="722" y="774"/>
                  </a:lnTo>
                  <a:lnTo>
                    <a:pt x="719" y="777"/>
                  </a:lnTo>
                  <a:lnTo>
                    <a:pt x="719" y="779"/>
                  </a:lnTo>
                  <a:lnTo>
                    <a:pt x="719" y="782"/>
                  </a:lnTo>
                  <a:lnTo>
                    <a:pt x="722" y="784"/>
                  </a:lnTo>
                  <a:lnTo>
                    <a:pt x="727" y="786"/>
                  </a:lnTo>
                  <a:lnTo>
                    <a:pt x="727" y="786"/>
                  </a:lnTo>
                  <a:lnTo>
                    <a:pt x="727" y="789"/>
                  </a:lnTo>
                  <a:lnTo>
                    <a:pt x="724" y="791"/>
                  </a:lnTo>
                  <a:lnTo>
                    <a:pt x="722" y="793"/>
                  </a:lnTo>
                  <a:lnTo>
                    <a:pt x="719" y="796"/>
                  </a:lnTo>
                  <a:lnTo>
                    <a:pt x="719" y="798"/>
                  </a:lnTo>
                  <a:lnTo>
                    <a:pt x="719" y="800"/>
                  </a:lnTo>
                  <a:lnTo>
                    <a:pt x="717" y="800"/>
                  </a:lnTo>
                  <a:lnTo>
                    <a:pt x="717" y="800"/>
                  </a:lnTo>
                  <a:lnTo>
                    <a:pt x="717" y="800"/>
                  </a:lnTo>
                  <a:lnTo>
                    <a:pt x="715" y="800"/>
                  </a:lnTo>
                  <a:lnTo>
                    <a:pt x="712" y="798"/>
                  </a:lnTo>
                  <a:lnTo>
                    <a:pt x="712" y="798"/>
                  </a:lnTo>
                  <a:lnTo>
                    <a:pt x="710" y="798"/>
                  </a:lnTo>
                  <a:lnTo>
                    <a:pt x="708" y="800"/>
                  </a:lnTo>
                  <a:lnTo>
                    <a:pt x="708" y="800"/>
                  </a:lnTo>
                  <a:lnTo>
                    <a:pt x="705" y="800"/>
                  </a:lnTo>
                  <a:lnTo>
                    <a:pt x="703" y="800"/>
                  </a:lnTo>
                  <a:lnTo>
                    <a:pt x="703" y="800"/>
                  </a:lnTo>
                  <a:lnTo>
                    <a:pt x="701" y="798"/>
                  </a:lnTo>
                  <a:lnTo>
                    <a:pt x="701" y="798"/>
                  </a:lnTo>
                  <a:lnTo>
                    <a:pt x="698" y="798"/>
                  </a:lnTo>
                  <a:lnTo>
                    <a:pt x="696" y="796"/>
                  </a:lnTo>
                  <a:lnTo>
                    <a:pt x="696" y="796"/>
                  </a:lnTo>
                  <a:lnTo>
                    <a:pt x="693" y="796"/>
                  </a:lnTo>
                  <a:lnTo>
                    <a:pt x="693" y="796"/>
                  </a:lnTo>
                  <a:lnTo>
                    <a:pt x="693" y="796"/>
                  </a:lnTo>
                  <a:lnTo>
                    <a:pt x="691" y="798"/>
                  </a:lnTo>
                  <a:lnTo>
                    <a:pt x="689" y="803"/>
                  </a:lnTo>
                  <a:lnTo>
                    <a:pt x="689" y="803"/>
                  </a:lnTo>
                  <a:lnTo>
                    <a:pt x="691" y="808"/>
                  </a:lnTo>
                  <a:lnTo>
                    <a:pt x="691" y="810"/>
                  </a:lnTo>
                  <a:lnTo>
                    <a:pt x="691" y="812"/>
                  </a:lnTo>
                  <a:lnTo>
                    <a:pt x="693" y="812"/>
                  </a:lnTo>
                  <a:lnTo>
                    <a:pt x="701" y="817"/>
                  </a:lnTo>
                  <a:lnTo>
                    <a:pt x="701" y="817"/>
                  </a:lnTo>
                  <a:lnTo>
                    <a:pt x="701" y="819"/>
                  </a:lnTo>
                  <a:lnTo>
                    <a:pt x="701" y="822"/>
                  </a:lnTo>
                  <a:lnTo>
                    <a:pt x="703" y="824"/>
                  </a:lnTo>
                  <a:lnTo>
                    <a:pt x="708" y="824"/>
                  </a:lnTo>
                  <a:lnTo>
                    <a:pt x="708" y="824"/>
                  </a:lnTo>
                  <a:lnTo>
                    <a:pt x="710" y="824"/>
                  </a:lnTo>
                  <a:lnTo>
                    <a:pt x="712" y="826"/>
                  </a:lnTo>
                  <a:lnTo>
                    <a:pt x="712" y="826"/>
                  </a:lnTo>
                  <a:lnTo>
                    <a:pt x="715" y="826"/>
                  </a:lnTo>
                  <a:lnTo>
                    <a:pt x="715" y="826"/>
                  </a:lnTo>
                  <a:lnTo>
                    <a:pt x="715" y="824"/>
                  </a:lnTo>
                  <a:lnTo>
                    <a:pt x="715" y="824"/>
                  </a:lnTo>
                  <a:lnTo>
                    <a:pt x="715" y="822"/>
                  </a:lnTo>
                  <a:lnTo>
                    <a:pt x="717" y="819"/>
                  </a:lnTo>
                  <a:lnTo>
                    <a:pt x="717" y="817"/>
                  </a:lnTo>
                  <a:lnTo>
                    <a:pt x="717" y="817"/>
                  </a:lnTo>
                  <a:lnTo>
                    <a:pt x="717" y="812"/>
                  </a:lnTo>
                  <a:lnTo>
                    <a:pt x="717" y="812"/>
                  </a:lnTo>
                  <a:lnTo>
                    <a:pt x="717" y="812"/>
                  </a:lnTo>
                  <a:lnTo>
                    <a:pt x="717" y="812"/>
                  </a:lnTo>
                  <a:lnTo>
                    <a:pt x="719" y="812"/>
                  </a:lnTo>
                  <a:lnTo>
                    <a:pt x="719" y="812"/>
                  </a:lnTo>
                  <a:lnTo>
                    <a:pt x="722" y="812"/>
                  </a:lnTo>
                  <a:lnTo>
                    <a:pt x="722" y="815"/>
                  </a:lnTo>
                  <a:lnTo>
                    <a:pt x="722" y="815"/>
                  </a:lnTo>
                  <a:lnTo>
                    <a:pt x="724" y="815"/>
                  </a:lnTo>
                  <a:lnTo>
                    <a:pt x="727" y="815"/>
                  </a:lnTo>
                  <a:lnTo>
                    <a:pt x="731" y="812"/>
                  </a:lnTo>
                  <a:lnTo>
                    <a:pt x="736" y="810"/>
                  </a:lnTo>
                  <a:lnTo>
                    <a:pt x="746" y="805"/>
                  </a:lnTo>
                  <a:lnTo>
                    <a:pt x="748" y="805"/>
                  </a:lnTo>
                  <a:lnTo>
                    <a:pt x="748" y="803"/>
                  </a:lnTo>
                  <a:lnTo>
                    <a:pt x="748" y="803"/>
                  </a:lnTo>
                  <a:lnTo>
                    <a:pt x="748" y="800"/>
                  </a:lnTo>
                  <a:lnTo>
                    <a:pt x="748" y="800"/>
                  </a:lnTo>
                  <a:lnTo>
                    <a:pt x="748" y="800"/>
                  </a:lnTo>
                  <a:lnTo>
                    <a:pt x="748" y="800"/>
                  </a:lnTo>
                  <a:lnTo>
                    <a:pt x="748" y="798"/>
                  </a:lnTo>
                  <a:lnTo>
                    <a:pt x="746" y="798"/>
                  </a:lnTo>
                  <a:lnTo>
                    <a:pt x="748" y="796"/>
                  </a:lnTo>
                  <a:lnTo>
                    <a:pt x="748" y="793"/>
                  </a:lnTo>
                  <a:lnTo>
                    <a:pt x="757" y="789"/>
                  </a:lnTo>
                  <a:lnTo>
                    <a:pt x="762" y="784"/>
                  </a:lnTo>
                  <a:lnTo>
                    <a:pt x="762" y="782"/>
                  </a:lnTo>
                  <a:lnTo>
                    <a:pt x="762" y="782"/>
                  </a:lnTo>
                  <a:lnTo>
                    <a:pt x="762" y="777"/>
                  </a:lnTo>
                  <a:lnTo>
                    <a:pt x="762" y="777"/>
                  </a:lnTo>
                  <a:lnTo>
                    <a:pt x="762" y="772"/>
                  </a:lnTo>
                  <a:lnTo>
                    <a:pt x="762" y="770"/>
                  </a:lnTo>
                  <a:lnTo>
                    <a:pt x="762" y="767"/>
                  </a:lnTo>
                  <a:lnTo>
                    <a:pt x="762" y="765"/>
                  </a:lnTo>
                  <a:lnTo>
                    <a:pt x="762" y="763"/>
                  </a:lnTo>
                  <a:lnTo>
                    <a:pt x="762" y="760"/>
                  </a:lnTo>
                  <a:lnTo>
                    <a:pt x="764" y="760"/>
                  </a:lnTo>
                  <a:lnTo>
                    <a:pt x="764" y="758"/>
                  </a:lnTo>
                  <a:lnTo>
                    <a:pt x="767" y="758"/>
                  </a:lnTo>
                  <a:lnTo>
                    <a:pt x="769" y="755"/>
                  </a:lnTo>
                  <a:lnTo>
                    <a:pt x="769" y="755"/>
                  </a:lnTo>
                  <a:lnTo>
                    <a:pt x="769" y="755"/>
                  </a:lnTo>
                  <a:lnTo>
                    <a:pt x="772" y="758"/>
                  </a:lnTo>
                  <a:lnTo>
                    <a:pt x="772" y="758"/>
                  </a:lnTo>
                  <a:lnTo>
                    <a:pt x="769" y="760"/>
                  </a:lnTo>
                  <a:lnTo>
                    <a:pt x="769" y="760"/>
                  </a:lnTo>
                  <a:lnTo>
                    <a:pt x="769" y="763"/>
                  </a:lnTo>
                  <a:lnTo>
                    <a:pt x="772" y="763"/>
                  </a:lnTo>
                  <a:lnTo>
                    <a:pt x="772" y="765"/>
                  </a:lnTo>
                  <a:lnTo>
                    <a:pt x="774" y="765"/>
                  </a:lnTo>
                  <a:lnTo>
                    <a:pt x="774" y="765"/>
                  </a:lnTo>
                  <a:lnTo>
                    <a:pt x="779" y="765"/>
                  </a:lnTo>
                  <a:lnTo>
                    <a:pt x="781" y="765"/>
                  </a:lnTo>
                  <a:lnTo>
                    <a:pt x="783" y="765"/>
                  </a:lnTo>
                  <a:lnTo>
                    <a:pt x="790" y="767"/>
                  </a:lnTo>
                  <a:lnTo>
                    <a:pt x="793" y="767"/>
                  </a:lnTo>
                  <a:lnTo>
                    <a:pt x="795" y="767"/>
                  </a:lnTo>
                  <a:lnTo>
                    <a:pt x="800" y="767"/>
                  </a:lnTo>
                  <a:lnTo>
                    <a:pt x="802" y="767"/>
                  </a:lnTo>
                  <a:lnTo>
                    <a:pt x="802" y="770"/>
                  </a:lnTo>
                  <a:lnTo>
                    <a:pt x="805" y="770"/>
                  </a:lnTo>
                  <a:lnTo>
                    <a:pt x="805" y="772"/>
                  </a:lnTo>
                  <a:lnTo>
                    <a:pt x="805" y="774"/>
                  </a:lnTo>
                  <a:lnTo>
                    <a:pt x="807" y="774"/>
                  </a:lnTo>
                  <a:lnTo>
                    <a:pt x="807" y="774"/>
                  </a:lnTo>
                  <a:lnTo>
                    <a:pt x="809" y="774"/>
                  </a:lnTo>
                  <a:lnTo>
                    <a:pt x="812" y="774"/>
                  </a:lnTo>
                  <a:lnTo>
                    <a:pt x="812" y="772"/>
                  </a:lnTo>
                  <a:lnTo>
                    <a:pt x="812" y="772"/>
                  </a:lnTo>
                  <a:lnTo>
                    <a:pt x="814" y="767"/>
                  </a:lnTo>
                  <a:lnTo>
                    <a:pt x="814" y="767"/>
                  </a:lnTo>
                  <a:lnTo>
                    <a:pt x="814" y="765"/>
                  </a:lnTo>
                  <a:lnTo>
                    <a:pt x="817" y="765"/>
                  </a:lnTo>
                  <a:lnTo>
                    <a:pt x="819" y="763"/>
                  </a:lnTo>
                  <a:lnTo>
                    <a:pt x="824" y="763"/>
                  </a:lnTo>
                  <a:lnTo>
                    <a:pt x="824" y="763"/>
                  </a:lnTo>
                  <a:lnTo>
                    <a:pt x="826" y="763"/>
                  </a:lnTo>
                  <a:lnTo>
                    <a:pt x="826" y="763"/>
                  </a:lnTo>
                  <a:lnTo>
                    <a:pt x="826" y="765"/>
                  </a:lnTo>
                  <a:lnTo>
                    <a:pt x="826" y="767"/>
                  </a:lnTo>
                  <a:lnTo>
                    <a:pt x="824" y="767"/>
                  </a:lnTo>
                  <a:lnTo>
                    <a:pt x="824" y="770"/>
                  </a:lnTo>
                  <a:lnTo>
                    <a:pt x="824" y="770"/>
                  </a:lnTo>
                  <a:lnTo>
                    <a:pt x="824" y="772"/>
                  </a:lnTo>
                  <a:lnTo>
                    <a:pt x="826" y="772"/>
                  </a:lnTo>
                  <a:lnTo>
                    <a:pt x="831" y="777"/>
                  </a:lnTo>
                  <a:lnTo>
                    <a:pt x="833" y="779"/>
                  </a:lnTo>
                  <a:lnTo>
                    <a:pt x="835" y="782"/>
                  </a:lnTo>
                  <a:lnTo>
                    <a:pt x="840" y="782"/>
                  </a:lnTo>
                  <a:lnTo>
                    <a:pt x="843" y="779"/>
                  </a:lnTo>
                  <a:lnTo>
                    <a:pt x="843" y="779"/>
                  </a:lnTo>
                  <a:lnTo>
                    <a:pt x="843" y="779"/>
                  </a:lnTo>
                  <a:lnTo>
                    <a:pt x="845" y="779"/>
                  </a:lnTo>
                  <a:lnTo>
                    <a:pt x="847" y="779"/>
                  </a:lnTo>
                  <a:lnTo>
                    <a:pt x="847" y="779"/>
                  </a:lnTo>
                  <a:lnTo>
                    <a:pt x="847" y="777"/>
                  </a:lnTo>
                  <a:lnTo>
                    <a:pt x="850" y="777"/>
                  </a:lnTo>
                  <a:lnTo>
                    <a:pt x="850" y="774"/>
                  </a:lnTo>
                  <a:lnTo>
                    <a:pt x="850" y="774"/>
                  </a:lnTo>
                  <a:lnTo>
                    <a:pt x="850" y="772"/>
                  </a:lnTo>
                  <a:lnTo>
                    <a:pt x="852" y="772"/>
                  </a:lnTo>
                  <a:lnTo>
                    <a:pt x="850" y="770"/>
                  </a:lnTo>
                  <a:lnTo>
                    <a:pt x="850" y="767"/>
                  </a:lnTo>
                  <a:lnTo>
                    <a:pt x="845" y="760"/>
                  </a:lnTo>
                  <a:lnTo>
                    <a:pt x="843" y="758"/>
                  </a:lnTo>
                  <a:lnTo>
                    <a:pt x="843" y="755"/>
                  </a:lnTo>
                  <a:lnTo>
                    <a:pt x="843" y="746"/>
                  </a:lnTo>
                  <a:lnTo>
                    <a:pt x="840" y="744"/>
                  </a:lnTo>
                  <a:lnTo>
                    <a:pt x="840" y="744"/>
                  </a:lnTo>
                  <a:lnTo>
                    <a:pt x="840" y="741"/>
                  </a:lnTo>
                  <a:lnTo>
                    <a:pt x="840" y="741"/>
                  </a:lnTo>
                  <a:lnTo>
                    <a:pt x="843" y="737"/>
                  </a:lnTo>
                  <a:lnTo>
                    <a:pt x="843" y="737"/>
                  </a:lnTo>
                  <a:lnTo>
                    <a:pt x="843" y="737"/>
                  </a:lnTo>
                  <a:lnTo>
                    <a:pt x="843" y="734"/>
                  </a:lnTo>
                  <a:lnTo>
                    <a:pt x="840" y="732"/>
                  </a:lnTo>
                  <a:lnTo>
                    <a:pt x="840" y="729"/>
                  </a:lnTo>
                  <a:lnTo>
                    <a:pt x="843" y="729"/>
                  </a:lnTo>
                  <a:lnTo>
                    <a:pt x="843" y="727"/>
                  </a:lnTo>
                  <a:lnTo>
                    <a:pt x="843" y="727"/>
                  </a:lnTo>
                  <a:lnTo>
                    <a:pt x="845" y="729"/>
                  </a:lnTo>
                  <a:lnTo>
                    <a:pt x="845" y="729"/>
                  </a:lnTo>
                  <a:lnTo>
                    <a:pt x="845" y="729"/>
                  </a:lnTo>
                  <a:lnTo>
                    <a:pt x="847" y="729"/>
                  </a:lnTo>
                  <a:lnTo>
                    <a:pt x="847" y="729"/>
                  </a:lnTo>
                  <a:lnTo>
                    <a:pt x="850" y="729"/>
                  </a:lnTo>
                  <a:lnTo>
                    <a:pt x="850" y="729"/>
                  </a:lnTo>
                  <a:lnTo>
                    <a:pt x="850" y="732"/>
                  </a:lnTo>
                  <a:lnTo>
                    <a:pt x="850" y="732"/>
                  </a:lnTo>
                  <a:lnTo>
                    <a:pt x="852" y="734"/>
                  </a:lnTo>
                  <a:lnTo>
                    <a:pt x="852" y="734"/>
                  </a:lnTo>
                  <a:lnTo>
                    <a:pt x="852" y="734"/>
                  </a:lnTo>
                  <a:lnTo>
                    <a:pt x="852" y="737"/>
                  </a:lnTo>
                  <a:lnTo>
                    <a:pt x="852" y="739"/>
                  </a:lnTo>
                  <a:lnTo>
                    <a:pt x="852" y="739"/>
                  </a:lnTo>
                  <a:lnTo>
                    <a:pt x="852" y="739"/>
                  </a:lnTo>
                  <a:lnTo>
                    <a:pt x="852" y="739"/>
                  </a:lnTo>
                  <a:lnTo>
                    <a:pt x="854" y="739"/>
                  </a:lnTo>
                  <a:lnTo>
                    <a:pt x="857" y="739"/>
                  </a:lnTo>
                  <a:lnTo>
                    <a:pt x="857" y="739"/>
                  </a:lnTo>
                  <a:lnTo>
                    <a:pt x="866" y="732"/>
                  </a:lnTo>
                  <a:lnTo>
                    <a:pt x="869" y="732"/>
                  </a:lnTo>
                  <a:lnTo>
                    <a:pt x="869" y="732"/>
                  </a:lnTo>
                  <a:lnTo>
                    <a:pt x="871" y="729"/>
                  </a:lnTo>
                  <a:lnTo>
                    <a:pt x="871" y="727"/>
                  </a:lnTo>
                  <a:lnTo>
                    <a:pt x="871" y="725"/>
                  </a:lnTo>
                  <a:lnTo>
                    <a:pt x="869" y="720"/>
                  </a:lnTo>
                  <a:lnTo>
                    <a:pt x="869" y="715"/>
                  </a:lnTo>
                  <a:lnTo>
                    <a:pt x="866" y="715"/>
                  </a:lnTo>
                  <a:lnTo>
                    <a:pt x="864" y="713"/>
                  </a:lnTo>
                  <a:lnTo>
                    <a:pt x="859" y="708"/>
                  </a:lnTo>
                  <a:lnTo>
                    <a:pt x="859" y="708"/>
                  </a:lnTo>
                  <a:lnTo>
                    <a:pt x="857" y="708"/>
                  </a:lnTo>
                  <a:lnTo>
                    <a:pt x="857" y="708"/>
                  </a:lnTo>
                  <a:lnTo>
                    <a:pt x="854" y="708"/>
                  </a:lnTo>
                  <a:lnTo>
                    <a:pt x="854" y="708"/>
                  </a:lnTo>
                  <a:lnTo>
                    <a:pt x="850" y="708"/>
                  </a:lnTo>
                  <a:lnTo>
                    <a:pt x="845" y="706"/>
                  </a:lnTo>
                  <a:lnTo>
                    <a:pt x="840" y="699"/>
                  </a:lnTo>
                  <a:lnTo>
                    <a:pt x="838" y="696"/>
                  </a:lnTo>
                  <a:lnTo>
                    <a:pt x="838" y="696"/>
                  </a:lnTo>
                  <a:lnTo>
                    <a:pt x="838" y="694"/>
                  </a:lnTo>
                  <a:lnTo>
                    <a:pt x="840" y="694"/>
                  </a:lnTo>
                  <a:lnTo>
                    <a:pt x="840" y="694"/>
                  </a:lnTo>
                  <a:lnTo>
                    <a:pt x="840" y="694"/>
                  </a:lnTo>
                  <a:lnTo>
                    <a:pt x="843" y="692"/>
                  </a:lnTo>
                  <a:lnTo>
                    <a:pt x="845" y="692"/>
                  </a:lnTo>
                  <a:lnTo>
                    <a:pt x="847" y="692"/>
                  </a:lnTo>
                  <a:lnTo>
                    <a:pt x="847" y="692"/>
                  </a:lnTo>
                  <a:lnTo>
                    <a:pt x="850" y="689"/>
                  </a:lnTo>
                  <a:lnTo>
                    <a:pt x="850" y="689"/>
                  </a:lnTo>
                  <a:lnTo>
                    <a:pt x="850" y="687"/>
                  </a:lnTo>
                  <a:lnTo>
                    <a:pt x="850" y="684"/>
                  </a:lnTo>
                  <a:lnTo>
                    <a:pt x="850" y="682"/>
                  </a:lnTo>
                  <a:lnTo>
                    <a:pt x="847" y="680"/>
                  </a:lnTo>
                  <a:lnTo>
                    <a:pt x="845" y="675"/>
                  </a:lnTo>
                  <a:lnTo>
                    <a:pt x="845" y="675"/>
                  </a:lnTo>
                  <a:lnTo>
                    <a:pt x="845" y="675"/>
                  </a:lnTo>
                  <a:lnTo>
                    <a:pt x="845" y="675"/>
                  </a:lnTo>
                  <a:lnTo>
                    <a:pt x="845" y="673"/>
                  </a:lnTo>
                  <a:lnTo>
                    <a:pt x="847" y="673"/>
                  </a:lnTo>
                  <a:lnTo>
                    <a:pt x="847" y="670"/>
                  </a:lnTo>
                  <a:lnTo>
                    <a:pt x="847" y="670"/>
                  </a:lnTo>
                  <a:lnTo>
                    <a:pt x="850" y="668"/>
                  </a:lnTo>
                  <a:lnTo>
                    <a:pt x="854" y="668"/>
                  </a:lnTo>
                  <a:lnTo>
                    <a:pt x="864" y="663"/>
                  </a:lnTo>
                  <a:lnTo>
                    <a:pt x="864" y="663"/>
                  </a:lnTo>
                  <a:lnTo>
                    <a:pt x="866" y="663"/>
                  </a:lnTo>
                  <a:lnTo>
                    <a:pt x="869" y="663"/>
                  </a:lnTo>
                  <a:lnTo>
                    <a:pt x="873" y="663"/>
                  </a:lnTo>
                  <a:lnTo>
                    <a:pt x="885" y="658"/>
                  </a:lnTo>
                  <a:lnTo>
                    <a:pt x="885" y="658"/>
                  </a:lnTo>
                  <a:lnTo>
                    <a:pt x="888" y="658"/>
                  </a:lnTo>
                  <a:lnTo>
                    <a:pt x="890" y="658"/>
                  </a:lnTo>
                  <a:lnTo>
                    <a:pt x="892" y="658"/>
                  </a:lnTo>
                  <a:lnTo>
                    <a:pt x="895" y="658"/>
                  </a:lnTo>
                  <a:lnTo>
                    <a:pt x="895" y="658"/>
                  </a:lnTo>
                  <a:lnTo>
                    <a:pt x="897" y="661"/>
                  </a:lnTo>
                  <a:lnTo>
                    <a:pt x="899" y="661"/>
                  </a:lnTo>
                  <a:lnTo>
                    <a:pt x="902" y="661"/>
                  </a:lnTo>
                  <a:lnTo>
                    <a:pt x="902" y="661"/>
                  </a:lnTo>
                  <a:lnTo>
                    <a:pt x="904" y="658"/>
                  </a:lnTo>
                  <a:lnTo>
                    <a:pt x="904" y="658"/>
                  </a:lnTo>
                  <a:lnTo>
                    <a:pt x="904" y="658"/>
                  </a:lnTo>
                  <a:lnTo>
                    <a:pt x="904" y="658"/>
                  </a:lnTo>
                  <a:lnTo>
                    <a:pt x="906" y="656"/>
                  </a:lnTo>
                  <a:lnTo>
                    <a:pt x="906" y="656"/>
                  </a:lnTo>
                  <a:lnTo>
                    <a:pt x="909" y="656"/>
                  </a:lnTo>
                  <a:lnTo>
                    <a:pt x="909" y="654"/>
                  </a:lnTo>
                  <a:lnTo>
                    <a:pt x="906" y="651"/>
                  </a:lnTo>
                  <a:lnTo>
                    <a:pt x="909" y="651"/>
                  </a:lnTo>
                  <a:lnTo>
                    <a:pt x="909" y="649"/>
                  </a:lnTo>
                  <a:lnTo>
                    <a:pt x="909" y="649"/>
                  </a:lnTo>
                  <a:lnTo>
                    <a:pt x="909" y="649"/>
                  </a:lnTo>
                  <a:lnTo>
                    <a:pt x="909" y="647"/>
                  </a:lnTo>
                  <a:lnTo>
                    <a:pt x="909" y="647"/>
                  </a:lnTo>
                  <a:lnTo>
                    <a:pt x="906" y="642"/>
                  </a:lnTo>
                  <a:lnTo>
                    <a:pt x="904" y="642"/>
                  </a:lnTo>
                  <a:lnTo>
                    <a:pt x="904" y="639"/>
                  </a:lnTo>
                  <a:lnTo>
                    <a:pt x="904" y="639"/>
                  </a:lnTo>
                  <a:lnTo>
                    <a:pt x="904" y="637"/>
                  </a:lnTo>
                  <a:lnTo>
                    <a:pt x="904" y="637"/>
                  </a:lnTo>
                  <a:lnTo>
                    <a:pt x="904" y="637"/>
                  </a:lnTo>
                  <a:lnTo>
                    <a:pt x="904" y="635"/>
                  </a:lnTo>
                  <a:lnTo>
                    <a:pt x="904" y="635"/>
                  </a:lnTo>
                  <a:lnTo>
                    <a:pt x="904" y="632"/>
                  </a:lnTo>
                  <a:lnTo>
                    <a:pt x="904" y="632"/>
                  </a:lnTo>
                  <a:lnTo>
                    <a:pt x="904" y="630"/>
                  </a:lnTo>
                  <a:lnTo>
                    <a:pt x="902" y="630"/>
                  </a:lnTo>
                  <a:lnTo>
                    <a:pt x="902" y="628"/>
                  </a:lnTo>
                  <a:lnTo>
                    <a:pt x="902" y="628"/>
                  </a:lnTo>
                  <a:lnTo>
                    <a:pt x="904" y="625"/>
                  </a:lnTo>
                  <a:lnTo>
                    <a:pt x="904" y="625"/>
                  </a:lnTo>
                  <a:lnTo>
                    <a:pt x="904" y="623"/>
                  </a:lnTo>
                  <a:lnTo>
                    <a:pt x="904" y="623"/>
                  </a:lnTo>
                  <a:lnTo>
                    <a:pt x="904" y="623"/>
                  </a:lnTo>
                  <a:lnTo>
                    <a:pt x="904" y="621"/>
                  </a:lnTo>
                  <a:lnTo>
                    <a:pt x="904" y="621"/>
                  </a:lnTo>
                  <a:lnTo>
                    <a:pt x="904" y="621"/>
                  </a:lnTo>
                  <a:lnTo>
                    <a:pt x="902" y="618"/>
                  </a:lnTo>
                  <a:lnTo>
                    <a:pt x="902" y="618"/>
                  </a:lnTo>
                  <a:lnTo>
                    <a:pt x="902" y="618"/>
                  </a:lnTo>
                  <a:lnTo>
                    <a:pt x="899" y="618"/>
                  </a:lnTo>
                  <a:lnTo>
                    <a:pt x="897" y="618"/>
                  </a:lnTo>
                  <a:lnTo>
                    <a:pt x="895" y="618"/>
                  </a:lnTo>
                  <a:lnTo>
                    <a:pt x="892" y="621"/>
                  </a:lnTo>
                  <a:lnTo>
                    <a:pt x="890" y="621"/>
                  </a:lnTo>
                  <a:lnTo>
                    <a:pt x="890" y="623"/>
                  </a:lnTo>
                  <a:lnTo>
                    <a:pt x="890" y="623"/>
                  </a:lnTo>
                  <a:lnTo>
                    <a:pt x="888" y="628"/>
                  </a:lnTo>
                  <a:lnTo>
                    <a:pt x="888" y="628"/>
                  </a:lnTo>
                  <a:lnTo>
                    <a:pt x="885" y="630"/>
                  </a:lnTo>
                  <a:lnTo>
                    <a:pt x="885" y="630"/>
                  </a:lnTo>
                  <a:lnTo>
                    <a:pt x="883" y="632"/>
                  </a:lnTo>
                  <a:lnTo>
                    <a:pt x="883" y="632"/>
                  </a:lnTo>
                  <a:lnTo>
                    <a:pt x="880" y="632"/>
                  </a:lnTo>
                  <a:lnTo>
                    <a:pt x="878" y="630"/>
                  </a:lnTo>
                  <a:lnTo>
                    <a:pt x="876" y="630"/>
                  </a:lnTo>
                  <a:lnTo>
                    <a:pt x="873" y="630"/>
                  </a:lnTo>
                  <a:lnTo>
                    <a:pt x="873" y="630"/>
                  </a:lnTo>
                  <a:lnTo>
                    <a:pt x="871" y="630"/>
                  </a:lnTo>
                  <a:lnTo>
                    <a:pt x="866" y="632"/>
                  </a:lnTo>
                  <a:lnTo>
                    <a:pt x="864" y="635"/>
                  </a:lnTo>
                  <a:lnTo>
                    <a:pt x="857" y="635"/>
                  </a:lnTo>
                  <a:lnTo>
                    <a:pt x="854" y="635"/>
                  </a:lnTo>
                  <a:lnTo>
                    <a:pt x="854" y="635"/>
                  </a:lnTo>
                  <a:lnTo>
                    <a:pt x="854" y="635"/>
                  </a:lnTo>
                  <a:lnTo>
                    <a:pt x="850" y="632"/>
                  </a:lnTo>
                  <a:lnTo>
                    <a:pt x="847" y="632"/>
                  </a:lnTo>
                  <a:lnTo>
                    <a:pt x="843" y="630"/>
                  </a:lnTo>
                  <a:lnTo>
                    <a:pt x="843" y="630"/>
                  </a:lnTo>
                  <a:lnTo>
                    <a:pt x="843" y="632"/>
                  </a:lnTo>
                  <a:lnTo>
                    <a:pt x="838" y="632"/>
                  </a:lnTo>
                  <a:lnTo>
                    <a:pt x="838" y="632"/>
                  </a:lnTo>
                  <a:lnTo>
                    <a:pt x="835" y="632"/>
                  </a:lnTo>
                  <a:lnTo>
                    <a:pt x="835" y="632"/>
                  </a:lnTo>
                  <a:lnTo>
                    <a:pt x="831" y="628"/>
                  </a:lnTo>
                  <a:lnTo>
                    <a:pt x="828" y="628"/>
                  </a:lnTo>
                  <a:lnTo>
                    <a:pt x="828" y="628"/>
                  </a:lnTo>
                  <a:lnTo>
                    <a:pt x="826" y="628"/>
                  </a:lnTo>
                  <a:lnTo>
                    <a:pt x="824" y="628"/>
                  </a:lnTo>
                  <a:lnTo>
                    <a:pt x="824" y="628"/>
                  </a:lnTo>
                  <a:lnTo>
                    <a:pt x="821" y="625"/>
                  </a:lnTo>
                  <a:lnTo>
                    <a:pt x="821" y="625"/>
                  </a:lnTo>
                  <a:lnTo>
                    <a:pt x="819" y="621"/>
                  </a:lnTo>
                  <a:lnTo>
                    <a:pt x="817" y="618"/>
                  </a:lnTo>
                  <a:lnTo>
                    <a:pt x="817" y="618"/>
                  </a:lnTo>
                  <a:lnTo>
                    <a:pt x="814" y="618"/>
                  </a:lnTo>
                  <a:lnTo>
                    <a:pt x="814" y="618"/>
                  </a:lnTo>
                  <a:lnTo>
                    <a:pt x="812" y="618"/>
                  </a:lnTo>
                  <a:lnTo>
                    <a:pt x="812" y="616"/>
                  </a:lnTo>
                  <a:lnTo>
                    <a:pt x="812" y="616"/>
                  </a:lnTo>
                  <a:lnTo>
                    <a:pt x="812" y="611"/>
                  </a:lnTo>
                  <a:lnTo>
                    <a:pt x="809" y="604"/>
                  </a:lnTo>
                  <a:lnTo>
                    <a:pt x="805" y="587"/>
                  </a:lnTo>
                  <a:lnTo>
                    <a:pt x="805" y="585"/>
                  </a:lnTo>
                  <a:lnTo>
                    <a:pt x="805" y="585"/>
                  </a:lnTo>
                  <a:lnTo>
                    <a:pt x="802" y="583"/>
                  </a:lnTo>
                  <a:lnTo>
                    <a:pt x="805" y="583"/>
                  </a:lnTo>
                  <a:lnTo>
                    <a:pt x="805" y="580"/>
                  </a:lnTo>
                  <a:lnTo>
                    <a:pt x="807" y="580"/>
                  </a:lnTo>
                  <a:lnTo>
                    <a:pt x="807" y="580"/>
                  </a:lnTo>
                  <a:lnTo>
                    <a:pt x="807" y="578"/>
                  </a:lnTo>
                  <a:lnTo>
                    <a:pt x="807" y="576"/>
                  </a:lnTo>
                  <a:lnTo>
                    <a:pt x="807" y="573"/>
                  </a:lnTo>
                  <a:lnTo>
                    <a:pt x="809" y="571"/>
                  </a:lnTo>
                  <a:lnTo>
                    <a:pt x="812" y="566"/>
                  </a:lnTo>
                  <a:lnTo>
                    <a:pt x="812" y="566"/>
                  </a:lnTo>
                  <a:lnTo>
                    <a:pt x="812" y="566"/>
                  </a:lnTo>
                  <a:lnTo>
                    <a:pt x="817" y="564"/>
                  </a:lnTo>
                  <a:lnTo>
                    <a:pt x="817" y="564"/>
                  </a:lnTo>
                  <a:lnTo>
                    <a:pt x="819" y="564"/>
                  </a:lnTo>
                  <a:lnTo>
                    <a:pt x="819" y="561"/>
                  </a:lnTo>
                  <a:lnTo>
                    <a:pt x="821" y="561"/>
                  </a:lnTo>
                  <a:lnTo>
                    <a:pt x="821" y="559"/>
                  </a:lnTo>
                  <a:lnTo>
                    <a:pt x="821" y="557"/>
                  </a:lnTo>
                  <a:lnTo>
                    <a:pt x="824" y="557"/>
                  </a:lnTo>
                  <a:lnTo>
                    <a:pt x="828" y="559"/>
                  </a:lnTo>
                  <a:lnTo>
                    <a:pt x="831" y="559"/>
                  </a:lnTo>
                  <a:lnTo>
                    <a:pt x="833" y="559"/>
                  </a:lnTo>
                  <a:lnTo>
                    <a:pt x="833" y="557"/>
                  </a:lnTo>
                  <a:lnTo>
                    <a:pt x="835" y="554"/>
                  </a:lnTo>
                  <a:lnTo>
                    <a:pt x="838" y="554"/>
                  </a:lnTo>
                  <a:lnTo>
                    <a:pt x="838" y="552"/>
                  </a:lnTo>
                  <a:lnTo>
                    <a:pt x="838" y="552"/>
                  </a:lnTo>
                  <a:lnTo>
                    <a:pt x="840" y="552"/>
                  </a:lnTo>
                  <a:lnTo>
                    <a:pt x="840" y="552"/>
                  </a:lnTo>
                  <a:lnTo>
                    <a:pt x="840" y="550"/>
                  </a:lnTo>
                  <a:lnTo>
                    <a:pt x="840" y="547"/>
                  </a:lnTo>
                  <a:lnTo>
                    <a:pt x="840" y="547"/>
                  </a:lnTo>
                  <a:lnTo>
                    <a:pt x="843" y="545"/>
                  </a:lnTo>
                  <a:lnTo>
                    <a:pt x="850" y="540"/>
                  </a:lnTo>
                  <a:lnTo>
                    <a:pt x="850" y="540"/>
                  </a:lnTo>
                  <a:lnTo>
                    <a:pt x="852" y="538"/>
                  </a:lnTo>
                  <a:lnTo>
                    <a:pt x="852" y="538"/>
                  </a:lnTo>
                  <a:lnTo>
                    <a:pt x="852" y="535"/>
                  </a:lnTo>
                  <a:lnTo>
                    <a:pt x="852" y="535"/>
                  </a:lnTo>
                  <a:lnTo>
                    <a:pt x="857" y="535"/>
                  </a:lnTo>
                  <a:lnTo>
                    <a:pt x="857" y="533"/>
                  </a:lnTo>
                  <a:lnTo>
                    <a:pt x="859" y="533"/>
                  </a:lnTo>
                  <a:lnTo>
                    <a:pt x="859" y="531"/>
                  </a:lnTo>
                  <a:lnTo>
                    <a:pt x="862" y="531"/>
                  </a:lnTo>
                  <a:lnTo>
                    <a:pt x="864" y="528"/>
                  </a:lnTo>
                  <a:lnTo>
                    <a:pt x="864" y="528"/>
                  </a:lnTo>
                  <a:lnTo>
                    <a:pt x="864" y="526"/>
                  </a:lnTo>
                  <a:lnTo>
                    <a:pt x="866" y="526"/>
                  </a:lnTo>
                  <a:lnTo>
                    <a:pt x="869" y="524"/>
                  </a:lnTo>
                  <a:lnTo>
                    <a:pt x="871" y="524"/>
                  </a:lnTo>
                  <a:lnTo>
                    <a:pt x="871" y="524"/>
                  </a:lnTo>
                  <a:lnTo>
                    <a:pt x="873" y="524"/>
                  </a:lnTo>
                  <a:lnTo>
                    <a:pt x="873" y="524"/>
                  </a:lnTo>
                  <a:lnTo>
                    <a:pt x="873" y="521"/>
                  </a:lnTo>
                  <a:lnTo>
                    <a:pt x="873" y="521"/>
                  </a:lnTo>
                  <a:lnTo>
                    <a:pt x="876" y="519"/>
                  </a:lnTo>
                  <a:lnTo>
                    <a:pt x="878" y="516"/>
                  </a:lnTo>
                  <a:lnTo>
                    <a:pt x="880" y="516"/>
                  </a:lnTo>
                  <a:lnTo>
                    <a:pt x="883" y="516"/>
                  </a:lnTo>
                  <a:lnTo>
                    <a:pt x="888" y="516"/>
                  </a:lnTo>
                  <a:lnTo>
                    <a:pt x="890" y="514"/>
                  </a:lnTo>
                  <a:lnTo>
                    <a:pt x="892" y="512"/>
                  </a:lnTo>
                  <a:lnTo>
                    <a:pt x="895" y="512"/>
                  </a:lnTo>
                  <a:lnTo>
                    <a:pt x="895" y="509"/>
                  </a:lnTo>
                  <a:lnTo>
                    <a:pt x="897" y="509"/>
                  </a:lnTo>
                  <a:lnTo>
                    <a:pt x="897" y="509"/>
                  </a:lnTo>
                  <a:lnTo>
                    <a:pt x="897" y="507"/>
                  </a:lnTo>
                  <a:lnTo>
                    <a:pt x="899" y="505"/>
                  </a:lnTo>
                  <a:lnTo>
                    <a:pt x="899" y="502"/>
                  </a:lnTo>
                  <a:lnTo>
                    <a:pt x="902" y="502"/>
                  </a:lnTo>
                  <a:lnTo>
                    <a:pt x="904" y="500"/>
                  </a:lnTo>
                  <a:lnTo>
                    <a:pt x="906" y="502"/>
                  </a:lnTo>
                  <a:lnTo>
                    <a:pt x="909" y="500"/>
                  </a:lnTo>
                  <a:lnTo>
                    <a:pt x="909" y="500"/>
                  </a:lnTo>
                  <a:lnTo>
                    <a:pt x="911" y="500"/>
                  </a:lnTo>
                  <a:lnTo>
                    <a:pt x="914" y="500"/>
                  </a:lnTo>
                  <a:lnTo>
                    <a:pt x="914" y="497"/>
                  </a:lnTo>
                  <a:lnTo>
                    <a:pt x="914" y="497"/>
                  </a:lnTo>
                  <a:lnTo>
                    <a:pt x="914" y="495"/>
                  </a:lnTo>
                  <a:lnTo>
                    <a:pt x="916" y="495"/>
                  </a:lnTo>
                  <a:lnTo>
                    <a:pt x="921" y="495"/>
                  </a:lnTo>
                  <a:lnTo>
                    <a:pt x="923" y="495"/>
                  </a:lnTo>
                  <a:lnTo>
                    <a:pt x="923" y="493"/>
                  </a:lnTo>
                  <a:lnTo>
                    <a:pt x="928" y="490"/>
                  </a:lnTo>
                  <a:lnTo>
                    <a:pt x="935" y="486"/>
                  </a:lnTo>
                  <a:lnTo>
                    <a:pt x="935" y="486"/>
                  </a:lnTo>
                  <a:lnTo>
                    <a:pt x="937" y="486"/>
                  </a:lnTo>
                  <a:lnTo>
                    <a:pt x="942" y="483"/>
                  </a:lnTo>
                  <a:lnTo>
                    <a:pt x="944" y="483"/>
                  </a:lnTo>
                  <a:lnTo>
                    <a:pt x="944" y="483"/>
                  </a:lnTo>
                  <a:lnTo>
                    <a:pt x="947" y="481"/>
                  </a:lnTo>
                  <a:lnTo>
                    <a:pt x="949" y="479"/>
                  </a:lnTo>
                  <a:lnTo>
                    <a:pt x="951" y="479"/>
                  </a:lnTo>
                  <a:lnTo>
                    <a:pt x="956" y="476"/>
                  </a:lnTo>
                  <a:lnTo>
                    <a:pt x="959" y="474"/>
                  </a:lnTo>
                  <a:lnTo>
                    <a:pt x="956" y="469"/>
                  </a:lnTo>
                  <a:lnTo>
                    <a:pt x="963" y="469"/>
                  </a:lnTo>
                  <a:lnTo>
                    <a:pt x="963" y="467"/>
                  </a:lnTo>
                  <a:lnTo>
                    <a:pt x="966" y="467"/>
                  </a:lnTo>
                  <a:lnTo>
                    <a:pt x="966" y="464"/>
                  </a:lnTo>
                  <a:lnTo>
                    <a:pt x="966" y="464"/>
                  </a:lnTo>
                  <a:lnTo>
                    <a:pt x="966" y="462"/>
                  </a:lnTo>
                  <a:lnTo>
                    <a:pt x="968" y="462"/>
                  </a:lnTo>
                  <a:lnTo>
                    <a:pt x="970" y="462"/>
                  </a:lnTo>
                  <a:lnTo>
                    <a:pt x="973" y="462"/>
                  </a:lnTo>
                  <a:lnTo>
                    <a:pt x="975" y="460"/>
                  </a:lnTo>
                  <a:lnTo>
                    <a:pt x="978" y="460"/>
                  </a:lnTo>
                  <a:lnTo>
                    <a:pt x="980" y="460"/>
                  </a:lnTo>
                  <a:lnTo>
                    <a:pt x="980" y="460"/>
                  </a:lnTo>
                  <a:lnTo>
                    <a:pt x="982" y="460"/>
                  </a:lnTo>
                  <a:lnTo>
                    <a:pt x="982" y="460"/>
                  </a:lnTo>
                  <a:lnTo>
                    <a:pt x="985" y="460"/>
                  </a:lnTo>
                  <a:lnTo>
                    <a:pt x="985" y="460"/>
                  </a:lnTo>
                  <a:lnTo>
                    <a:pt x="987" y="460"/>
                  </a:lnTo>
                  <a:lnTo>
                    <a:pt x="987" y="460"/>
                  </a:lnTo>
                  <a:lnTo>
                    <a:pt x="987" y="457"/>
                  </a:lnTo>
                  <a:lnTo>
                    <a:pt x="987" y="455"/>
                  </a:lnTo>
                  <a:lnTo>
                    <a:pt x="989" y="455"/>
                  </a:lnTo>
                  <a:lnTo>
                    <a:pt x="989" y="453"/>
                  </a:lnTo>
                  <a:lnTo>
                    <a:pt x="989" y="453"/>
                  </a:lnTo>
                  <a:lnTo>
                    <a:pt x="989" y="450"/>
                  </a:lnTo>
                  <a:lnTo>
                    <a:pt x="989" y="450"/>
                  </a:lnTo>
                  <a:lnTo>
                    <a:pt x="989" y="448"/>
                  </a:lnTo>
                  <a:lnTo>
                    <a:pt x="989" y="445"/>
                  </a:lnTo>
                  <a:lnTo>
                    <a:pt x="992" y="445"/>
                  </a:lnTo>
                  <a:lnTo>
                    <a:pt x="996" y="448"/>
                  </a:lnTo>
                  <a:lnTo>
                    <a:pt x="996" y="445"/>
                  </a:lnTo>
                  <a:lnTo>
                    <a:pt x="996" y="443"/>
                  </a:lnTo>
                  <a:lnTo>
                    <a:pt x="999" y="443"/>
                  </a:lnTo>
                  <a:lnTo>
                    <a:pt x="1001" y="443"/>
                  </a:lnTo>
                  <a:lnTo>
                    <a:pt x="1001" y="441"/>
                  </a:lnTo>
                  <a:lnTo>
                    <a:pt x="1001" y="441"/>
                  </a:lnTo>
                  <a:lnTo>
                    <a:pt x="999" y="438"/>
                  </a:lnTo>
                  <a:lnTo>
                    <a:pt x="999" y="438"/>
                  </a:lnTo>
                  <a:lnTo>
                    <a:pt x="999" y="436"/>
                  </a:lnTo>
                  <a:lnTo>
                    <a:pt x="999" y="436"/>
                  </a:lnTo>
                  <a:lnTo>
                    <a:pt x="999" y="436"/>
                  </a:lnTo>
                  <a:lnTo>
                    <a:pt x="999" y="436"/>
                  </a:lnTo>
                  <a:lnTo>
                    <a:pt x="999" y="436"/>
                  </a:lnTo>
                  <a:lnTo>
                    <a:pt x="1001" y="436"/>
                  </a:lnTo>
                  <a:lnTo>
                    <a:pt x="1001" y="434"/>
                  </a:lnTo>
                  <a:lnTo>
                    <a:pt x="1006" y="431"/>
                  </a:lnTo>
                  <a:lnTo>
                    <a:pt x="1006" y="431"/>
                  </a:lnTo>
                  <a:lnTo>
                    <a:pt x="1006" y="429"/>
                  </a:lnTo>
                  <a:close/>
                </a:path>
              </a:pathLst>
            </a:custGeom>
            <a:noFill/>
            <a:ln w="2" cap="rnd">
              <a:solidFill>
                <a:srgbClr val="F9F9F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192" name="Freeform 191"/>
            <p:cNvSpPr>
              <a:spLocks/>
            </p:cNvSpPr>
            <p:nvPr/>
          </p:nvSpPr>
          <p:spPr bwMode="auto">
            <a:xfrm>
              <a:off x="1860" y="891"/>
              <a:ext cx="350" cy="396"/>
            </a:xfrm>
            <a:custGeom>
              <a:avLst/>
              <a:gdLst>
                <a:gd name="T0" fmla="*/ 350 w 350"/>
                <a:gd name="T1" fmla="*/ 263 h 396"/>
                <a:gd name="T2" fmla="*/ 345 w 350"/>
                <a:gd name="T3" fmla="*/ 249 h 396"/>
                <a:gd name="T4" fmla="*/ 336 w 350"/>
                <a:gd name="T5" fmla="*/ 249 h 396"/>
                <a:gd name="T6" fmla="*/ 331 w 350"/>
                <a:gd name="T7" fmla="*/ 232 h 396"/>
                <a:gd name="T8" fmla="*/ 338 w 350"/>
                <a:gd name="T9" fmla="*/ 225 h 396"/>
                <a:gd name="T10" fmla="*/ 317 w 350"/>
                <a:gd name="T11" fmla="*/ 197 h 396"/>
                <a:gd name="T12" fmla="*/ 319 w 350"/>
                <a:gd name="T13" fmla="*/ 176 h 396"/>
                <a:gd name="T14" fmla="*/ 310 w 350"/>
                <a:gd name="T15" fmla="*/ 168 h 396"/>
                <a:gd name="T16" fmla="*/ 305 w 350"/>
                <a:gd name="T17" fmla="*/ 166 h 396"/>
                <a:gd name="T18" fmla="*/ 296 w 350"/>
                <a:gd name="T19" fmla="*/ 161 h 396"/>
                <a:gd name="T20" fmla="*/ 284 w 350"/>
                <a:gd name="T21" fmla="*/ 159 h 396"/>
                <a:gd name="T22" fmla="*/ 270 w 350"/>
                <a:gd name="T23" fmla="*/ 164 h 396"/>
                <a:gd name="T24" fmla="*/ 239 w 350"/>
                <a:gd name="T25" fmla="*/ 93 h 396"/>
                <a:gd name="T26" fmla="*/ 217 w 350"/>
                <a:gd name="T27" fmla="*/ 67 h 396"/>
                <a:gd name="T28" fmla="*/ 208 w 350"/>
                <a:gd name="T29" fmla="*/ 48 h 396"/>
                <a:gd name="T30" fmla="*/ 201 w 350"/>
                <a:gd name="T31" fmla="*/ 38 h 396"/>
                <a:gd name="T32" fmla="*/ 236 w 350"/>
                <a:gd name="T33" fmla="*/ 12 h 396"/>
                <a:gd name="T34" fmla="*/ 215 w 350"/>
                <a:gd name="T35" fmla="*/ 12 h 396"/>
                <a:gd name="T36" fmla="*/ 184 w 350"/>
                <a:gd name="T37" fmla="*/ 26 h 396"/>
                <a:gd name="T38" fmla="*/ 170 w 350"/>
                <a:gd name="T39" fmla="*/ 29 h 396"/>
                <a:gd name="T40" fmla="*/ 151 w 350"/>
                <a:gd name="T41" fmla="*/ 55 h 396"/>
                <a:gd name="T42" fmla="*/ 132 w 350"/>
                <a:gd name="T43" fmla="*/ 62 h 396"/>
                <a:gd name="T44" fmla="*/ 109 w 350"/>
                <a:gd name="T45" fmla="*/ 74 h 396"/>
                <a:gd name="T46" fmla="*/ 78 w 350"/>
                <a:gd name="T47" fmla="*/ 102 h 396"/>
                <a:gd name="T48" fmla="*/ 80 w 350"/>
                <a:gd name="T49" fmla="*/ 123 h 396"/>
                <a:gd name="T50" fmla="*/ 75 w 350"/>
                <a:gd name="T51" fmla="*/ 180 h 396"/>
                <a:gd name="T52" fmla="*/ 83 w 350"/>
                <a:gd name="T53" fmla="*/ 199 h 396"/>
                <a:gd name="T54" fmla="*/ 64 w 350"/>
                <a:gd name="T55" fmla="*/ 218 h 396"/>
                <a:gd name="T56" fmla="*/ 47 w 350"/>
                <a:gd name="T57" fmla="*/ 230 h 396"/>
                <a:gd name="T58" fmla="*/ 35 w 350"/>
                <a:gd name="T59" fmla="*/ 247 h 396"/>
                <a:gd name="T60" fmla="*/ 23 w 350"/>
                <a:gd name="T61" fmla="*/ 270 h 396"/>
                <a:gd name="T62" fmla="*/ 2 w 350"/>
                <a:gd name="T63" fmla="*/ 287 h 396"/>
                <a:gd name="T64" fmla="*/ 14 w 350"/>
                <a:gd name="T65" fmla="*/ 320 h 396"/>
                <a:gd name="T66" fmla="*/ 90 w 350"/>
                <a:gd name="T67" fmla="*/ 348 h 396"/>
                <a:gd name="T68" fmla="*/ 109 w 350"/>
                <a:gd name="T69" fmla="*/ 339 h 396"/>
                <a:gd name="T70" fmla="*/ 125 w 350"/>
                <a:gd name="T71" fmla="*/ 346 h 396"/>
                <a:gd name="T72" fmla="*/ 135 w 350"/>
                <a:gd name="T73" fmla="*/ 355 h 396"/>
                <a:gd name="T74" fmla="*/ 144 w 350"/>
                <a:gd name="T75" fmla="*/ 348 h 396"/>
                <a:gd name="T76" fmla="*/ 144 w 350"/>
                <a:gd name="T77" fmla="*/ 355 h 396"/>
                <a:gd name="T78" fmla="*/ 149 w 350"/>
                <a:gd name="T79" fmla="*/ 365 h 396"/>
                <a:gd name="T80" fmla="*/ 156 w 350"/>
                <a:gd name="T81" fmla="*/ 367 h 396"/>
                <a:gd name="T82" fmla="*/ 156 w 350"/>
                <a:gd name="T83" fmla="*/ 372 h 396"/>
                <a:gd name="T84" fmla="*/ 151 w 350"/>
                <a:gd name="T85" fmla="*/ 379 h 396"/>
                <a:gd name="T86" fmla="*/ 156 w 350"/>
                <a:gd name="T87" fmla="*/ 389 h 396"/>
                <a:gd name="T88" fmla="*/ 165 w 350"/>
                <a:gd name="T89" fmla="*/ 391 h 396"/>
                <a:gd name="T90" fmla="*/ 173 w 350"/>
                <a:gd name="T91" fmla="*/ 379 h 396"/>
                <a:gd name="T92" fmla="*/ 194 w 350"/>
                <a:gd name="T93" fmla="*/ 365 h 396"/>
                <a:gd name="T94" fmla="*/ 215 w 350"/>
                <a:gd name="T95" fmla="*/ 365 h 396"/>
                <a:gd name="T96" fmla="*/ 234 w 350"/>
                <a:gd name="T97" fmla="*/ 372 h 396"/>
                <a:gd name="T98" fmla="*/ 262 w 350"/>
                <a:gd name="T99" fmla="*/ 362 h 396"/>
                <a:gd name="T100" fmla="*/ 267 w 350"/>
                <a:gd name="T101" fmla="*/ 346 h 396"/>
                <a:gd name="T102" fmla="*/ 272 w 350"/>
                <a:gd name="T103" fmla="*/ 329 h 396"/>
                <a:gd name="T104" fmla="*/ 270 w 350"/>
                <a:gd name="T105" fmla="*/ 322 h 396"/>
                <a:gd name="T106" fmla="*/ 284 w 350"/>
                <a:gd name="T107" fmla="*/ 322 h 396"/>
                <a:gd name="T108" fmla="*/ 291 w 350"/>
                <a:gd name="T109" fmla="*/ 322 h 396"/>
                <a:gd name="T110" fmla="*/ 293 w 350"/>
                <a:gd name="T111" fmla="*/ 313 h 396"/>
                <a:gd name="T112" fmla="*/ 319 w 350"/>
                <a:gd name="T113" fmla="*/ 318 h 396"/>
                <a:gd name="T114" fmla="*/ 317 w 350"/>
                <a:gd name="T115" fmla="*/ 308 h 396"/>
                <a:gd name="T116" fmla="*/ 310 w 350"/>
                <a:gd name="T117" fmla="*/ 308 h 396"/>
                <a:gd name="T118" fmla="*/ 329 w 350"/>
                <a:gd name="T119" fmla="*/ 294 h 396"/>
                <a:gd name="T120" fmla="*/ 331 w 350"/>
                <a:gd name="T121" fmla="*/ 282 h 396"/>
                <a:gd name="T122" fmla="*/ 348 w 350"/>
                <a:gd name="T123" fmla="*/ 289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0" h="396">
                  <a:moveTo>
                    <a:pt x="350" y="280"/>
                  </a:moveTo>
                  <a:lnTo>
                    <a:pt x="350" y="277"/>
                  </a:lnTo>
                  <a:lnTo>
                    <a:pt x="350" y="273"/>
                  </a:lnTo>
                  <a:lnTo>
                    <a:pt x="350" y="273"/>
                  </a:lnTo>
                  <a:lnTo>
                    <a:pt x="350" y="273"/>
                  </a:lnTo>
                  <a:lnTo>
                    <a:pt x="350" y="270"/>
                  </a:lnTo>
                  <a:lnTo>
                    <a:pt x="350" y="270"/>
                  </a:lnTo>
                  <a:lnTo>
                    <a:pt x="350" y="268"/>
                  </a:lnTo>
                  <a:lnTo>
                    <a:pt x="350" y="268"/>
                  </a:lnTo>
                  <a:lnTo>
                    <a:pt x="350" y="268"/>
                  </a:lnTo>
                  <a:lnTo>
                    <a:pt x="350" y="265"/>
                  </a:lnTo>
                  <a:lnTo>
                    <a:pt x="350" y="263"/>
                  </a:lnTo>
                  <a:lnTo>
                    <a:pt x="350" y="258"/>
                  </a:lnTo>
                  <a:lnTo>
                    <a:pt x="350" y="258"/>
                  </a:lnTo>
                  <a:lnTo>
                    <a:pt x="350" y="258"/>
                  </a:lnTo>
                  <a:lnTo>
                    <a:pt x="350" y="256"/>
                  </a:lnTo>
                  <a:lnTo>
                    <a:pt x="348" y="254"/>
                  </a:lnTo>
                  <a:lnTo>
                    <a:pt x="348" y="254"/>
                  </a:lnTo>
                  <a:lnTo>
                    <a:pt x="348" y="254"/>
                  </a:lnTo>
                  <a:lnTo>
                    <a:pt x="348" y="254"/>
                  </a:lnTo>
                  <a:lnTo>
                    <a:pt x="345" y="254"/>
                  </a:lnTo>
                  <a:lnTo>
                    <a:pt x="345" y="251"/>
                  </a:lnTo>
                  <a:lnTo>
                    <a:pt x="345" y="249"/>
                  </a:lnTo>
                  <a:lnTo>
                    <a:pt x="345" y="249"/>
                  </a:lnTo>
                  <a:lnTo>
                    <a:pt x="345" y="247"/>
                  </a:lnTo>
                  <a:lnTo>
                    <a:pt x="343" y="247"/>
                  </a:lnTo>
                  <a:lnTo>
                    <a:pt x="343" y="247"/>
                  </a:lnTo>
                  <a:lnTo>
                    <a:pt x="343" y="247"/>
                  </a:lnTo>
                  <a:lnTo>
                    <a:pt x="343" y="249"/>
                  </a:lnTo>
                  <a:lnTo>
                    <a:pt x="341" y="247"/>
                  </a:lnTo>
                  <a:lnTo>
                    <a:pt x="341" y="247"/>
                  </a:lnTo>
                  <a:lnTo>
                    <a:pt x="338" y="247"/>
                  </a:lnTo>
                  <a:lnTo>
                    <a:pt x="338" y="247"/>
                  </a:lnTo>
                  <a:lnTo>
                    <a:pt x="338" y="247"/>
                  </a:lnTo>
                  <a:lnTo>
                    <a:pt x="336" y="249"/>
                  </a:lnTo>
                  <a:lnTo>
                    <a:pt x="336" y="249"/>
                  </a:lnTo>
                  <a:lnTo>
                    <a:pt x="336" y="249"/>
                  </a:lnTo>
                  <a:lnTo>
                    <a:pt x="336" y="247"/>
                  </a:lnTo>
                  <a:lnTo>
                    <a:pt x="333" y="247"/>
                  </a:lnTo>
                  <a:lnTo>
                    <a:pt x="331" y="242"/>
                  </a:lnTo>
                  <a:lnTo>
                    <a:pt x="326" y="239"/>
                  </a:lnTo>
                  <a:lnTo>
                    <a:pt x="326" y="239"/>
                  </a:lnTo>
                  <a:lnTo>
                    <a:pt x="326" y="237"/>
                  </a:lnTo>
                  <a:lnTo>
                    <a:pt x="326" y="237"/>
                  </a:lnTo>
                  <a:lnTo>
                    <a:pt x="326" y="235"/>
                  </a:lnTo>
                  <a:lnTo>
                    <a:pt x="326" y="235"/>
                  </a:lnTo>
                  <a:lnTo>
                    <a:pt x="326" y="235"/>
                  </a:lnTo>
                  <a:lnTo>
                    <a:pt x="331" y="232"/>
                  </a:lnTo>
                  <a:lnTo>
                    <a:pt x="333" y="232"/>
                  </a:lnTo>
                  <a:lnTo>
                    <a:pt x="336" y="232"/>
                  </a:lnTo>
                  <a:lnTo>
                    <a:pt x="341" y="232"/>
                  </a:lnTo>
                  <a:lnTo>
                    <a:pt x="341" y="230"/>
                  </a:lnTo>
                  <a:lnTo>
                    <a:pt x="343" y="228"/>
                  </a:lnTo>
                  <a:lnTo>
                    <a:pt x="343" y="228"/>
                  </a:lnTo>
                  <a:lnTo>
                    <a:pt x="343" y="228"/>
                  </a:lnTo>
                  <a:lnTo>
                    <a:pt x="343" y="225"/>
                  </a:lnTo>
                  <a:lnTo>
                    <a:pt x="341" y="225"/>
                  </a:lnTo>
                  <a:lnTo>
                    <a:pt x="341" y="225"/>
                  </a:lnTo>
                  <a:lnTo>
                    <a:pt x="338" y="225"/>
                  </a:lnTo>
                  <a:lnTo>
                    <a:pt x="338" y="225"/>
                  </a:lnTo>
                  <a:lnTo>
                    <a:pt x="338" y="223"/>
                  </a:lnTo>
                  <a:lnTo>
                    <a:pt x="336" y="220"/>
                  </a:lnTo>
                  <a:lnTo>
                    <a:pt x="336" y="218"/>
                  </a:lnTo>
                  <a:lnTo>
                    <a:pt x="333" y="218"/>
                  </a:lnTo>
                  <a:lnTo>
                    <a:pt x="329" y="213"/>
                  </a:lnTo>
                  <a:lnTo>
                    <a:pt x="326" y="211"/>
                  </a:lnTo>
                  <a:lnTo>
                    <a:pt x="322" y="204"/>
                  </a:lnTo>
                  <a:lnTo>
                    <a:pt x="319" y="202"/>
                  </a:lnTo>
                  <a:lnTo>
                    <a:pt x="317" y="202"/>
                  </a:lnTo>
                  <a:lnTo>
                    <a:pt x="317" y="199"/>
                  </a:lnTo>
                  <a:lnTo>
                    <a:pt x="317" y="197"/>
                  </a:lnTo>
                  <a:lnTo>
                    <a:pt x="317" y="197"/>
                  </a:lnTo>
                  <a:lnTo>
                    <a:pt x="317" y="194"/>
                  </a:lnTo>
                  <a:lnTo>
                    <a:pt x="317" y="194"/>
                  </a:lnTo>
                  <a:lnTo>
                    <a:pt x="317" y="192"/>
                  </a:lnTo>
                  <a:lnTo>
                    <a:pt x="317" y="190"/>
                  </a:lnTo>
                  <a:lnTo>
                    <a:pt x="317" y="190"/>
                  </a:lnTo>
                  <a:lnTo>
                    <a:pt x="315" y="187"/>
                  </a:lnTo>
                  <a:lnTo>
                    <a:pt x="315" y="187"/>
                  </a:lnTo>
                  <a:lnTo>
                    <a:pt x="315" y="180"/>
                  </a:lnTo>
                  <a:lnTo>
                    <a:pt x="315" y="180"/>
                  </a:lnTo>
                  <a:lnTo>
                    <a:pt x="317" y="178"/>
                  </a:lnTo>
                  <a:lnTo>
                    <a:pt x="317" y="178"/>
                  </a:lnTo>
                  <a:lnTo>
                    <a:pt x="319" y="176"/>
                  </a:lnTo>
                  <a:lnTo>
                    <a:pt x="317" y="176"/>
                  </a:lnTo>
                  <a:lnTo>
                    <a:pt x="317" y="173"/>
                  </a:lnTo>
                  <a:lnTo>
                    <a:pt x="315" y="176"/>
                  </a:lnTo>
                  <a:lnTo>
                    <a:pt x="312" y="176"/>
                  </a:lnTo>
                  <a:lnTo>
                    <a:pt x="312" y="173"/>
                  </a:lnTo>
                  <a:lnTo>
                    <a:pt x="315" y="171"/>
                  </a:lnTo>
                  <a:lnTo>
                    <a:pt x="315" y="171"/>
                  </a:lnTo>
                  <a:lnTo>
                    <a:pt x="312" y="168"/>
                  </a:lnTo>
                  <a:lnTo>
                    <a:pt x="312" y="168"/>
                  </a:lnTo>
                  <a:lnTo>
                    <a:pt x="312" y="168"/>
                  </a:lnTo>
                  <a:lnTo>
                    <a:pt x="312" y="168"/>
                  </a:lnTo>
                  <a:lnTo>
                    <a:pt x="310" y="168"/>
                  </a:lnTo>
                  <a:lnTo>
                    <a:pt x="310" y="168"/>
                  </a:lnTo>
                  <a:lnTo>
                    <a:pt x="310" y="171"/>
                  </a:lnTo>
                  <a:lnTo>
                    <a:pt x="310" y="171"/>
                  </a:lnTo>
                  <a:lnTo>
                    <a:pt x="310" y="171"/>
                  </a:lnTo>
                  <a:lnTo>
                    <a:pt x="307" y="171"/>
                  </a:lnTo>
                  <a:lnTo>
                    <a:pt x="307" y="168"/>
                  </a:lnTo>
                  <a:lnTo>
                    <a:pt x="307" y="168"/>
                  </a:lnTo>
                  <a:lnTo>
                    <a:pt x="307" y="166"/>
                  </a:lnTo>
                  <a:lnTo>
                    <a:pt x="305" y="166"/>
                  </a:lnTo>
                  <a:lnTo>
                    <a:pt x="305" y="166"/>
                  </a:lnTo>
                  <a:lnTo>
                    <a:pt x="305" y="166"/>
                  </a:lnTo>
                  <a:lnTo>
                    <a:pt x="305" y="166"/>
                  </a:lnTo>
                  <a:lnTo>
                    <a:pt x="303" y="166"/>
                  </a:lnTo>
                  <a:lnTo>
                    <a:pt x="303" y="166"/>
                  </a:lnTo>
                  <a:lnTo>
                    <a:pt x="303" y="166"/>
                  </a:lnTo>
                  <a:lnTo>
                    <a:pt x="303" y="166"/>
                  </a:lnTo>
                  <a:lnTo>
                    <a:pt x="300" y="164"/>
                  </a:lnTo>
                  <a:lnTo>
                    <a:pt x="300" y="164"/>
                  </a:lnTo>
                  <a:lnTo>
                    <a:pt x="300" y="164"/>
                  </a:lnTo>
                  <a:lnTo>
                    <a:pt x="300" y="164"/>
                  </a:lnTo>
                  <a:lnTo>
                    <a:pt x="298" y="166"/>
                  </a:lnTo>
                  <a:lnTo>
                    <a:pt x="298" y="166"/>
                  </a:lnTo>
                  <a:lnTo>
                    <a:pt x="298" y="164"/>
                  </a:lnTo>
                  <a:lnTo>
                    <a:pt x="296" y="161"/>
                  </a:lnTo>
                  <a:lnTo>
                    <a:pt x="293" y="157"/>
                  </a:lnTo>
                  <a:lnTo>
                    <a:pt x="288" y="149"/>
                  </a:lnTo>
                  <a:lnTo>
                    <a:pt x="288" y="147"/>
                  </a:lnTo>
                  <a:lnTo>
                    <a:pt x="288" y="147"/>
                  </a:lnTo>
                  <a:lnTo>
                    <a:pt x="286" y="147"/>
                  </a:lnTo>
                  <a:lnTo>
                    <a:pt x="286" y="149"/>
                  </a:lnTo>
                  <a:lnTo>
                    <a:pt x="286" y="149"/>
                  </a:lnTo>
                  <a:lnTo>
                    <a:pt x="284" y="149"/>
                  </a:lnTo>
                  <a:lnTo>
                    <a:pt x="284" y="152"/>
                  </a:lnTo>
                  <a:lnTo>
                    <a:pt x="284" y="157"/>
                  </a:lnTo>
                  <a:lnTo>
                    <a:pt x="284" y="157"/>
                  </a:lnTo>
                  <a:lnTo>
                    <a:pt x="284" y="159"/>
                  </a:lnTo>
                  <a:lnTo>
                    <a:pt x="281" y="157"/>
                  </a:lnTo>
                  <a:lnTo>
                    <a:pt x="281" y="159"/>
                  </a:lnTo>
                  <a:lnTo>
                    <a:pt x="279" y="159"/>
                  </a:lnTo>
                  <a:lnTo>
                    <a:pt x="279" y="161"/>
                  </a:lnTo>
                  <a:lnTo>
                    <a:pt x="279" y="164"/>
                  </a:lnTo>
                  <a:lnTo>
                    <a:pt x="279" y="164"/>
                  </a:lnTo>
                  <a:lnTo>
                    <a:pt x="277" y="164"/>
                  </a:lnTo>
                  <a:lnTo>
                    <a:pt x="277" y="164"/>
                  </a:lnTo>
                  <a:lnTo>
                    <a:pt x="274" y="161"/>
                  </a:lnTo>
                  <a:lnTo>
                    <a:pt x="272" y="161"/>
                  </a:lnTo>
                  <a:lnTo>
                    <a:pt x="272" y="164"/>
                  </a:lnTo>
                  <a:lnTo>
                    <a:pt x="270" y="164"/>
                  </a:lnTo>
                  <a:lnTo>
                    <a:pt x="267" y="161"/>
                  </a:lnTo>
                  <a:lnTo>
                    <a:pt x="265" y="159"/>
                  </a:lnTo>
                  <a:lnTo>
                    <a:pt x="262" y="157"/>
                  </a:lnTo>
                  <a:lnTo>
                    <a:pt x="262" y="154"/>
                  </a:lnTo>
                  <a:lnTo>
                    <a:pt x="260" y="147"/>
                  </a:lnTo>
                  <a:lnTo>
                    <a:pt x="255" y="128"/>
                  </a:lnTo>
                  <a:lnTo>
                    <a:pt x="241" y="102"/>
                  </a:lnTo>
                  <a:lnTo>
                    <a:pt x="239" y="97"/>
                  </a:lnTo>
                  <a:lnTo>
                    <a:pt x="236" y="95"/>
                  </a:lnTo>
                  <a:lnTo>
                    <a:pt x="239" y="95"/>
                  </a:lnTo>
                  <a:lnTo>
                    <a:pt x="239" y="93"/>
                  </a:lnTo>
                  <a:lnTo>
                    <a:pt x="239" y="93"/>
                  </a:lnTo>
                  <a:lnTo>
                    <a:pt x="239" y="93"/>
                  </a:lnTo>
                  <a:lnTo>
                    <a:pt x="241" y="93"/>
                  </a:lnTo>
                  <a:lnTo>
                    <a:pt x="241" y="93"/>
                  </a:lnTo>
                  <a:lnTo>
                    <a:pt x="244" y="93"/>
                  </a:lnTo>
                  <a:lnTo>
                    <a:pt x="244" y="93"/>
                  </a:lnTo>
                  <a:lnTo>
                    <a:pt x="244" y="90"/>
                  </a:lnTo>
                  <a:lnTo>
                    <a:pt x="239" y="83"/>
                  </a:lnTo>
                  <a:lnTo>
                    <a:pt x="234" y="76"/>
                  </a:lnTo>
                  <a:lnTo>
                    <a:pt x="232" y="74"/>
                  </a:lnTo>
                  <a:lnTo>
                    <a:pt x="232" y="74"/>
                  </a:lnTo>
                  <a:lnTo>
                    <a:pt x="225" y="69"/>
                  </a:lnTo>
                  <a:lnTo>
                    <a:pt x="217" y="67"/>
                  </a:lnTo>
                  <a:lnTo>
                    <a:pt x="213" y="64"/>
                  </a:lnTo>
                  <a:lnTo>
                    <a:pt x="213" y="62"/>
                  </a:lnTo>
                  <a:lnTo>
                    <a:pt x="210" y="64"/>
                  </a:lnTo>
                  <a:lnTo>
                    <a:pt x="208" y="62"/>
                  </a:lnTo>
                  <a:lnTo>
                    <a:pt x="201" y="62"/>
                  </a:lnTo>
                  <a:lnTo>
                    <a:pt x="201" y="60"/>
                  </a:lnTo>
                  <a:lnTo>
                    <a:pt x="199" y="60"/>
                  </a:lnTo>
                  <a:lnTo>
                    <a:pt x="199" y="60"/>
                  </a:lnTo>
                  <a:lnTo>
                    <a:pt x="199" y="57"/>
                  </a:lnTo>
                  <a:lnTo>
                    <a:pt x="206" y="50"/>
                  </a:lnTo>
                  <a:lnTo>
                    <a:pt x="206" y="48"/>
                  </a:lnTo>
                  <a:lnTo>
                    <a:pt x="208" y="48"/>
                  </a:lnTo>
                  <a:lnTo>
                    <a:pt x="208" y="45"/>
                  </a:lnTo>
                  <a:lnTo>
                    <a:pt x="208" y="43"/>
                  </a:lnTo>
                  <a:lnTo>
                    <a:pt x="208" y="43"/>
                  </a:lnTo>
                  <a:lnTo>
                    <a:pt x="206" y="43"/>
                  </a:lnTo>
                  <a:lnTo>
                    <a:pt x="206" y="43"/>
                  </a:lnTo>
                  <a:lnTo>
                    <a:pt x="206" y="45"/>
                  </a:lnTo>
                  <a:lnTo>
                    <a:pt x="203" y="45"/>
                  </a:lnTo>
                  <a:lnTo>
                    <a:pt x="203" y="45"/>
                  </a:lnTo>
                  <a:lnTo>
                    <a:pt x="203" y="43"/>
                  </a:lnTo>
                  <a:lnTo>
                    <a:pt x="201" y="43"/>
                  </a:lnTo>
                  <a:lnTo>
                    <a:pt x="201" y="41"/>
                  </a:lnTo>
                  <a:lnTo>
                    <a:pt x="201" y="38"/>
                  </a:lnTo>
                  <a:lnTo>
                    <a:pt x="203" y="36"/>
                  </a:lnTo>
                  <a:lnTo>
                    <a:pt x="203" y="36"/>
                  </a:lnTo>
                  <a:lnTo>
                    <a:pt x="203" y="36"/>
                  </a:lnTo>
                  <a:lnTo>
                    <a:pt x="210" y="33"/>
                  </a:lnTo>
                  <a:lnTo>
                    <a:pt x="213" y="33"/>
                  </a:lnTo>
                  <a:lnTo>
                    <a:pt x="215" y="31"/>
                  </a:lnTo>
                  <a:lnTo>
                    <a:pt x="217" y="29"/>
                  </a:lnTo>
                  <a:lnTo>
                    <a:pt x="222" y="24"/>
                  </a:lnTo>
                  <a:lnTo>
                    <a:pt x="229" y="17"/>
                  </a:lnTo>
                  <a:lnTo>
                    <a:pt x="236" y="15"/>
                  </a:lnTo>
                  <a:lnTo>
                    <a:pt x="236" y="15"/>
                  </a:lnTo>
                  <a:lnTo>
                    <a:pt x="236" y="12"/>
                  </a:lnTo>
                  <a:lnTo>
                    <a:pt x="236" y="12"/>
                  </a:lnTo>
                  <a:lnTo>
                    <a:pt x="232" y="3"/>
                  </a:lnTo>
                  <a:lnTo>
                    <a:pt x="232" y="3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7" y="3"/>
                  </a:lnTo>
                  <a:lnTo>
                    <a:pt x="227" y="3"/>
                  </a:lnTo>
                  <a:lnTo>
                    <a:pt x="225" y="3"/>
                  </a:lnTo>
                  <a:lnTo>
                    <a:pt x="222" y="5"/>
                  </a:lnTo>
                  <a:lnTo>
                    <a:pt x="217" y="7"/>
                  </a:lnTo>
                  <a:lnTo>
                    <a:pt x="217" y="7"/>
                  </a:lnTo>
                  <a:lnTo>
                    <a:pt x="215" y="12"/>
                  </a:lnTo>
                  <a:lnTo>
                    <a:pt x="215" y="12"/>
                  </a:lnTo>
                  <a:lnTo>
                    <a:pt x="215" y="12"/>
                  </a:lnTo>
                  <a:lnTo>
                    <a:pt x="213" y="15"/>
                  </a:lnTo>
                  <a:lnTo>
                    <a:pt x="213" y="15"/>
                  </a:lnTo>
                  <a:lnTo>
                    <a:pt x="210" y="17"/>
                  </a:lnTo>
                  <a:lnTo>
                    <a:pt x="201" y="17"/>
                  </a:lnTo>
                  <a:lnTo>
                    <a:pt x="199" y="19"/>
                  </a:lnTo>
                  <a:lnTo>
                    <a:pt x="194" y="24"/>
                  </a:lnTo>
                  <a:lnTo>
                    <a:pt x="189" y="29"/>
                  </a:lnTo>
                  <a:lnTo>
                    <a:pt x="187" y="29"/>
                  </a:lnTo>
                  <a:lnTo>
                    <a:pt x="187" y="29"/>
                  </a:lnTo>
                  <a:lnTo>
                    <a:pt x="184" y="26"/>
                  </a:lnTo>
                  <a:lnTo>
                    <a:pt x="184" y="26"/>
                  </a:lnTo>
                  <a:lnTo>
                    <a:pt x="182" y="26"/>
                  </a:lnTo>
                  <a:lnTo>
                    <a:pt x="182" y="24"/>
                  </a:lnTo>
                  <a:lnTo>
                    <a:pt x="182" y="22"/>
                  </a:lnTo>
                  <a:lnTo>
                    <a:pt x="182" y="22"/>
                  </a:lnTo>
                  <a:lnTo>
                    <a:pt x="182" y="22"/>
                  </a:lnTo>
                  <a:lnTo>
                    <a:pt x="180" y="22"/>
                  </a:lnTo>
                  <a:lnTo>
                    <a:pt x="180" y="24"/>
                  </a:lnTo>
                  <a:lnTo>
                    <a:pt x="177" y="24"/>
                  </a:lnTo>
                  <a:lnTo>
                    <a:pt x="170" y="24"/>
                  </a:lnTo>
                  <a:lnTo>
                    <a:pt x="165" y="26"/>
                  </a:lnTo>
                  <a:lnTo>
                    <a:pt x="170" y="29"/>
                  </a:lnTo>
                  <a:lnTo>
                    <a:pt x="173" y="31"/>
                  </a:lnTo>
                  <a:lnTo>
                    <a:pt x="173" y="36"/>
                  </a:lnTo>
                  <a:lnTo>
                    <a:pt x="173" y="38"/>
                  </a:lnTo>
                  <a:lnTo>
                    <a:pt x="168" y="43"/>
                  </a:lnTo>
                  <a:lnTo>
                    <a:pt x="168" y="43"/>
                  </a:lnTo>
                  <a:lnTo>
                    <a:pt x="165" y="48"/>
                  </a:lnTo>
                  <a:lnTo>
                    <a:pt x="165" y="50"/>
                  </a:lnTo>
                  <a:lnTo>
                    <a:pt x="163" y="50"/>
                  </a:lnTo>
                  <a:lnTo>
                    <a:pt x="161" y="50"/>
                  </a:lnTo>
                  <a:lnTo>
                    <a:pt x="158" y="50"/>
                  </a:lnTo>
                  <a:lnTo>
                    <a:pt x="154" y="52"/>
                  </a:lnTo>
                  <a:lnTo>
                    <a:pt x="151" y="55"/>
                  </a:lnTo>
                  <a:lnTo>
                    <a:pt x="151" y="60"/>
                  </a:lnTo>
                  <a:lnTo>
                    <a:pt x="151" y="60"/>
                  </a:lnTo>
                  <a:lnTo>
                    <a:pt x="149" y="57"/>
                  </a:lnTo>
                  <a:lnTo>
                    <a:pt x="146" y="57"/>
                  </a:lnTo>
                  <a:lnTo>
                    <a:pt x="146" y="60"/>
                  </a:lnTo>
                  <a:lnTo>
                    <a:pt x="144" y="60"/>
                  </a:lnTo>
                  <a:lnTo>
                    <a:pt x="144" y="60"/>
                  </a:lnTo>
                  <a:lnTo>
                    <a:pt x="137" y="57"/>
                  </a:lnTo>
                  <a:lnTo>
                    <a:pt x="135" y="57"/>
                  </a:lnTo>
                  <a:lnTo>
                    <a:pt x="135" y="62"/>
                  </a:lnTo>
                  <a:lnTo>
                    <a:pt x="135" y="62"/>
                  </a:lnTo>
                  <a:lnTo>
                    <a:pt x="132" y="62"/>
                  </a:lnTo>
                  <a:lnTo>
                    <a:pt x="130" y="62"/>
                  </a:lnTo>
                  <a:lnTo>
                    <a:pt x="130" y="64"/>
                  </a:lnTo>
                  <a:lnTo>
                    <a:pt x="130" y="64"/>
                  </a:lnTo>
                  <a:lnTo>
                    <a:pt x="128" y="64"/>
                  </a:lnTo>
                  <a:lnTo>
                    <a:pt x="128" y="67"/>
                  </a:lnTo>
                  <a:lnTo>
                    <a:pt x="125" y="67"/>
                  </a:lnTo>
                  <a:lnTo>
                    <a:pt x="120" y="67"/>
                  </a:lnTo>
                  <a:lnTo>
                    <a:pt x="118" y="67"/>
                  </a:lnTo>
                  <a:lnTo>
                    <a:pt x="118" y="69"/>
                  </a:lnTo>
                  <a:lnTo>
                    <a:pt x="113" y="67"/>
                  </a:lnTo>
                  <a:lnTo>
                    <a:pt x="111" y="69"/>
                  </a:lnTo>
                  <a:lnTo>
                    <a:pt x="109" y="74"/>
                  </a:lnTo>
                  <a:lnTo>
                    <a:pt x="106" y="78"/>
                  </a:lnTo>
                  <a:lnTo>
                    <a:pt x="104" y="78"/>
                  </a:lnTo>
                  <a:lnTo>
                    <a:pt x="97" y="76"/>
                  </a:lnTo>
                  <a:lnTo>
                    <a:pt x="94" y="83"/>
                  </a:lnTo>
                  <a:lnTo>
                    <a:pt x="92" y="86"/>
                  </a:lnTo>
                  <a:lnTo>
                    <a:pt x="90" y="86"/>
                  </a:lnTo>
                  <a:lnTo>
                    <a:pt x="83" y="93"/>
                  </a:lnTo>
                  <a:lnTo>
                    <a:pt x="80" y="93"/>
                  </a:lnTo>
                  <a:lnTo>
                    <a:pt x="80" y="95"/>
                  </a:lnTo>
                  <a:lnTo>
                    <a:pt x="78" y="100"/>
                  </a:lnTo>
                  <a:lnTo>
                    <a:pt x="78" y="100"/>
                  </a:lnTo>
                  <a:lnTo>
                    <a:pt x="78" y="102"/>
                  </a:lnTo>
                  <a:lnTo>
                    <a:pt x="78" y="102"/>
                  </a:lnTo>
                  <a:lnTo>
                    <a:pt x="78" y="102"/>
                  </a:lnTo>
                  <a:lnTo>
                    <a:pt x="78" y="105"/>
                  </a:lnTo>
                  <a:lnTo>
                    <a:pt x="75" y="105"/>
                  </a:lnTo>
                  <a:lnTo>
                    <a:pt x="75" y="107"/>
                  </a:lnTo>
                  <a:lnTo>
                    <a:pt x="75" y="107"/>
                  </a:lnTo>
                  <a:lnTo>
                    <a:pt x="75" y="107"/>
                  </a:lnTo>
                  <a:lnTo>
                    <a:pt x="75" y="107"/>
                  </a:lnTo>
                  <a:lnTo>
                    <a:pt x="73" y="109"/>
                  </a:lnTo>
                  <a:lnTo>
                    <a:pt x="73" y="109"/>
                  </a:lnTo>
                  <a:lnTo>
                    <a:pt x="75" y="112"/>
                  </a:lnTo>
                  <a:lnTo>
                    <a:pt x="80" y="123"/>
                  </a:lnTo>
                  <a:lnTo>
                    <a:pt x="85" y="135"/>
                  </a:lnTo>
                  <a:lnTo>
                    <a:pt x="87" y="140"/>
                  </a:lnTo>
                  <a:lnTo>
                    <a:pt x="87" y="142"/>
                  </a:lnTo>
                  <a:lnTo>
                    <a:pt x="87" y="145"/>
                  </a:lnTo>
                  <a:lnTo>
                    <a:pt x="85" y="147"/>
                  </a:lnTo>
                  <a:lnTo>
                    <a:pt x="85" y="149"/>
                  </a:lnTo>
                  <a:lnTo>
                    <a:pt x="83" y="152"/>
                  </a:lnTo>
                  <a:lnTo>
                    <a:pt x="78" y="164"/>
                  </a:lnTo>
                  <a:lnTo>
                    <a:pt x="78" y="168"/>
                  </a:lnTo>
                  <a:lnTo>
                    <a:pt x="78" y="173"/>
                  </a:lnTo>
                  <a:lnTo>
                    <a:pt x="75" y="178"/>
                  </a:lnTo>
                  <a:lnTo>
                    <a:pt x="75" y="180"/>
                  </a:lnTo>
                  <a:lnTo>
                    <a:pt x="75" y="185"/>
                  </a:lnTo>
                  <a:lnTo>
                    <a:pt x="75" y="185"/>
                  </a:lnTo>
                  <a:lnTo>
                    <a:pt x="78" y="187"/>
                  </a:lnTo>
                  <a:lnTo>
                    <a:pt x="78" y="190"/>
                  </a:lnTo>
                  <a:lnTo>
                    <a:pt x="80" y="190"/>
                  </a:lnTo>
                  <a:lnTo>
                    <a:pt x="85" y="190"/>
                  </a:lnTo>
                  <a:lnTo>
                    <a:pt x="87" y="190"/>
                  </a:lnTo>
                  <a:lnTo>
                    <a:pt x="90" y="190"/>
                  </a:lnTo>
                  <a:lnTo>
                    <a:pt x="92" y="192"/>
                  </a:lnTo>
                  <a:lnTo>
                    <a:pt x="92" y="194"/>
                  </a:lnTo>
                  <a:lnTo>
                    <a:pt x="85" y="197"/>
                  </a:lnTo>
                  <a:lnTo>
                    <a:pt x="83" y="199"/>
                  </a:lnTo>
                  <a:lnTo>
                    <a:pt x="83" y="202"/>
                  </a:lnTo>
                  <a:lnTo>
                    <a:pt x="83" y="204"/>
                  </a:lnTo>
                  <a:lnTo>
                    <a:pt x="80" y="206"/>
                  </a:lnTo>
                  <a:lnTo>
                    <a:pt x="78" y="209"/>
                  </a:lnTo>
                  <a:lnTo>
                    <a:pt x="78" y="211"/>
                  </a:lnTo>
                  <a:lnTo>
                    <a:pt x="75" y="211"/>
                  </a:lnTo>
                  <a:lnTo>
                    <a:pt x="73" y="211"/>
                  </a:lnTo>
                  <a:lnTo>
                    <a:pt x="71" y="211"/>
                  </a:lnTo>
                  <a:lnTo>
                    <a:pt x="68" y="211"/>
                  </a:lnTo>
                  <a:lnTo>
                    <a:pt x="66" y="213"/>
                  </a:lnTo>
                  <a:lnTo>
                    <a:pt x="64" y="216"/>
                  </a:lnTo>
                  <a:lnTo>
                    <a:pt x="64" y="218"/>
                  </a:lnTo>
                  <a:lnTo>
                    <a:pt x="64" y="218"/>
                  </a:lnTo>
                  <a:lnTo>
                    <a:pt x="61" y="218"/>
                  </a:lnTo>
                  <a:lnTo>
                    <a:pt x="59" y="218"/>
                  </a:lnTo>
                  <a:lnTo>
                    <a:pt x="57" y="218"/>
                  </a:lnTo>
                  <a:lnTo>
                    <a:pt x="54" y="218"/>
                  </a:lnTo>
                  <a:lnTo>
                    <a:pt x="54" y="218"/>
                  </a:lnTo>
                  <a:lnTo>
                    <a:pt x="52" y="220"/>
                  </a:lnTo>
                  <a:lnTo>
                    <a:pt x="52" y="223"/>
                  </a:lnTo>
                  <a:lnTo>
                    <a:pt x="52" y="225"/>
                  </a:lnTo>
                  <a:lnTo>
                    <a:pt x="52" y="228"/>
                  </a:lnTo>
                  <a:lnTo>
                    <a:pt x="49" y="228"/>
                  </a:lnTo>
                  <a:lnTo>
                    <a:pt x="47" y="230"/>
                  </a:lnTo>
                  <a:lnTo>
                    <a:pt x="47" y="230"/>
                  </a:lnTo>
                  <a:lnTo>
                    <a:pt x="47" y="232"/>
                  </a:lnTo>
                  <a:lnTo>
                    <a:pt x="47" y="232"/>
                  </a:lnTo>
                  <a:lnTo>
                    <a:pt x="47" y="235"/>
                  </a:lnTo>
                  <a:lnTo>
                    <a:pt x="45" y="235"/>
                  </a:lnTo>
                  <a:lnTo>
                    <a:pt x="45" y="237"/>
                  </a:lnTo>
                  <a:lnTo>
                    <a:pt x="42" y="239"/>
                  </a:lnTo>
                  <a:lnTo>
                    <a:pt x="40" y="242"/>
                  </a:lnTo>
                  <a:lnTo>
                    <a:pt x="40" y="242"/>
                  </a:lnTo>
                  <a:lnTo>
                    <a:pt x="38" y="244"/>
                  </a:lnTo>
                  <a:lnTo>
                    <a:pt x="38" y="247"/>
                  </a:lnTo>
                  <a:lnTo>
                    <a:pt x="35" y="247"/>
                  </a:lnTo>
                  <a:lnTo>
                    <a:pt x="35" y="249"/>
                  </a:lnTo>
                  <a:lnTo>
                    <a:pt x="35" y="251"/>
                  </a:lnTo>
                  <a:lnTo>
                    <a:pt x="33" y="251"/>
                  </a:lnTo>
                  <a:lnTo>
                    <a:pt x="30" y="251"/>
                  </a:lnTo>
                  <a:lnTo>
                    <a:pt x="28" y="254"/>
                  </a:lnTo>
                  <a:lnTo>
                    <a:pt x="26" y="254"/>
                  </a:lnTo>
                  <a:lnTo>
                    <a:pt x="26" y="256"/>
                  </a:lnTo>
                  <a:lnTo>
                    <a:pt x="23" y="258"/>
                  </a:lnTo>
                  <a:lnTo>
                    <a:pt x="23" y="261"/>
                  </a:lnTo>
                  <a:lnTo>
                    <a:pt x="23" y="263"/>
                  </a:lnTo>
                  <a:lnTo>
                    <a:pt x="23" y="268"/>
                  </a:lnTo>
                  <a:lnTo>
                    <a:pt x="23" y="270"/>
                  </a:lnTo>
                  <a:lnTo>
                    <a:pt x="19" y="270"/>
                  </a:lnTo>
                  <a:lnTo>
                    <a:pt x="16" y="273"/>
                  </a:lnTo>
                  <a:lnTo>
                    <a:pt x="16" y="273"/>
                  </a:lnTo>
                  <a:lnTo>
                    <a:pt x="9" y="282"/>
                  </a:lnTo>
                  <a:lnTo>
                    <a:pt x="9" y="282"/>
                  </a:lnTo>
                  <a:lnTo>
                    <a:pt x="7" y="282"/>
                  </a:lnTo>
                  <a:lnTo>
                    <a:pt x="7" y="282"/>
                  </a:lnTo>
                  <a:lnTo>
                    <a:pt x="7" y="282"/>
                  </a:lnTo>
                  <a:lnTo>
                    <a:pt x="7" y="284"/>
                  </a:lnTo>
                  <a:lnTo>
                    <a:pt x="7" y="284"/>
                  </a:lnTo>
                  <a:lnTo>
                    <a:pt x="4" y="284"/>
                  </a:lnTo>
                  <a:lnTo>
                    <a:pt x="2" y="287"/>
                  </a:lnTo>
                  <a:lnTo>
                    <a:pt x="0" y="289"/>
                  </a:lnTo>
                  <a:lnTo>
                    <a:pt x="0" y="291"/>
                  </a:lnTo>
                  <a:lnTo>
                    <a:pt x="0" y="291"/>
                  </a:lnTo>
                  <a:lnTo>
                    <a:pt x="4" y="294"/>
                  </a:lnTo>
                  <a:lnTo>
                    <a:pt x="7" y="299"/>
                  </a:lnTo>
                  <a:lnTo>
                    <a:pt x="9" y="303"/>
                  </a:lnTo>
                  <a:lnTo>
                    <a:pt x="12" y="308"/>
                  </a:lnTo>
                  <a:lnTo>
                    <a:pt x="12" y="310"/>
                  </a:lnTo>
                  <a:lnTo>
                    <a:pt x="14" y="313"/>
                  </a:lnTo>
                  <a:lnTo>
                    <a:pt x="14" y="315"/>
                  </a:lnTo>
                  <a:lnTo>
                    <a:pt x="14" y="318"/>
                  </a:lnTo>
                  <a:lnTo>
                    <a:pt x="14" y="320"/>
                  </a:lnTo>
                  <a:lnTo>
                    <a:pt x="14" y="320"/>
                  </a:lnTo>
                  <a:lnTo>
                    <a:pt x="4" y="334"/>
                  </a:lnTo>
                  <a:lnTo>
                    <a:pt x="4" y="336"/>
                  </a:lnTo>
                  <a:lnTo>
                    <a:pt x="4" y="339"/>
                  </a:lnTo>
                  <a:lnTo>
                    <a:pt x="4" y="339"/>
                  </a:lnTo>
                  <a:lnTo>
                    <a:pt x="4" y="341"/>
                  </a:lnTo>
                  <a:lnTo>
                    <a:pt x="7" y="341"/>
                  </a:lnTo>
                  <a:lnTo>
                    <a:pt x="49" y="344"/>
                  </a:lnTo>
                  <a:lnTo>
                    <a:pt x="61" y="344"/>
                  </a:lnTo>
                  <a:lnTo>
                    <a:pt x="75" y="346"/>
                  </a:lnTo>
                  <a:lnTo>
                    <a:pt x="83" y="346"/>
                  </a:lnTo>
                  <a:lnTo>
                    <a:pt x="90" y="348"/>
                  </a:lnTo>
                  <a:lnTo>
                    <a:pt x="92" y="348"/>
                  </a:lnTo>
                  <a:lnTo>
                    <a:pt x="92" y="348"/>
                  </a:lnTo>
                  <a:lnTo>
                    <a:pt x="92" y="348"/>
                  </a:lnTo>
                  <a:lnTo>
                    <a:pt x="94" y="346"/>
                  </a:lnTo>
                  <a:lnTo>
                    <a:pt x="94" y="346"/>
                  </a:lnTo>
                  <a:lnTo>
                    <a:pt x="94" y="346"/>
                  </a:lnTo>
                  <a:lnTo>
                    <a:pt x="99" y="341"/>
                  </a:lnTo>
                  <a:lnTo>
                    <a:pt x="99" y="341"/>
                  </a:lnTo>
                  <a:lnTo>
                    <a:pt x="101" y="341"/>
                  </a:lnTo>
                  <a:lnTo>
                    <a:pt x="101" y="341"/>
                  </a:lnTo>
                  <a:lnTo>
                    <a:pt x="106" y="341"/>
                  </a:lnTo>
                  <a:lnTo>
                    <a:pt x="109" y="339"/>
                  </a:lnTo>
                  <a:lnTo>
                    <a:pt x="111" y="339"/>
                  </a:lnTo>
                  <a:lnTo>
                    <a:pt x="111" y="339"/>
                  </a:lnTo>
                  <a:lnTo>
                    <a:pt x="111" y="341"/>
                  </a:lnTo>
                  <a:lnTo>
                    <a:pt x="113" y="341"/>
                  </a:lnTo>
                  <a:lnTo>
                    <a:pt x="113" y="341"/>
                  </a:lnTo>
                  <a:lnTo>
                    <a:pt x="113" y="344"/>
                  </a:lnTo>
                  <a:lnTo>
                    <a:pt x="116" y="344"/>
                  </a:lnTo>
                  <a:lnTo>
                    <a:pt x="120" y="344"/>
                  </a:lnTo>
                  <a:lnTo>
                    <a:pt x="123" y="344"/>
                  </a:lnTo>
                  <a:lnTo>
                    <a:pt x="123" y="346"/>
                  </a:lnTo>
                  <a:lnTo>
                    <a:pt x="123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8"/>
                  </a:lnTo>
                  <a:lnTo>
                    <a:pt x="125" y="348"/>
                  </a:lnTo>
                  <a:lnTo>
                    <a:pt x="125" y="351"/>
                  </a:lnTo>
                  <a:lnTo>
                    <a:pt x="125" y="351"/>
                  </a:lnTo>
                  <a:lnTo>
                    <a:pt x="128" y="353"/>
                  </a:lnTo>
                  <a:lnTo>
                    <a:pt x="130" y="353"/>
                  </a:lnTo>
                  <a:lnTo>
                    <a:pt x="130" y="353"/>
                  </a:lnTo>
                  <a:lnTo>
                    <a:pt x="130" y="353"/>
                  </a:lnTo>
                  <a:lnTo>
                    <a:pt x="132" y="355"/>
                  </a:lnTo>
                  <a:lnTo>
                    <a:pt x="132" y="355"/>
                  </a:lnTo>
                  <a:lnTo>
                    <a:pt x="135" y="355"/>
                  </a:lnTo>
                  <a:lnTo>
                    <a:pt x="137" y="353"/>
                  </a:lnTo>
                  <a:lnTo>
                    <a:pt x="139" y="353"/>
                  </a:lnTo>
                  <a:lnTo>
                    <a:pt x="139" y="353"/>
                  </a:lnTo>
                  <a:lnTo>
                    <a:pt x="139" y="353"/>
                  </a:lnTo>
                  <a:lnTo>
                    <a:pt x="142" y="351"/>
                  </a:lnTo>
                  <a:lnTo>
                    <a:pt x="142" y="351"/>
                  </a:lnTo>
                  <a:lnTo>
                    <a:pt x="142" y="351"/>
                  </a:lnTo>
                  <a:lnTo>
                    <a:pt x="142" y="348"/>
                  </a:lnTo>
                  <a:lnTo>
                    <a:pt x="142" y="348"/>
                  </a:lnTo>
                  <a:lnTo>
                    <a:pt x="142" y="348"/>
                  </a:lnTo>
                  <a:lnTo>
                    <a:pt x="142" y="348"/>
                  </a:lnTo>
                  <a:lnTo>
                    <a:pt x="144" y="348"/>
                  </a:lnTo>
                  <a:lnTo>
                    <a:pt x="144" y="348"/>
                  </a:lnTo>
                  <a:lnTo>
                    <a:pt x="144" y="351"/>
                  </a:lnTo>
                  <a:lnTo>
                    <a:pt x="144" y="351"/>
                  </a:lnTo>
                  <a:lnTo>
                    <a:pt x="144" y="353"/>
                  </a:lnTo>
                  <a:lnTo>
                    <a:pt x="144" y="353"/>
                  </a:lnTo>
                  <a:lnTo>
                    <a:pt x="144" y="353"/>
                  </a:lnTo>
                  <a:lnTo>
                    <a:pt x="144" y="355"/>
                  </a:lnTo>
                  <a:lnTo>
                    <a:pt x="142" y="355"/>
                  </a:lnTo>
                  <a:lnTo>
                    <a:pt x="142" y="355"/>
                  </a:lnTo>
                  <a:lnTo>
                    <a:pt x="142" y="355"/>
                  </a:lnTo>
                  <a:lnTo>
                    <a:pt x="142" y="355"/>
                  </a:lnTo>
                  <a:lnTo>
                    <a:pt x="144" y="355"/>
                  </a:lnTo>
                  <a:lnTo>
                    <a:pt x="144" y="358"/>
                  </a:lnTo>
                  <a:lnTo>
                    <a:pt x="144" y="358"/>
                  </a:lnTo>
                  <a:lnTo>
                    <a:pt x="144" y="360"/>
                  </a:lnTo>
                  <a:lnTo>
                    <a:pt x="144" y="360"/>
                  </a:lnTo>
                  <a:lnTo>
                    <a:pt x="144" y="362"/>
                  </a:lnTo>
                  <a:lnTo>
                    <a:pt x="146" y="362"/>
                  </a:lnTo>
                  <a:lnTo>
                    <a:pt x="146" y="362"/>
                  </a:lnTo>
                  <a:lnTo>
                    <a:pt x="149" y="365"/>
                  </a:lnTo>
                  <a:lnTo>
                    <a:pt x="149" y="365"/>
                  </a:lnTo>
                  <a:lnTo>
                    <a:pt x="149" y="365"/>
                  </a:lnTo>
                  <a:lnTo>
                    <a:pt x="149" y="365"/>
                  </a:lnTo>
                  <a:lnTo>
                    <a:pt x="149" y="365"/>
                  </a:lnTo>
                  <a:lnTo>
                    <a:pt x="149" y="362"/>
                  </a:lnTo>
                  <a:lnTo>
                    <a:pt x="149" y="362"/>
                  </a:lnTo>
                  <a:lnTo>
                    <a:pt x="151" y="360"/>
                  </a:lnTo>
                  <a:lnTo>
                    <a:pt x="151" y="360"/>
                  </a:lnTo>
                  <a:lnTo>
                    <a:pt x="154" y="360"/>
                  </a:lnTo>
                  <a:lnTo>
                    <a:pt x="154" y="360"/>
                  </a:lnTo>
                  <a:lnTo>
                    <a:pt x="154" y="360"/>
                  </a:lnTo>
                  <a:lnTo>
                    <a:pt x="154" y="360"/>
                  </a:lnTo>
                  <a:lnTo>
                    <a:pt x="154" y="362"/>
                  </a:lnTo>
                  <a:lnTo>
                    <a:pt x="156" y="362"/>
                  </a:lnTo>
                  <a:lnTo>
                    <a:pt x="156" y="365"/>
                  </a:lnTo>
                  <a:lnTo>
                    <a:pt x="156" y="367"/>
                  </a:lnTo>
                  <a:lnTo>
                    <a:pt x="158" y="370"/>
                  </a:lnTo>
                  <a:lnTo>
                    <a:pt x="158" y="370"/>
                  </a:lnTo>
                  <a:lnTo>
                    <a:pt x="158" y="370"/>
                  </a:lnTo>
                  <a:lnTo>
                    <a:pt x="158" y="372"/>
                  </a:lnTo>
                  <a:lnTo>
                    <a:pt x="158" y="372"/>
                  </a:lnTo>
                  <a:lnTo>
                    <a:pt x="158" y="372"/>
                  </a:lnTo>
                  <a:lnTo>
                    <a:pt x="158" y="372"/>
                  </a:lnTo>
                  <a:lnTo>
                    <a:pt x="158" y="372"/>
                  </a:lnTo>
                  <a:lnTo>
                    <a:pt x="156" y="372"/>
                  </a:lnTo>
                  <a:lnTo>
                    <a:pt x="156" y="372"/>
                  </a:lnTo>
                  <a:lnTo>
                    <a:pt x="156" y="372"/>
                  </a:lnTo>
                  <a:lnTo>
                    <a:pt x="156" y="372"/>
                  </a:lnTo>
                  <a:lnTo>
                    <a:pt x="156" y="372"/>
                  </a:lnTo>
                  <a:lnTo>
                    <a:pt x="156" y="372"/>
                  </a:lnTo>
                  <a:lnTo>
                    <a:pt x="156" y="372"/>
                  </a:lnTo>
                  <a:lnTo>
                    <a:pt x="156" y="374"/>
                  </a:lnTo>
                  <a:lnTo>
                    <a:pt x="156" y="377"/>
                  </a:lnTo>
                  <a:lnTo>
                    <a:pt x="156" y="377"/>
                  </a:lnTo>
                  <a:lnTo>
                    <a:pt x="156" y="377"/>
                  </a:lnTo>
                  <a:lnTo>
                    <a:pt x="156" y="377"/>
                  </a:lnTo>
                  <a:lnTo>
                    <a:pt x="154" y="379"/>
                  </a:lnTo>
                  <a:lnTo>
                    <a:pt x="154" y="379"/>
                  </a:lnTo>
                  <a:lnTo>
                    <a:pt x="151" y="379"/>
                  </a:lnTo>
                  <a:lnTo>
                    <a:pt x="151" y="379"/>
                  </a:lnTo>
                  <a:lnTo>
                    <a:pt x="151" y="379"/>
                  </a:lnTo>
                  <a:lnTo>
                    <a:pt x="151" y="381"/>
                  </a:lnTo>
                  <a:lnTo>
                    <a:pt x="154" y="381"/>
                  </a:lnTo>
                  <a:lnTo>
                    <a:pt x="154" y="384"/>
                  </a:lnTo>
                  <a:lnTo>
                    <a:pt x="154" y="384"/>
                  </a:lnTo>
                  <a:lnTo>
                    <a:pt x="154" y="384"/>
                  </a:lnTo>
                  <a:lnTo>
                    <a:pt x="154" y="384"/>
                  </a:lnTo>
                  <a:lnTo>
                    <a:pt x="154" y="384"/>
                  </a:lnTo>
                  <a:lnTo>
                    <a:pt x="154" y="386"/>
                  </a:lnTo>
                  <a:lnTo>
                    <a:pt x="156" y="386"/>
                  </a:lnTo>
                  <a:lnTo>
                    <a:pt x="156" y="389"/>
                  </a:lnTo>
                  <a:lnTo>
                    <a:pt x="156" y="389"/>
                  </a:lnTo>
                  <a:lnTo>
                    <a:pt x="156" y="389"/>
                  </a:lnTo>
                  <a:lnTo>
                    <a:pt x="156" y="391"/>
                  </a:lnTo>
                  <a:lnTo>
                    <a:pt x="158" y="391"/>
                  </a:lnTo>
                  <a:lnTo>
                    <a:pt x="158" y="391"/>
                  </a:lnTo>
                  <a:lnTo>
                    <a:pt x="158" y="393"/>
                  </a:lnTo>
                  <a:lnTo>
                    <a:pt x="158" y="396"/>
                  </a:lnTo>
                  <a:lnTo>
                    <a:pt x="161" y="396"/>
                  </a:lnTo>
                  <a:lnTo>
                    <a:pt x="163" y="396"/>
                  </a:lnTo>
                  <a:lnTo>
                    <a:pt x="165" y="393"/>
                  </a:lnTo>
                  <a:lnTo>
                    <a:pt x="165" y="393"/>
                  </a:lnTo>
                  <a:lnTo>
                    <a:pt x="168" y="393"/>
                  </a:lnTo>
                  <a:lnTo>
                    <a:pt x="165" y="391"/>
                  </a:lnTo>
                  <a:lnTo>
                    <a:pt x="165" y="391"/>
                  </a:lnTo>
                  <a:lnTo>
                    <a:pt x="165" y="389"/>
                  </a:lnTo>
                  <a:lnTo>
                    <a:pt x="165" y="389"/>
                  </a:lnTo>
                  <a:lnTo>
                    <a:pt x="165" y="386"/>
                  </a:lnTo>
                  <a:lnTo>
                    <a:pt x="168" y="384"/>
                  </a:lnTo>
                  <a:lnTo>
                    <a:pt x="168" y="381"/>
                  </a:lnTo>
                  <a:lnTo>
                    <a:pt x="170" y="381"/>
                  </a:lnTo>
                  <a:lnTo>
                    <a:pt x="170" y="384"/>
                  </a:lnTo>
                  <a:lnTo>
                    <a:pt x="170" y="381"/>
                  </a:lnTo>
                  <a:lnTo>
                    <a:pt x="173" y="381"/>
                  </a:lnTo>
                  <a:lnTo>
                    <a:pt x="173" y="381"/>
                  </a:lnTo>
                  <a:lnTo>
                    <a:pt x="173" y="379"/>
                  </a:lnTo>
                  <a:lnTo>
                    <a:pt x="173" y="379"/>
                  </a:lnTo>
                  <a:lnTo>
                    <a:pt x="175" y="377"/>
                  </a:lnTo>
                  <a:lnTo>
                    <a:pt x="175" y="374"/>
                  </a:lnTo>
                  <a:lnTo>
                    <a:pt x="180" y="370"/>
                  </a:lnTo>
                  <a:lnTo>
                    <a:pt x="182" y="367"/>
                  </a:lnTo>
                  <a:lnTo>
                    <a:pt x="182" y="362"/>
                  </a:lnTo>
                  <a:lnTo>
                    <a:pt x="184" y="362"/>
                  </a:lnTo>
                  <a:lnTo>
                    <a:pt x="184" y="362"/>
                  </a:lnTo>
                  <a:lnTo>
                    <a:pt x="187" y="365"/>
                  </a:lnTo>
                  <a:lnTo>
                    <a:pt x="191" y="365"/>
                  </a:lnTo>
                  <a:lnTo>
                    <a:pt x="194" y="367"/>
                  </a:lnTo>
                  <a:lnTo>
                    <a:pt x="194" y="365"/>
                  </a:lnTo>
                  <a:lnTo>
                    <a:pt x="194" y="367"/>
                  </a:lnTo>
                  <a:lnTo>
                    <a:pt x="199" y="370"/>
                  </a:lnTo>
                  <a:lnTo>
                    <a:pt x="201" y="370"/>
                  </a:lnTo>
                  <a:lnTo>
                    <a:pt x="203" y="370"/>
                  </a:lnTo>
                  <a:lnTo>
                    <a:pt x="206" y="367"/>
                  </a:lnTo>
                  <a:lnTo>
                    <a:pt x="208" y="367"/>
                  </a:lnTo>
                  <a:lnTo>
                    <a:pt x="213" y="370"/>
                  </a:lnTo>
                  <a:lnTo>
                    <a:pt x="213" y="367"/>
                  </a:lnTo>
                  <a:lnTo>
                    <a:pt x="215" y="367"/>
                  </a:lnTo>
                  <a:lnTo>
                    <a:pt x="215" y="367"/>
                  </a:lnTo>
                  <a:lnTo>
                    <a:pt x="215" y="365"/>
                  </a:lnTo>
                  <a:lnTo>
                    <a:pt x="215" y="365"/>
                  </a:lnTo>
                  <a:lnTo>
                    <a:pt x="215" y="362"/>
                  </a:lnTo>
                  <a:lnTo>
                    <a:pt x="220" y="360"/>
                  </a:lnTo>
                  <a:lnTo>
                    <a:pt x="222" y="360"/>
                  </a:lnTo>
                  <a:lnTo>
                    <a:pt x="222" y="360"/>
                  </a:lnTo>
                  <a:lnTo>
                    <a:pt x="225" y="360"/>
                  </a:lnTo>
                  <a:lnTo>
                    <a:pt x="227" y="360"/>
                  </a:lnTo>
                  <a:lnTo>
                    <a:pt x="227" y="362"/>
                  </a:lnTo>
                  <a:lnTo>
                    <a:pt x="229" y="365"/>
                  </a:lnTo>
                  <a:lnTo>
                    <a:pt x="229" y="365"/>
                  </a:lnTo>
                  <a:lnTo>
                    <a:pt x="232" y="370"/>
                  </a:lnTo>
                  <a:lnTo>
                    <a:pt x="232" y="370"/>
                  </a:lnTo>
                  <a:lnTo>
                    <a:pt x="234" y="372"/>
                  </a:lnTo>
                  <a:lnTo>
                    <a:pt x="236" y="372"/>
                  </a:lnTo>
                  <a:lnTo>
                    <a:pt x="239" y="372"/>
                  </a:lnTo>
                  <a:lnTo>
                    <a:pt x="241" y="372"/>
                  </a:lnTo>
                  <a:lnTo>
                    <a:pt x="244" y="372"/>
                  </a:lnTo>
                  <a:lnTo>
                    <a:pt x="246" y="370"/>
                  </a:lnTo>
                  <a:lnTo>
                    <a:pt x="246" y="370"/>
                  </a:lnTo>
                  <a:lnTo>
                    <a:pt x="251" y="370"/>
                  </a:lnTo>
                  <a:lnTo>
                    <a:pt x="251" y="370"/>
                  </a:lnTo>
                  <a:lnTo>
                    <a:pt x="253" y="370"/>
                  </a:lnTo>
                  <a:lnTo>
                    <a:pt x="255" y="365"/>
                  </a:lnTo>
                  <a:lnTo>
                    <a:pt x="260" y="362"/>
                  </a:lnTo>
                  <a:lnTo>
                    <a:pt x="262" y="362"/>
                  </a:lnTo>
                  <a:lnTo>
                    <a:pt x="265" y="360"/>
                  </a:lnTo>
                  <a:lnTo>
                    <a:pt x="267" y="358"/>
                  </a:lnTo>
                  <a:lnTo>
                    <a:pt x="272" y="358"/>
                  </a:lnTo>
                  <a:lnTo>
                    <a:pt x="272" y="355"/>
                  </a:lnTo>
                  <a:lnTo>
                    <a:pt x="272" y="353"/>
                  </a:lnTo>
                  <a:lnTo>
                    <a:pt x="272" y="353"/>
                  </a:lnTo>
                  <a:lnTo>
                    <a:pt x="270" y="351"/>
                  </a:lnTo>
                  <a:lnTo>
                    <a:pt x="270" y="351"/>
                  </a:lnTo>
                  <a:lnTo>
                    <a:pt x="267" y="351"/>
                  </a:lnTo>
                  <a:lnTo>
                    <a:pt x="267" y="348"/>
                  </a:lnTo>
                  <a:lnTo>
                    <a:pt x="267" y="348"/>
                  </a:lnTo>
                  <a:lnTo>
                    <a:pt x="267" y="346"/>
                  </a:lnTo>
                  <a:lnTo>
                    <a:pt x="267" y="346"/>
                  </a:lnTo>
                  <a:lnTo>
                    <a:pt x="267" y="344"/>
                  </a:lnTo>
                  <a:lnTo>
                    <a:pt x="267" y="341"/>
                  </a:lnTo>
                  <a:lnTo>
                    <a:pt x="270" y="334"/>
                  </a:lnTo>
                  <a:lnTo>
                    <a:pt x="270" y="334"/>
                  </a:lnTo>
                  <a:lnTo>
                    <a:pt x="272" y="332"/>
                  </a:lnTo>
                  <a:lnTo>
                    <a:pt x="272" y="332"/>
                  </a:lnTo>
                  <a:lnTo>
                    <a:pt x="272" y="332"/>
                  </a:lnTo>
                  <a:lnTo>
                    <a:pt x="272" y="332"/>
                  </a:lnTo>
                  <a:lnTo>
                    <a:pt x="272" y="329"/>
                  </a:lnTo>
                  <a:lnTo>
                    <a:pt x="272" y="329"/>
                  </a:lnTo>
                  <a:lnTo>
                    <a:pt x="272" y="329"/>
                  </a:lnTo>
                  <a:lnTo>
                    <a:pt x="272" y="327"/>
                  </a:lnTo>
                  <a:lnTo>
                    <a:pt x="272" y="327"/>
                  </a:lnTo>
                  <a:lnTo>
                    <a:pt x="272" y="327"/>
                  </a:lnTo>
                  <a:lnTo>
                    <a:pt x="274" y="327"/>
                  </a:lnTo>
                  <a:lnTo>
                    <a:pt x="277" y="327"/>
                  </a:lnTo>
                  <a:lnTo>
                    <a:pt x="274" y="325"/>
                  </a:lnTo>
                  <a:lnTo>
                    <a:pt x="274" y="325"/>
                  </a:lnTo>
                  <a:lnTo>
                    <a:pt x="272" y="325"/>
                  </a:lnTo>
                  <a:lnTo>
                    <a:pt x="272" y="325"/>
                  </a:lnTo>
                  <a:lnTo>
                    <a:pt x="270" y="322"/>
                  </a:lnTo>
                  <a:lnTo>
                    <a:pt x="270" y="322"/>
                  </a:lnTo>
                  <a:lnTo>
                    <a:pt x="270" y="322"/>
                  </a:lnTo>
                  <a:lnTo>
                    <a:pt x="270" y="320"/>
                  </a:lnTo>
                  <a:lnTo>
                    <a:pt x="272" y="320"/>
                  </a:lnTo>
                  <a:lnTo>
                    <a:pt x="272" y="320"/>
                  </a:lnTo>
                  <a:lnTo>
                    <a:pt x="272" y="320"/>
                  </a:lnTo>
                  <a:lnTo>
                    <a:pt x="277" y="322"/>
                  </a:lnTo>
                  <a:lnTo>
                    <a:pt x="277" y="322"/>
                  </a:lnTo>
                  <a:lnTo>
                    <a:pt x="279" y="322"/>
                  </a:lnTo>
                  <a:lnTo>
                    <a:pt x="279" y="322"/>
                  </a:lnTo>
                  <a:lnTo>
                    <a:pt x="281" y="325"/>
                  </a:lnTo>
                  <a:lnTo>
                    <a:pt x="281" y="325"/>
                  </a:lnTo>
                  <a:lnTo>
                    <a:pt x="284" y="325"/>
                  </a:lnTo>
                  <a:lnTo>
                    <a:pt x="284" y="322"/>
                  </a:lnTo>
                  <a:lnTo>
                    <a:pt x="284" y="322"/>
                  </a:lnTo>
                  <a:lnTo>
                    <a:pt x="284" y="322"/>
                  </a:lnTo>
                  <a:lnTo>
                    <a:pt x="284" y="320"/>
                  </a:lnTo>
                  <a:lnTo>
                    <a:pt x="284" y="320"/>
                  </a:lnTo>
                  <a:lnTo>
                    <a:pt x="284" y="320"/>
                  </a:lnTo>
                  <a:lnTo>
                    <a:pt x="286" y="320"/>
                  </a:lnTo>
                  <a:lnTo>
                    <a:pt x="286" y="320"/>
                  </a:lnTo>
                  <a:lnTo>
                    <a:pt x="288" y="322"/>
                  </a:lnTo>
                  <a:lnTo>
                    <a:pt x="288" y="322"/>
                  </a:lnTo>
                  <a:lnTo>
                    <a:pt x="288" y="322"/>
                  </a:lnTo>
                  <a:lnTo>
                    <a:pt x="288" y="322"/>
                  </a:lnTo>
                  <a:lnTo>
                    <a:pt x="291" y="322"/>
                  </a:lnTo>
                  <a:lnTo>
                    <a:pt x="291" y="322"/>
                  </a:lnTo>
                  <a:lnTo>
                    <a:pt x="291" y="320"/>
                  </a:lnTo>
                  <a:lnTo>
                    <a:pt x="291" y="318"/>
                  </a:lnTo>
                  <a:lnTo>
                    <a:pt x="291" y="318"/>
                  </a:lnTo>
                  <a:lnTo>
                    <a:pt x="291" y="318"/>
                  </a:lnTo>
                  <a:lnTo>
                    <a:pt x="291" y="315"/>
                  </a:lnTo>
                  <a:lnTo>
                    <a:pt x="291" y="315"/>
                  </a:lnTo>
                  <a:lnTo>
                    <a:pt x="291" y="315"/>
                  </a:lnTo>
                  <a:lnTo>
                    <a:pt x="291" y="313"/>
                  </a:lnTo>
                  <a:lnTo>
                    <a:pt x="293" y="313"/>
                  </a:lnTo>
                  <a:lnTo>
                    <a:pt x="293" y="313"/>
                  </a:lnTo>
                  <a:lnTo>
                    <a:pt x="293" y="313"/>
                  </a:lnTo>
                  <a:lnTo>
                    <a:pt x="296" y="315"/>
                  </a:lnTo>
                  <a:lnTo>
                    <a:pt x="296" y="320"/>
                  </a:lnTo>
                  <a:lnTo>
                    <a:pt x="296" y="322"/>
                  </a:lnTo>
                  <a:lnTo>
                    <a:pt x="298" y="325"/>
                  </a:lnTo>
                  <a:lnTo>
                    <a:pt x="298" y="325"/>
                  </a:lnTo>
                  <a:lnTo>
                    <a:pt x="300" y="325"/>
                  </a:lnTo>
                  <a:lnTo>
                    <a:pt x="303" y="327"/>
                  </a:lnTo>
                  <a:lnTo>
                    <a:pt x="303" y="327"/>
                  </a:lnTo>
                  <a:lnTo>
                    <a:pt x="307" y="327"/>
                  </a:lnTo>
                  <a:lnTo>
                    <a:pt x="315" y="322"/>
                  </a:lnTo>
                  <a:lnTo>
                    <a:pt x="319" y="320"/>
                  </a:lnTo>
                  <a:lnTo>
                    <a:pt x="319" y="318"/>
                  </a:lnTo>
                  <a:lnTo>
                    <a:pt x="319" y="318"/>
                  </a:lnTo>
                  <a:lnTo>
                    <a:pt x="319" y="315"/>
                  </a:lnTo>
                  <a:lnTo>
                    <a:pt x="319" y="313"/>
                  </a:lnTo>
                  <a:lnTo>
                    <a:pt x="319" y="313"/>
                  </a:lnTo>
                  <a:lnTo>
                    <a:pt x="319" y="313"/>
                  </a:lnTo>
                  <a:lnTo>
                    <a:pt x="319" y="310"/>
                  </a:lnTo>
                  <a:lnTo>
                    <a:pt x="319" y="310"/>
                  </a:lnTo>
                  <a:lnTo>
                    <a:pt x="319" y="310"/>
                  </a:lnTo>
                  <a:lnTo>
                    <a:pt x="319" y="310"/>
                  </a:lnTo>
                  <a:lnTo>
                    <a:pt x="317" y="310"/>
                  </a:lnTo>
                  <a:lnTo>
                    <a:pt x="317" y="308"/>
                  </a:lnTo>
                  <a:lnTo>
                    <a:pt x="317" y="308"/>
                  </a:lnTo>
                  <a:lnTo>
                    <a:pt x="315" y="308"/>
                  </a:lnTo>
                  <a:lnTo>
                    <a:pt x="315" y="308"/>
                  </a:lnTo>
                  <a:lnTo>
                    <a:pt x="315" y="306"/>
                  </a:lnTo>
                  <a:lnTo>
                    <a:pt x="315" y="306"/>
                  </a:lnTo>
                  <a:lnTo>
                    <a:pt x="315" y="306"/>
                  </a:lnTo>
                  <a:lnTo>
                    <a:pt x="315" y="306"/>
                  </a:lnTo>
                  <a:lnTo>
                    <a:pt x="315" y="306"/>
                  </a:lnTo>
                  <a:lnTo>
                    <a:pt x="312" y="306"/>
                  </a:lnTo>
                  <a:lnTo>
                    <a:pt x="312" y="306"/>
                  </a:lnTo>
                  <a:lnTo>
                    <a:pt x="310" y="308"/>
                  </a:lnTo>
                  <a:lnTo>
                    <a:pt x="310" y="308"/>
                  </a:lnTo>
                  <a:lnTo>
                    <a:pt x="310" y="308"/>
                  </a:lnTo>
                  <a:lnTo>
                    <a:pt x="310" y="308"/>
                  </a:lnTo>
                  <a:lnTo>
                    <a:pt x="307" y="308"/>
                  </a:lnTo>
                  <a:lnTo>
                    <a:pt x="307" y="308"/>
                  </a:lnTo>
                  <a:lnTo>
                    <a:pt x="307" y="306"/>
                  </a:lnTo>
                  <a:lnTo>
                    <a:pt x="307" y="306"/>
                  </a:lnTo>
                  <a:lnTo>
                    <a:pt x="310" y="303"/>
                  </a:lnTo>
                  <a:lnTo>
                    <a:pt x="312" y="303"/>
                  </a:lnTo>
                  <a:lnTo>
                    <a:pt x="317" y="301"/>
                  </a:lnTo>
                  <a:lnTo>
                    <a:pt x="317" y="301"/>
                  </a:lnTo>
                  <a:lnTo>
                    <a:pt x="319" y="299"/>
                  </a:lnTo>
                  <a:lnTo>
                    <a:pt x="322" y="299"/>
                  </a:lnTo>
                  <a:lnTo>
                    <a:pt x="329" y="294"/>
                  </a:lnTo>
                  <a:lnTo>
                    <a:pt x="331" y="291"/>
                  </a:lnTo>
                  <a:lnTo>
                    <a:pt x="331" y="291"/>
                  </a:lnTo>
                  <a:lnTo>
                    <a:pt x="331" y="289"/>
                  </a:lnTo>
                  <a:lnTo>
                    <a:pt x="331" y="289"/>
                  </a:lnTo>
                  <a:lnTo>
                    <a:pt x="331" y="289"/>
                  </a:lnTo>
                  <a:lnTo>
                    <a:pt x="329" y="289"/>
                  </a:lnTo>
                  <a:lnTo>
                    <a:pt x="329" y="289"/>
                  </a:lnTo>
                  <a:lnTo>
                    <a:pt x="329" y="289"/>
                  </a:lnTo>
                  <a:lnTo>
                    <a:pt x="329" y="287"/>
                  </a:lnTo>
                  <a:lnTo>
                    <a:pt x="329" y="284"/>
                  </a:lnTo>
                  <a:lnTo>
                    <a:pt x="329" y="282"/>
                  </a:lnTo>
                  <a:lnTo>
                    <a:pt x="331" y="282"/>
                  </a:lnTo>
                  <a:lnTo>
                    <a:pt x="333" y="280"/>
                  </a:lnTo>
                  <a:lnTo>
                    <a:pt x="333" y="280"/>
                  </a:lnTo>
                  <a:lnTo>
                    <a:pt x="336" y="282"/>
                  </a:lnTo>
                  <a:lnTo>
                    <a:pt x="338" y="282"/>
                  </a:lnTo>
                  <a:lnTo>
                    <a:pt x="341" y="282"/>
                  </a:lnTo>
                  <a:lnTo>
                    <a:pt x="343" y="282"/>
                  </a:lnTo>
                  <a:lnTo>
                    <a:pt x="343" y="282"/>
                  </a:lnTo>
                  <a:lnTo>
                    <a:pt x="345" y="284"/>
                  </a:lnTo>
                  <a:lnTo>
                    <a:pt x="345" y="289"/>
                  </a:lnTo>
                  <a:lnTo>
                    <a:pt x="345" y="289"/>
                  </a:lnTo>
                  <a:lnTo>
                    <a:pt x="348" y="291"/>
                  </a:lnTo>
                  <a:lnTo>
                    <a:pt x="348" y="289"/>
                  </a:lnTo>
                  <a:lnTo>
                    <a:pt x="350" y="289"/>
                  </a:lnTo>
                  <a:lnTo>
                    <a:pt x="350" y="287"/>
                  </a:lnTo>
                  <a:lnTo>
                    <a:pt x="350" y="284"/>
                  </a:lnTo>
                  <a:lnTo>
                    <a:pt x="350" y="284"/>
                  </a:lnTo>
                  <a:lnTo>
                    <a:pt x="350" y="280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193" name="Freeform 192"/>
            <p:cNvSpPr>
              <a:spLocks/>
            </p:cNvSpPr>
            <p:nvPr/>
          </p:nvSpPr>
          <p:spPr bwMode="auto">
            <a:xfrm>
              <a:off x="1860" y="891"/>
              <a:ext cx="350" cy="396"/>
            </a:xfrm>
            <a:custGeom>
              <a:avLst/>
              <a:gdLst>
                <a:gd name="T0" fmla="*/ 350 w 350"/>
                <a:gd name="T1" fmla="*/ 263 h 396"/>
                <a:gd name="T2" fmla="*/ 345 w 350"/>
                <a:gd name="T3" fmla="*/ 249 h 396"/>
                <a:gd name="T4" fmla="*/ 336 w 350"/>
                <a:gd name="T5" fmla="*/ 249 h 396"/>
                <a:gd name="T6" fmla="*/ 331 w 350"/>
                <a:gd name="T7" fmla="*/ 232 h 396"/>
                <a:gd name="T8" fmla="*/ 338 w 350"/>
                <a:gd name="T9" fmla="*/ 225 h 396"/>
                <a:gd name="T10" fmla="*/ 317 w 350"/>
                <a:gd name="T11" fmla="*/ 197 h 396"/>
                <a:gd name="T12" fmla="*/ 319 w 350"/>
                <a:gd name="T13" fmla="*/ 176 h 396"/>
                <a:gd name="T14" fmla="*/ 310 w 350"/>
                <a:gd name="T15" fmla="*/ 168 h 396"/>
                <a:gd name="T16" fmla="*/ 305 w 350"/>
                <a:gd name="T17" fmla="*/ 166 h 396"/>
                <a:gd name="T18" fmla="*/ 296 w 350"/>
                <a:gd name="T19" fmla="*/ 161 h 396"/>
                <a:gd name="T20" fmla="*/ 284 w 350"/>
                <a:gd name="T21" fmla="*/ 159 h 396"/>
                <a:gd name="T22" fmla="*/ 270 w 350"/>
                <a:gd name="T23" fmla="*/ 164 h 396"/>
                <a:gd name="T24" fmla="*/ 239 w 350"/>
                <a:gd name="T25" fmla="*/ 93 h 396"/>
                <a:gd name="T26" fmla="*/ 217 w 350"/>
                <a:gd name="T27" fmla="*/ 67 h 396"/>
                <a:gd name="T28" fmla="*/ 208 w 350"/>
                <a:gd name="T29" fmla="*/ 48 h 396"/>
                <a:gd name="T30" fmla="*/ 201 w 350"/>
                <a:gd name="T31" fmla="*/ 38 h 396"/>
                <a:gd name="T32" fmla="*/ 236 w 350"/>
                <a:gd name="T33" fmla="*/ 12 h 396"/>
                <a:gd name="T34" fmla="*/ 215 w 350"/>
                <a:gd name="T35" fmla="*/ 12 h 396"/>
                <a:gd name="T36" fmla="*/ 184 w 350"/>
                <a:gd name="T37" fmla="*/ 26 h 396"/>
                <a:gd name="T38" fmla="*/ 170 w 350"/>
                <a:gd name="T39" fmla="*/ 29 h 396"/>
                <a:gd name="T40" fmla="*/ 151 w 350"/>
                <a:gd name="T41" fmla="*/ 55 h 396"/>
                <a:gd name="T42" fmla="*/ 132 w 350"/>
                <a:gd name="T43" fmla="*/ 62 h 396"/>
                <a:gd name="T44" fmla="*/ 109 w 350"/>
                <a:gd name="T45" fmla="*/ 74 h 396"/>
                <a:gd name="T46" fmla="*/ 78 w 350"/>
                <a:gd name="T47" fmla="*/ 102 h 396"/>
                <a:gd name="T48" fmla="*/ 80 w 350"/>
                <a:gd name="T49" fmla="*/ 123 h 396"/>
                <a:gd name="T50" fmla="*/ 75 w 350"/>
                <a:gd name="T51" fmla="*/ 180 h 396"/>
                <a:gd name="T52" fmla="*/ 83 w 350"/>
                <a:gd name="T53" fmla="*/ 199 h 396"/>
                <a:gd name="T54" fmla="*/ 64 w 350"/>
                <a:gd name="T55" fmla="*/ 218 h 396"/>
                <a:gd name="T56" fmla="*/ 47 w 350"/>
                <a:gd name="T57" fmla="*/ 230 h 396"/>
                <a:gd name="T58" fmla="*/ 35 w 350"/>
                <a:gd name="T59" fmla="*/ 247 h 396"/>
                <a:gd name="T60" fmla="*/ 23 w 350"/>
                <a:gd name="T61" fmla="*/ 270 h 396"/>
                <a:gd name="T62" fmla="*/ 2 w 350"/>
                <a:gd name="T63" fmla="*/ 287 h 396"/>
                <a:gd name="T64" fmla="*/ 14 w 350"/>
                <a:gd name="T65" fmla="*/ 320 h 396"/>
                <a:gd name="T66" fmla="*/ 90 w 350"/>
                <a:gd name="T67" fmla="*/ 348 h 396"/>
                <a:gd name="T68" fmla="*/ 109 w 350"/>
                <a:gd name="T69" fmla="*/ 339 h 396"/>
                <a:gd name="T70" fmla="*/ 125 w 350"/>
                <a:gd name="T71" fmla="*/ 346 h 396"/>
                <a:gd name="T72" fmla="*/ 135 w 350"/>
                <a:gd name="T73" fmla="*/ 355 h 396"/>
                <a:gd name="T74" fmla="*/ 144 w 350"/>
                <a:gd name="T75" fmla="*/ 348 h 396"/>
                <a:gd name="T76" fmla="*/ 144 w 350"/>
                <a:gd name="T77" fmla="*/ 355 h 396"/>
                <a:gd name="T78" fmla="*/ 149 w 350"/>
                <a:gd name="T79" fmla="*/ 365 h 396"/>
                <a:gd name="T80" fmla="*/ 156 w 350"/>
                <a:gd name="T81" fmla="*/ 367 h 396"/>
                <a:gd name="T82" fmla="*/ 156 w 350"/>
                <a:gd name="T83" fmla="*/ 372 h 396"/>
                <a:gd name="T84" fmla="*/ 151 w 350"/>
                <a:gd name="T85" fmla="*/ 379 h 396"/>
                <a:gd name="T86" fmla="*/ 156 w 350"/>
                <a:gd name="T87" fmla="*/ 389 h 396"/>
                <a:gd name="T88" fmla="*/ 165 w 350"/>
                <a:gd name="T89" fmla="*/ 391 h 396"/>
                <a:gd name="T90" fmla="*/ 173 w 350"/>
                <a:gd name="T91" fmla="*/ 379 h 396"/>
                <a:gd name="T92" fmla="*/ 194 w 350"/>
                <a:gd name="T93" fmla="*/ 365 h 396"/>
                <a:gd name="T94" fmla="*/ 215 w 350"/>
                <a:gd name="T95" fmla="*/ 365 h 396"/>
                <a:gd name="T96" fmla="*/ 234 w 350"/>
                <a:gd name="T97" fmla="*/ 372 h 396"/>
                <a:gd name="T98" fmla="*/ 262 w 350"/>
                <a:gd name="T99" fmla="*/ 362 h 396"/>
                <a:gd name="T100" fmla="*/ 267 w 350"/>
                <a:gd name="T101" fmla="*/ 346 h 396"/>
                <a:gd name="T102" fmla="*/ 272 w 350"/>
                <a:gd name="T103" fmla="*/ 329 h 396"/>
                <a:gd name="T104" fmla="*/ 270 w 350"/>
                <a:gd name="T105" fmla="*/ 322 h 396"/>
                <a:gd name="T106" fmla="*/ 284 w 350"/>
                <a:gd name="T107" fmla="*/ 322 h 396"/>
                <a:gd name="T108" fmla="*/ 291 w 350"/>
                <a:gd name="T109" fmla="*/ 322 h 396"/>
                <a:gd name="T110" fmla="*/ 293 w 350"/>
                <a:gd name="T111" fmla="*/ 313 h 396"/>
                <a:gd name="T112" fmla="*/ 319 w 350"/>
                <a:gd name="T113" fmla="*/ 318 h 396"/>
                <a:gd name="T114" fmla="*/ 317 w 350"/>
                <a:gd name="T115" fmla="*/ 308 h 396"/>
                <a:gd name="T116" fmla="*/ 310 w 350"/>
                <a:gd name="T117" fmla="*/ 308 h 396"/>
                <a:gd name="T118" fmla="*/ 329 w 350"/>
                <a:gd name="T119" fmla="*/ 294 h 396"/>
                <a:gd name="T120" fmla="*/ 331 w 350"/>
                <a:gd name="T121" fmla="*/ 282 h 396"/>
                <a:gd name="T122" fmla="*/ 348 w 350"/>
                <a:gd name="T123" fmla="*/ 289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0" h="396">
                  <a:moveTo>
                    <a:pt x="350" y="280"/>
                  </a:moveTo>
                  <a:lnTo>
                    <a:pt x="350" y="277"/>
                  </a:lnTo>
                  <a:lnTo>
                    <a:pt x="350" y="273"/>
                  </a:lnTo>
                  <a:lnTo>
                    <a:pt x="350" y="273"/>
                  </a:lnTo>
                  <a:lnTo>
                    <a:pt x="350" y="273"/>
                  </a:lnTo>
                  <a:lnTo>
                    <a:pt x="350" y="270"/>
                  </a:lnTo>
                  <a:lnTo>
                    <a:pt x="350" y="270"/>
                  </a:lnTo>
                  <a:lnTo>
                    <a:pt x="350" y="268"/>
                  </a:lnTo>
                  <a:lnTo>
                    <a:pt x="350" y="268"/>
                  </a:lnTo>
                  <a:lnTo>
                    <a:pt x="350" y="268"/>
                  </a:lnTo>
                  <a:lnTo>
                    <a:pt x="350" y="265"/>
                  </a:lnTo>
                  <a:lnTo>
                    <a:pt x="350" y="263"/>
                  </a:lnTo>
                  <a:lnTo>
                    <a:pt x="350" y="258"/>
                  </a:lnTo>
                  <a:lnTo>
                    <a:pt x="350" y="258"/>
                  </a:lnTo>
                  <a:lnTo>
                    <a:pt x="350" y="258"/>
                  </a:lnTo>
                  <a:lnTo>
                    <a:pt x="350" y="256"/>
                  </a:lnTo>
                  <a:lnTo>
                    <a:pt x="348" y="254"/>
                  </a:lnTo>
                  <a:lnTo>
                    <a:pt x="348" y="254"/>
                  </a:lnTo>
                  <a:lnTo>
                    <a:pt x="348" y="254"/>
                  </a:lnTo>
                  <a:lnTo>
                    <a:pt x="348" y="254"/>
                  </a:lnTo>
                  <a:lnTo>
                    <a:pt x="345" y="254"/>
                  </a:lnTo>
                  <a:lnTo>
                    <a:pt x="345" y="251"/>
                  </a:lnTo>
                  <a:lnTo>
                    <a:pt x="345" y="249"/>
                  </a:lnTo>
                  <a:lnTo>
                    <a:pt x="345" y="249"/>
                  </a:lnTo>
                  <a:lnTo>
                    <a:pt x="345" y="247"/>
                  </a:lnTo>
                  <a:lnTo>
                    <a:pt x="343" y="247"/>
                  </a:lnTo>
                  <a:lnTo>
                    <a:pt x="343" y="247"/>
                  </a:lnTo>
                  <a:lnTo>
                    <a:pt x="343" y="247"/>
                  </a:lnTo>
                  <a:lnTo>
                    <a:pt x="343" y="249"/>
                  </a:lnTo>
                  <a:lnTo>
                    <a:pt x="341" y="247"/>
                  </a:lnTo>
                  <a:lnTo>
                    <a:pt x="341" y="247"/>
                  </a:lnTo>
                  <a:lnTo>
                    <a:pt x="338" y="247"/>
                  </a:lnTo>
                  <a:lnTo>
                    <a:pt x="338" y="247"/>
                  </a:lnTo>
                  <a:lnTo>
                    <a:pt x="338" y="247"/>
                  </a:lnTo>
                  <a:lnTo>
                    <a:pt x="336" y="249"/>
                  </a:lnTo>
                  <a:lnTo>
                    <a:pt x="336" y="249"/>
                  </a:lnTo>
                  <a:lnTo>
                    <a:pt x="336" y="249"/>
                  </a:lnTo>
                  <a:lnTo>
                    <a:pt x="336" y="247"/>
                  </a:lnTo>
                  <a:lnTo>
                    <a:pt x="333" y="247"/>
                  </a:lnTo>
                  <a:lnTo>
                    <a:pt x="331" y="242"/>
                  </a:lnTo>
                  <a:lnTo>
                    <a:pt x="326" y="239"/>
                  </a:lnTo>
                  <a:lnTo>
                    <a:pt x="326" y="239"/>
                  </a:lnTo>
                  <a:lnTo>
                    <a:pt x="326" y="237"/>
                  </a:lnTo>
                  <a:lnTo>
                    <a:pt x="326" y="237"/>
                  </a:lnTo>
                  <a:lnTo>
                    <a:pt x="326" y="235"/>
                  </a:lnTo>
                  <a:lnTo>
                    <a:pt x="326" y="235"/>
                  </a:lnTo>
                  <a:lnTo>
                    <a:pt x="326" y="235"/>
                  </a:lnTo>
                  <a:lnTo>
                    <a:pt x="331" y="232"/>
                  </a:lnTo>
                  <a:lnTo>
                    <a:pt x="333" y="232"/>
                  </a:lnTo>
                  <a:lnTo>
                    <a:pt x="336" y="232"/>
                  </a:lnTo>
                  <a:lnTo>
                    <a:pt x="341" y="232"/>
                  </a:lnTo>
                  <a:lnTo>
                    <a:pt x="341" y="230"/>
                  </a:lnTo>
                  <a:lnTo>
                    <a:pt x="343" y="228"/>
                  </a:lnTo>
                  <a:lnTo>
                    <a:pt x="343" y="228"/>
                  </a:lnTo>
                  <a:lnTo>
                    <a:pt x="343" y="228"/>
                  </a:lnTo>
                  <a:lnTo>
                    <a:pt x="343" y="225"/>
                  </a:lnTo>
                  <a:lnTo>
                    <a:pt x="341" y="225"/>
                  </a:lnTo>
                  <a:lnTo>
                    <a:pt x="341" y="225"/>
                  </a:lnTo>
                  <a:lnTo>
                    <a:pt x="338" y="225"/>
                  </a:lnTo>
                  <a:lnTo>
                    <a:pt x="338" y="225"/>
                  </a:lnTo>
                  <a:lnTo>
                    <a:pt x="338" y="223"/>
                  </a:lnTo>
                  <a:lnTo>
                    <a:pt x="336" y="220"/>
                  </a:lnTo>
                  <a:lnTo>
                    <a:pt x="336" y="218"/>
                  </a:lnTo>
                  <a:lnTo>
                    <a:pt x="333" y="218"/>
                  </a:lnTo>
                  <a:lnTo>
                    <a:pt x="329" y="213"/>
                  </a:lnTo>
                  <a:lnTo>
                    <a:pt x="326" y="211"/>
                  </a:lnTo>
                  <a:lnTo>
                    <a:pt x="322" y="204"/>
                  </a:lnTo>
                  <a:lnTo>
                    <a:pt x="319" y="202"/>
                  </a:lnTo>
                  <a:lnTo>
                    <a:pt x="317" y="202"/>
                  </a:lnTo>
                  <a:lnTo>
                    <a:pt x="317" y="199"/>
                  </a:lnTo>
                  <a:lnTo>
                    <a:pt x="317" y="197"/>
                  </a:lnTo>
                  <a:lnTo>
                    <a:pt x="317" y="197"/>
                  </a:lnTo>
                  <a:lnTo>
                    <a:pt x="317" y="194"/>
                  </a:lnTo>
                  <a:lnTo>
                    <a:pt x="317" y="194"/>
                  </a:lnTo>
                  <a:lnTo>
                    <a:pt x="317" y="192"/>
                  </a:lnTo>
                  <a:lnTo>
                    <a:pt x="317" y="190"/>
                  </a:lnTo>
                  <a:lnTo>
                    <a:pt x="317" y="190"/>
                  </a:lnTo>
                  <a:lnTo>
                    <a:pt x="315" y="187"/>
                  </a:lnTo>
                  <a:lnTo>
                    <a:pt x="315" y="187"/>
                  </a:lnTo>
                  <a:lnTo>
                    <a:pt x="315" y="180"/>
                  </a:lnTo>
                  <a:lnTo>
                    <a:pt x="315" y="180"/>
                  </a:lnTo>
                  <a:lnTo>
                    <a:pt x="317" y="178"/>
                  </a:lnTo>
                  <a:lnTo>
                    <a:pt x="317" y="178"/>
                  </a:lnTo>
                  <a:lnTo>
                    <a:pt x="319" y="176"/>
                  </a:lnTo>
                  <a:lnTo>
                    <a:pt x="317" y="176"/>
                  </a:lnTo>
                  <a:lnTo>
                    <a:pt x="317" y="173"/>
                  </a:lnTo>
                  <a:lnTo>
                    <a:pt x="315" y="176"/>
                  </a:lnTo>
                  <a:lnTo>
                    <a:pt x="312" y="176"/>
                  </a:lnTo>
                  <a:lnTo>
                    <a:pt x="312" y="173"/>
                  </a:lnTo>
                  <a:lnTo>
                    <a:pt x="315" y="171"/>
                  </a:lnTo>
                  <a:lnTo>
                    <a:pt x="315" y="171"/>
                  </a:lnTo>
                  <a:lnTo>
                    <a:pt x="312" y="168"/>
                  </a:lnTo>
                  <a:lnTo>
                    <a:pt x="312" y="168"/>
                  </a:lnTo>
                  <a:lnTo>
                    <a:pt x="312" y="168"/>
                  </a:lnTo>
                  <a:lnTo>
                    <a:pt x="312" y="168"/>
                  </a:lnTo>
                  <a:lnTo>
                    <a:pt x="310" y="168"/>
                  </a:lnTo>
                  <a:lnTo>
                    <a:pt x="310" y="168"/>
                  </a:lnTo>
                  <a:lnTo>
                    <a:pt x="310" y="171"/>
                  </a:lnTo>
                  <a:lnTo>
                    <a:pt x="310" y="171"/>
                  </a:lnTo>
                  <a:lnTo>
                    <a:pt x="310" y="171"/>
                  </a:lnTo>
                  <a:lnTo>
                    <a:pt x="307" y="171"/>
                  </a:lnTo>
                  <a:lnTo>
                    <a:pt x="307" y="168"/>
                  </a:lnTo>
                  <a:lnTo>
                    <a:pt x="307" y="168"/>
                  </a:lnTo>
                  <a:lnTo>
                    <a:pt x="307" y="166"/>
                  </a:lnTo>
                  <a:lnTo>
                    <a:pt x="305" y="166"/>
                  </a:lnTo>
                  <a:lnTo>
                    <a:pt x="305" y="166"/>
                  </a:lnTo>
                  <a:lnTo>
                    <a:pt x="305" y="166"/>
                  </a:lnTo>
                  <a:lnTo>
                    <a:pt x="305" y="166"/>
                  </a:lnTo>
                  <a:lnTo>
                    <a:pt x="303" y="166"/>
                  </a:lnTo>
                  <a:lnTo>
                    <a:pt x="303" y="166"/>
                  </a:lnTo>
                  <a:lnTo>
                    <a:pt x="303" y="166"/>
                  </a:lnTo>
                  <a:lnTo>
                    <a:pt x="303" y="166"/>
                  </a:lnTo>
                  <a:lnTo>
                    <a:pt x="300" y="164"/>
                  </a:lnTo>
                  <a:lnTo>
                    <a:pt x="300" y="164"/>
                  </a:lnTo>
                  <a:lnTo>
                    <a:pt x="300" y="164"/>
                  </a:lnTo>
                  <a:lnTo>
                    <a:pt x="300" y="164"/>
                  </a:lnTo>
                  <a:lnTo>
                    <a:pt x="298" y="166"/>
                  </a:lnTo>
                  <a:lnTo>
                    <a:pt x="298" y="166"/>
                  </a:lnTo>
                  <a:lnTo>
                    <a:pt x="298" y="164"/>
                  </a:lnTo>
                  <a:lnTo>
                    <a:pt x="296" y="161"/>
                  </a:lnTo>
                  <a:lnTo>
                    <a:pt x="293" y="157"/>
                  </a:lnTo>
                  <a:lnTo>
                    <a:pt x="288" y="149"/>
                  </a:lnTo>
                  <a:lnTo>
                    <a:pt x="288" y="147"/>
                  </a:lnTo>
                  <a:lnTo>
                    <a:pt x="288" y="147"/>
                  </a:lnTo>
                  <a:lnTo>
                    <a:pt x="286" y="147"/>
                  </a:lnTo>
                  <a:lnTo>
                    <a:pt x="286" y="149"/>
                  </a:lnTo>
                  <a:lnTo>
                    <a:pt x="286" y="149"/>
                  </a:lnTo>
                  <a:lnTo>
                    <a:pt x="284" y="149"/>
                  </a:lnTo>
                  <a:lnTo>
                    <a:pt x="284" y="152"/>
                  </a:lnTo>
                  <a:lnTo>
                    <a:pt x="284" y="157"/>
                  </a:lnTo>
                  <a:lnTo>
                    <a:pt x="284" y="157"/>
                  </a:lnTo>
                  <a:lnTo>
                    <a:pt x="284" y="159"/>
                  </a:lnTo>
                  <a:lnTo>
                    <a:pt x="281" y="157"/>
                  </a:lnTo>
                  <a:lnTo>
                    <a:pt x="281" y="159"/>
                  </a:lnTo>
                  <a:lnTo>
                    <a:pt x="279" y="159"/>
                  </a:lnTo>
                  <a:lnTo>
                    <a:pt x="279" y="161"/>
                  </a:lnTo>
                  <a:lnTo>
                    <a:pt x="279" y="164"/>
                  </a:lnTo>
                  <a:lnTo>
                    <a:pt x="279" y="164"/>
                  </a:lnTo>
                  <a:lnTo>
                    <a:pt x="277" y="164"/>
                  </a:lnTo>
                  <a:lnTo>
                    <a:pt x="277" y="164"/>
                  </a:lnTo>
                  <a:lnTo>
                    <a:pt x="274" y="161"/>
                  </a:lnTo>
                  <a:lnTo>
                    <a:pt x="272" y="161"/>
                  </a:lnTo>
                  <a:lnTo>
                    <a:pt x="272" y="164"/>
                  </a:lnTo>
                  <a:lnTo>
                    <a:pt x="270" y="164"/>
                  </a:lnTo>
                  <a:lnTo>
                    <a:pt x="267" y="161"/>
                  </a:lnTo>
                  <a:lnTo>
                    <a:pt x="265" y="159"/>
                  </a:lnTo>
                  <a:lnTo>
                    <a:pt x="262" y="157"/>
                  </a:lnTo>
                  <a:lnTo>
                    <a:pt x="262" y="154"/>
                  </a:lnTo>
                  <a:lnTo>
                    <a:pt x="260" y="147"/>
                  </a:lnTo>
                  <a:lnTo>
                    <a:pt x="255" y="128"/>
                  </a:lnTo>
                  <a:lnTo>
                    <a:pt x="241" y="102"/>
                  </a:lnTo>
                  <a:lnTo>
                    <a:pt x="239" y="97"/>
                  </a:lnTo>
                  <a:lnTo>
                    <a:pt x="236" y="95"/>
                  </a:lnTo>
                  <a:lnTo>
                    <a:pt x="239" y="95"/>
                  </a:lnTo>
                  <a:lnTo>
                    <a:pt x="239" y="93"/>
                  </a:lnTo>
                  <a:lnTo>
                    <a:pt x="239" y="93"/>
                  </a:lnTo>
                  <a:lnTo>
                    <a:pt x="239" y="93"/>
                  </a:lnTo>
                  <a:lnTo>
                    <a:pt x="241" y="93"/>
                  </a:lnTo>
                  <a:lnTo>
                    <a:pt x="241" y="93"/>
                  </a:lnTo>
                  <a:lnTo>
                    <a:pt x="244" y="93"/>
                  </a:lnTo>
                  <a:lnTo>
                    <a:pt x="244" y="93"/>
                  </a:lnTo>
                  <a:lnTo>
                    <a:pt x="244" y="90"/>
                  </a:lnTo>
                  <a:lnTo>
                    <a:pt x="239" y="83"/>
                  </a:lnTo>
                  <a:lnTo>
                    <a:pt x="234" y="76"/>
                  </a:lnTo>
                  <a:lnTo>
                    <a:pt x="232" y="74"/>
                  </a:lnTo>
                  <a:lnTo>
                    <a:pt x="232" y="74"/>
                  </a:lnTo>
                  <a:lnTo>
                    <a:pt x="225" y="69"/>
                  </a:lnTo>
                  <a:lnTo>
                    <a:pt x="217" y="67"/>
                  </a:lnTo>
                  <a:lnTo>
                    <a:pt x="213" y="64"/>
                  </a:lnTo>
                  <a:lnTo>
                    <a:pt x="213" y="62"/>
                  </a:lnTo>
                  <a:lnTo>
                    <a:pt x="210" y="64"/>
                  </a:lnTo>
                  <a:lnTo>
                    <a:pt x="208" y="62"/>
                  </a:lnTo>
                  <a:lnTo>
                    <a:pt x="201" y="62"/>
                  </a:lnTo>
                  <a:lnTo>
                    <a:pt x="201" y="60"/>
                  </a:lnTo>
                  <a:lnTo>
                    <a:pt x="199" y="60"/>
                  </a:lnTo>
                  <a:lnTo>
                    <a:pt x="199" y="60"/>
                  </a:lnTo>
                  <a:lnTo>
                    <a:pt x="199" y="57"/>
                  </a:lnTo>
                  <a:lnTo>
                    <a:pt x="206" y="50"/>
                  </a:lnTo>
                  <a:lnTo>
                    <a:pt x="206" y="48"/>
                  </a:lnTo>
                  <a:lnTo>
                    <a:pt x="208" y="48"/>
                  </a:lnTo>
                  <a:lnTo>
                    <a:pt x="208" y="45"/>
                  </a:lnTo>
                  <a:lnTo>
                    <a:pt x="208" y="43"/>
                  </a:lnTo>
                  <a:lnTo>
                    <a:pt x="208" y="43"/>
                  </a:lnTo>
                  <a:lnTo>
                    <a:pt x="206" y="43"/>
                  </a:lnTo>
                  <a:lnTo>
                    <a:pt x="206" y="43"/>
                  </a:lnTo>
                  <a:lnTo>
                    <a:pt x="206" y="45"/>
                  </a:lnTo>
                  <a:lnTo>
                    <a:pt x="203" y="45"/>
                  </a:lnTo>
                  <a:lnTo>
                    <a:pt x="203" y="45"/>
                  </a:lnTo>
                  <a:lnTo>
                    <a:pt x="203" y="43"/>
                  </a:lnTo>
                  <a:lnTo>
                    <a:pt x="201" y="43"/>
                  </a:lnTo>
                  <a:lnTo>
                    <a:pt x="201" y="41"/>
                  </a:lnTo>
                  <a:lnTo>
                    <a:pt x="201" y="38"/>
                  </a:lnTo>
                  <a:lnTo>
                    <a:pt x="203" y="36"/>
                  </a:lnTo>
                  <a:lnTo>
                    <a:pt x="203" y="36"/>
                  </a:lnTo>
                  <a:lnTo>
                    <a:pt x="203" y="36"/>
                  </a:lnTo>
                  <a:lnTo>
                    <a:pt x="210" y="33"/>
                  </a:lnTo>
                  <a:lnTo>
                    <a:pt x="213" y="33"/>
                  </a:lnTo>
                  <a:lnTo>
                    <a:pt x="215" y="31"/>
                  </a:lnTo>
                  <a:lnTo>
                    <a:pt x="217" y="29"/>
                  </a:lnTo>
                  <a:lnTo>
                    <a:pt x="222" y="24"/>
                  </a:lnTo>
                  <a:lnTo>
                    <a:pt x="229" y="17"/>
                  </a:lnTo>
                  <a:lnTo>
                    <a:pt x="236" y="15"/>
                  </a:lnTo>
                  <a:lnTo>
                    <a:pt x="236" y="15"/>
                  </a:lnTo>
                  <a:lnTo>
                    <a:pt x="236" y="12"/>
                  </a:lnTo>
                  <a:lnTo>
                    <a:pt x="236" y="12"/>
                  </a:lnTo>
                  <a:lnTo>
                    <a:pt x="232" y="3"/>
                  </a:lnTo>
                  <a:lnTo>
                    <a:pt x="232" y="3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7" y="3"/>
                  </a:lnTo>
                  <a:lnTo>
                    <a:pt x="227" y="3"/>
                  </a:lnTo>
                  <a:lnTo>
                    <a:pt x="225" y="3"/>
                  </a:lnTo>
                  <a:lnTo>
                    <a:pt x="222" y="5"/>
                  </a:lnTo>
                  <a:lnTo>
                    <a:pt x="217" y="7"/>
                  </a:lnTo>
                  <a:lnTo>
                    <a:pt x="217" y="7"/>
                  </a:lnTo>
                  <a:lnTo>
                    <a:pt x="215" y="12"/>
                  </a:lnTo>
                  <a:lnTo>
                    <a:pt x="215" y="12"/>
                  </a:lnTo>
                  <a:lnTo>
                    <a:pt x="215" y="12"/>
                  </a:lnTo>
                  <a:lnTo>
                    <a:pt x="213" y="15"/>
                  </a:lnTo>
                  <a:lnTo>
                    <a:pt x="213" y="15"/>
                  </a:lnTo>
                  <a:lnTo>
                    <a:pt x="210" y="17"/>
                  </a:lnTo>
                  <a:lnTo>
                    <a:pt x="201" y="17"/>
                  </a:lnTo>
                  <a:lnTo>
                    <a:pt x="199" y="19"/>
                  </a:lnTo>
                  <a:lnTo>
                    <a:pt x="194" y="24"/>
                  </a:lnTo>
                  <a:lnTo>
                    <a:pt x="189" y="29"/>
                  </a:lnTo>
                  <a:lnTo>
                    <a:pt x="187" y="29"/>
                  </a:lnTo>
                  <a:lnTo>
                    <a:pt x="187" y="29"/>
                  </a:lnTo>
                  <a:lnTo>
                    <a:pt x="184" y="26"/>
                  </a:lnTo>
                  <a:lnTo>
                    <a:pt x="184" y="26"/>
                  </a:lnTo>
                  <a:lnTo>
                    <a:pt x="182" y="26"/>
                  </a:lnTo>
                  <a:lnTo>
                    <a:pt x="182" y="24"/>
                  </a:lnTo>
                  <a:lnTo>
                    <a:pt x="182" y="22"/>
                  </a:lnTo>
                  <a:lnTo>
                    <a:pt x="182" y="22"/>
                  </a:lnTo>
                  <a:lnTo>
                    <a:pt x="182" y="22"/>
                  </a:lnTo>
                  <a:lnTo>
                    <a:pt x="180" y="22"/>
                  </a:lnTo>
                  <a:lnTo>
                    <a:pt x="180" y="24"/>
                  </a:lnTo>
                  <a:lnTo>
                    <a:pt x="177" y="24"/>
                  </a:lnTo>
                  <a:lnTo>
                    <a:pt x="170" y="24"/>
                  </a:lnTo>
                  <a:lnTo>
                    <a:pt x="165" y="26"/>
                  </a:lnTo>
                  <a:lnTo>
                    <a:pt x="170" y="29"/>
                  </a:lnTo>
                  <a:lnTo>
                    <a:pt x="173" y="31"/>
                  </a:lnTo>
                  <a:lnTo>
                    <a:pt x="173" y="36"/>
                  </a:lnTo>
                  <a:lnTo>
                    <a:pt x="173" y="38"/>
                  </a:lnTo>
                  <a:lnTo>
                    <a:pt x="168" y="43"/>
                  </a:lnTo>
                  <a:lnTo>
                    <a:pt x="168" y="43"/>
                  </a:lnTo>
                  <a:lnTo>
                    <a:pt x="165" y="48"/>
                  </a:lnTo>
                  <a:lnTo>
                    <a:pt x="165" y="50"/>
                  </a:lnTo>
                  <a:lnTo>
                    <a:pt x="163" y="50"/>
                  </a:lnTo>
                  <a:lnTo>
                    <a:pt x="161" y="50"/>
                  </a:lnTo>
                  <a:lnTo>
                    <a:pt x="158" y="50"/>
                  </a:lnTo>
                  <a:lnTo>
                    <a:pt x="154" y="52"/>
                  </a:lnTo>
                  <a:lnTo>
                    <a:pt x="151" y="55"/>
                  </a:lnTo>
                  <a:lnTo>
                    <a:pt x="151" y="60"/>
                  </a:lnTo>
                  <a:lnTo>
                    <a:pt x="151" y="60"/>
                  </a:lnTo>
                  <a:lnTo>
                    <a:pt x="149" y="57"/>
                  </a:lnTo>
                  <a:lnTo>
                    <a:pt x="146" y="57"/>
                  </a:lnTo>
                  <a:lnTo>
                    <a:pt x="146" y="60"/>
                  </a:lnTo>
                  <a:lnTo>
                    <a:pt x="144" y="60"/>
                  </a:lnTo>
                  <a:lnTo>
                    <a:pt x="144" y="60"/>
                  </a:lnTo>
                  <a:lnTo>
                    <a:pt x="137" y="57"/>
                  </a:lnTo>
                  <a:lnTo>
                    <a:pt x="135" y="57"/>
                  </a:lnTo>
                  <a:lnTo>
                    <a:pt x="135" y="62"/>
                  </a:lnTo>
                  <a:lnTo>
                    <a:pt x="135" y="62"/>
                  </a:lnTo>
                  <a:lnTo>
                    <a:pt x="132" y="62"/>
                  </a:lnTo>
                  <a:lnTo>
                    <a:pt x="130" y="62"/>
                  </a:lnTo>
                  <a:lnTo>
                    <a:pt x="130" y="64"/>
                  </a:lnTo>
                  <a:lnTo>
                    <a:pt x="130" y="64"/>
                  </a:lnTo>
                  <a:lnTo>
                    <a:pt x="128" y="64"/>
                  </a:lnTo>
                  <a:lnTo>
                    <a:pt x="128" y="67"/>
                  </a:lnTo>
                  <a:lnTo>
                    <a:pt x="125" y="67"/>
                  </a:lnTo>
                  <a:lnTo>
                    <a:pt x="120" y="67"/>
                  </a:lnTo>
                  <a:lnTo>
                    <a:pt x="118" y="67"/>
                  </a:lnTo>
                  <a:lnTo>
                    <a:pt x="118" y="69"/>
                  </a:lnTo>
                  <a:lnTo>
                    <a:pt x="113" y="67"/>
                  </a:lnTo>
                  <a:lnTo>
                    <a:pt x="111" y="69"/>
                  </a:lnTo>
                  <a:lnTo>
                    <a:pt x="109" y="74"/>
                  </a:lnTo>
                  <a:lnTo>
                    <a:pt x="106" y="78"/>
                  </a:lnTo>
                  <a:lnTo>
                    <a:pt x="104" y="78"/>
                  </a:lnTo>
                  <a:lnTo>
                    <a:pt x="97" y="76"/>
                  </a:lnTo>
                  <a:lnTo>
                    <a:pt x="94" y="83"/>
                  </a:lnTo>
                  <a:lnTo>
                    <a:pt x="92" y="86"/>
                  </a:lnTo>
                  <a:lnTo>
                    <a:pt x="90" y="86"/>
                  </a:lnTo>
                  <a:lnTo>
                    <a:pt x="83" y="93"/>
                  </a:lnTo>
                  <a:lnTo>
                    <a:pt x="80" y="93"/>
                  </a:lnTo>
                  <a:lnTo>
                    <a:pt x="80" y="95"/>
                  </a:lnTo>
                  <a:lnTo>
                    <a:pt x="78" y="100"/>
                  </a:lnTo>
                  <a:lnTo>
                    <a:pt x="78" y="100"/>
                  </a:lnTo>
                  <a:lnTo>
                    <a:pt x="78" y="102"/>
                  </a:lnTo>
                  <a:lnTo>
                    <a:pt x="78" y="102"/>
                  </a:lnTo>
                  <a:lnTo>
                    <a:pt x="78" y="102"/>
                  </a:lnTo>
                  <a:lnTo>
                    <a:pt x="78" y="105"/>
                  </a:lnTo>
                  <a:lnTo>
                    <a:pt x="75" y="105"/>
                  </a:lnTo>
                  <a:lnTo>
                    <a:pt x="75" y="107"/>
                  </a:lnTo>
                  <a:lnTo>
                    <a:pt x="75" y="107"/>
                  </a:lnTo>
                  <a:lnTo>
                    <a:pt x="75" y="107"/>
                  </a:lnTo>
                  <a:lnTo>
                    <a:pt x="75" y="107"/>
                  </a:lnTo>
                  <a:lnTo>
                    <a:pt x="73" y="109"/>
                  </a:lnTo>
                  <a:lnTo>
                    <a:pt x="73" y="109"/>
                  </a:lnTo>
                  <a:lnTo>
                    <a:pt x="75" y="112"/>
                  </a:lnTo>
                  <a:lnTo>
                    <a:pt x="80" y="123"/>
                  </a:lnTo>
                  <a:lnTo>
                    <a:pt x="85" y="135"/>
                  </a:lnTo>
                  <a:lnTo>
                    <a:pt x="87" y="140"/>
                  </a:lnTo>
                  <a:lnTo>
                    <a:pt x="87" y="142"/>
                  </a:lnTo>
                  <a:lnTo>
                    <a:pt x="87" y="145"/>
                  </a:lnTo>
                  <a:lnTo>
                    <a:pt x="85" y="147"/>
                  </a:lnTo>
                  <a:lnTo>
                    <a:pt x="85" y="149"/>
                  </a:lnTo>
                  <a:lnTo>
                    <a:pt x="83" y="152"/>
                  </a:lnTo>
                  <a:lnTo>
                    <a:pt x="78" y="164"/>
                  </a:lnTo>
                  <a:lnTo>
                    <a:pt x="78" y="168"/>
                  </a:lnTo>
                  <a:lnTo>
                    <a:pt x="78" y="173"/>
                  </a:lnTo>
                  <a:lnTo>
                    <a:pt x="75" y="178"/>
                  </a:lnTo>
                  <a:lnTo>
                    <a:pt x="75" y="180"/>
                  </a:lnTo>
                  <a:lnTo>
                    <a:pt x="75" y="185"/>
                  </a:lnTo>
                  <a:lnTo>
                    <a:pt x="75" y="185"/>
                  </a:lnTo>
                  <a:lnTo>
                    <a:pt x="78" y="187"/>
                  </a:lnTo>
                  <a:lnTo>
                    <a:pt x="78" y="190"/>
                  </a:lnTo>
                  <a:lnTo>
                    <a:pt x="80" y="190"/>
                  </a:lnTo>
                  <a:lnTo>
                    <a:pt x="85" y="190"/>
                  </a:lnTo>
                  <a:lnTo>
                    <a:pt x="87" y="190"/>
                  </a:lnTo>
                  <a:lnTo>
                    <a:pt x="90" y="190"/>
                  </a:lnTo>
                  <a:lnTo>
                    <a:pt x="92" y="192"/>
                  </a:lnTo>
                  <a:lnTo>
                    <a:pt x="92" y="194"/>
                  </a:lnTo>
                  <a:lnTo>
                    <a:pt x="85" y="197"/>
                  </a:lnTo>
                  <a:lnTo>
                    <a:pt x="83" y="199"/>
                  </a:lnTo>
                  <a:lnTo>
                    <a:pt x="83" y="202"/>
                  </a:lnTo>
                  <a:lnTo>
                    <a:pt x="83" y="204"/>
                  </a:lnTo>
                  <a:lnTo>
                    <a:pt x="80" y="206"/>
                  </a:lnTo>
                  <a:lnTo>
                    <a:pt x="78" y="209"/>
                  </a:lnTo>
                  <a:lnTo>
                    <a:pt x="78" y="211"/>
                  </a:lnTo>
                  <a:lnTo>
                    <a:pt x="75" y="211"/>
                  </a:lnTo>
                  <a:lnTo>
                    <a:pt x="73" y="211"/>
                  </a:lnTo>
                  <a:lnTo>
                    <a:pt x="71" y="211"/>
                  </a:lnTo>
                  <a:lnTo>
                    <a:pt x="68" y="211"/>
                  </a:lnTo>
                  <a:lnTo>
                    <a:pt x="66" y="213"/>
                  </a:lnTo>
                  <a:lnTo>
                    <a:pt x="64" y="216"/>
                  </a:lnTo>
                  <a:lnTo>
                    <a:pt x="64" y="218"/>
                  </a:lnTo>
                  <a:lnTo>
                    <a:pt x="64" y="218"/>
                  </a:lnTo>
                  <a:lnTo>
                    <a:pt x="61" y="218"/>
                  </a:lnTo>
                  <a:lnTo>
                    <a:pt x="59" y="218"/>
                  </a:lnTo>
                  <a:lnTo>
                    <a:pt x="57" y="218"/>
                  </a:lnTo>
                  <a:lnTo>
                    <a:pt x="54" y="218"/>
                  </a:lnTo>
                  <a:lnTo>
                    <a:pt x="54" y="218"/>
                  </a:lnTo>
                  <a:lnTo>
                    <a:pt x="52" y="220"/>
                  </a:lnTo>
                  <a:lnTo>
                    <a:pt x="52" y="223"/>
                  </a:lnTo>
                  <a:lnTo>
                    <a:pt x="52" y="225"/>
                  </a:lnTo>
                  <a:lnTo>
                    <a:pt x="52" y="228"/>
                  </a:lnTo>
                  <a:lnTo>
                    <a:pt x="49" y="228"/>
                  </a:lnTo>
                  <a:lnTo>
                    <a:pt x="47" y="230"/>
                  </a:lnTo>
                  <a:lnTo>
                    <a:pt x="47" y="230"/>
                  </a:lnTo>
                  <a:lnTo>
                    <a:pt x="47" y="232"/>
                  </a:lnTo>
                  <a:lnTo>
                    <a:pt x="47" y="232"/>
                  </a:lnTo>
                  <a:lnTo>
                    <a:pt x="47" y="235"/>
                  </a:lnTo>
                  <a:lnTo>
                    <a:pt x="45" y="235"/>
                  </a:lnTo>
                  <a:lnTo>
                    <a:pt x="45" y="237"/>
                  </a:lnTo>
                  <a:lnTo>
                    <a:pt x="42" y="239"/>
                  </a:lnTo>
                  <a:lnTo>
                    <a:pt x="40" y="242"/>
                  </a:lnTo>
                  <a:lnTo>
                    <a:pt x="40" y="242"/>
                  </a:lnTo>
                  <a:lnTo>
                    <a:pt x="38" y="244"/>
                  </a:lnTo>
                  <a:lnTo>
                    <a:pt x="38" y="247"/>
                  </a:lnTo>
                  <a:lnTo>
                    <a:pt x="35" y="247"/>
                  </a:lnTo>
                  <a:lnTo>
                    <a:pt x="35" y="249"/>
                  </a:lnTo>
                  <a:lnTo>
                    <a:pt x="35" y="251"/>
                  </a:lnTo>
                  <a:lnTo>
                    <a:pt x="33" y="251"/>
                  </a:lnTo>
                  <a:lnTo>
                    <a:pt x="30" y="251"/>
                  </a:lnTo>
                  <a:lnTo>
                    <a:pt x="28" y="254"/>
                  </a:lnTo>
                  <a:lnTo>
                    <a:pt x="26" y="254"/>
                  </a:lnTo>
                  <a:lnTo>
                    <a:pt x="26" y="256"/>
                  </a:lnTo>
                  <a:lnTo>
                    <a:pt x="23" y="258"/>
                  </a:lnTo>
                  <a:lnTo>
                    <a:pt x="23" y="261"/>
                  </a:lnTo>
                  <a:lnTo>
                    <a:pt x="23" y="263"/>
                  </a:lnTo>
                  <a:lnTo>
                    <a:pt x="23" y="268"/>
                  </a:lnTo>
                  <a:lnTo>
                    <a:pt x="23" y="270"/>
                  </a:lnTo>
                  <a:lnTo>
                    <a:pt x="19" y="270"/>
                  </a:lnTo>
                  <a:lnTo>
                    <a:pt x="16" y="273"/>
                  </a:lnTo>
                  <a:lnTo>
                    <a:pt x="16" y="273"/>
                  </a:lnTo>
                  <a:lnTo>
                    <a:pt x="9" y="282"/>
                  </a:lnTo>
                  <a:lnTo>
                    <a:pt x="9" y="282"/>
                  </a:lnTo>
                  <a:lnTo>
                    <a:pt x="7" y="282"/>
                  </a:lnTo>
                  <a:lnTo>
                    <a:pt x="7" y="282"/>
                  </a:lnTo>
                  <a:lnTo>
                    <a:pt x="7" y="282"/>
                  </a:lnTo>
                  <a:lnTo>
                    <a:pt x="7" y="284"/>
                  </a:lnTo>
                  <a:lnTo>
                    <a:pt x="7" y="284"/>
                  </a:lnTo>
                  <a:lnTo>
                    <a:pt x="4" y="284"/>
                  </a:lnTo>
                  <a:lnTo>
                    <a:pt x="2" y="287"/>
                  </a:lnTo>
                  <a:lnTo>
                    <a:pt x="0" y="289"/>
                  </a:lnTo>
                  <a:lnTo>
                    <a:pt x="0" y="291"/>
                  </a:lnTo>
                  <a:lnTo>
                    <a:pt x="0" y="291"/>
                  </a:lnTo>
                  <a:lnTo>
                    <a:pt x="4" y="294"/>
                  </a:lnTo>
                  <a:lnTo>
                    <a:pt x="7" y="299"/>
                  </a:lnTo>
                  <a:lnTo>
                    <a:pt x="9" y="303"/>
                  </a:lnTo>
                  <a:lnTo>
                    <a:pt x="12" y="308"/>
                  </a:lnTo>
                  <a:lnTo>
                    <a:pt x="12" y="310"/>
                  </a:lnTo>
                  <a:lnTo>
                    <a:pt x="14" y="313"/>
                  </a:lnTo>
                  <a:lnTo>
                    <a:pt x="14" y="315"/>
                  </a:lnTo>
                  <a:lnTo>
                    <a:pt x="14" y="318"/>
                  </a:lnTo>
                  <a:lnTo>
                    <a:pt x="14" y="320"/>
                  </a:lnTo>
                  <a:lnTo>
                    <a:pt x="14" y="320"/>
                  </a:lnTo>
                  <a:lnTo>
                    <a:pt x="4" y="334"/>
                  </a:lnTo>
                  <a:lnTo>
                    <a:pt x="4" y="336"/>
                  </a:lnTo>
                  <a:lnTo>
                    <a:pt x="4" y="339"/>
                  </a:lnTo>
                  <a:lnTo>
                    <a:pt x="4" y="339"/>
                  </a:lnTo>
                  <a:lnTo>
                    <a:pt x="4" y="341"/>
                  </a:lnTo>
                  <a:lnTo>
                    <a:pt x="7" y="341"/>
                  </a:lnTo>
                  <a:lnTo>
                    <a:pt x="49" y="344"/>
                  </a:lnTo>
                  <a:lnTo>
                    <a:pt x="61" y="344"/>
                  </a:lnTo>
                  <a:lnTo>
                    <a:pt x="75" y="346"/>
                  </a:lnTo>
                  <a:lnTo>
                    <a:pt x="83" y="346"/>
                  </a:lnTo>
                  <a:lnTo>
                    <a:pt x="90" y="348"/>
                  </a:lnTo>
                  <a:lnTo>
                    <a:pt x="92" y="348"/>
                  </a:lnTo>
                  <a:lnTo>
                    <a:pt x="92" y="348"/>
                  </a:lnTo>
                  <a:lnTo>
                    <a:pt x="92" y="348"/>
                  </a:lnTo>
                  <a:lnTo>
                    <a:pt x="94" y="346"/>
                  </a:lnTo>
                  <a:lnTo>
                    <a:pt x="94" y="346"/>
                  </a:lnTo>
                  <a:lnTo>
                    <a:pt x="94" y="346"/>
                  </a:lnTo>
                  <a:lnTo>
                    <a:pt x="99" y="341"/>
                  </a:lnTo>
                  <a:lnTo>
                    <a:pt x="99" y="341"/>
                  </a:lnTo>
                  <a:lnTo>
                    <a:pt x="101" y="341"/>
                  </a:lnTo>
                  <a:lnTo>
                    <a:pt x="101" y="341"/>
                  </a:lnTo>
                  <a:lnTo>
                    <a:pt x="106" y="341"/>
                  </a:lnTo>
                  <a:lnTo>
                    <a:pt x="109" y="339"/>
                  </a:lnTo>
                  <a:lnTo>
                    <a:pt x="111" y="339"/>
                  </a:lnTo>
                  <a:lnTo>
                    <a:pt x="111" y="339"/>
                  </a:lnTo>
                  <a:lnTo>
                    <a:pt x="111" y="341"/>
                  </a:lnTo>
                  <a:lnTo>
                    <a:pt x="113" y="341"/>
                  </a:lnTo>
                  <a:lnTo>
                    <a:pt x="113" y="341"/>
                  </a:lnTo>
                  <a:lnTo>
                    <a:pt x="113" y="344"/>
                  </a:lnTo>
                  <a:lnTo>
                    <a:pt x="116" y="344"/>
                  </a:lnTo>
                  <a:lnTo>
                    <a:pt x="120" y="344"/>
                  </a:lnTo>
                  <a:lnTo>
                    <a:pt x="123" y="344"/>
                  </a:lnTo>
                  <a:lnTo>
                    <a:pt x="123" y="346"/>
                  </a:lnTo>
                  <a:lnTo>
                    <a:pt x="123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8"/>
                  </a:lnTo>
                  <a:lnTo>
                    <a:pt x="125" y="348"/>
                  </a:lnTo>
                  <a:lnTo>
                    <a:pt x="125" y="351"/>
                  </a:lnTo>
                  <a:lnTo>
                    <a:pt x="125" y="351"/>
                  </a:lnTo>
                  <a:lnTo>
                    <a:pt x="128" y="353"/>
                  </a:lnTo>
                  <a:lnTo>
                    <a:pt x="130" y="353"/>
                  </a:lnTo>
                  <a:lnTo>
                    <a:pt x="130" y="353"/>
                  </a:lnTo>
                  <a:lnTo>
                    <a:pt x="130" y="353"/>
                  </a:lnTo>
                  <a:lnTo>
                    <a:pt x="132" y="355"/>
                  </a:lnTo>
                  <a:lnTo>
                    <a:pt x="132" y="355"/>
                  </a:lnTo>
                  <a:lnTo>
                    <a:pt x="135" y="355"/>
                  </a:lnTo>
                  <a:lnTo>
                    <a:pt x="137" y="353"/>
                  </a:lnTo>
                  <a:lnTo>
                    <a:pt x="139" y="353"/>
                  </a:lnTo>
                  <a:lnTo>
                    <a:pt x="139" y="353"/>
                  </a:lnTo>
                  <a:lnTo>
                    <a:pt x="139" y="353"/>
                  </a:lnTo>
                  <a:lnTo>
                    <a:pt x="142" y="351"/>
                  </a:lnTo>
                  <a:lnTo>
                    <a:pt x="142" y="351"/>
                  </a:lnTo>
                  <a:lnTo>
                    <a:pt x="142" y="351"/>
                  </a:lnTo>
                  <a:lnTo>
                    <a:pt x="142" y="348"/>
                  </a:lnTo>
                  <a:lnTo>
                    <a:pt x="142" y="348"/>
                  </a:lnTo>
                  <a:lnTo>
                    <a:pt x="142" y="348"/>
                  </a:lnTo>
                  <a:lnTo>
                    <a:pt x="142" y="348"/>
                  </a:lnTo>
                  <a:lnTo>
                    <a:pt x="144" y="348"/>
                  </a:lnTo>
                  <a:lnTo>
                    <a:pt x="144" y="348"/>
                  </a:lnTo>
                  <a:lnTo>
                    <a:pt x="144" y="351"/>
                  </a:lnTo>
                  <a:lnTo>
                    <a:pt x="144" y="351"/>
                  </a:lnTo>
                  <a:lnTo>
                    <a:pt x="144" y="353"/>
                  </a:lnTo>
                  <a:lnTo>
                    <a:pt x="144" y="353"/>
                  </a:lnTo>
                  <a:lnTo>
                    <a:pt x="144" y="353"/>
                  </a:lnTo>
                  <a:lnTo>
                    <a:pt x="144" y="355"/>
                  </a:lnTo>
                  <a:lnTo>
                    <a:pt x="142" y="355"/>
                  </a:lnTo>
                  <a:lnTo>
                    <a:pt x="142" y="355"/>
                  </a:lnTo>
                  <a:lnTo>
                    <a:pt x="142" y="355"/>
                  </a:lnTo>
                  <a:lnTo>
                    <a:pt x="142" y="355"/>
                  </a:lnTo>
                  <a:lnTo>
                    <a:pt x="144" y="355"/>
                  </a:lnTo>
                  <a:lnTo>
                    <a:pt x="144" y="358"/>
                  </a:lnTo>
                  <a:lnTo>
                    <a:pt x="144" y="358"/>
                  </a:lnTo>
                  <a:lnTo>
                    <a:pt x="144" y="360"/>
                  </a:lnTo>
                  <a:lnTo>
                    <a:pt x="144" y="360"/>
                  </a:lnTo>
                  <a:lnTo>
                    <a:pt x="144" y="362"/>
                  </a:lnTo>
                  <a:lnTo>
                    <a:pt x="146" y="362"/>
                  </a:lnTo>
                  <a:lnTo>
                    <a:pt x="146" y="362"/>
                  </a:lnTo>
                  <a:lnTo>
                    <a:pt x="149" y="365"/>
                  </a:lnTo>
                  <a:lnTo>
                    <a:pt x="149" y="365"/>
                  </a:lnTo>
                  <a:lnTo>
                    <a:pt x="149" y="365"/>
                  </a:lnTo>
                  <a:lnTo>
                    <a:pt x="149" y="365"/>
                  </a:lnTo>
                  <a:lnTo>
                    <a:pt x="149" y="365"/>
                  </a:lnTo>
                  <a:lnTo>
                    <a:pt x="149" y="362"/>
                  </a:lnTo>
                  <a:lnTo>
                    <a:pt x="149" y="362"/>
                  </a:lnTo>
                  <a:lnTo>
                    <a:pt x="151" y="360"/>
                  </a:lnTo>
                  <a:lnTo>
                    <a:pt x="151" y="360"/>
                  </a:lnTo>
                  <a:lnTo>
                    <a:pt x="154" y="360"/>
                  </a:lnTo>
                  <a:lnTo>
                    <a:pt x="154" y="360"/>
                  </a:lnTo>
                  <a:lnTo>
                    <a:pt x="154" y="360"/>
                  </a:lnTo>
                  <a:lnTo>
                    <a:pt x="154" y="360"/>
                  </a:lnTo>
                  <a:lnTo>
                    <a:pt x="154" y="362"/>
                  </a:lnTo>
                  <a:lnTo>
                    <a:pt x="156" y="362"/>
                  </a:lnTo>
                  <a:lnTo>
                    <a:pt x="156" y="365"/>
                  </a:lnTo>
                  <a:lnTo>
                    <a:pt x="156" y="367"/>
                  </a:lnTo>
                  <a:lnTo>
                    <a:pt x="158" y="370"/>
                  </a:lnTo>
                  <a:lnTo>
                    <a:pt x="158" y="370"/>
                  </a:lnTo>
                  <a:lnTo>
                    <a:pt x="158" y="370"/>
                  </a:lnTo>
                  <a:lnTo>
                    <a:pt x="158" y="372"/>
                  </a:lnTo>
                  <a:lnTo>
                    <a:pt x="158" y="372"/>
                  </a:lnTo>
                  <a:lnTo>
                    <a:pt x="158" y="372"/>
                  </a:lnTo>
                  <a:lnTo>
                    <a:pt x="158" y="372"/>
                  </a:lnTo>
                  <a:lnTo>
                    <a:pt x="158" y="372"/>
                  </a:lnTo>
                  <a:lnTo>
                    <a:pt x="156" y="372"/>
                  </a:lnTo>
                  <a:lnTo>
                    <a:pt x="156" y="372"/>
                  </a:lnTo>
                  <a:lnTo>
                    <a:pt x="156" y="372"/>
                  </a:lnTo>
                  <a:lnTo>
                    <a:pt x="156" y="372"/>
                  </a:lnTo>
                  <a:lnTo>
                    <a:pt x="156" y="372"/>
                  </a:lnTo>
                  <a:lnTo>
                    <a:pt x="156" y="372"/>
                  </a:lnTo>
                  <a:lnTo>
                    <a:pt x="156" y="372"/>
                  </a:lnTo>
                  <a:lnTo>
                    <a:pt x="156" y="374"/>
                  </a:lnTo>
                  <a:lnTo>
                    <a:pt x="156" y="377"/>
                  </a:lnTo>
                  <a:lnTo>
                    <a:pt x="156" y="377"/>
                  </a:lnTo>
                  <a:lnTo>
                    <a:pt x="156" y="377"/>
                  </a:lnTo>
                  <a:lnTo>
                    <a:pt x="156" y="377"/>
                  </a:lnTo>
                  <a:lnTo>
                    <a:pt x="154" y="379"/>
                  </a:lnTo>
                  <a:lnTo>
                    <a:pt x="154" y="379"/>
                  </a:lnTo>
                  <a:lnTo>
                    <a:pt x="151" y="379"/>
                  </a:lnTo>
                  <a:lnTo>
                    <a:pt x="151" y="379"/>
                  </a:lnTo>
                  <a:lnTo>
                    <a:pt x="151" y="379"/>
                  </a:lnTo>
                  <a:lnTo>
                    <a:pt x="151" y="381"/>
                  </a:lnTo>
                  <a:lnTo>
                    <a:pt x="154" y="381"/>
                  </a:lnTo>
                  <a:lnTo>
                    <a:pt x="154" y="384"/>
                  </a:lnTo>
                  <a:lnTo>
                    <a:pt x="154" y="384"/>
                  </a:lnTo>
                  <a:lnTo>
                    <a:pt x="154" y="384"/>
                  </a:lnTo>
                  <a:lnTo>
                    <a:pt x="154" y="384"/>
                  </a:lnTo>
                  <a:lnTo>
                    <a:pt x="154" y="384"/>
                  </a:lnTo>
                  <a:lnTo>
                    <a:pt x="154" y="386"/>
                  </a:lnTo>
                  <a:lnTo>
                    <a:pt x="156" y="386"/>
                  </a:lnTo>
                  <a:lnTo>
                    <a:pt x="156" y="389"/>
                  </a:lnTo>
                  <a:lnTo>
                    <a:pt x="156" y="389"/>
                  </a:lnTo>
                  <a:lnTo>
                    <a:pt x="156" y="389"/>
                  </a:lnTo>
                  <a:lnTo>
                    <a:pt x="156" y="391"/>
                  </a:lnTo>
                  <a:lnTo>
                    <a:pt x="158" y="391"/>
                  </a:lnTo>
                  <a:lnTo>
                    <a:pt x="158" y="391"/>
                  </a:lnTo>
                  <a:lnTo>
                    <a:pt x="158" y="393"/>
                  </a:lnTo>
                  <a:lnTo>
                    <a:pt x="158" y="396"/>
                  </a:lnTo>
                  <a:lnTo>
                    <a:pt x="161" y="396"/>
                  </a:lnTo>
                  <a:lnTo>
                    <a:pt x="163" y="396"/>
                  </a:lnTo>
                  <a:lnTo>
                    <a:pt x="165" y="393"/>
                  </a:lnTo>
                  <a:lnTo>
                    <a:pt x="165" y="393"/>
                  </a:lnTo>
                  <a:lnTo>
                    <a:pt x="168" y="393"/>
                  </a:lnTo>
                  <a:lnTo>
                    <a:pt x="165" y="391"/>
                  </a:lnTo>
                  <a:lnTo>
                    <a:pt x="165" y="391"/>
                  </a:lnTo>
                  <a:lnTo>
                    <a:pt x="165" y="389"/>
                  </a:lnTo>
                  <a:lnTo>
                    <a:pt x="165" y="389"/>
                  </a:lnTo>
                  <a:lnTo>
                    <a:pt x="165" y="386"/>
                  </a:lnTo>
                  <a:lnTo>
                    <a:pt x="168" y="384"/>
                  </a:lnTo>
                  <a:lnTo>
                    <a:pt x="168" y="381"/>
                  </a:lnTo>
                  <a:lnTo>
                    <a:pt x="170" y="381"/>
                  </a:lnTo>
                  <a:lnTo>
                    <a:pt x="170" y="384"/>
                  </a:lnTo>
                  <a:lnTo>
                    <a:pt x="170" y="381"/>
                  </a:lnTo>
                  <a:lnTo>
                    <a:pt x="173" y="381"/>
                  </a:lnTo>
                  <a:lnTo>
                    <a:pt x="173" y="381"/>
                  </a:lnTo>
                  <a:lnTo>
                    <a:pt x="173" y="379"/>
                  </a:lnTo>
                  <a:lnTo>
                    <a:pt x="173" y="379"/>
                  </a:lnTo>
                  <a:lnTo>
                    <a:pt x="175" y="377"/>
                  </a:lnTo>
                  <a:lnTo>
                    <a:pt x="175" y="374"/>
                  </a:lnTo>
                  <a:lnTo>
                    <a:pt x="180" y="370"/>
                  </a:lnTo>
                  <a:lnTo>
                    <a:pt x="182" y="367"/>
                  </a:lnTo>
                  <a:lnTo>
                    <a:pt x="182" y="362"/>
                  </a:lnTo>
                  <a:lnTo>
                    <a:pt x="184" y="362"/>
                  </a:lnTo>
                  <a:lnTo>
                    <a:pt x="184" y="362"/>
                  </a:lnTo>
                  <a:lnTo>
                    <a:pt x="187" y="365"/>
                  </a:lnTo>
                  <a:lnTo>
                    <a:pt x="191" y="365"/>
                  </a:lnTo>
                  <a:lnTo>
                    <a:pt x="194" y="367"/>
                  </a:lnTo>
                  <a:lnTo>
                    <a:pt x="194" y="365"/>
                  </a:lnTo>
                  <a:lnTo>
                    <a:pt x="194" y="367"/>
                  </a:lnTo>
                  <a:lnTo>
                    <a:pt x="199" y="370"/>
                  </a:lnTo>
                  <a:lnTo>
                    <a:pt x="201" y="370"/>
                  </a:lnTo>
                  <a:lnTo>
                    <a:pt x="203" y="370"/>
                  </a:lnTo>
                  <a:lnTo>
                    <a:pt x="206" y="367"/>
                  </a:lnTo>
                  <a:lnTo>
                    <a:pt x="208" y="367"/>
                  </a:lnTo>
                  <a:lnTo>
                    <a:pt x="213" y="370"/>
                  </a:lnTo>
                  <a:lnTo>
                    <a:pt x="213" y="367"/>
                  </a:lnTo>
                  <a:lnTo>
                    <a:pt x="215" y="367"/>
                  </a:lnTo>
                  <a:lnTo>
                    <a:pt x="215" y="367"/>
                  </a:lnTo>
                  <a:lnTo>
                    <a:pt x="215" y="365"/>
                  </a:lnTo>
                  <a:lnTo>
                    <a:pt x="215" y="365"/>
                  </a:lnTo>
                  <a:lnTo>
                    <a:pt x="215" y="362"/>
                  </a:lnTo>
                  <a:lnTo>
                    <a:pt x="220" y="360"/>
                  </a:lnTo>
                  <a:lnTo>
                    <a:pt x="222" y="360"/>
                  </a:lnTo>
                  <a:lnTo>
                    <a:pt x="222" y="360"/>
                  </a:lnTo>
                  <a:lnTo>
                    <a:pt x="225" y="360"/>
                  </a:lnTo>
                  <a:lnTo>
                    <a:pt x="227" y="360"/>
                  </a:lnTo>
                  <a:lnTo>
                    <a:pt x="227" y="362"/>
                  </a:lnTo>
                  <a:lnTo>
                    <a:pt x="229" y="365"/>
                  </a:lnTo>
                  <a:lnTo>
                    <a:pt x="229" y="365"/>
                  </a:lnTo>
                  <a:lnTo>
                    <a:pt x="232" y="370"/>
                  </a:lnTo>
                  <a:lnTo>
                    <a:pt x="232" y="370"/>
                  </a:lnTo>
                  <a:lnTo>
                    <a:pt x="234" y="372"/>
                  </a:lnTo>
                  <a:lnTo>
                    <a:pt x="236" y="372"/>
                  </a:lnTo>
                  <a:lnTo>
                    <a:pt x="239" y="372"/>
                  </a:lnTo>
                  <a:lnTo>
                    <a:pt x="241" y="372"/>
                  </a:lnTo>
                  <a:lnTo>
                    <a:pt x="244" y="372"/>
                  </a:lnTo>
                  <a:lnTo>
                    <a:pt x="246" y="370"/>
                  </a:lnTo>
                  <a:lnTo>
                    <a:pt x="246" y="370"/>
                  </a:lnTo>
                  <a:lnTo>
                    <a:pt x="251" y="370"/>
                  </a:lnTo>
                  <a:lnTo>
                    <a:pt x="251" y="370"/>
                  </a:lnTo>
                  <a:lnTo>
                    <a:pt x="253" y="370"/>
                  </a:lnTo>
                  <a:lnTo>
                    <a:pt x="255" y="365"/>
                  </a:lnTo>
                  <a:lnTo>
                    <a:pt x="260" y="362"/>
                  </a:lnTo>
                  <a:lnTo>
                    <a:pt x="262" y="362"/>
                  </a:lnTo>
                  <a:lnTo>
                    <a:pt x="265" y="360"/>
                  </a:lnTo>
                  <a:lnTo>
                    <a:pt x="267" y="358"/>
                  </a:lnTo>
                  <a:lnTo>
                    <a:pt x="272" y="358"/>
                  </a:lnTo>
                  <a:lnTo>
                    <a:pt x="272" y="355"/>
                  </a:lnTo>
                  <a:lnTo>
                    <a:pt x="272" y="353"/>
                  </a:lnTo>
                  <a:lnTo>
                    <a:pt x="272" y="353"/>
                  </a:lnTo>
                  <a:lnTo>
                    <a:pt x="270" y="351"/>
                  </a:lnTo>
                  <a:lnTo>
                    <a:pt x="270" y="351"/>
                  </a:lnTo>
                  <a:lnTo>
                    <a:pt x="267" y="351"/>
                  </a:lnTo>
                  <a:lnTo>
                    <a:pt x="267" y="348"/>
                  </a:lnTo>
                  <a:lnTo>
                    <a:pt x="267" y="348"/>
                  </a:lnTo>
                  <a:lnTo>
                    <a:pt x="267" y="346"/>
                  </a:lnTo>
                  <a:lnTo>
                    <a:pt x="267" y="346"/>
                  </a:lnTo>
                  <a:lnTo>
                    <a:pt x="267" y="344"/>
                  </a:lnTo>
                  <a:lnTo>
                    <a:pt x="267" y="341"/>
                  </a:lnTo>
                  <a:lnTo>
                    <a:pt x="270" y="334"/>
                  </a:lnTo>
                  <a:lnTo>
                    <a:pt x="270" y="334"/>
                  </a:lnTo>
                  <a:lnTo>
                    <a:pt x="272" y="332"/>
                  </a:lnTo>
                  <a:lnTo>
                    <a:pt x="272" y="332"/>
                  </a:lnTo>
                  <a:lnTo>
                    <a:pt x="272" y="332"/>
                  </a:lnTo>
                  <a:lnTo>
                    <a:pt x="272" y="332"/>
                  </a:lnTo>
                  <a:lnTo>
                    <a:pt x="272" y="329"/>
                  </a:lnTo>
                  <a:lnTo>
                    <a:pt x="272" y="329"/>
                  </a:lnTo>
                  <a:lnTo>
                    <a:pt x="272" y="329"/>
                  </a:lnTo>
                  <a:lnTo>
                    <a:pt x="272" y="327"/>
                  </a:lnTo>
                  <a:lnTo>
                    <a:pt x="272" y="327"/>
                  </a:lnTo>
                  <a:lnTo>
                    <a:pt x="272" y="327"/>
                  </a:lnTo>
                  <a:lnTo>
                    <a:pt x="274" y="327"/>
                  </a:lnTo>
                  <a:lnTo>
                    <a:pt x="277" y="327"/>
                  </a:lnTo>
                  <a:lnTo>
                    <a:pt x="274" y="325"/>
                  </a:lnTo>
                  <a:lnTo>
                    <a:pt x="274" y="325"/>
                  </a:lnTo>
                  <a:lnTo>
                    <a:pt x="272" y="325"/>
                  </a:lnTo>
                  <a:lnTo>
                    <a:pt x="272" y="325"/>
                  </a:lnTo>
                  <a:lnTo>
                    <a:pt x="270" y="322"/>
                  </a:lnTo>
                  <a:lnTo>
                    <a:pt x="270" y="322"/>
                  </a:lnTo>
                  <a:lnTo>
                    <a:pt x="270" y="322"/>
                  </a:lnTo>
                  <a:lnTo>
                    <a:pt x="270" y="320"/>
                  </a:lnTo>
                  <a:lnTo>
                    <a:pt x="272" y="320"/>
                  </a:lnTo>
                  <a:lnTo>
                    <a:pt x="272" y="320"/>
                  </a:lnTo>
                  <a:lnTo>
                    <a:pt x="272" y="320"/>
                  </a:lnTo>
                  <a:lnTo>
                    <a:pt x="277" y="322"/>
                  </a:lnTo>
                  <a:lnTo>
                    <a:pt x="277" y="322"/>
                  </a:lnTo>
                  <a:lnTo>
                    <a:pt x="279" y="322"/>
                  </a:lnTo>
                  <a:lnTo>
                    <a:pt x="279" y="322"/>
                  </a:lnTo>
                  <a:lnTo>
                    <a:pt x="281" y="325"/>
                  </a:lnTo>
                  <a:lnTo>
                    <a:pt x="281" y="325"/>
                  </a:lnTo>
                  <a:lnTo>
                    <a:pt x="284" y="325"/>
                  </a:lnTo>
                  <a:lnTo>
                    <a:pt x="284" y="322"/>
                  </a:lnTo>
                  <a:lnTo>
                    <a:pt x="284" y="322"/>
                  </a:lnTo>
                  <a:lnTo>
                    <a:pt x="284" y="322"/>
                  </a:lnTo>
                  <a:lnTo>
                    <a:pt x="284" y="320"/>
                  </a:lnTo>
                  <a:lnTo>
                    <a:pt x="284" y="320"/>
                  </a:lnTo>
                  <a:lnTo>
                    <a:pt x="284" y="320"/>
                  </a:lnTo>
                  <a:lnTo>
                    <a:pt x="286" y="320"/>
                  </a:lnTo>
                  <a:lnTo>
                    <a:pt x="286" y="320"/>
                  </a:lnTo>
                  <a:lnTo>
                    <a:pt x="288" y="322"/>
                  </a:lnTo>
                  <a:lnTo>
                    <a:pt x="288" y="322"/>
                  </a:lnTo>
                  <a:lnTo>
                    <a:pt x="288" y="322"/>
                  </a:lnTo>
                  <a:lnTo>
                    <a:pt x="288" y="322"/>
                  </a:lnTo>
                  <a:lnTo>
                    <a:pt x="291" y="322"/>
                  </a:lnTo>
                  <a:lnTo>
                    <a:pt x="291" y="322"/>
                  </a:lnTo>
                  <a:lnTo>
                    <a:pt x="291" y="320"/>
                  </a:lnTo>
                  <a:lnTo>
                    <a:pt x="291" y="318"/>
                  </a:lnTo>
                  <a:lnTo>
                    <a:pt x="291" y="318"/>
                  </a:lnTo>
                  <a:lnTo>
                    <a:pt x="291" y="318"/>
                  </a:lnTo>
                  <a:lnTo>
                    <a:pt x="291" y="315"/>
                  </a:lnTo>
                  <a:lnTo>
                    <a:pt x="291" y="315"/>
                  </a:lnTo>
                  <a:lnTo>
                    <a:pt x="291" y="315"/>
                  </a:lnTo>
                  <a:lnTo>
                    <a:pt x="291" y="313"/>
                  </a:lnTo>
                  <a:lnTo>
                    <a:pt x="293" y="313"/>
                  </a:lnTo>
                  <a:lnTo>
                    <a:pt x="293" y="313"/>
                  </a:lnTo>
                  <a:lnTo>
                    <a:pt x="293" y="313"/>
                  </a:lnTo>
                  <a:lnTo>
                    <a:pt x="296" y="315"/>
                  </a:lnTo>
                  <a:lnTo>
                    <a:pt x="296" y="320"/>
                  </a:lnTo>
                  <a:lnTo>
                    <a:pt x="296" y="322"/>
                  </a:lnTo>
                  <a:lnTo>
                    <a:pt x="298" y="325"/>
                  </a:lnTo>
                  <a:lnTo>
                    <a:pt x="298" y="325"/>
                  </a:lnTo>
                  <a:lnTo>
                    <a:pt x="300" y="325"/>
                  </a:lnTo>
                  <a:lnTo>
                    <a:pt x="303" y="327"/>
                  </a:lnTo>
                  <a:lnTo>
                    <a:pt x="303" y="327"/>
                  </a:lnTo>
                  <a:lnTo>
                    <a:pt x="307" y="327"/>
                  </a:lnTo>
                  <a:lnTo>
                    <a:pt x="315" y="322"/>
                  </a:lnTo>
                  <a:lnTo>
                    <a:pt x="319" y="320"/>
                  </a:lnTo>
                  <a:lnTo>
                    <a:pt x="319" y="318"/>
                  </a:lnTo>
                  <a:lnTo>
                    <a:pt x="319" y="318"/>
                  </a:lnTo>
                  <a:lnTo>
                    <a:pt x="319" y="315"/>
                  </a:lnTo>
                  <a:lnTo>
                    <a:pt x="319" y="313"/>
                  </a:lnTo>
                  <a:lnTo>
                    <a:pt x="319" y="313"/>
                  </a:lnTo>
                  <a:lnTo>
                    <a:pt x="319" y="313"/>
                  </a:lnTo>
                  <a:lnTo>
                    <a:pt x="319" y="310"/>
                  </a:lnTo>
                  <a:lnTo>
                    <a:pt x="319" y="310"/>
                  </a:lnTo>
                  <a:lnTo>
                    <a:pt x="319" y="310"/>
                  </a:lnTo>
                  <a:lnTo>
                    <a:pt x="319" y="310"/>
                  </a:lnTo>
                  <a:lnTo>
                    <a:pt x="317" y="310"/>
                  </a:lnTo>
                  <a:lnTo>
                    <a:pt x="317" y="308"/>
                  </a:lnTo>
                  <a:lnTo>
                    <a:pt x="317" y="308"/>
                  </a:lnTo>
                  <a:lnTo>
                    <a:pt x="315" y="308"/>
                  </a:lnTo>
                  <a:lnTo>
                    <a:pt x="315" y="308"/>
                  </a:lnTo>
                  <a:lnTo>
                    <a:pt x="315" y="306"/>
                  </a:lnTo>
                  <a:lnTo>
                    <a:pt x="315" y="306"/>
                  </a:lnTo>
                  <a:lnTo>
                    <a:pt x="315" y="306"/>
                  </a:lnTo>
                  <a:lnTo>
                    <a:pt x="315" y="306"/>
                  </a:lnTo>
                  <a:lnTo>
                    <a:pt x="315" y="306"/>
                  </a:lnTo>
                  <a:lnTo>
                    <a:pt x="312" y="306"/>
                  </a:lnTo>
                  <a:lnTo>
                    <a:pt x="312" y="306"/>
                  </a:lnTo>
                  <a:lnTo>
                    <a:pt x="310" y="308"/>
                  </a:lnTo>
                  <a:lnTo>
                    <a:pt x="310" y="308"/>
                  </a:lnTo>
                  <a:lnTo>
                    <a:pt x="310" y="308"/>
                  </a:lnTo>
                  <a:lnTo>
                    <a:pt x="310" y="308"/>
                  </a:lnTo>
                  <a:lnTo>
                    <a:pt x="307" y="308"/>
                  </a:lnTo>
                  <a:lnTo>
                    <a:pt x="307" y="308"/>
                  </a:lnTo>
                  <a:lnTo>
                    <a:pt x="307" y="306"/>
                  </a:lnTo>
                  <a:lnTo>
                    <a:pt x="307" y="306"/>
                  </a:lnTo>
                  <a:lnTo>
                    <a:pt x="310" y="303"/>
                  </a:lnTo>
                  <a:lnTo>
                    <a:pt x="312" y="303"/>
                  </a:lnTo>
                  <a:lnTo>
                    <a:pt x="317" y="301"/>
                  </a:lnTo>
                  <a:lnTo>
                    <a:pt x="317" y="301"/>
                  </a:lnTo>
                  <a:lnTo>
                    <a:pt x="319" y="299"/>
                  </a:lnTo>
                  <a:lnTo>
                    <a:pt x="322" y="299"/>
                  </a:lnTo>
                  <a:lnTo>
                    <a:pt x="329" y="294"/>
                  </a:lnTo>
                  <a:lnTo>
                    <a:pt x="331" y="291"/>
                  </a:lnTo>
                  <a:lnTo>
                    <a:pt x="331" y="291"/>
                  </a:lnTo>
                  <a:lnTo>
                    <a:pt x="331" y="289"/>
                  </a:lnTo>
                  <a:lnTo>
                    <a:pt x="331" y="289"/>
                  </a:lnTo>
                  <a:lnTo>
                    <a:pt x="331" y="289"/>
                  </a:lnTo>
                  <a:lnTo>
                    <a:pt x="329" y="289"/>
                  </a:lnTo>
                  <a:lnTo>
                    <a:pt x="329" y="289"/>
                  </a:lnTo>
                  <a:lnTo>
                    <a:pt x="329" y="289"/>
                  </a:lnTo>
                  <a:lnTo>
                    <a:pt x="329" y="287"/>
                  </a:lnTo>
                  <a:lnTo>
                    <a:pt x="329" y="284"/>
                  </a:lnTo>
                  <a:lnTo>
                    <a:pt x="329" y="282"/>
                  </a:lnTo>
                  <a:lnTo>
                    <a:pt x="331" y="282"/>
                  </a:lnTo>
                  <a:lnTo>
                    <a:pt x="333" y="280"/>
                  </a:lnTo>
                  <a:lnTo>
                    <a:pt x="333" y="280"/>
                  </a:lnTo>
                  <a:lnTo>
                    <a:pt x="336" y="282"/>
                  </a:lnTo>
                  <a:lnTo>
                    <a:pt x="338" y="282"/>
                  </a:lnTo>
                  <a:lnTo>
                    <a:pt x="341" y="282"/>
                  </a:lnTo>
                  <a:lnTo>
                    <a:pt x="343" y="282"/>
                  </a:lnTo>
                  <a:lnTo>
                    <a:pt x="343" y="282"/>
                  </a:lnTo>
                  <a:lnTo>
                    <a:pt x="345" y="284"/>
                  </a:lnTo>
                  <a:lnTo>
                    <a:pt x="345" y="289"/>
                  </a:lnTo>
                  <a:lnTo>
                    <a:pt x="345" y="289"/>
                  </a:lnTo>
                  <a:lnTo>
                    <a:pt x="348" y="291"/>
                  </a:lnTo>
                  <a:lnTo>
                    <a:pt x="348" y="289"/>
                  </a:lnTo>
                  <a:lnTo>
                    <a:pt x="350" y="289"/>
                  </a:lnTo>
                  <a:lnTo>
                    <a:pt x="350" y="287"/>
                  </a:lnTo>
                  <a:lnTo>
                    <a:pt x="350" y="284"/>
                  </a:lnTo>
                  <a:lnTo>
                    <a:pt x="350" y="284"/>
                  </a:lnTo>
                  <a:lnTo>
                    <a:pt x="350" y="280"/>
                  </a:lnTo>
                  <a:close/>
                </a:path>
              </a:pathLst>
            </a:custGeom>
            <a:solidFill>
              <a:srgbClr val="C00000"/>
            </a:solidFill>
            <a:ln w="2" cap="rnd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194" name="Freeform 193"/>
            <p:cNvSpPr>
              <a:spLocks noEditPoints="1"/>
            </p:cNvSpPr>
            <p:nvPr/>
          </p:nvSpPr>
          <p:spPr bwMode="auto">
            <a:xfrm>
              <a:off x="2016" y="2889"/>
              <a:ext cx="814" cy="703"/>
            </a:xfrm>
            <a:custGeom>
              <a:avLst/>
              <a:gdLst>
                <a:gd name="T0" fmla="*/ 528 w 814"/>
                <a:gd name="T1" fmla="*/ 682 h 703"/>
                <a:gd name="T2" fmla="*/ 521 w 814"/>
                <a:gd name="T3" fmla="*/ 682 h 703"/>
                <a:gd name="T4" fmla="*/ 518 w 814"/>
                <a:gd name="T5" fmla="*/ 684 h 703"/>
                <a:gd name="T6" fmla="*/ 521 w 814"/>
                <a:gd name="T7" fmla="*/ 686 h 703"/>
                <a:gd name="T8" fmla="*/ 516 w 814"/>
                <a:gd name="T9" fmla="*/ 686 h 703"/>
                <a:gd name="T10" fmla="*/ 516 w 814"/>
                <a:gd name="T11" fmla="*/ 689 h 703"/>
                <a:gd name="T12" fmla="*/ 518 w 814"/>
                <a:gd name="T13" fmla="*/ 691 h 703"/>
                <a:gd name="T14" fmla="*/ 521 w 814"/>
                <a:gd name="T15" fmla="*/ 694 h 703"/>
                <a:gd name="T16" fmla="*/ 523 w 814"/>
                <a:gd name="T17" fmla="*/ 694 h 703"/>
                <a:gd name="T18" fmla="*/ 525 w 814"/>
                <a:gd name="T19" fmla="*/ 694 h 703"/>
                <a:gd name="T20" fmla="*/ 525 w 814"/>
                <a:gd name="T21" fmla="*/ 696 h 703"/>
                <a:gd name="T22" fmla="*/ 525 w 814"/>
                <a:gd name="T23" fmla="*/ 698 h 703"/>
                <a:gd name="T24" fmla="*/ 530 w 814"/>
                <a:gd name="T25" fmla="*/ 703 h 703"/>
                <a:gd name="T26" fmla="*/ 19 w 814"/>
                <a:gd name="T27" fmla="*/ 547 h 703"/>
                <a:gd name="T28" fmla="*/ 12 w 814"/>
                <a:gd name="T29" fmla="*/ 547 h 703"/>
                <a:gd name="T30" fmla="*/ 7 w 814"/>
                <a:gd name="T31" fmla="*/ 552 h 703"/>
                <a:gd name="T32" fmla="*/ 2 w 814"/>
                <a:gd name="T33" fmla="*/ 559 h 703"/>
                <a:gd name="T34" fmla="*/ 0 w 814"/>
                <a:gd name="T35" fmla="*/ 561 h 703"/>
                <a:gd name="T36" fmla="*/ 0 w 814"/>
                <a:gd name="T37" fmla="*/ 561 h 703"/>
                <a:gd name="T38" fmla="*/ 2 w 814"/>
                <a:gd name="T39" fmla="*/ 561 h 703"/>
                <a:gd name="T40" fmla="*/ 5 w 814"/>
                <a:gd name="T41" fmla="*/ 563 h 703"/>
                <a:gd name="T42" fmla="*/ 9 w 814"/>
                <a:gd name="T43" fmla="*/ 554 h 703"/>
                <a:gd name="T44" fmla="*/ 14 w 814"/>
                <a:gd name="T45" fmla="*/ 552 h 703"/>
                <a:gd name="T46" fmla="*/ 19 w 814"/>
                <a:gd name="T47" fmla="*/ 547 h 703"/>
                <a:gd name="T48" fmla="*/ 19 w 814"/>
                <a:gd name="T49" fmla="*/ 547 h 703"/>
                <a:gd name="T50" fmla="*/ 530 w 814"/>
                <a:gd name="T51" fmla="*/ 568 h 703"/>
                <a:gd name="T52" fmla="*/ 523 w 814"/>
                <a:gd name="T53" fmla="*/ 573 h 703"/>
                <a:gd name="T54" fmla="*/ 521 w 814"/>
                <a:gd name="T55" fmla="*/ 570 h 703"/>
                <a:gd name="T56" fmla="*/ 523 w 814"/>
                <a:gd name="T57" fmla="*/ 568 h 703"/>
                <a:gd name="T58" fmla="*/ 521 w 814"/>
                <a:gd name="T59" fmla="*/ 566 h 703"/>
                <a:gd name="T60" fmla="*/ 516 w 814"/>
                <a:gd name="T61" fmla="*/ 563 h 703"/>
                <a:gd name="T62" fmla="*/ 514 w 814"/>
                <a:gd name="T63" fmla="*/ 563 h 703"/>
                <a:gd name="T64" fmla="*/ 511 w 814"/>
                <a:gd name="T65" fmla="*/ 566 h 703"/>
                <a:gd name="T66" fmla="*/ 514 w 814"/>
                <a:gd name="T67" fmla="*/ 570 h 703"/>
                <a:gd name="T68" fmla="*/ 514 w 814"/>
                <a:gd name="T69" fmla="*/ 573 h 703"/>
                <a:gd name="T70" fmla="*/ 516 w 814"/>
                <a:gd name="T71" fmla="*/ 575 h 703"/>
                <a:gd name="T72" fmla="*/ 516 w 814"/>
                <a:gd name="T73" fmla="*/ 580 h 703"/>
                <a:gd name="T74" fmla="*/ 516 w 814"/>
                <a:gd name="T75" fmla="*/ 580 h 703"/>
                <a:gd name="T76" fmla="*/ 521 w 814"/>
                <a:gd name="T77" fmla="*/ 582 h 703"/>
                <a:gd name="T78" fmla="*/ 523 w 814"/>
                <a:gd name="T79" fmla="*/ 582 h 703"/>
                <a:gd name="T80" fmla="*/ 528 w 814"/>
                <a:gd name="T81" fmla="*/ 578 h 703"/>
                <a:gd name="T82" fmla="*/ 533 w 814"/>
                <a:gd name="T83" fmla="*/ 566 h 703"/>
                <a:gd name="T84" fmla="*/ 812 w 814"/>
                <a:gd name="T85" fmla="*/ 5 h 703"/>
                <a:gd name="T86" fmla="*/ 812 w 814"/>
                <a:gd name="T87" fmla="*/ 2 h 703"/>
                <a:gd name="T88" fmla="*/ 810 w 814"/>
                <a:gd name="T89" fmla="*/ 5 h 703"/>
                <a:gd name="T90" fmla="*/ 802 w 814"/>
                <a:gd name="T91" fmla="*/ 2 h 703"/>
                <a:gd name="T92" fmla="*/ 802 w 814"/>
                <a:gd name="T93" fmla="*/ 2 h 703"/>
                <a:gd name="T94" fmla="*/ 800 w 814"/>
                <a:gd name="T95" fmla="*/ 5 h 703"/>
                <a:gd name="T96" fmla="*/ 807 w 814"/>
                <a:gd name="T97" fmla="*/ 7 h 703"/>
                <a:gd name="T98" fmla="*/ 810 w 814"/>
                <a:gd name="T99" fmla="*/ 5 h 703"/>
                <a:gd name="T100" fmla="*/ 812 w 814"/>
                <a:gd name="T101" fmla="*/ 5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14" h="703">
                  <a:moveTo>
                    <a:pt x="530" y="686"/>
                  </a:moveTo>
                  <a:lnTo>
                    <a:pt x="533" y="682"/>
                  </a:lnTo>
                  <a:lnTo>
                    <a:pt x="530" y="682"/>
                  </a:lnTo>
                  <a:lnTo>
                    <a:pt x="528" y="682"/>
                  </a:lnTo>
                  <a:lnTo>
                    <a:pt x="525" y="682"/>
                  </a:lnTo>
                  <a:lnTo>
                    <a:pt x="525" y="684"/>
                  </a:lnTo>
                  <a:lnTo>
                    <a:pt x="523" y="684"/>
                  </a:lnTo>
                  <a:lnTo>
                    <a:pt x="521" y="682"/>
                  </a:lnTo>
                  <a:lnTo>
                    <a:pt x="518" y="682"/>
                  </a:lnTo>
                  <a:lnTo>
                    <a:pt x="518" y="682"/>
                  </a:lnTo>
                  <a:lnTo>
                    <a:pt x="518" y="682"/>
                  </a:lnTo>
                  <a:lnTo>
                    <a:pt x="518" y="684"/>
                  </a:lnTo>
                  <a:lnTo>
                    <a:pt x="518" y="684"/>
                  </a:lnTo>
                  <a:lnTo>
                    <a:pt x="521" y="684"/>
                  </a:lnTo>
                  <a:lnTo>
                    <a:pt x="521" y="686"/>
                  </a:lnTo>
                  <a:lnTo>
                    <a:pt x="521" y="686"/>
                  </a:lnTo>
                  <a:lnTo>
                    <a:pt x="518" y="686"/>
                  </a:lnTo>
                  <a:lnTo>
                    <a:pt x="518" y="686"/>
                  </a:lnTo>
                  <a:lnTo>
                    <a:pt x="518" y="686"/>
                  </a:lnTo>
                  <a:lnTo>
                    <a:pt x="516" y="686"/>
                  </a:lnTo>
                  <a:lnTo>
                    <a:pt x="516" y="686"/>
                  </a:lnTo>
                  <a:lnTo>
                    <a:pt x="516" y="686"/>
                  </a:lnTo>
                  <a:lnTo>
                    <a:pt x="516" y="686"/>
                  </a:lnTo>
                  <a:lnTo>
                    <a:pt x="516" y="689"/>
                  </a:lnTo>
                  <a:lnTo>
                    <a:pt x="516" y="689"/>
                  </a:lnTo>
                  <a:lnTo>
                    <a:pt x="516" y="691"/>
                  </a:lnTo>
                  <a:lnTo>
                    <a:pt x="516" y="691"/>
                  </a:lnTo>
                  <a:lnTo>
                    <a:pt x="518" y="691"/>
                  </a:lnTo>
                  <a:lnTo>
                    <a:pt x="518" y="691"/>
                  </a:lnTo>
                  <a:lnTo>
                    <a:pt x="518" y="691"/>
                  </a:lnTo>
                  <a:lnTo>
                    <a:pt x="521" y="694"/>
                  </a:lnTo>
                  <a:lnTo>
                    <a:pt x="521" y="694"/>
                  </a:lnTo>
                  <a:lnTo>
                    <a:pt x="521" y="694"/>
                  </a:lnTo>
                  <a:lnTo>
                    <a:pt x="523" y="694"/>
                  </a:lnTo>
                  <a:lnTo>
                    <a:pt x="523" y="694"/>
                  </a:lnTo>
                  <a:lnTo>
                    <a:pt x="523" y="694"/>
                  </a:lnTo>
                  <a:lnTo>
                    <a:pt x="523" y="694"/>
                  </a:lnTo>
                  <a:lnTo>
                    <a:pt x="523" y="696"/>
                  </a:lnTo>
                  <a:lnTo>
                    <a:pt x="525" y="694"/>
                  </a:lnTo>
                  <a:lnTo>
                    <a:pt x="525" y="694"/>
                  </a:lnTo>
                  <a:lnTo>
                    <a:pt x="525" y="694"/>
                  </a:lnTo>
                  <a:lnTo>
                    <a:pt x="528" y="696"/>
                  </a:lnTo>
                  <a:lnTo>
                    <a:pt x="528" y="696"/>
                  </a:lnTo>
                  <a:lnTo>
                    <a:pt x="525" y="696"/>
                  </a:lnTo>
                  <a:lnTo>
                    <a:pt x="525" y="696"/>
                  </a:lnTo>
                  <a:lnTo>
                    <a:pt x="525" y="698"/>
                  </a:lnTo>
                  <a:lnTo>
                    <a:pt x="525" y="698"/>
                  </a:lnTo>
                  <a:lnTo>
                    <a:pt x="525" y="698"/>
                  </a:lnTo>
                  <a:lnTo>
                    <a:pt x="528" y="701"/>
                  </a:lnTo>
                  <a:lnTo>
                    <a:pt x="528" y="701"/>
                  </a:lnTo>
                  <a:lnTo>
                    <a:pt x="528" y="701"/>
                  </a:lnTo>
                  <a:lnTo>
                    <a:pt x="530" y="703"/>
                  </a:lnTo>
                  <a:lnTo>
                    <a:pt x="533" y="703"/>
                  </a:lnTo>
                  <a:lnTo>
                    <a:pt x="533" y="703"/>
                  </a:lnTo>
                  <a:lnTo>
                    <a:pt x="530" y="686"/>
                  </a:lnTo>
                  <a:close/>
                  <a:moveTo>
                    <a:pt x="19" y="547"/>
                  </a:moveTo>
                  <a:lnTo>
                    <a:pt x="17" y="547"/>
                  </a:lnTo>
                  <a:lnTo>
                    <a:pt x="14" y="547"/>
                  </a:lnTo>
                  <a:lnTo>
                    <a:pt x="12" y="547"/>
                  </a:lnTo>
                  <a:lnTo>
                    <a:pt x="12" y="547"/>
                  </a:lnTo>
                  <a:lnTo>
                    <a:pt x="9" y="549"/>
                  </a:lnTo>
                  <a:lnTo>
                    <a:pt x="9" y="549"/>
                  </a:lnTo>
                  <a:lnTo>
                    <a:pt x="7" y="549"/>
                  </a:lnTo>
                  <a:lnTo>
                    <a:pt x="7" y="552"/>
                  </a:lnTo>
                  <a:lnTo>
                    <a:pt x="5" y="552"/>
                  </a:lnTo>
                  <a:lnTo>
                    <a:pt x="2" y="549"/>
                  </a:lnTo>
                  <a:lnTo>
                    <a:pt x="2" y="552"/>
                  </a:lnTo>
                  <a:lnTo>
                    <a:pt x="2" y="559"/>
                  </a:lnTo>
                  <a:lnTo>
                    <a:pt x="2" y="561"/>
                  </a:lnTo>
                  <a:lnTo>
                    <a:pt x="0" y="561"/>
                  </a:lnTo>
                  <a:lnTo>
                    <a:pt x="0" y="561"/>
                  </a:lnTo>
                  <a:lnTo>
                    <a:pt x="0" y="561"/>
                  </a:lnTo>
                  <a:lnTo>
                    <a:pt x="0" y="561"/>
                  </a:lnTo>
                  <a:lnTo>
                    <a:pt x="0" y="561"/>
                  </a:lnTo>
                  <a:lnTo>
                    <a:pt x="0" y="561"/>
                  </a:lnTo>
                  <a:lnTo>
                    <a:pt x="0" y="561"/>
                  </a:lnTo>
                  <a:lnTo>
                    <a:pt x="2" y="561"/>
                  </a:lnTo>
                  <a:lnTo>
                    <a:pt x="2" y="561"/>
                  </a:lnTo>
                  <a:lnTo>
                    <a:pt x="2" y="561"/>
                  </a:lnTo>
                  <a:lnTo>
                    <a:pt x="2" y="561"/>
                  </a:lnTo>
                  <a:lnTo>
                    <a:pt x="2" y="561"/>
                  </a:lnTo>
                  <a:lnTo>
                    <a:pt x="5" y="563"/>
                  </a:lnTo>
                  <a:lnTo>
                    <a:pt x="7" y="566"/>
                  </a:lnTo>
                  <a:lnTo>
                    <a:pt x="5" y="563"/>
                  </a:lnTo>
                  <a:lnTo>
                    <a:pt x="7" y="561"/>
                  </a:lnTo>
                  <a:lnTo>
                    <a:pt x="12" y="559"/>
                  </a:lnTo>
                  <a:lnTo>
                    <a:pt x="12" y="556"/>
                  </a:lnTo>
                  <a:lnTo>
                    <a:pt x="9" y="554"/>
                  </a:lnTo>
                  <a:lnTo>
                    <a:pt x="12" y="552"/>
                  </a:lnTo>
                  <a:lnTo>
                    <a:pt x="14" y="549"/>
                  </a:lnTo>
                  <a:lnTo>
                    <a:pt x="14" y="552"/>
                  </a:lnTo>
                  <a:lnTo>
                    <a:pt x="14" y="552"/>
                  </a:lnTo>
                  <a:lnTo>
                    <a:pt x="17" y="552"/>
                  </a:lnTo>
                  <a:lnTo>
                    <a:pt x="17" y="549"/>
                  </a:lnTo>
                  <a:lnTo>
                    <a:pt x="19" y="549"/>
                  </a:lnTo>
                  <a:lnTo>
                    <a:pt x="19" y="547"/>
                  </a:lnTo>
                  <a:lnTo>
                    <a:pt x="21" y="547"/>
                  </a:lnTo>
                  <a:lnTo>
                    <a:pt x="21" y="547"/>
                  </a:lnTo>
                  <a:lnTo>
                    <a:pt x="19" y="544"/>
                  </a:lnTo>
                  <a:lnTo>
                    <a:pt x="19" y="547"/>
                  </a:lnTo>
                  <a:close/>
                  <a:moveTo>
                    <a:pt x="533" y="568"/>
                  </a:moveTo>
                  <a:lnTo>
                    <a:pt x="533" y="568"/>
                  </a:lnTo>
                  <a:lnTo>
                    <a:pt x="533" y="568"/>
                  </a:lnTo>
                  <a:lnTo>
                    <a:pt x="530" y="568"/>
                  </a:lnTo>
                  <a:lnTo>
                    <a:pt x="528" y="570"/>
                  </a:lnTo>
                  <a:lnTo>
                    <a:pt x="525" y="573"/>
                  </a:lnTo>
                  <a:lnTo>
                    <a:pt x="525" y="573"/>
                  </a:lnTo>
                  <a:lnTo>
                    <a:pt x="523" y="573"/>
                  </a:lnTo>
                  <a:lnTo>
                    <a:pt x="523" y="573"/>
                  </a:lnTo>
                  <a:lnTo>
                    <a:pt x="523" y="570"/>
                  </a:lnTo>
                  <a:lnTo>
                    <a:pt x="521" y="570"/>
                  </a:lnTo>
                  <a:lnTo>
                    <a:pt x="521" y="570"/>
                  </a:lnTo>
                  <a:lnTo>
                    <a:pt x="521" y="570"/>
                  </a:lnTo>
                  <a:lnTo>
                    <a:pt x="521" y="570"/>
                  </a:lnTo>
                  <a:lnTo>
                    <a:pt x="523" y="568"/>
                  </a:lnTo>
                  <a:lnTo>
                    <a:pt x="523" y="568"/>
                  </a:lnTo>
                  <a:lnTo>
                    <a:pt x="523" y="566"/>
                  </a:lnTo>
                  <a:lnTo>
                    <a:pt x="523" y="566"/>
                  </a:lnTo>
                  <a:lnTo>
                    <a:pt x="523" y="566"/>
                  </a:lnTo>
                  <a:lnTo>
                    <a:pt x="521" y="566"/>
                  </a:lnTo>
                  <a:lnTo>
                    <a:pt x="518" y="566"/>
                  </a:lnTo>
                  <a:lnTo>
                    <a:pt x="518" y="566"/>
                  </a:lnTo>
                  <a:lnTo>
                    <a:pt x="516" y="566"/>
                  </a:lnTo>
                  <a:lnTo>
                    <a:pt x="516" y="563"/>
                  </a:lnTo>
                  <a:lnTo>
                    <a:pt x="514" y="563"/>
                  </a:lnTo>
                  <a:lnTo>
                    <a:pt x="514" y="563"/>
                  </a:lnTo>
                  <a:lnTo>
                    <a:pt x="514" y="563"/>
                  </a:lnTo>
                  <a:lnTo>
                    <a:pt x="514" y="563"/>
                  </a:lnTo>
                  <a:lnTo>
                    <a:pt x="514" y="563"/>
                  </a:lnTo>
                  <a:lnTo>
                    <a:pt x="511" y="563"/>
                  </a:lnTo>
                  <a:lnTo>
                    <a:pt x="511" y="566"/>
                  </a:lnTo>
                  <a:lnTo>
                    <a:pt x="511" y="566"/>
                  </a:lnTo>
                  <a:lnTo>
                    <a:pt x="511" y="566"/>
                  </a:lnTo>
                  <a:lnTo>
                    <a:pt x="514" y="568"/>
                  </a:lnTo>
                  <a:lnTo>
                    <a:pt x="514" y="568"/>
                  </a:lnTo>
                  <a:lnTo>
                    <a:pt x="514" y="570"/>
                  </a:lnTo>
                  <a:lnTo>
                    <a:pt x="514" y="570"/>
                  </a:lnTo>
                  <a:lnTo>
                    <a:pt x="514" y="570"/>
                  </a:lnTo>
                  <a:lnTo>
                    <a:pt x="514" y="570"/>
                  </a:lnTo>
                  <a:lnTo>
                    <a:pt x="514" y="573"/>
                  </a:lnTo>
                  <a:lnTo>
                    <a:pt x="516" y="573"/>
                  </a:lnTo>
                  <a:lnTo>
                    <a:pt x="516" y="573"/>
                  </a:lnTo>
                  <a:lnTo>
                    <a:pt x="516" y="573"/>
                  </a:lnTo>
                  <a:lnTo>
                    <a:pt x="516" y="575"/>
                  </a:lnTo>
                  <a:lnTo>
                    <a:pt x="516" y="575"/>
                  </a:lnTo>
                  <a:lnTo>
                    <a:pt x="516" y="578"/>
                  </a:lnTo>
                  <a:lnTo>
                    <a:pt x="516" y="578"/>
                  </a:lnTo>
                  <a:lnTo>
                    <a:pt x="516" y="580"/>
                  </a:lnTo>
                  <a:lnTo>
                    <a:pt x="516" y="580"/>
                  </a:lnTo>
                  <a:lnTo>
                    <a:pt x="516" y="580"/>
                  </a:lnTo>
                  <a:lnTo>
                    <a:pt x="516" y="580"/>
                  </a:lnTo>
                  <a:lnTo>
                    <a:pt x="516" y="580"/>
                  </a:lnTo>
                  <a:lnTo>
                    <a:pt x="518" y="582"/>
                  </a:lnTo>
                  <a:lnTo>
                    <a:pt x="518" y="582"/>
                  </a:lnTo>
                  <a:lnTo>
                    <a:pt x="518" y="582"/>
                  </a:lnTo>
                  <a:lnTo>
                    <a:pt x="521" y="582"/>
                  </a:lnTo>
                  <a:lnTo>
                    <a:pt x="521" y="582"/>
                  </a:lnTo>
                  <a:lnTo>
                    <a:pt x="521" y="582"/>
                  </a:lnTo>
                  <a:lnTo>
                    <a:pt x="521" y="582"/>
                  </a:lnTo>
                  <a:lnTo>
                    <a:pt x="523" y="582"/>
                  </a:lnTo>
                  <a:lnTo>
                    <a:pt x="528" y="582"/>
                  </a:lnTo>
                  <a:lnTo>
                    <a:pt x="528" y="582"/>
                  </a:lnTo>
                  <a:lnTo>
                    <a:pt x="528" y="582"/>
                  </a:lnTo>
                  <a:lnTo>
                    <a:pt x="528" y="578"/>
                  </a:lnTo>
                  <a:lnTo>
                    <a:pt x="533" y="570"/>
                  </a:lnTo>
                  <a:lnTo>
                    <a:pt x="533" y="568"/>
                  </a:lnTo>
                  <a:lnTo>
                    <a:pt x="533" y="568"/>
                  </a:lnTo>
                  <a:lnTo>
                    <a:pt x="533" y="566"/>
                  </a:lnTo>
                  <a:lnTo>
                    <a:pt x="533" y="566"/>
                  </a:lnTo>
                  <a:lnTo>
                    <a:pt x="533" y="566"/>
                  </a:lnTo>
                  <a:lnTo>
                    <a:pt x="533" y="568"/>
                  </a:lnTo>
                  <a:close/>
                  <a:moveTo>
                    <a:pt x="812" y="5"/>
                  </a:moveTo>
                  <a:lnTo>
                    <a:pt x="814" y="5"/>
                  </a:lnTo>
                  <a:lnTo>
                    <a:pt x="814" y="2"/>
                  </a:lnTo>
                  <a:lnTo>
                    <a:pt x="812" y="2"/>
                  </a:lnTo>
                  <a:lnTo>
                    <a:pt x="812" y="2"/>
                  </a:lnTo>
                  <a:lnTo>
                    <a:pt x="812" y="2"/>
                  </a:lnTo>
                  <a:lnTo>
                    <a:pt x="812" y="2"/>
                  </a:lnTo>
                  <a:lnTo>
                    <a:pt x="812" y="2"/>
                  </a:lnTo>
                  <a:lnTo>
                    <a:pt x="810" y="5"/>
                  </a:lnTo>
                  <a:lnTo>
                    <a:pt x="810" y="5"/>
                  </a:lnTo>
                  <a:lnTo>
                    <a:pt x="805" y="5"/>
                  </a:lnTo>
                  <a:lnTo>
                    <a:pt x="805" y="2"/>
                  </a:lnTo>
                  <a:lnTo>
                    <a:pt x="802" y="2"/>
                  </a:lnTo>
                  <a:lnTo>
                    <a:pt x="805" y="0"/>
                  </a:lnTo>
                  <a:lnTo>
                    <a:pt x="802" y="0"/>
                  </a:lnTo>
                  <a:lnTo>
                    <a:pt x="802" y="0"/>
                  </a:lnTo>
                  <a:lnTo>
                    <a:pt x="802" y="2"/>
                  </a:lnTo>
                  <a:lnTo>
                    <a:pt x="800" y="2"/>
                  </a:lnTo>
                  <a:lnTo>
                    <a:pt x="800" y="2"/>
                  </a:lnTo>
                  <a:lnTo>
                    <a:pt x="800" y="2"/>
                  </a:lnTo>
                  <a:lnTo>
                    <a:pt x="800" y="5"/>
                  </a:lnTo>
                  <a:lnTo>
                    <a:pt x="800" y="5"/>
                  </a:lnTo>
                  <a:lnTo>
                    <a:pt x="802" y="5"/>
                  </a:lnTo>
                  <a:lnTo>
                    <a:pt x="805" y="5"/>
                  </a:lnTo>
                  <a:lnTo>
                    <a:pt x="807" y="7"/>
                  </a:lnTo>
                  <a:lnTo>
                    <a:pt x="810" y="7"/>
                  </a:lnTo>
                  <a:lnTo>
                    <a:pt x="810" y="7"/>
                  </a:lnTo>
                  <a:lnTo>
                    <a:pt x="812" y="7"/>
                  </a:lnTo>
                  <a:lnTo>
                    <a:pt x="810" y="5"/>
                  </a:lnTo>
                  <a:lnTo>
                    <a:pt x="810" y="5"/>
                  </a:lnTo>
                  <a:lnTo>
                    <a:pt x="810" y="5"/>
                  </a:lnTo>
                  <a:lnTo>
                    <a:pt x="812" y="5"/>
                  </a:lnTo>
                  <a:lnTo>
                    <a:pt x="812" y="5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195" name="Freeform 194"/>
            <p:cNvSpPr>
              <a:spLocks noEditPoints="1"/>
            </p:cNvSpPr>
            <p:nvPr/>
          </p:nvSpPr>
          <p:spPr bwMode="auto">
            <a:xfrm>
              <a:off x="2016" y="2889"/>
              <a:ext cx="814" cy="703"/>
            </a:xfrm>
            <a:custGeom>
              <a:avLst/>
              <a:gdLst>
                <a:gd name="T0" fmla="*/ 528 w 814"/>
                <a:gd name="T1" fmla="*/ 682 h 703"/>
                <a:gd name="T2" fmla="*/ 521 w 814"/>
                <a:gd name="T3" fmla="*/ 682 h 703"/>
                <a:gd name="T4" fmla="*/ 518 w 814"/>
                <a:gd name="T5" fmla="*/ 684 h 703"/>
                <a:gd name="T6" fmla="*/ 521 w 814"/>
                <a:gd name="T7" fmla="*/ 686 h 703"/>
                <a:gd name="T8" fmla="*/ 516 w 814"/>
                <a:gd name="T9" fmla="*/ 686 h 703"/>
                <a:gd name="T10" fmla="*/ 516 w 814"/>
                <a:gd name="T11" fmla="*/ 689 h 703"/>
                <a:gd name="T12" fmla="*/ 518 w 814"/>
                <a:gd name="T13" fmla="*/ 691 h 703"/>
                <a:gd name="T14" fmla="*/ 521 w 814"/>
                <a:gd name="T15" fmla="*/ 694 h 703"/>
                <a:gd name="T16" fmla="*/ 523 w 814"/>
                <a:gd name="T17" fmla="*/ 694 h 703"/>
                <a:gd name="T18" fmla="*/ 525 w 814"/>
                <a:gd name="T19" fmla="*/ 694 h 703"/>
                <a:gd name="T20" fmla="*/ 525 w 814"/>
                <a:gd name="T21" fmla="*/ 696 h 703"/>
                <a:gd name="T22" fmla="*/ 525 w 814"/>
                <a:gd name="T23" fmla="*/ 698 h 703"/>
                <a:gd name="T24" fmla="*/ 530 w 814"/>
                <a:gd name="T25" fmla="*/ 703 h 703"/>
                <a:gd name="T26" fmla="*/ 19 w 814"/>
                <a:gd name="T27" fmla="*/ 547 h 703"/>
                <a:gd name="T28" fmla="*/ 12 w 814"/>
                <a:gd name="T29" fmla="*/ 547 h 703"/>
                <a:gd name="T30" fmla="*/ 7 w 814"/>
                <a:gd name="T31" fmla="*/ 552 h 703"/>
                <a:gd name="T32" fmla="*/ 2 w 814"/>
                <a:gd name="T33" fmla="*/ 559 h 703"/>
                <a:gd name="T34" fmla="*/ 0 w 814"/>
                <a:gd name="T35" fmla="*/ 561 h 703"/>
                <a:gd name="T36" fmla="*/ 0 w 814"/>
                <a:gd name="T37" fmla="*/ 561 h 703"/>
                <a:gd name="T38" fmla="*/ 2 w 814"/>
                <a:gd name="T39" fmla="*/ 561 h 703"/>
                <a:gd name="T40" fmla="*/ 5 w 814"/>
                <a:gd name="T41" fmla="*/ 563 h 703"/>
                <a:gd name="T42" fmla="*/ 9 w 814"/>
                <a:gd name="T43" fmla="*/ 554 h 703"/>
                <a:gd name="T44" fmla="*/ 14 w 814"/>
                <a:gd name="T45" fmla="*/ 552 h 703"/>
                <a:gd name="T46" fmla="*/ 19 w 814"/>
                <a:gd name="T47" fmla="*/ 547 h 703"/>
                <a:gd name="T48" fmla="*/ 19 w 814"/>
                <a:gd name="T49" fmla="*/ 547 h 703"/>
                <a:gd name="T50" fmla="*/ 530 w 814"/>
                <a:gd name="T51" fmla="*/ 568 h 703"/>
                <a:gd name="T52" fmla="*/ 523 w 814"/>
                <a:gd name="T53" fmla="*/ 573 h 703"/>
                <a:gd name="T54" fmla="*/ 521 w 814"/>
                <a:gd name="T55" fmla="*/ 570 h 703"/>
                <a:gd name="T56" fmla="*/ 523 w 814"/>
                <a:gd name="T57" fmla="*/ 568 h 703"/>
                <a:gd name="T58" fmla="*/ 521 w 814"/>
                <a:gd name="T59" fmla="*/ 566 h 703"/>
                <a:gd name="T60" fmla="*/ 516 w 814"/>
                <a:gd name="T61" fmla="*/ 563 h 703"/>
                <a:gd name="T62" fmla="*/ 514 w 814"/>
                <a:gd name="T63" fmla="*/ 563 h 703"/>
                <a:gd name="T64" fmla="*/ 511 w 814"/>
                <a:gd name="T65" fmla="*/ 566 h 703"/>
                <a:gd name="T66" fmla="*/ 514 w 814"/>
                <a:gd name="T67" fmla="*/ 570 h 703"/>
                <a:gd name="T68" fmla="*/ 514 w 814"/>
                <a:gd name="T69" fmla="*/ 573 h 703"/>
                <a:gd name="T70" fmla="*/ 516 w 814"/>
                <a:gd name="T71" fmla="*/ 575 h 703"/>
                <a:gd name="T72" fmla="*/ 516 w 814"/>
                <a:gd name="T73" fmla="*/ 580 h 703"/>
                <a:gd name="T74" fmla="*/ 516 w 814"/>
                <a:gd name="T75" fmla="*/ 580 h 703"/>
                <a:gd name="T76" fmla="*/ 521 w 814"/>
                <a:gd name="T77" fmla="*/ 582 h 703"/>
                <a:gd name="T78" fmla="*/ 523 w 814"/>
                <a:gd name="T79" fmla="*/ 582 h 703"/>
                <a:gd name="T80" fmla="*/ 528 w 814"/>
                <a:gd name="T81" fmla="*/ 578 h 703"/>
                <a:gd name="T82" fmla="*/ 533 w 814"/>
                <a:gd name="T83" fmla="*/ 566 h 703"/>
                <a:gd name="T84" fmla="*/ 812 w 814"/>
                <a:gd name="T85" fmla="*/ 5 h 703"/>
                <a:gd name="T86" fmla="*/ 812 w 814"/>
                <a:gd name="T87" fmla="*/ 2 h 703"/>
                <a:gd name="T88" fmla="*/ 810 w 814"/>
                <a:gd name="T89" fmla="*/ 5 h 703"/>
                <a:gd name="T90" fmla="*/ 802 w 814"/>
                <a:gd name="T91" fmla="*/ 2 h 703"/>
                <a:gd name="T92" fmla="*/ 802 w 814"/>
                <a:gd name="T93" fmla="*/ 2 h 703"/>
                <a:gd name="T94" fmla="*/ 800 w 814"/>
                <a:gd name="T95" fmla="*/ 5 h 703"/>
                <a:gd name="T96" fmla="*/ 807 w 814"/>
                <a:gd name="T97" fmla="*/ 7 h 703"/>
                <a:gd name="T98" fmla="*/ 810 w 814"/>
                <a:gd name="T99" fmla="*/ 5 h 703"/>
                <a:gd name="T100" fmla="*/ 812 w 814"/>
                <a:gd name="T101" fmla="*/ 5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14" h="703">
                  <a:moveTo>
                    <a:pt x="530" y="686"/>
                  </a:moveTo>
                  <a:lnTo>
                    <a:pt x="533" y="682"/>
                  </a:lnTo>
                  <a:lnTo>
                    <a:pt x="530" y="682"/>
                  </a:lnTo>
                  <a:lnTo>
                    <a:pt x="528" y="682"/>
                  </a:lnTo>
                  <a:lnTo>
                    <a:pt x="525" y="682"/>
                  </a:lnTo>
                  <a:lnTo>
                    <a:pt x="525" y="684"/>
                  </a:lnTo>
                  <a:lnTo>
                    <a:pt x="523" y="684"/>
                  </a:lnTo>
                  <a:lnTo>
                    <a:pt x="521" y="682"/>
                  </a:lnTo>
                  <a:lnTo>
                    <a:pt x="518" y="682"/>
                  </a:lnTo>
                  <a:lnTo>
                    <a:pt x="518" y="682"/>
                  </a:lnTo>
                  <a:lnTo>
                    <a:pt x="518" y="682"/>
                  </a:lnTo>
                  <a:lnTo>
                    <a:pt x="518" y="684"/>
                  </a:lnTo>
                  <a:lnTo>
                    <a:pt x="518" y="684"/>
                  </a:lnTo>
                  <a:lnTo>
                    <a:pt x="521" y="684"/>
                  </a:lnTo>
                  <a:lnTo>
                    <a:pt x="521" y="686"/>
                  </a:lnTo>
                  <a:lnTo>
                    <a:pt x="521" y="686"/>
                  </a:lnTo>
                  <a:lnTo>
                    <a:pt x="518" y="686"/>
                  </a:lnTo>
                  <a:lnTo>
                    <a:pt x="518" y="686"/>
                  </a:lnTo>
                  <a:lnTo>
                    <a:pt x="518" y="686"/>
                  </a:lnTo>
                  <a:lnTo>
                    <a:pt x="516" y="686"/>
                  </a:lnTo>
                  <a:lnTo>
                    <a:pt x="516" y="686"/>
                  </a:lnTo>
                  <a:lnTo>
                    <a:pt x="516" y="686"/>
                  </a:lnTo>
                  <a:lnTo>
                    <a:pt x="516" y="686"/>
                  </a:lnTo>
                  <a:lnTo>
                    <a:pt x="516" y="689"/>
                  </a:lnTo>
                  <a:lnTo>
                    <a:pt x="516" y="689"/>
                  </a:lnTo>
                  <a:lnTo>
                    <a:pt x="516" y="691"/>
                  </a:lnTo>
                  <a:lnTo>
                    <a:pt x="516" y="691"/>
                  </a:lnTo>
                  <a:lnTo>
                    <a:pt x="518" y="691"/>
                  </a:lnTo>
                  <a:lnTo>
                    <a:pt x="518" y="691"/>
                  </a:lnTo>
                  <a:lnTo>
                    <a:pt x="518" y="691"/>
                  </a:lnTo>
                  <a:lnTo>
                    <a:pt x="521" y="694"/>
                  </a:lnTo>
                  <a:lnTo>
                    <a:pt x="521" y="694"/>
                  </a:lnTo>
                  <a:lnTo>
                    <a:pt x="521" y="694"/>
                  </a:lnTo>
                  <a:lnTo>
                    <a:pt x="523" y="694"/>
                  </a:lnTo>
                  <a:lnTo>
                    <a:pt x="523" y="694"/>
                  </a:lnTo>
                  <a:lnTo>
                    <a:pt x="523" y="694"/>
                  </a:lnTo>
                  <a:lnTo>
                    <a:pt x="523" y="694"/>
                  </a:lnTo>
                  <a:lnTo>
                    <a:pt x="523" y="696"/>
                  </a:lnTo>
                  <a:lnTo>
                    <a:pt x="525" y="694"/>
                  </a:lnTo>
                  <a:lnTo>
                    <a:pt x="525" y="694"/>
                  </a:lnTo>
                  <a:lnTo>
                    <a:pt x="525" y="694"/>
                  </a:lnTo>
                  <a:lnTo>
                    <a:pt x="528" y="696"/>
                  </a:lnTo>
                  <a:lnTo>
                    <a:pt x="528" y="696"/>
                  </a:lnTo>
                  <a:lnTo>
                    <a:pt x="525" y="696"/>
                  </a:lnTo>
                  <a:lnTo>
                    <a:pt x="525" y="696"/>
                  </a:lnTo>
                  <a:lnTo>
                    <a:pt x="525" y="698"/>
                  </a:lnTo>
                  <a:lnTo>
                    <a:pt x="525" y="698"/>
                  </a:lnTo>
                  <a:lnTo>
                    <a:pt x="525" y="698"/>
                  </a:lnTo>
                  <a:lnTo>
                    <a:pt x="528" y="701"/>
                  </a:lnTo>
                  <a:lnTo>
                    <a:pt x="528" y="701"/>
                  </a:lnTo>
                  <a:lnTo>
                    <a:pt x="528" y="701"/>
                  </a:lnTo>
                  <a:lnTo>
                    <a:pt x="530" y="703"/>
                  </a:lnTo>
                  <a:lnTo>
                    <a:pt x="533" y="703"/>
                  </a:lnTo>
                  <a:lnTo>
                    <a:pt x="533" y="703"/>
                  </a:lnTo>
                  <a:lnTo>
                    <a:pt x="530" y="686"/>
                  </a:lnTo>
                  <a:close/>
                  <a:moveTo>
                    <a:pt x="19" y="547"/>
                  </a:moveTo>
                  <a:lnTo>
                    <a:pt x="17" y="547"/>
                  </a:lnTo>
                  <a:lnTo>
                    <a:pt x="14" y="547"/>
                  </a:lnTo>
                  <a:lnTo>
                    <a:pt x="12" y="547"/>
                  </a:lnTo>
                  <a:lnTo>
                    <a:pt x="12" y="547"/>
                  </a:lnTo>
                  <a:lnTo>
                    <a:pt x="9" y="549"/>
                  </a:lnTo>
                  <a:lnTo>
                    <a:pt x="9" y="549"/>
                  </a:lnTo>
                  <a:lnTo>
                    <a:pt x="7" y="549"/>
                  </a:lnTo>
                  <a:lnTo>
                    <a:pt x="7" y="552"/>
                  </a:lnTo>
                  <a:lnTo>
                    <a:pt x="5" y="552"/>
                  </a:lnTo>
                  <a:lnTo>
                    <a:pt x="2" y="549"/>
                  </a:lnTo>
                  <a:lnTo>
                    <a:pt x="2" y="552"/>
                  </a:lnTo>
                  <a:lnTo>
                    <a:pt x="2" y="559"/>
                  </a:lnTo>
                  <a:lnTo>
                    <a:pt x="2" y="561"/>
                  </a:lnTo>
                  <a:lnTo>
                    <a:pt x="0" y="561"/>
                  </a:lnTo>
                  <a:lnTo>
                    <a:pt x="0" y="561"/>
                  </a:lnTo>
                  <a:lnTo>
                    <a:pt x="0" y="561"/>
                  </a:lnTo>
                  <a:lnTo>
                    <a:pt x="0" y="561"/>
                  </a:lnTo>
                  <a:lnTo>
                    <a:pt x="0" y="561"/>
                  </a:lnTo>
                  <a:lnTo>
                    <a:pt x="0" y="561"/>
                  </a:lnTo>
                  <a:lnTo>
                    <a:pt x="0" y="561"/>
                  </a:lnTo>
                  <a:lnTo>
                    <a:pt x="2" y="561"/>
                  </a:lnTo>
                  <a:lnTo>
                    <a:pt x="2" y="561"/>
                  </a:lnTo>
                  <a:lnTo>
                    <a:pt x="2" y="561"/>
                  </a:lnTo>
                  <a:lnTo>
                    <a:pt x="2" y="561"/>
                  </a:lnTo>
                  <a:lnTo>
                    <a:pt x="2" y="561"/>
                  </a:lnTo>
                  <a:lnTo>
                    <a:pt x="5" y="563"/>
                  </a:lnTo>
                  <a:lnTo>
                    <a:pt x="7" y="566"/>
                  </a:lnTo>
                  <a:lnTo>
                    <a:pt x="5" y="563"/>
                  </a:lnTo>
                  <a:lnTo>
                    <a:pt x="7" y="561"/>
                  </a:lnTo>
                  <a:lnTo>
                    <a:pt x="12" y="559"/>
                  </a:lnTo>
                  <a:lnTo>
                    <a:pt x="12" y="556"/>
                  </a:lnTo>
                  <a:lnTo>
                    <a:pt x="9" y="554"/>
                  </a:lnTo>
                  <a:lnTo>
                    <a:pt x="12" y="552"/>
                  </a:lnTo>
                  <a:lnTo>
                    <a:pt x="14" y="549"/>
                  </a:lnTo>
                  <a:lnTo>
                    <a:pt x="14" y="552"/>
                  </a:lnTo>
                  <a:lnTo>
                    <a:pt x="14" y="552"/>
                  </a:lnTo>
                  <a:lnTo>
                    <a:pt x="17" y="552"/>
                  </a:lnTo>
                  <a:lnTo>
                    <a:pt x="17" y="549"/>
                  </a:lnTo>
                  <a:lnTo>
                    <a:pt x="19" y="549"/>
                  </a:lnTo>
                  <a:lnTo>
                    <a:pt x="19" y="547"/>
                  </a:lnTo>
                  <a:lnTo>
                    <a:pt x="21" y="547"/>
                  </a:lnTo>
                  <a:lnTo>
                    <a:pt x="21" y="547"/>
                  </a:lnTo>
                  <a:lnTo>
                    <a:pt x="19" y="544"/>
                  </a:lnTo>
                  <a:lnTo>
                    <a:pt x="19" y="547"/>
                  </a:lnTo>
                  <a:close/>
                  <a:moveTo>
                    <a:pt x="533" y="568"/>
                  </a:moveTo>
                  <a:lnTo>
                    <a:pt x="533" y="568"/>
                  </a:lnTo>
                  <a:lnTo>
                    <a:pt x="533" y="568"/>
                  </a:lnTo>
                  <a:lnTo>
                    <a:pt x="530" y="568"/>
                  </a:lnTo>
                  <a:lnTo>
                    <a:pt x="528" y="570"/>
                  </a:lnTo>
                  <a:lnTo>
                    <a:pt x="525" y="573"/>
                  </a:lnTo>
                  <a:lnTo>
                    <a:pt x="525" y="573"/>
                  </a:lnTo>
                  <a:lnTo>
                    <a:pt x="523" y="573"/>
                  </a:lnTo>
                  <a:lnTo>
                    <a:pt x="523" y="573"/>
                  </a:lnTo>
                  <a:lnTo>
                    <a:pt x="523" y="570"/>
                  </a:lnTo>
                  <a:lnTo>
                    <a:pt x="521" y="570"/>
                  </a:lnTo>
                  <a:lnTo>
                    <a:pt x="521" y="570"/>
                  </a:lnTo>
                  <a:lnTo>
                    <a:pt x="521" y="570"/>
                  </a:lnTo>
                  <a:lnTo>
                    <a:pt x="521" y="570"/>
                  </a:lnTo>
                  <a:lnTo>
                    <a:pt x="523" y="568"/>
                  </a:lnTo>
                  <a:lnTo>
                    <a:pt x="523" y="568"/>
                  </a:lnTo>
                  <a:lnTo>
                    <a:pt x="523" y="566"/>
                  </a:lnTo>
                  <a:lnTo>
                    <a:pt x="523" y="566"/>
                  </a:lnTo>
                  <a:lnTo>
                    <a:pt x="523" y="566"/>
                  </a:lnTo>
                  <a:lnTo>
                    <a:pt x="521" y="566"/>
                  </a:lnTo>
                  <a:lnTo>
                    <a:pt x="518" y="566"/>
                  </a:lnTo>
                  <a:lnTo>
                    <a:pt x="518" y="566"/>
                  </a:lnTo>
                  <a:lnTo>
                    <a:pt x="516" y="566"/>
                  </a:lnTo>
                  <a:lnTo>
                    <a:pt x="516" y="563"/>
                  </a:lnTo>
                  <a:lnTo>
                    <a:pt x="514" y="563"/>
                  </a:lnTo>
                  <a:lnTo>
                    <a:pt x="514" y="563"/>
                  </a:lnTo>
                  <a:lnTo>
                    <a:pt x="514" y="563"/>
                  </a:lnTo>
                  <a:lnTo>
                    <a:pt x="514" y="563"/>
                  </a:lnTo>
                  <a:lnTo>
                    <a:pt x="514" y="563"/>
                  </a:lnTo>
                  <a:lnTo>
                    <a:pt x="511" y="563"/>
                  </a:lnTo>
                  <a:lnTo>
                    <a:pt x="511" y="566"/>
                  </a:lnTo>
                  <a:lnTo>
                    <a:pt x="511" y="566"/>
                  </a:lnTo>
                  <a:lnTo>
                    <a:pt x="511" y="566"/>
                  </a:lnTo>
                  <a:lnTo>
                    <a:pt x="514" y="568"/>
                  </a:lnTo>
                  <a:lnTo>
                    <a:pt x="514" y="568"/>
                  </a:lnTo>
                  <a:lnTo>
                    <a:pt x="514" y="570"/>
                  </a:lnTo>
                  <a:lnTo>
                    <a:pt x="514" y="570"/>
                  </a:lnTo>
                  <a:lnTo>
                    <a:pt x="514" y="570"/>
                  </a:lnTo>
                  <a:lnTo>
                    <a:pt x="514" y="570"/>
                  </a:lnTo>
                  <a:lnTo>
                    <a:pt x="514" y="573"/>
                  </a:lnTo>
                  <a:lnTo>
                    <a:pt x="516" y="573"/>
                  </a:lnTo>
                  <a:lnTo>
                    <a:pt x="516" y="573"/>
                  </a:lnTo>
                  <a:lnTo>
                    <a:pt x="516" y="573"/>
                  </a:lnTo>
                  <a:lnTo>
                    <a:pt x="516" y="575"/>
                  </a:lnTo>
                  <a:lnTo>
                    <a:pt x="516" y="575"/>
                  </a:lnTo>
                  <a:lnTo>
                    <a:pt x="516" y="578"/>
                  </a:lnTo>
                  <a:lnTo>
                    <a:pt x="516" y="578"/>
                  </a:lnTo>
                  <a:lnTo>
                    <a:pt x="516" y="580"/>
                  </a:lnTo>
                  <a:lnTo>
                    <a:pt x="516" y="580"/>
                  </a:lnTo>
                  <a:lnTo>
                    <a:pt x="516" y="580"/>
                  </a:lnTo>
                  <a:lnTo>
                    <a:pt x="516" y="580"/>
                  </a:lnTo>
                  <a:lnTo>
                    <a:pt x="516" y="580"/>
                  </a:lnTo>
                  <a:lnTo>
                    <a:pt x="518" y="582"/>
                  </a:lnTo>
                  <a:lnTo>
                    <a:pt x="518" y="582"/>
                  </a:lnTo>
                  <a:lnTo>
                    <a:pt x="518" y="582"/>
                  </a:lnTo>
                  <a:lnTo>
                    <a:pt x="521" y="582"/>
                  </a:lnTo>
                  <a:lnTo>
                    <a:pt x="521" y="582"/>
                  </a:lnTo>
                  <a:lnTo>
                    <a:pt x="521" y="582"/>
                  </a:lnTo>
                  <a:lnTo>
                    <a:pt x="521" y="582"/>
                  </a:lnTo>
                  <a:lnTo>
                    <a:pt x="523" y="582"/>
                  </a:lnTo>
                  <a:lnTo>
                    <a:pt x="528" y="582"/>
                  </a:lnTo>
                  <a:lnTo>
                    <a:pt x="528" y="582"/>
                  </a:lnTo>
                  <a:lnTo>
                    <a:pt x="528" y="582"/>
                  </a:lnTo>
                  <a:lnTo>
                    <a:pt x="528" y="578"/>
                  </a:lnTo>
                  <a:lnTo>
                    <a:pt x="533" y="570"/>
                  </a:lnTo>
                  <a:lnTo>
                    <a:pt x="533" y="568"/>
                  </a:lnTo>
                  <a:lnTo>
                    <a:pt x="533" y="568"/>
                  </a:lnTo>
                  <a:lnTo>
                    <a:pt x="533" y="566"/>
                  </a:lnTo>
                  <a:lnTo>
                    <a:pt x="533" y="566"/>
                  </a:lnTo>
                  <a:lnTo>
                    <a:pt x="533" y="566"/>
                  </a:lnTo>
                  <a:lnTo>
                    <a:pt x="533" y="568"/>
                  </a:lnTo>
                  <a:close/>
                  <a:moveTo>
                    <a:pt x="812" y="5"/>
                  </a:moveTo>
                  <a:lnTo>
                    <a:pt x="814" y="5"/>
                  </a:lnTo>
                  <a:lnTo>
                    <a:pt x="814" y="2"/>
                  </a:lnTo>
                  <a:lnTo>
                    <a:pt x="812" y="2"/>
                  </a:lnTo>
                  <a:lnTo>
                    <a:pt x="812" y="2"/>
                  </a:lnTo>
                  <a:lnTo>
                    <a:pt x="812" y="2"/>
                  </a:lnTo>
                  <a:lnTo>
                    <a:pt x="812" y="2"/>
                  </a:lnTo>
                  <a:lnTo>
                    <a:pt x="812" y="2"/>
                  </a:lnTo>
                  <a:lnTo>
                    <a:pt x="810" y="5"/>
                  </a:lnTo>
                  <a:lnTo>
                    <a:pt x="810" y="5"/>
                  </a:lnTo>
                  <a:lnTo>
                    <a:pt x="805" y="5"/>
                  </a:lnTo>
                  <a:lnTo>
                    <a:pt x="805" y="2"/>
                  </a:lnTo>
                  <a:lnTo>
                    <a:pt x="802" y="2"/>
                  </a:lnTo>
                  <a:lnTo>
                    <a:pt x="805" y="0"/>
                  </a:lnTo>
                  <a:lnTo>
                    <a:pt x="802" y="0"/>
                  </a:lnTo>
                  <a:lnTo>
                    <a:pt x="802" y="0"/>
                  </a:lnTo>
                  <a:lnTo>
                    <a:pt x="802" y="2"/>
                  </a:lnTo>
                  <a:lnTo>
                    <a:pt x="800" y="2"/>
                  </a:lnTo>
                  <a:lnTo>
                    <a:pt x="800" y="2"/>
                  </a:lnTo>
                  <a:lnTo>
                    <a:pt x="800" y="2"/>
                  </a:lnTo>
                  <a:lnTo>
                    <a:pt x="800" y="5"/>
                  </a:lnTo>
                  <a:lnTo>
                    <a:pt x="800" y="5"/>
                  </a:lnTo>
                  <a:lnTo>
                    <a:pt x="802" y="5"/>
                  </a:lnTo>
                  <a:lnTo>
                    <a:pt x="805" y="5"/>
                  </a:lnTo>
                  <a:lnTo>
                    <a:pt x="807" y="7"/>
                  </a:lnTo>
                  <a:lnTo>
                    <a:pt x="810" y="7"/>
                  </a:lnTo>
                  <a:lnTo>
                    <a:pt x="810" y="7"/>
                  </a:lnTo>
                  <a:lnTo>
                    <a:pt x="812" y="7"/>
                  </a:lnTo>
                  <a:lnTo>
                    <a:pt x="810" y="5"/>
                  </a:lnTo>
                  <a:lnTo>
                    <a:pt x="810" y="5"/>
                  </a:lnTo>
                  <a:lnTo>
                    <a:pt x="810" y="5"/>
                  </a:lnTo>
                  <a:lnTo>
                    <a:pt x="812" y="5"/>
                  </a:lnTo>
                  <a:lnTo>
                    <a:pt x="812" y="5"/>
                  </a:lnTo>
                  <a:close/>
                </a:path>
              </a:pathLst>
            </a:custGeom>
            <a:noFill/>
            <a:ln w="2" cap="rnd">
              <a:solidFill>
                <a:srgbClr val="F9F9F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196" name="Freeform 195"/>
            <p:cNvSpPr>
              <a:spLocks/>
            </p:cNvSpPr>
            <p:nvPr/>
          </p:nvSpPr>
          <p:spPr bwMode="auto">
            <a:xfrm>
              <a:off x="2724" y="2181"/>
              <a:ext cx="698" cy="583"/>
            </a:xfrm>
            <a:custGeom>
              <a:avLst/>
              <a:gdLst>
                <a:gd name="T0" fmla="*/ 655 w 698"/>
                <a:gd name="T1" fmla="*/ 74 h 583"/>
                <a:gd name="T2" fmla="*/ 632 w 698"/>
                <a:gd name="T3" fmla="*/ 55 h 583"/>
                <a:gd name="T4" fmla="*/ 570 w 698"/>
                <a:gd name="T5" fmla="*/ 26 h 583"/>
                <a:gd name="T6" fmla="*/ 523 w 698"/>
                <a:gd name="T7" fmla="*/ 7 h 583"/>
                <a:gd name="T8" fmla="*/ 525 w 698"/>
                <a:gd name="T9" fmla="*/ 60 h 583"/>
                <a:gd name="T10" fmla="*/ 497 w 698"/>
                <a:gd name="T11" fmla="*/ 60 h 583"/>
                <a:gd name="T12" fmla="*/ 426 w 698"/>
                <a:gd name="T13" fmla="*/ 55 h 583"/>
                <a:gd name="T14" fmla="*/ 414 w 698"/>
                <a:gd name="T15" fmla="*/ 15 h 583"/>
                <a:gd name="T16" fmla="*/ 357 w 698"/>
                <a:gd name="T17" fmla="*/ 24 h 583"/>
                <a:gd name="T18" fmla="*/ 298 w 698"/>
                <a:gd name="T19" fmla="*/ 10 h 583"/>
                <a:gd name="T20" fmla="*/ 248 w 698"/>
                <a:gd name="T21" fmla="*/ 57 h 583"/>
                <a:gd name="T22" fmla="*/ 251 w 698"/>
                <a:gd name="T23" fmla="*/ 83 h 583"/>
                <a:gd name="T24" fmla="*/ 225 w 698"/>
                <a:gd name="T25" fmla="*/ 121 h 583"/>
                <a:gd name="T26" fmla="*/ 218 w 698"/>
                <a:gd name="T27" fmla="*/ 149 h 583"/>
                <a:gd name="T28" fmla="*/ 189 w 698"/>
                <a:gd name="T29" fmla="*/ 175 h 583"/>
                <a:gd name="T30" fmla="*/ 144 w 698"/>
                <a:gd name="T31" fmla="*/ 175 h 583"/>
                <a:gd name="T32" fmla="*/ 118 w 698"/>
                <a:gd name="T33" fmla="*/ 213 h 583"/>
                <a:gd name="T34" fmla="*/ 111 w 698"/>
                <a:gd name="T35" fmla="*/ 239 h 583"/>
                <a:gd name="T36" fmla="*/ 118 w 698"/>
                <a:gd name="T37" fmla="*/ 263 h 583"/>
                <a:gd name="T38" fmla="*/ 137 w 698"/>
                <a:gd name="T39" fmla="*/ 313 h 583"/>
                <a:gd name="T40" fmla="*/ 149 w 698"/>
                <a:gd name="T41" fmla="*/ 329 h 583"/>
                <a:gd name="T42" fmla="*/ 137 w 698"/>
                <a:gd name="T43" fmla="*/ 336 h 583"/>
                <a:gd name="T44" fmla="*/ 94 w 698"/>
                <a:gd name="T45" fmla="*/ 317 h 583"/>
                <a:gd name="T46" fmla="*/ 75 w 698"/>
                <a:gd name="T47" fmla="*/ 313 h 583"/>
                <a:gd name="T48" fmla="*/ 49 w 698"/>
                <a:gd name="T49" fmla="*/ 327 h 583"/>
                <a:gd name="T50" fmla="*/ 75 w 698"/>
                <a:gd name="T51" fmla="*/ 374 h 583"/>
                <a:gd name="T52" fmla="*/ 90 w 698"/>
                <a:gd name="T53" fmla="*/ 398 h 583"/>
                <a:gd name="T54" fmla="*/ 97 w 698"/>
                <a:gd name="T55" fmla="*/ 438 h 583"/>
                <a:gd name="T56" fmla="*/ 83 w 698"/>
                <a:gd name="T57" fmla="*/ 464 h 583"/>
                <a:gd name="T58" fmla="*/ 61 w 698"/>
                <a:gd name="T59" fmla="*/ 483 h 583"/>
                <a:gd name="T60" fmla="*/ 31 w 698"/>
                <a:gd name="T61" fmla="*/ 521 h 583"/>
                <a:gd name="T62" fmla="*/ 14 w 698"/>
                <a:gd name="T63" fmla="*/ 549 h 583"/>
                <a:gd name="T64" fmla="*/ 4 w 698"/>
                <a:gd name="T65" fmla="*/ 573 h 583"/>
                <a:gd name="T66" fmla="*/ 23 w 698"/>
                <a:gd name="T67" fmla="*/ 583 h 583"/>
                <a:gd name="T68" fmla="*/ 94 w 698"/>
                <a:gd name="T69" fmla="*/ 559 h 583"/>
                <a:gd name="T70" fmla="*/ 111 w 698"/>
                <a:gd name="T71" fmla="*/ 540 h 583"/>
                <a:gd name="T72" fmla="*/ 123 w 698"/>
                <a:gd name="T73" fmla="*/ 495 h 583"/>
                <a:gd name="T74" fmla="*/ 139 w 698"/>
                <a:gd name="T75" fmla="*/ 519 h 583"/>
                <a:gd name="T76" fmla="*/ 161 w 698"/>
                <a:gd name="T77" fmla="*/ 514 h 583"/>
                <a:gd name="T78" fmla="*/ 184 w 698"/>
                <a:gd name="T79" fmla="*/ 512 h 583"/>
                <a:gd name="T80" fmla="*/ 187 w 698"/>
                <a:gd name="T81" fmla="*/ 486 h 583"/>
                <a:gd name="T82" fmla="*/ 225 w 698"/>
                <a:gd name="T83" fmla="*/ 457 h 583"/>
                <a:gd name="T84" fmla="*/ 220 w 698"/>
                <a:gd name="T85" fmla="*/ 441 h 583"/>
                <a:gd name="T86" fmla="*/ 239 w 698"/>
                <a:gd name="T87" fmla="*/ 436 h 583"/>
                <a:gd name="T88" fmla="*/ 253 w 698"/>
                <a:gd name="T89" fmla="*/ 422 h 583"/>
                <a:gd name="T90" fmla="*/ 272 w 698"/>
                <a:gd name="T91" fmla="*/ 436 h 583"/>
                <a:gd name="T92" fmla="*/ 307 w 698"/>
                <a:gd name="T93" fmla="*/ 460 h 583"/>
                <a:gd name="T94" fmla="*/ 355 w 698"/>
                <a:gd name="T95" fmla="*/ 443 h 583"/>
                <a:gd name="T96" fmla="*/ 376 w 698"/>
                <a:gd name="T97" fmla="*/ 426 h 583"/>
                <a:gd name="T98" fmla="*/ 442 w 698"/>
                <a:gd name="T99" fmla="*/ 374 h 583"/>
                <a:gd name="T100" fmla="*/ 459 w 698"/>
                <a:gd name="T101" fmla="*/ 362 h 583"/>
                <a:gd name="T102" fmla="*/ 442 w 698"/>
                <a:gd name="T103" fmla="*/ 362 h 583"/>
                <a:gd name="T104" fmla="*/ 431 w 698"/>
                <a:gd name="T105" fmla="*/ 379 h 583"/>
                <a:gd name="T106" fmla="*/ 440 w 698"/>
                <a:gd name="T107" fmla="*/ 348 h 583"/>
                <a:gd name="T108" fmla="*/ 473 w 698"/>
                <a:gd name="T109" fmla="*/ 351 h 583"/>
                <a:gd name="T110" fmla="*/ 487 w 698"/>
                <a:gd name="T111" fmla="*/ 348 h 583"/>
                <a:gd name="T112" fmla="*/ 568 w 698"/>
                <a:gd name="T113" fmla="*/ 317 h 583"/>
                <a:gd name="T114" fmla="*/ 549 w 698"/>
                <a:gd name="T115" fmla="*/ 301 h 583"/>
                <a:gd name="T116" fmla="*/ 601 w 698"/>
                <a:gd name="T117" fmla="*/ 287 h 583"/>
                <a:gd name="T118" fmla="*/ 615 w 698"/>
                <a:gd name="T119" fmla="*/ 256 h 583"/>
                <a:gd name="T120" fmla="*/ 644 w 698"/>
                <a:gd name="T121" fmla="*/ 228 h 583"/>
                <a:gd name="T122" fmla="*/ 672 w 698"/>
                <a:gd name="T123" fmla="*/ 126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98" h="583">
                  <a:moveTo>
                    <a:pt x="698" y="116"/>
                  </a:moveTo>
                  <a:lnTo>
                    <a:pt x="693" y="109"/>
                  </a:lnTo>
                  <a:lnTo>
                    <a:pt x="693" y="109"/>
                  </a:lnTo>
                  <a:lnTo>
                    <a:pt x="693" y="107"/>
                  </a:lnTo>
                  <a:lnTo>
                    <a:pt x="693" y="104"/>
                  </a:lnTo>
                  <a:lnTo>
                    <a:pt x="693" y="102"/>
                  </a:lnTo>
                  <a:lnTo>
                    <a:pt x="693" y="100"/>
                  </a:lnTo>
                  <a:lnTo>
                    <a:pt x="693" y="97"/>
                  </a:lnTo>
                  <a:lnTo>
                    <a:pt x="691" y="97"/>
                  </a:lnTo>
                  <a:lnTo>
                    <a:pt x="677" y="93"/>
                  </a:lnTo>
                  <a:lnTo>
                    <a:pt x="672" y="93"/>
                  </a:lnTo>
                  <a:lnTo>
                    <a:pt x="672" y="90"/>
                  </a:lnTo>
                  <a:lnTo>
                    <a:pt x="670" y="88"/>
                  </a:lnTo>
                  <a:lnTo>
                    <a:pt x="670" y="86"/>
                  </a:lnTo>
                  <a:lnTo>
                    <a:pt x="670" y="83"/>
                  </a:lnTo>
                  <a:lnTo>
                    <a:pt x="670" y="78"/>
                  </a:lnTo>
                  <a:lnTo>
                    <a:pt x="667" y="76"/>
                  </a:lnTo>
                  <a:lnTo>
                    <a:pt x="665" y="76"/>
                  </a:lnTo>
                  <a:lnTo>
                    <a:pt x="663" y="74"/>
                  </a:lnTo>
                  <a:lnTo>
                    <a:pt x="660" y="74"/>
                  </a:lnTo>
                  <a:lnTo>
                    <a:pt x="658" y="74"/>
                  </a:lnTo>
                  <a:lnTo>
                    <a:pt x="658" y="74"/>
                  </a:lnTo>
                  <a:lnTo>
                    <a:pt x="655" y="74"/>
                  </a:lnTo>
                  <a:lnTo>
                    <a:pt x="655" y="76"/>
                  </a:lnTo>
                  <a:lnTo>
                    <a:pt x="655" y="76"/>
                  </a:lnTo>
                  <a:lnTo>
                    <a:pt x="653" y="78"/>
                  </a:lnTo>
                  <a:lnTo>
                    <a:pt x="653" y="78"/>
                  </a:lnTo>
                  <a:lnTo>
                    <a:pt x="653" y="78"/>
                  </a:lnTo>
                  <a:lnTo>
                    <a:pt x="651" y="81"/>
                  </a:lnTo>
                  <a:lnTo>
                    <a:pt x="651" y="81"/>
                  </a:lnTo>
                  <a:lnTo>
                    <a:pt x="651" y="81"/>
                  </a:lnTo>
                  <a:lnTo>
                    <a:pt x="648" y="81"/>
                  </a:lnTo>
                  <a:lnTo>
                    <a:pt x="644" y="78"/>
                  </a:lnTo>
                  <a:lnTo>
                    <a:pt x="644" y="76"/>
                  </a:lnTo>
                  <a:lnTo>
                    <a:pt x="644" y="74"/>
                  </a:lnTo>
                  <a:lnTo>
                    <a:pt x="644" y="69"/>
                  </a:lnTo>
                  <a:lnTo>
                    <a:pt x="644" y="69"/>
                  </a:lnTo>
                  <a:lnTo>
                    <a:pt x="644" y="69"/>
                  </a:lnTo>
                  <a:lnTo>
                    <a:pt x="644" y="67"/>
                  </a:lnTo>
                  <a:lnTo>
                    <a:pt x="644" y="64"/>
                  </a:lnTo>
                  <a:lnTo>
                    <a:pt x="644" y="64"/>
                  </a:lnTo>
                  <a:lnTo>
                    <a:pt x="644" y="62"/>
                  </a:lnTo>
                  <a:lnTo>
                    <a:pt x="644" y="62"/>
                  </a:lnTo>
                  <a:lnTo>
                    <a:pt x="641" y="60"/>
                  </a:lnTo>
                  <a:lnTo>
                    <a:pt x="637" y="57"/>
                  </a:lnTo>
                  <a:lnTo>
                    <a:pt x="632" y="55"/>
                  </a:lnTo>
                  <a:lnTo>
                    <a:pt x="629" y="55"/>
                  </a:lnTo>
                  <a:lnTo>
                    <a:pt x="629" y="55"/>
                  </a:lnTo>
                  <a:lnTo>
                    <a:pt x="627" y="55"/>
                  </a:lnTo>
                  <a:lnTo>
                    <a:pt x="625" y="55"/>
                  </a:lnTo>
                  <a:lnTo>
                    <a:pt x="620" y="50"/>
                  </a:lnTo>
                  <a:lnTo>
                    <a:pt x="618" y="50"/>
                  </a:lnTo>
                  <a:lnTo>
                    <a:pt x="615" y="48"/>
                  </a:lnTo>
                  <a:lnTo>
                    <a:pt x="613" y="48"/>
                  </a:lnTo>
                  <a:lnTo>
                    <a:pt x="610" y="48"/>
                  </a:lnTo>
                  <a:lnTo>
                    <a:pt x="610" y="48"/>
                  </a:lnTo>
                  <a:lnTo>
                    <a:pt x="608" y="43"/>
                  </a:lnTo>
                  <a:lnTo>
                    <a:pt x="603" y="41"/>
                  </a:lnTo>
                  <a:lnTo>
                    <a:pt x="599" y="36"/>
                  </a:lnTo>
                  <a:lnTo>
                    <a:pt x="587" y="29"/>
                  </a:lnTo>
                  <a:lnTo>
                    <a:pt x="587" y="29"/>
                  </a:lnTo>
                  <a:lnTo>
                    <a:pt x="584" y="29"/>
                  </a:lnTo>
                  <a:lnTo>
                    <a:pt x="584" y="29"/>
                  </a:lnTo>
                  <a:lnTo>
                    <a:pt x="580" y="29"/>
                  </a:lnTo>
                  <a:lnTo>
                    <a:pt x="577" y="31"/>
                  </a:lnTo>
                  <a:lnTo>
                    <a:pt x="575" y="31"/>
                  </a:lnTo>
                  <a:lnTo>
                    <a:pt x="573" y="29"/>
                  </a:lnTo>
                  <a:lnTo>
                    <a:pt x="573" y="29"/>
                  </a:lnTo>
                  <a:lnTo>
                    <a:pt x="570" y="26"/>
                  </a:lnTo>
                  <a:lnTo>
                    <a:pt x="568" y="26"/>
                  </a:lnTo>
                  <a:lnTo>
                    <a:pt x="566" y="24"/>
                  </a:lnTo>
                  <a:lnTo>
                    <a:pt x="566" y="22"/>
                  </a:lnTo>
                  <a:lnTo>
                    <a:pt x="563" y="19"/>
                  </a:lnTo>
                  <a:lnTo>
                    <a:pt x="561" y="17"/>
                  </a:lnTo>
                  <a:lnTo>
                    <a:pt x="542" y="7"/>
                  </a:lnTo>
                  <a:lnTo>
                    <a:pt x="537" y="3"/>
                  </a:lnTo>
                  <a:lnTo>
                    <a:pt x="537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2" y="0"/>
                  </a:lnTo>
                  <a:lnTo>
                    <a:pt x="532" y="3"/>
                  </a:lnTo>
                  <a:lnTo>
                    <a:pt x="530" y="5"/>
                  </a:lnTo>
                  <a:lnTo>
                    <a:pt x="530" y="5"/>
                  </a:lnTo>
                  <a:lnTo>
                    <a:pt x="528" y="5"/>
                  </a:lnTo>
                  <a:lnTo>
                    <a:pt x="528" y="5"/>
                  </a:lnTo>
                  <a:lnTo>
                    <a:pt x="525" y="5"/>
                  </a:lnTo>
                  <a:lnTo>
                    <a:pt x="525" y="7"/>
                  </a:lnTo>
                  <a:lnTo>
                    <a:pt x="523" y="7"/>
                  </a:lnTo>
                  <a:lnTo>
                    <a:pt x="523" y="7"/>
                  </a:lnTo>
                  <a:lnTo>
                    <a:pt x="523" y="7"/>
                  </a:lnTo>
                  <a:lnTo>
                    <a:pt x="523" y="7"/>
                  </a:lnTo>
                  <a:lnTo>
                    <a:pt x="523" y="7"/>
                  </a:lnTo>
                  <a:lnTo>
                    <a:pt x="523" y="10"/>
                  </a:lnTo>
                  <a:lnTo>
                    <a:pt x="523" y="12"/>
                  </a:lnTo>
                  <a:lnTo>
                    <a:pt x="523" y="15"/>
                  </a:lnTo>
                  <a:lnTo>
                    <a:pt x="528" y="17"/>
                  </a:lnTo>
                  <a:lnTo>
                    <a:pt x="528" y="19"/>
                  </a:lnTo>
                  <a:lnTo>
                    <a:pt x="528" y="22"/>
                  </a:lnTo>
                  <a:lnTo>
                    <a:pt x="528" y="29"/>
                  </a:lnTo>
                  <a:lnTo>
                    <a:pt x="528" y="31"/>
                  </a:lnTo>
                  <a:lnTo>
                    <a:pt x="528" y="33"/>
                  </a:lnTo>
                  <a:lnTo>
                    <a:pt x="525" y="36"/>
                  </a:lnTo>
                  <a:lnTo>
                    <a:pt x="525" y="38"/>
                  </a:lnTo>
                  <a:lnTo>
                    <a:pt x="525" y="41"/>
                  </a:lnTo>
                  <a:lnTo>
                    <a:pt x="525" y="41"/>
                  </a:lnTo>
                  <a:lnTo>
                    <a:pt x="528" y="45"/>
                  </a:lnTo>
                  <a:lnTo>
                    <a:pt x="528" y="48"/>
                  </a:lnTo>
                  <a:lnTo>
                    <a:pt x="528" y="48"/>
                  </a:lnTo>
                  <a:lnTo>
                    <a:pt x="528" y="52"/>
                  </a:lnTo>
                  <a:lnTo>
                    <a:pt x="525" y="52"/>
                  </a:lnTo>
                  <a:lnTo>
                    <a:pt x="525" y="55"/>
                  </a:lnTo>
                  <a:lnTo>
                    <a:pt x="528" y="57"/>
                  </a:lnTo>
                  <a:lnTo>
                    <a:pt x="528" y="57"/>
                  </a:lnTo>
                  <a:lnTo>
                    <a:pt x="525" y="57"/>
                  </a:lnTo>
                  <a:lnTo>
                    <a:pt x="525" y="60"/>
                  </a:lnTo>
                  <a:lnTo>
                    <a:pt x="521" y="67"/>
                  </a:lnTo>
                  <a:lnTo>
                    <a:pt x="518" y="69"/>
                  </a:lnTo>
                  <a:lnTo>
                    <a:pt x="516" y="71"/>
                  </a:lnTo>
                  <a:lnTo>
                    <a:pt x="511" y="71"/>
                  </a:lnTo>
                  <a:lnTo>
                    <a:pt x="504" y="69"/>
                  </a:lnTo>
                  <a:lnTo>
                    <a:pt x="504" y="67"/>
                  </a:lnTo>
                  <a:lnTo>
                    <a:pt x="504" y="64"/>
                  </a:lnTo>
                  <a:lnTo>
                    <a:pt x="504" y="64"/>
                  </a:lnTo>
                  <a:lnTo>
                    <a:pt x="504" y="62"/>
                  </a:lnTo>
                  <a:lnTo>
                    <a:pt x="504" y="62"/>
                  </a:lnTo>
                  <a:lnTo>
                    <a:pt x="504" y="60"/>
                  </a:lnTo>
                  <a:lnTo>
                    <a:pt x="506" y="57"/>
                  </a:lnTo>
                  <a:lnTo>
                    <a:pt x="506" y="57"/>
                  </a:lnTo>
                  <a:lnTo>
                    <a:pt x="506" y="55"/>
                  </a:lnTo>
                  <a:lnTo>
                    <a:pt x="506" y="55"/>
                  </a:lnTo>
                  <a:lnTo>
                    <a:pt x="506" y="55"/>
                  </a:lnTo>
                  <a:lnTo>
                    <a:pt x="504" y="55"/>
                  </a:lnTo>
                  <a:lnTo>
                    <a:pt x="502" y="55"/>
                  </a:lnTo>
                  <a:lnTo>
                    <a:pt x="502" y="57"/>
                  </a:lnTo>
                  <a:lnTo>
                    <a:pt x="499" y="57"/>
                  </a:lnTo>
                  <a:lnTo>
                    <a:pt x="499" y="57"/>
                  </a:lnTo>
                  <a:lnTo>
                    <a:pt x="497" y="60"/>
                  </a:lnTo>
                  <a:lnTo>
                    <a:pt x="497" y="60"/>
                  </a:lnTo>
                  <a:lnTo>
                    <a:pt x="494" y="60"/>
                  </a:lnTo>
                  <a:lnTo>
                    <a:pt x="492" y="60"/>
                  </a:lnTo>
                  <a:lnTo>
                    <a:pt x="490" y="60"/>
                  </a:lnTo>
                  <a:lnTo>
                    <a:pt x="485" y="60"/>
                  </a:lnTo>
                  <a:lnTo>
                    <a:pt x="478" y="57"/>
                  </a:lnTo>
                  <a:lnTo>
                    <a:pt x="468" y="50"/>
                  </a:lnTo>
                  <a:lnTo>
                    <a:pt x="466" y="50"/>
                  </a:lnTo>
                  <a:lnTo>
                    <a:pt x="464" y="50"/>
                  </a:lnTo>
                  <a:lnTo>
                    <a:pt x="464" y="50"/>
                  </a:lnTo>
                  <a:lnTo>
                    <a:pt x="461" y="50"/>
                  </a:lnTo>
                  <a:lnTo>
                    <a:pt x="461" y="50"/>
                  </a:lnTo>
                  <a:lnTo>
                    <a:pt x="459" y="52"/>
                  </a:lnTo>
                  <a:lnTo>
                    <a:pt x="454" y="52"/>
                  </a:lnTo>
                  <a:lnTo>
                    <a:pt x="452" y="55"/>
                  </a:lnTo>
                  <a:lnTo>
                    <a:pt x="447" y="60"/>
                  </a:lnTo>
                  <a:lnTo>
                    <a:pt x="442" y="67"/>
                  </a:lnTo>
                  <a:lnTo>
                    <a:pt x="440" y="67"/>
                  </a:lnTo>
                  <a:lnTo>
                    <a:pt x="440" y="67"/>
                  </a:lnTo>
                  <a:lnTo>
                    <a:pt x="440" y="67"/>
                  </a:lnTo>
                  <a:lnTo>
                    <a:pt x="438" y="64"/>
                  </a:lnTo>
                  <a:lnTo>
                    <a:pt x="435" y="62"/>
                  </a:lnTo>
                  <a:lnTo>
                    <a:pt x="428" y="57"/>
                  </a:lnTo>
                  <a:lnTo>
                    <a:pt x="426" y="55"/>
                  </a:lnTo>
                  <a:lnTo>
                    <a:pt x="423" y="55"/>
                  </a:lnTo>
                  <a:lnTo>
                    <a:pt x="421" y="55"/>
                  </a:lnTo>
                  <a:lnTo>
                    <a:pt x="421" y="55"/>
                  </a:lnTo>
                  <a:lnTo>
                    <a:pt x="419" y="55"/>
                  </a:lnTo>
                  <a:lnTo>
                    <a:pt x="414" y="57"/>
                  </a:lnTo>
                  <a:lnTo>
                    <a:pt x="414" y="57"/>
                  </a:lnTo>
                  <a:lnTo>
                    <a:pt x="414" y="57"/>
                  </a:lnTo>
                  <a:lnTo>
                    <a:pt x="414" y="55"/>
                  </a:lnTo>
                  <a:lnTo>
                    <a:pt x="414" y="55"/>
                  </a:lnTo>
                  <a:lnTo>
                    <a:pt x="414" y="52"/>
                  </a:lnTo>
                  <a:lnTo>
                    <a:pt x="416" y="50"/>
                  </a:lnTo>
                  <a:lnTo>
                    <a:pt x="419" y="43"/>
                  </a:lnTo>
                  <a:lnTo>
                    <a:pt x="426" y="36"/>
                  </a:lnTo>
                  <a:lnTo>
                    <a:pt x="426" y="33"/>
                  </a:lnTo>
                  <a:lnTo>
                    <a:pt x="426" y="31"/>
                  </a:lnTo>
                  <a:lnTo>
                    <a:pt x="426" y="29"/>
                  </a:lnTo>
                  <a:lnTo>
                    <a:pt x="426" y="26"/>
                  </a:lnTo>
                  <a:lnTo>
                    <a:pt x="426" y="22"/>
                  </a:lnTo>
                  <a:lnTo>
                    <a:pt x="426" y="15"/>
                  </a:lnTo>
                  <a:lnTo>
                    <a:pt x="421" y="7"/>
                  </a:lnTo>
                  <a:lnTo>
                    <a:pt x="419" y="10"/>
                  </a:lnTo>
                  <a:lnTo>
                    <a:pt x="414" y="15"/>
                  </a:lnTo>
                  <a:lnTo>
                    <a:pt x="414" y="15"/>
                  </a:lnTo>
                  <a:lnTo>
                    <a:pt x="409" y="15"/>
                  </a:lnTo>
                  <a:lnTo>
                    <a:pt x="409" y="15"/>
                  </a:lnTo>
                  <a:lnTo>
                    <a:pt x="407" y="15"/>
                  </a:lnTo>
                  <a:lnTo>
                    <a:pt x="407" y="17"/>
                  </a:lnTo>
                  <a:lnTo>
                    <a:pt x="405" y="17"/>
                  </a:lnTo>
                  <a:lnTo>
                    <a:pt x="405" y="17"/>
                  </a:lnTo>
                  <a:lnTo>
                    <a:pt x="400" y="17"/>
                  </a:lnTo>
                  <a:lnTo>
                    <a:pt x="393" y="15"/>
                  </a:lnTo>
                  <a:lnTo>
                    <a:pt x="393" y="15"/>
                  </a:lnTo>
                  <a:lnTo>
                    <a:pt x="390" y="15"/>
                  </a:lnTo>
                  <a:lnTo>
                    <a:pt x="388" y="15"/>
                  </a:lnTo>
                  <a:lnTo>
                    <a:pt x="388" y="15"/>
                  </a:lnTo>
                  <a:lnTo>
                    <a:pt x="388" y="17"/>
                  </a:lnTo>
                  <a:lnTo>
                    <a:pt x="386" y="17"/>
                  </a:lnTo>
                  <a:lnTo>
                    <a:pt x="383" y="17"/>
                  </a:lnTo>
                  <a:lnTo>
                    <a:pt x="362" y="17"/>
                  </a:lnTo>
                  <a:lnTo>
                    <a:pt x="360" y="17"/>
                  </a:lnTo>
                  <a:lnTo>
                    <a:pt x="357" y="19"/>
                  </a:lnTo>
                  <a:lnTo>
                    <a:pt x="357" y="19"/>
                  </a:lnTo>
                  <a:lnTo>
                    <a:pt x="357" y="19"/>
                  </a:lnTo>
                  <a:lnTo>
                    <a:pt x="357" y="22"/>
                  </a:lnTo>
                  <a:lnTo>
                    <a:pt x="357" y="22"/>
                  </a:lnTo>
                  <a:lnTo>
                    <a:pt x="357" y="24"/>
                  </a:lnTo>
                  <a:lnTo>
                    <a:pt x="357" y="24"/>
                  </a:lnTo>
                  <a:lnTo>
                    <a:pt x="357" y="24"/>
                  </a:lnTo>
                  <a:lnTo>
                    <a:pt x="355" y="24"/>
                  </a:lnTo>
                  <a:lnTo>
                    <a:pt x="348" y="29"/>
                  </a:lnTo>
                  <a:lnTo>
                    <a:pt x="348" y="29"/>
                  </a:lnTo>
                  <a:lnTo>
                    <a:pt x="336" y="29"/>
                  </a:lnTo>
                  <a:lnTo>
                    <a:pt x="334" y="29"/>
                  </a:lnTo>
                  <a:lnTo>
                    <a:pt x="326" y="26"/>
                  </a:lnTo>
                  <a:lnTo>
                    <a:pt x="324" y="26"/>
                  </a:lnTo>
                  <a:lnTo>
                    <a:pt x="322" y="26"/>
                  </a:lnTo>
                  <a:lnTo>
                    <a:pt x="322" y="26"/>
                  </a:lnTo>
                  <a:lnTo>
                    <a:pt x="322" y="24"/>
                  </a:lnTo>
                  <a:lnTo>
                    <a:pt x="317" y="22"/>
                  </a:lnTo>
                  <a:lnTo>
                    <a:pt x="317" y="19"/>
                  </a:lnTo>
                  <a:lnTo>
                    <a:pt x="315" y="19"/>
                  </a:lnTo>
                  <a:lnTo>
                    <a:pt x="315" y="17"/>
                  </a:lnTo>
                  <a:lnTo>
                    <a:pt x="307" y="7"/>
                  </a:lnTo>
                  <a:lnTo>
                    <a:pt x="305" y="5"/>
                  </a:lnTo>
                  <a:lnTo>
                    <a:pt x="300" y="5"/>
                  </a:lnTo>
                  <a:lnTo>
                    <a:pt x="296" y="3"/>
                  </a:lnTo>
                  <a:lnTo>
                    <a:pt x="296" y="5"/>
                  </a:lnTo>
                  <a:lnTo>
                    <a:pt x="296" y="5"/>
                  </a:lnTo>
                  <a:lnTo>
                    <a:pt x="298" y="10"/>
                  </a:lnTo>
                  <a:lnTo>
                    <a:pt x="300" y="12"/>
                  </a:lnTo>
                  <a:lnTo>
                    <a:pt x="300" y="15"/>
                  </a:lnTo>
                  <a:lnTo>
                    <a:pt x="300" y="15"/>
                  </a:lnTo>
                  <a:lnTo>
                    <a:pt x="300" y="17"/>
                  </a:lnTo>
                  <a:lnTo>
                    <a:pt x="300" y="17"/>
                  </a:lnTo>
                  <a:lnTo>
                    <a:pt x="298" y="19"/>
                  </a:lnTo>
                  <a:lnTo>
                    <a:pt x="298" y="19"/>
                  </a:lnTo>
                  <a:lnTo>
                    <a:pt x="296" y="24"/>
                  </a:lnTo>
                  <a:lnTo>
                    <a:pt x="293" y="24"/>
                  </a:lnTo>
                  <a:lnTo>
                    <a:pt x="293" y="24"/>
                  </a:lnTo>
                  <a:lnTo>
                    <a:pt x="291" y="24"/>
                  </a:lnTo>
                  <a:lnTo>
                    <a:pt x="286" y="26"/>
                  </a:lnTo>
                  <a:lnTo>
                    <a:pt x="281" y="26"/>
                  </a:lnTo>
                  <a:lnTo>
                    <a:pt x="279" y="29"/>
                  </a:lnTo>
                  <a:lnTo>
                    <a:pt x="270" y="38"/>
                  </a:lnTo>
                  <a:lnTo>
                    <a:pt x="267" y="38"/>
                  </a:lnTo>
                  <a:lnTo>
                    <a:pt x="262" y="41"/>
                  </a:lnTo>
                  <a:lnTo>
                    <a:pt x="258" y="43"/>
                  </a:lnTo>
                  <a:lnTo>
                    <a:pt x="258" y="43"/>
                  </a:lnTo>
                  <a:lnTo>
                    <a:pt x="255" y="45"/>
                  </a:lnTo>
                  <a:lnTo>
                    <a:pt x="248" y="55"/>
                  </a:lnTo>
                  <a:lnTo>
                    <a:pt x="248" y="55"/>
                  </a:lnTo>
                  <a:lnTo>
                    <a:pt x="248" y="57"/>
                  </a:lnTo>
                  <a:lnTo>
                    <a:pt x="248" y="57"/>
                  </a:lnTo>
                  <a:lnTo>
                    <a:pt x="251" y="60"/>
                  </a:lnTo>
                  <a:lnTo>
                    <a:pt x="251" y="60"/>
                  </a:lnTo>
                  <a:lnTo>
                    <a:pt x="251" y="60"/>
                  </a:lnTo>
                  <a:lnTo>
                    <a:pt x="251" y="62"/>
                  </a:lnTo>
                  <a:lnTo>
                    <a:pt x="251" y="62"/>
                  </a:lnTo>
                  <a:lnTo>
                    <a:pt x="251" y="64"/>
                  </a:lnTo>
                  <a:lnTo>
                    <a:pt x="248" y="64"/>
                  </a:lnTo>
                  <a:lnTo>
                    <a:pt x="248" y="64"/>
                  </a:lnTo>
                  <a:lnTo>
                    <a:pt x="246" y="67"/>
                  </a:lnTo>
                  <a:lnTo>
                    <a:pt x="246" y="67"/>
                  </a:lnTo>
                  <a:lnTo>
                    <a:pt x="246" y="67"/>
                  </a:lnTo>
                  <a:lnTo>
                    <a:pt x="244" y="71"/>
                  </a:lnTo>
                  <a:lnTo>
                    <a:pt x="244" y="74"/>
                  </a:lnTo>
                  <a:lnTo>
                    <a:pt x="244" y="74"/>
                  </a:lnTo>
                  <a:lnTo>
                    <a:pt x="246" y="76"/>
                  </a:lnTo>
                  <a:lnTo>
                    <a:pt x="246" y="76"/>
                  </a:lnTo>
                  <a:lnTo>
                    <a:pt x="248" y="78"/>
                  </a:lnTo>
                  <a:lnTo>
                    <a:pt x="251" y="78"/>
                  </a:lnTo>
                  <a:lnTo>
                    <a:pt x="251" y="78"/>
                  </a:lnTo>
                  <a:lnTo>
                    <a:pt x="251" y="81"/>
                  </a:lnTo>
                  <a:lnTo>
                    <a:pt x="251" y="81"/>
                  </a:lnTo>
                  <a:lnTo>
                    <a:pt x="251" y="83"/>
                  </a:lnTo>
                  <a:lnTo>
                    <a:pt x="251" y="86"/>
                  </a:lnTo>
                  <a:lnTo>
                    <a:pt x="251" y="86"/>
                  </a:lnTo>
                  <a:lnTo>
                    <a:pt x="251" y="88"/>
                  </a:lnTo>
                  <a:lnTo>
                    <a:pt x="248" y="90"/>
                  </a:lnTo>
                  <a:lnTo>
                    <a:pt x="248" y="90"/>
                  </a:lnTo>
                  <a:lnTo>
                    <a:pt x="248" y="90"/>
                  </a:lnTo>
                  <a:lnTo>
                    <a:pt x="246" y="90"/>
                  </a:lnTo>
                  <a:lnTo>
                    <a:pt x="246" y="90"/>
                  </a:lnTo>
                  <a:lnTo>
                    <a:pt x="246" y="90"/>
                  </a:lnTo>
                  <a:lnTo>
                    <a:pt x="246" y="93"/>
                  </a:lnTo>
                  <a:lnTo>
                    <a:pt x="244" y="95"/>
                  </a:lnTo>
                  <a:lnTo>
                    <a:pt x="244" y="95"/>
                  </a:lnTo>
                  <a:lnTo>
                    <a:pt x="244" y="95"/>
                  </a:lnTo>
                  <a:lnTo>
                    <a:pt x="244" y="95"/>
                  </a:lnTo>
                  <a:lnTo>
                    <a:pt x="241" y="93"/>
                  </a:lnTo>
                  <a:lnTo>
                    <a:pt x="241" y="93"/>
                  </a:lnTo>
                  <a:lnTo>
                    <a:pt x="239" y="93"/>
                  </a:lnTo>
                  <a:lnTo>
                    <a:pt x="239" y="95"/>
                  </a:lnTo>
                  <a:lnTo>
                    <a:pt x="239" y="95"/>
                  </a:lnTo>
                  <a:lnTo>
                    <a:pt x="239" y="100"/>
                  </a:lnTo>
                  <a:lnTo>
                    <a:pt x="239" y="102"/>
                  </a:lnTo>
                  <a:lnTo>
                    <a:pt x="236" y="104"/>
                  </a:lnTo>
                  <a:lnTo>
                    <a:pt x="225" y="121"/>
                  </a:lnTo>
                  <a:lnTo>
                    <a:pt x="225" y="123"/>
                  </a:lnTo>
                  <a:lnTo>
                    <a:pt x="225" y="126"/>
                  </a:lnTo>
                  <a:lnTo>
                    <a:pt x="225" y="128"/>
                  </a:lnTo>
                  <a:lnTo>
                    <a:pt x="222" y="131"/>
                  </a:lnTo>
                  <a:lnTo>
                    <a:pt x="222" y="133"/>
                  </a:lnTo>
                  <a:lnTo>
                    <a:pt x="222" y="135"/>
                  </a:lnTo>
                  <a:lnTo>
                    <a:pt x="222" y="138"/>
                  </a:lnTo>
                  <a:lnTo>
                    <a:pt x="225" y="138"/>
                  </a:lnTo>
                  <a:lnTo>
                    <a:pt x="225" y="140"/>
                  </a:lnTo>
                  <a:lnTo>
                    <a:pt x="229" y="142"/>
                  </a:lnTo>
                  <a:lnTo>
                    <a:pt x="229" y="145"/>
                  </a:lnTo>
                  <a:lnTo>
                    <a:pt x="229" y="145"/>
                  </a:lnTo>
                  <a:lnTo>
                    <a:pt x="229" y="147"/>
                  </a:lnTo>
                  <a:lnTo>
                    <a:pt x="229" y="149"/>
                  </a:lnTo>
                  <a:lnTo>
                    <a:pt x="229" y="149"/>
                  </a:lnTo>
                  <a:lnTo>
                    <a:pt x="229" y="152"/>
                  </a:lnTo>
                  <a:lnTo>
                    <a:pt x="227" y="152"/>
                  </a:lnTo>
                  <a:lnTo>
                    <a:pt x="227" y="152"/>
                  </a:lnTo>
                  <a:lnTo>
                    <a:pt x="227" y="152"/>
                  </a:lnTo>
                  <a:lnTo>
                    <a:pt x="225" y="152"/>
                  </a:lnTo>
                  <a:lnTo>
                    <a:pt x="220" y="149"/>
                  </a:lnTo>
                  <a:lnTo>
                    <a:pt x="218" y="149"/>
                  </a:lnTo>
                  <a:lnTo>
                    <a:pt x="218" y="149"/>
                  </a:lnTo>
                  <a:lnTo>
                    <a:pt x="218" y="149"/>
                  </a:lnTo>
                  <a:lnTo>
                    <a:pt x="215" y="152"/>
                  </a:lnTo>
                  <a:lnTo>
                    <a:pt x="215" y="152"/>
                  </a:lnTo>
                  <a:lnTo>
                    <a:pt x="215" y="154"/>
                  </a:lnTo>
                  <a:lnTo>
                    <a:pt x="215" y="154"/>
                  </a:lnTo>
                  <a:lnTo>
                    <a:pt x="215" y="154"/>
                  </a:lnTo>
                  <a:lnTo>
                    <a:pt x="215" y="154"/>
                  </a:lnTo>
                  <a:lnTo>
                    <a:pt x="215" y="157"/>
                  </a:lnTo>
                  <a:lnTo>
                    <a:pt x="215" y="157"/>
                  </a:lnTo>
                  <a:lnTo>
                    <a:pt x="215" y="157"/>
                  </a:lnTo>
                  <a:lnTo>
                    <a:pt x="213" y="161"/>
                  </a:lnTo>
                  <a:lnTo>
                    <a:pt x="210" y="161"/>
                  </a:lnTo>
                  <a:lnTo>
                    <a:pt x="208" y="171"/>
                  </a:lnTo>
                  <a:lnTo>
                    <a:pt x="206" y="173"/>
                  </a:lnTo>
                  <a:lnTo>
                    <a:pt x="206" y="175"/>
                  </a:lnTo>
                  <a:lnTo>
                    <a:pt x="203" y="178"/>
                  </a:lnTo>
                  <a:lnTo>
                    <a:pt x="201" y="178"/>
                  </a:lnTo>
                  <a:lnTo>
                    <a:pt x="201" y="178"/>
                  </a:lnTo>
                  <a:lnTo>
                    <a:pt x="194" y="178"/>
                  </a:lnTo>
                  <a:lnTo>
                    <a:pt x="194" y="178"/>
                  </a:lnTo>
                  <a:lnTo>
                    <a:pt x="191" y="178"/>
                  </a:lnTo>
                  <a:lnTo>
                    <a:pt x="191" y="175"/>
                  </a:lnTo>
                  <a:lnTo>
                    <a:pt x="189" y="175"/>
                  </a:lnTo>
                  <a:lnTo>
                    <a:pt x="189" y="175"/>
                  </a:lnTo>
                  <a:lnTo>
                    <a:pt x="187" y="175"/>
                  </a:lnTo>
                  <a:lnTo>
                    <a:pt x="187" y="175"/>
                  </a:lnTo>
                  <a:lnTo>
                    <a:pt x="184" y="173"/>
                  </a:lnTo>
                  <a:lnTo>
                    <a:pt x="184" y="173"/>
                  </a:lnTo>
                  <a:lnTo>
                    <a:pt x="184" y="173"/>
                  </a:lnTo>
                  <a:lnTo>
                    <a:pt x="182" y="171"/>
                  </a:lnTo>
                  <a:lnTo>
                    <a:pt x="182" y="171"/>
                  </a:lnTo>
                  <a:lnTo>
                    <a:pt x="170" y="173"/>
                  </a:lnTo>
                  <a:lnTo>
                    <a:pt x="168" y="173"/>
                  </a:lnTo>
                  <a:lnTo>
                    <a:pt x="165" y="173"/>
                  </a:lnTo>
                  <a:lnTo>
                    <a:pt x="163" y="173"/>
                  </a:lnTo>
                  <a:lnTo>
                    <a:pt x="163" y="175"/>
                  </a:lnTo>
                  <a:lnTo>
                    <a:pt x="161" y="175"/>
                  </a:lnTo>
                  <a:lnTo>
                    <a:pt x="161" y="175"/>
                  </a:lnTo>
                  <a:lnTo>
                    <a:pt x="161" y="175"/>
                  </a:lnTo>
                  <a:lnTo>
                    <a:pt x="158" y="173"/>
                  </a:lnTo>
                  <a:lnTo>
                    <a:pt x="158" y="173"/>
                  </a:lnTo>
                  <a:lnTo>
                    <a:pt x="156" y="173"/>
                  </a:lnTo>
                  <a:lnTo>
                    <a:pt x="147" y="173"/>
                  </a:lnTo>
                  <a:lnTo>
                    <a:pt x="147" y="175"/>
                  </a:lnTo>
                  <a:lnTo>
                    <a:pt x="144" y="175"/>
                  </a:lnTo>
                  <a:lnTo>
                    <a:pt x="144" y="175"/>
                  </a:lnTo>
                  <a:lnTo>
                    <a:pt x="144" y="175"/>
                  </a:lnTo>
                  <a:lnTo>
                    <a:pt x="144" y="175"/>
                  </a:lnTo>
                  <a:lnTo>
                    <a:pt x="144" y="178"/>
                  </a:lnTo>
                  <a:lnTo>
                    <a:pt x="144" y="180"/>
                  </a:lnTo>
                  <a:lnTo>
                    <a:pt x="142" y="183"/>
                  </a:lnTo>
                  <a:lnTo>
                    <a:pt x="139" y="190"/>
                  </a:lnTo>
                  <a:lnTo>
                    <a:pt x="135" y="199"/>
                  </a:lnTo>
                  <a:lnTo>
                    <a:pt x="135" y="202"/>
                  </a:lnTo>
                  <a:lnTo>
                    <a:pt x="132" y="202"/>
                  </a:lnTo>
                  <a:lnTo>
                    <a:pt x="132" y="202"/>
                  </a:lnTo>
                  <a:lnTo>
                    <a:pt x="130" y="202"/>
                  </a:lnTo>
                  <a:lnTo>
                    <a:pt x="130" y="202"/>
                  </a:lnTo>
                  <a:lnTo>
                    <a:pt x="128" y="204"/>
                  </a:lnTo>
                  <a:lnTo>
                    <a:pt x="128" y="206"/>
                  </a:lnTo>
                  <a:lnTo>
                    <a:pt x="125" y="209"/>
                  </a:lnTo>
                  <a:lnTo>
                    <a:pt x="123" y="211"/>
                  </a:lnTo>
                  <a:lnTo>
                    <a:pt x="123" y="211"/>
                  </a:lnTo>
                  <a:lnTo>
                    <a:pt x="120" y="213"/>
                  </a:lnTo>
                  <a:lnTo>
                    <a:pt x="118" y="213"/>
                  </a:lnTo>
                  <a:lnTo>
                    <a:pt x="118" y="213"/>
                  </a:lnTo>
                  <a:lnTo>
                    <a:pt x="118" y="213"/>
                  </a:lnTo>
                  <a:lnTo>
                    <a:pt x="118" y="213"/>
                  </a:lnTo>
                  <a:lnTo>
                    <a:pt x="118" y="213"/>
                  </a:lnTo>
                  <a:lnTo>
                    <a:pt x="118" y="211"/>
                  </a:lnTo>
                  <a:lnTo>
                    <a:pt x="118" y="211"/>
                  </a:lnTo>
                  <a:lnTo>
                    <a:pt x="118" y="209"/>
                  </a:lnTo>
                  <a:lnTo>
                    <a:pt x="118" y="209"/>
                  </a:lnTo>
                  <a:lnTo>
                    <a:pt x="116" y="209"/>
                  </a:lnTo>
                  <a:lnTo>
                    <a:pt x="116" y="209"/>
                  </a:lnTo>
                  <a:lnTo>
                    <a:pt x="113" y="209"/>
                  </a:lnTo>
                  <a:lnTo>
                    <a:pt x="111" y="209"/>
                  </a:lnTo>
                  <a:lnTo>
                    <a:pt x="111" y="209"/>
                  </a:lnTo>
                  <a:lnTo>
                    <a:pt x="111" y="209"/>
                  </a:lnTo>
                  <a:lnTo>
                    <a:pt x="111" y="209"/>
                  </a:lnTo>
                  <a:lnTo>
                    <a:pt x="111" y="209"/>
                  </a:lnTo>
                  <a:lnTo>
                    <a:pt x="111" y="211"/>
                  </a:lnTo>
                  <a:lnTo>
                    <a:pt x="111" y="225"/>
                  </a:lnTo>
                  <a:lnTo>
                    <a:pt x="111" y="225"/>
                  </a:lnTo>
                  <a:lnTo>
                    <a:pt x="111" y="228"/>
                  </a:lnTo>
                  <a:lnTo>
                    <a:pt x="111" y="230"/>
                  </a:lnTo>
                  <a:lnTo>
                    <a:pt x="113" y="230"/>
                  </a:lnTo>
                  <a:lnTo>
                    <a:pt x="113" y="232"/>
                  </a:lnTo>
                  <a:lnTo>
                    <a:pt x="113" y="235"/>
                  </a:lnTo>
                  <a:lnTo>
                    <a:pt x="113" y="235"/>
                  </a:lnTo>
                  <a:lnTo>
                    <a:pt x="113" y="237"/>
                  </a:lnTo>
                  <a:lnTo>
                    <a:pt x="111" y="239"/>
                  </a:lnTo>
                  <a:lnTo>
                    <a:pt x="109" y="246"/>
                  </a:lnTo>
                  <a:lnTo>
                    <a:pt x="109" y="249"/>
                  </a:lnTo>
                  <a:lnTo>
                    <a:pt x="111" y="251"/>
                  </a:lnTo>
                  <a:lnTo>
                    <a:pt x="111" y="254"/>
                  </a:lnTo>
                  <a:lnTo>
                    <a:pt x="111" y="254"/>
                  </a:lnTo>
                  <a:lnTo>
                    <a:pt x="111" y="254"/>
                  </a:lnTo>
                  <a:lnTo>
                    <a:pt x="113" y="254"/>
                  </a:lnTo>
                  <a:lnTo>
                    <a:pt x="113" y="254"/>
                  </a:lnTo>
                  <a:lnTo>
                    <a:pt x="113" y="254"/>
                  </a:lnTo>
                  <a:lnTo>
                    <a:pt x="113" y="254"/>
                  </a:lnTo>
                  <a:lnTo>
                    <a:pt x="113" y="254"/>
                  </a:lnTo>
                  <a:lnTo>
                    <a:pt x="113" y="254"/>
                  </a:lnTo>
                  <a:lnTo>
                    <a:pt x="113" y="254"/>
                  </a:lnTo>
                  <a:lnTo>
                    <a:pt x="116" y="256"/>
                  </a:lnTo>
                  <a:lnTo>
                    <a:pt x="116" y="258"/>
                  </a:lnTo>
                  <a:lnTo>
                    <a:pt x="116" y="261"/>
                  </a:lnTo>
                  <a:lnTo>
                    <a:pt x="116" y="261"/>
                  </a:lnTo>
                  <a:lnTo>
                    <a:pt x="116" y="261"/>
                  </a:lnTo>
                  <a:lnTo>
                    <a:pt x="118" y="261"/>
                  </a:lnTo>
                  <a:lnTo>
                    <a:pt x="118" y="258"/>
                  </a:lnTo>
                  <a:lnTo>
                    <a:pt x="118" y="258"/>
                  </a:lnTo>
                  <a:lnTo>
                    <a:pt x="118" y="261"/>
                  </a:lnTo>
                  <a:lnTo>
                    <a:pt x="118" y="263"/>
                  </a:lnTo>
                  <a:lnTo>
                    <a:pt x="118" y="273"/>
                  </a:lnTo>
                  <a:lnTo>
                    <a:pt x="118" y="275"/>
                  </a:lnTo>
                  <a:lnTo>
                    <a:pt x="118" y="277"/>
                  </a:lnTo>
                  <a:lnTo>
                    <a:pt x="118" y="277"/>
                  </a:lnTo>
                  <a:lnTo>
                    <a:pt x="118" y="277"/>
                  </a:lnTo>
                  <a:lnTo>
                    <a:pt x="120" y="280"/>
                  </a:lnTo>
                  <a:lnTo>
                    <a:pt x="120" y="287"/>
                  </a:lnTo>
                  <a:lnTo>
                    <a:pt x="120" y="291"/>
                  </a:lnTo>
                  <a:lnTo>
                    <a:pt x="120" y="294"/>
                  </a:lnTo>
                  <a:lnTo>
                    <a:pt x="120" y="296"/>
                  </a:lnTo>
                  <a:lnTo>
                    <a:pt x="118" y="303"/>
                  </a:lnTo>
                  <a:lnTo>
                    <a:pt x="118" y="306"/>
                  </a:lnTo>
                  <a:lnTo>
                    <a:pt x="118" y="308"/>
                  </a:lnTo>
                  <a:lnTo>
                    <a:pt x="123" y="310"/>
                  </a:lnTo>
                  <a:lnTo>
                    <a:pt x="125" y="310"/>
                  </a:lnTo>
                  <a:lnTo>
                    <a:pt x="128" y="313"/>
                  </a:lnTo>
                  <a:lnTo>
                    <a:pt x="128" y="313"/>
                  </a:lnTo>
                  <a:lnTo>
                    <a:pt x="128" y="313"/>
                  </a:lnTo>
                  <a:lnTo>
                    <a:pt x="130" y="313"/>
                  </a:lnTo>
                  <a:lnTo>
                    <a:pt x="135" y="313"/>
                  </a:lnTo>
                  <a:lnTo>
                    <a:pt x="135" y="313"/>
                  </a:lnTo>
                  <a:lnTo>
                    <a:pt x="135" y="313"/>
                  </a:lnTo>
                  <a:lnTo>
                    <a:pt x="137" y="313"/>
                  </a:lnTo>
                  <a:lnTo>
                    <a:pt x="137" y="313"/>
                  </a:lnTo>
                  <a:lnTo>
                    <a:pt x="139" y="315"/>
                  </a:lnTo>
                  <a:lnTo>
                    <a:pt x="139" y="315"/>
                  </a:lnTo>
                  <a:lnTo>
                    <a:pt x="139" y="317"/>
                  </a:lnTo>
                  <a:lnTo>
                    <a:pt x="139" y="317"/>
                  </a:lnTo>
                  <a:lnTo>
                    <a:pt x="142" y="317"/>
                  </a:lnTo>
                  <a:lnTo>
                    <a:pt x="142" y="317"/>
                  </a:lnTo>
                  <a:lnTo>
                    <a:pt x="142" y="317"/>
                  </a:lnTo>
                  <a:lnTo>
                    <a:pt x="144" y="315"/>
                  </a:lnTo>
                  <a:lnTo>
                    <a:pt x="144" y="315"/>
                  </a:lnTo>
                  <a:lnTo>
                    <a:pt x="144" y="315"/>
                  </a:lnTo>
                  <a:lnTo>
                    <a:pt x="144" y="315"/>
                  </a:lnTo>
                  <a:lnTo>
                    <a:pt x="147" y="315"/>
                  </a:lnTo>
                  <a:lnTo>
                    <a:pt x="147" y="315"/>
                  </a:lnTo>
                  <a:lnTo>
                    <a:pt x="149" y="315"/>
                  </a:lnTo>
                  <a:lnTo>
                    <a:pt x="151" y="315"/>
                  </a:lnTo>
                  <a:lnTo>
                    <a:pt x="151" y="315"/>
                  </a:lnTo>
                  <a:lnTo>
                    <a:pt x="151" y="315"/>
                  </a:lnTo>
                  <a:lnTo>
                    <a:pt x="151" y="317"/>
                  </a:lnTo>
                  <a:lnTo>
                    <a:pt x="151" y="320"/>
                  </a:lnTo>
                  <a:lnTo>
                    <a:pt x="151" y="320"/>
                  </a:lnTo>
                  <a:lnTo>
                    <a:pt x="149" y="327"/>
                  </a:lnTo>
                  <a:lnTo>
                    <a:pt x="149" y="329"/>
                  </a:lnTo>
                  <a:lnTo>
                    <a:pt x="149" y="329"/>
                  </a:lnTo>
                  <a:lnTo>
                    <a:pt x="149" y="329"/>
                  </a:lnTo>
                  <a:lnTo>
                    <a:pt x="149" y="329"/>
                  </a:lnTo>
                  <a:lnTo>
                    <a:pt x="151" y="332"/>
                  </a:lnTo>
                  <a:lnTo>
                    <a:pt x="154" y="334"/>
                  </a:lnTo>
                  <a:lnTo>
                    <a:pt x="154" y="334"/>
                  </a:lnTo>
                  <a:lnTo>
                    <a:pt x="151" y="334"/>
                  </a:lnTo>
                  <a:lnTo>
                    <a:pt x="149" y="336"/>
                  </a:lnTo>
                  <a:lnTo>
                    <a:pt x="149" y="336"/>
                  </a:lnTo>
                  <a:lnTo>
                    <a:pt x="147" y="339"/>
                  </a:lnTo>
                  <a:lnTo>
                    <a:pt x="144" y="339"/>
                  </a:lnTo>
                  <a:lnTo>
                    <a:pt x="144" y="339"/>
                  </a:lnTo>
                  <a:lnTo>
                    <a:pt x="139" y="344"/>
                  </a:lnTo>
                  <a:lnTo>
                    <a:pt x="139" y="344"/>
                  </a:lnTo>
                  <a:lnTo>
                    <a:pt x="137" y="344"/>
                  </a:lnTo>
                  <a:lnTo>
                    <a:pt x="137" y="344"/>
                  </a:lnTo>
                  <a:lnTo>
                    <a:pt x="137" y="344"/>
                  </a:lnTo>
                  <a:lnTo>
                    <a:pt x="137" y="341"/>
                  </a:lnTo>
                  <a:lnTo>
                    <a:pt x="137" y="341"/>
                  </a:lnTo>
                  <a:lnTo>
                    <a:pt x="137" y="339"/>
                  </a:lnTo>
                  <a:lnTo>
                    <a:pt x="137" y="339"/>
                  </a:lnTo>
                  <a:lnTo>
                    <a:pt x="137" y="336"/>
                  </a:lnTo>
                  <a:lnTo>
                    <a:pt x="137" y="336"/>
                  </a:lnTo>
                  <a:lnTo>
                    <a:pt x="137" y="334"/>
                  </a:lnTo>
                  <a:lnTo>
                    <a:pt x="137" y="334"/>
                  </a:lnTo>
                  <a:lnTo>
                    <a:pt x="135" y="334"/>
                  </a:lnTo>
                  <a:lnTo>
                    <a:pt x="130" y="334"/>
                  </a:lnTo>
                  <a:lnTo>
                    <a:pt x="130" y="334"/>
                  </a:lnTo>
                  <a:lnTo>
                    <a:pt x="128" y="332"/>
                  </a:lnTo>
                  <a:lnTo>
                    <a:pt x="125" y="332"/>
                  </a:lnTo>
                  <a:lnTo>
                    <a:pt x="113" y="329"/>
                  </a:lnTo>
                  <a:lnTo>
                    <a:pt x="113" y="329"/>
                  </a:lnTo>
                  <a:lnTo>
                    <a:pt x="111" y="329"/>
                  </a:lnTo>
                  <a:lnTo>
                    <a:pt x="111" y="329"/>
                  </a:lnTo>
                  <a:lnTo>
                    <a:pt x="111" y="332"/>
                  </a:lnTo>
                  <a:lnTo>
                    <a:pt x="111" y="332"/>
                  </a:lnTo>
                  <a:lnTo>
                    <a:pt x="109" y="332"/>
                  </a:lnTo>
                  <a:lnTo>
                    <a:pt x="109" y="332"/>
                  </a:lnTo>
                  <a:lnTo>
                    <a:pt x="106" y="336"/>
                  </a:lnTo>
                  <a:lnTo>
                    <a:pt x="106" y="336"/>
                  </a:lnTo>
                  <a:lnTo>
                    <a:pt x="106" y="336"/>
                  </a:lnTo>
                  <a:lnTo>
                    <a:pt x="104" y="336"/>
                  </a:lnTo>
                  <a:lnTo>
                    <a:pt x="104" y="336"/>
                  </a:lnTo>
                  <a:lnTo>
                    <a:pt x="97" y="320"/>
                  </a:lnTo>
                  <a:lnTo>
                    <a:pt x="97" y="320"/>
                  </a:lnTo>
                  <a:lnTo>
                    <a:pt x="94" y="317"/>
                  </a:lnTo>
                  <a:lnTo>
                    <a:pt x="94" y="317"/>
                  </a:lnTo>
                  <a:lnTo>
                    <a:pt x="92" y="317"/>
                  </a:lnTo>
                  <a:lnTo>
                    <a:pt x="90" y="317"/>
                  </a:lnTo>
                  <a:lnTo>
                    <a:pt x="90" y="317"/>
                  </a:lnTo>
                  <a:lnTo>
                    <a:pt x="90" y="317"/>
                  </a:lnTo>
                  <a:lnTo>
                    <a:pt x="90" y="317"/>
                  </a:lnTo>
                  <a:lnTo>
                    <a:pt x="90" y="317"/>
                  </a:lnTo>
                  <a:lnTo>
                    <a:pt x="87" y="315"/>
                  </a:lnTo>
                  <a:lnTo>
                    <a:pt x="87" y="315"/>
                  </a:lnTo>
                  <a:lnTo>
                    <a:pt x="87" y="315"/>
                  </a:lnTo>
                  <a:lnTo>
                    <a:pt x="87" y="315"/>
                  </a:lnTo>
                  <a:lnTo>
                    <a:pt x="85" y="313"/>
                  </a:lnTo>
                  <a:lnTo>
                    <a:pt x="83" y="310"/>
                  </a:lnTo>
                  <a:lnTo>
                    <a:pt x="80" y="308"/>
                  </a:lnTo>
                  <a:lnTo>
                    <a:pt x="80" y="308"/>
                  </a:lnTo>
                  <a:lnTo>
                    <a:pt x="80" y="308"/>
                  </a:lnTo>
                  <a:lnTo>
                    <a:pt x="80" y="308"/>
                  </a:lnTo>
                  <a:lnTo>
                    <a:pt x="78" y="308"/>
                  </a:lnTo>
                  <a:lnTo>
                    <a:pt x="78" y="308"/>
                  </a:lnTo>
                  <a:lnTo>
                    <a:pt x="78" y="310"/>
                  </a:lnTo>
                  <a:lnTo>
                    <a:pt x="78" y="310"/>
                  </a:lnTo>
                  <a:lnTo>
                    <a:pt x="75" y="313"/>
                  </a:lnTo>
                  <a:lnTo>
                    <a:pt x="75" y="313"/>
                  </a:lnTo>
                  <a:lnTo>
                    <a:pt x="75" y="313"/>
                  </a:lnTo>
                  <a:lnTo>
                    <a:pt x="75" y="315"/>
                  </a:lnTo>
                  <a:lnTo>
                    <a:pt x="73" y="315"/>
                  </a:lnTo>
                  <a:lnTo>
                    <a:pt x="73" y="313"/>
                  </a:lnTo>
                  <a:lnTo>
                    <a:pt x="73" y="313"/>
                  </a:lnTo>
                  <a:lnTo>
                    <a:pt x="73" y="313"/>
                  </a:lnTo>
                  <a:lnTo>
                    <a:pt x="73" y="310"/>
                  </a:lnTo>
                  <a:lnTo>
                    <a:pt x="71" y="310"/>
                  </a:lnTo>
                  <a:lnTo>
                    <a:pt x="66" y="303"/>
                  </a:lnTo>
                  <a:lnTo>
                    <a:pt x="66" y="303"/>
                  </a:lnTo>
                  <a:lnTo>
                    <a:pt x="64" y="303"/>
                  </a:lnTo>
                  <a:lnTo>
                    <a:pt x="64" y="303"/>
                  </a:lnTo>
                  <a:lnTo>
                    <a:pt x="64" y="303"/>
                  </a:lnTo>
                  <a:lnTo>
                    <a:pt x="59" y="308"/>
                  </a:lnTo>
                  <a:lnTo>
                    <a:pt x="57" y="310"/>
                  </a:lnTo>
                  <a:lnTo>
                    <a:pt x="57" y="310"/>
                  </a:lnTo>
                  <a:lnTo>
                    <a:pt x="54" y="310"/>
                  </a:lnTo>
                  <a:lnTo>
                    <a:pt x="49" y="320"/>
                  </a:lnTo>
                  <a:lnTo>
                    <a:pt x="49" y="320"/>
                  </a:lnTo>
                  <a:lnTo>
                    <a:pt x="49" y="322"/>
                  </a:lnTo>
                  <a:lnTo>
                    <a:pt x="49" y="325"/>
                  </a:lnTo>
                  <a:lnTo>
                    <a:pt x="49" y="325"/>
                  </a:lnTo>
                  <a:lnTo>
                    <a:pt x="49" y="327"/>
                  </a:lnTo>
                  <a:lnTo>
                    <a:pt x="52" y="327"/>
                  </a:lnTo>
                  <a:lnTo>
                    <a:pt x="52" y="329"/>
                  </a:lnTo>
                  <a:lnTo>
                    <a:pt x="64" y="334"/>
                  </a:lnTo>
                  <a:lnTo>
                    <a:pt x="64" y="334"/>
                  </a:lnTo>
                  <a:lnTo>
                    <a:pt x="64" y="336"/>
                  </a:lnTo>
                  <a:lnTo>
                    <a:pt x="66" y="339"/>
                  </a:lnTo>
                  <a:lnTo>
                    <a:pt x="66" y="341"/>
                  </a:lnTo>
                  <a:lnTo>
                    <a:pt x="66" y="341"/>
                  </a:lnTo>
                  <a:lnTo>
                    <a:pt x="68" y="341"/>
                  </a:lnTo>
                  <a:lnTo>
                    <a:pt x="73" y="341"/>
                  </a:lnTo>
                  <a:lnTo>
                    <a:pt x="73" y="341"/>
                  </a:lnTo>
                  <a:lnTo>
                    <a:pt x="73" y="344"/>
                  </a:lnTo>
                  <a:lnTo>
                    <a:pt x="75" y="344"/>
                  </a:lnTo>
                  <a:lnTo>
                    <a:pt x="75" y="346"/>
                  </a:lnTo>
                  <a:lnTo>
                    <a:pt x="73" y="351"/>
                  </a:lnTo>
                  <a:lnTo>
                    <a:pt x="73" y="353"/>
                  </a:lnTo>
                  <a:lnTo>
                    <a:pt x="73" y="355"/>
                  </a:lnTo>
                  <a:lnTo>
                    <a:pt x="75" y="358"/>
                  </a:lnTo>
                  <a:lnTo>
                    <a:pt x="75" y="360"/>
                  </a:lnTo>
                  <a:lnTo>
                    <a:pt x="75" y="362"/>
                  </a:lnTo>
                  <a:lnTo>
                    <a:pt x="75" y="365"/>
                  </a:lnTo>
                  <a:lnTo>
                    <a:pt x="73" y="374"/>
                  </a:lnTo>
                  <a:lnTo>
                    <a:pt x="75" y="374"/>
                  </a:lnTo>
                  <a:lnTo>
                    <a:pt x="75" y="377"/>
                  </a:lnTo>
                  <a:lnTo>
                    <a:pt x="78" y="377"/>
                  </a:lnTo>
                  <a:lnTo>
                    <a:pt x="80" y="377"/>
                  </a:lnTo>
                  <a:lnTo>
                    <a:pt x="80" y="377"/>
                  </a:lnTo>
                  <a:lnTo>
                    <a:pt x="80" y="379"/>
                  </a:lnTo>
                  <a:lnTo>
                    <a:pt x="83" y="384"/>
                  </a:lnTo>
                  <a:lnTo>
                    <a:pt x="83" y="384"/>
                  </a:lnTo>
                  <a:lnTo>
                    <a:pt x="83" y="384"/>
                  </a:lnTo>
                  <a:lnTo>
                    <a:pt x="85" y="384"/>
                  </a:lnTo>
                  <a:lnTo>
                    <a:pt x="87" y="386"/>
                  </a:lnTo>
                  <a:lnTo>
                    <a:pt x="87" y="386"/>
                  </a:lnTo>
                  <a:lnTo>
                    <a:pt x="90" y="386"/>
                  </a:lnTo>
                  <a:lnTo>
                    <a:pt x="90" y="389"/>
                  </a:lnTo>
                  <a:lnTo>
                    <a:pt x="90" y="389"/>
                  </a:lnTo>
                  <a:lnTo>
                    <a:pt x="90" y="391"/>
                  </a:lnTo>
                  <a:lnTo>
                    <a:pt x="90" y="391"/>
                  </a:lnTo>
                  <a:lnTo>
                    <a:pt x="87" y="393"/>
                  </a:lnTo>
                  <a:lnTo>
                    <a:pt x="87" y="393"/>
                  </a:lnTo>
                  <a:lnTo>
                    <a:pt x="87" y="393"/>
                  </a:lnTo>
                  <a:lnTo>
                    <a:pt x="87" y="396"/>
                  </a:lnTo>
                  <a:lnTo>
                    <a:pt x="87" y="396"/>
                  </a:lnTo>
                  <a:lnTo>
                    <a:pt x="90" y="396"/>
                  </a:lnTo>
                  <a:lnTo>
                    <a:pt x="90" y="398"/>
                  </a:lnTo>
                  <a:lnTo>
                    <a:pt x="90" y="398"/>
                  </a:lnTo>
                  <a:lnTo>
                    <a:pt x="90" y="400"/>
                  </a:lnTo>
                  <a:lnTo>
                    <a:pt x="87" y="405"/>
                  </a:lnTo>
                  <a:lnTo>
                    <a:pt x="87" y="405"/>
                  </a:lnTo>
                  <a:lnTo>
                    <a:pt x="87" y="407"/>
                  </a:lnTo>
                  <a:lnTo>
                    <a:pt x="87" y="410"/>
                  </a:lnTo>
                  <a:lnTo>
                    <a:pt x="87" y="412"/>
                  </a:lnTo>
                  <a:lnTo>
                    <a:pt x="87" y="412"/>
                  </a:lnTo>
                  <a:lnTo>
                    <a:pt x="90" y="415"/>
                  </a:lnTo>
                  <a:lnTo>
                    <a:pt x="90" y="417"/>
                  </a:lnTo>
                  <a:lnTo>
                    <a:pt x="90" y="419"/>
                  </a:lnTo>
                  <a:lnTo>
                    <a:pt x="90" y="422"/>
                  </a:lnTo>
                  <a:lnTo>
                    <a:pt x="90" y="422"/>
                  </a:lnTo>
                  <a:lnTo>
                    <a:pt x="90" y="424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94" y="426"/>
                  </a:lnTo>
                  <a:lnTo>
                    <a:pt x="94" y="431"/>
                  </a:lnTo>
                  <a:lnTo>
                    <a:pt x="94" y="431"/>
                  </a:lnTo>
                  <a:lnTo>
                    <a:pt x="97" y="433"/>
                  </a:lnTo>
                  <a:lnTo>
                    <a:pt x="97" y="436"/>
                  </a:lnTo>
                  <a:lnTo>
                    <a:pt x="97" y="436"/>
                  </a:lnTo>
                  <a:lnTo>
                    <a:pt x="97" y="438"/>
                  </a:lnTo>
                  <a:lnTo>
                    <a:pt x="97" y="445"/>
                  </a:lnTo>
                  <a:lnTo>
                    <a:pt x="97" y="448"/>
                  </a:lnTo>
                  <a:lnTo>
                    <a:pt x="97" y="448"/>
                  </a:lnTo>
                  <a:lnTo>
                    <a:pt x="94" y="448"/>
                  </a:lnTo>
                  <a:lnTo>
                    <a:pt x="92" y="450"/>
                  </a:lnTo>
                  <a:lnTo>
                    <a:pt x="92" y="450"/>
                  </a:lnTo>
                  <a:lnTo>
                    <a:pt x="92" y="450"/>
                  </a:lnTo>
                  <a:lnTo>
                    <a:pt x="92" y="450"/>
                  </a:lnTo>
                  <a:lnTo>
                    <a:pt x="90" y="450"/>
                  </a:lnTo>
                  <a:lnTo>
                    <a:pt x="90" y="452"/>
                  </a:lnTo>
                  <a:lnTo>
                    <a:pt x="90" y="452"/>
                  </a:lnTo>
                  <a:lnTo>
                    <a:pt x="90" y="452"/>
                  </a:lnTo>
                  <a:lnTo>
                    <a:pt x="90" y="457"/>
                  </a:lnTo>
                  <a:lnTo>
                    <a:pt x="87" y="462"/>
                  </a:lnTo>
                  <a:lnTo>
                    <a:pt x="87" y="462"/>
                  </a:lnTo>
                  <a:lnTo>
                    <a:pt x="87" y="464"/>
                  </a:lnTo>
                  <a:lnTo>
                    <a:pt x="87" y="467"/>
                  </a:lnTo>
                  <a:lnTo>
                    <a:pt x="87" y="469"/>
                  </a:lnTo>
                  <a:lnTo>
                    <a:pt x="85" y="467"/>
                  </a:lnTo>
                  <a:lnTo>
                    <a:pt x="85" y="467"/>
                  </a:lnTo>
                  <a:lnTo>
                    <a:pt x="83" y="464"/>
                  </a:lnTo>
                  <a:lnTo>
                    <a:pt x="83" y="464"/>
                  </a:lnTo>
                  <a:lnTo>
                    <a:pt x="83" y="464"/>
                  </a:lnTo>
                  <a:lnTo>
                    <a:pt x="83" y="464"/>
                  </a:lnTo>
                  <a:lnTo>
                    <a:pt x="80" y="467"/>
                  </a:lnTo>
                  <a:lnTo>
                    <a:pt x="80" y="469"/>
                  </a:lnTo>
                  <a:lnTo>
                    <a:pt x="78" y="471"/>
                  </a:lnTo>
                  <a:lnTo>
                    <a:pt x="78" y="471"/>
                  </a:lnTo>
                  <a:lnTo>
                    <a:pt x="75" y="471"/>
                  </a:lnTo>
                  <a:lnTo>
                    <a:pt x="71" y="474"/>
                  </a:lnTo>
                  <a:lnTo>
                    <a:pt x="71" y="474"/>
                  </a:lnTo>
                  <a:lnTo>
                    <a:pt x="68" y="474"/>
                  </a:lnTo>
                  <a:lnTo>
                    <a:pt x="68" y="474"/>
                  </a:lnTo>
                  <a:lnTo>
                    <a:pt x="66" y="476"/>
                  </a:lnTo>
                  <a:lnTo>
                    <a:pt x="66" y="476"/>
                  </a:lnTo>
                  <a:lnTo>
                    <a:pt x="64" y="478"/>
                  </a:lnTo>
                  <a:lnTo>
                    <a:pt x="64" y="478"/>
                  </a:lnTo>
                  <a:lnTo>
                    <a:pt x="64" y="481"/>
                  </a:lnTo>
                  <a:lnTo>
                    <a:pt x="61" y="481"/>
                  </a:lnTo>
                  <a:lnTo>
                    <a:pt x="61" y="481"/>
                  </a:lnTo>
                  <a:lnTo>
                    <a:pt x="61" y="481"/>
                  </a:lnTo>
                  <a:lnTo>
                    <a:pt x="59" y="481"/>
                  </a:lnTo>
                  <a:lnTo>
                    <a:pt x="59" y="483"/>
                  </a:lnTo>
                  <a:lnTo>
                    <a:pt x="59" y="483"/>
                  </a:lnTo>
                  <a:lnTo>
                    <a:pt x="61" y="483"/>
                  </a:lnTo>
                  <a:lnTo>
                    <a:pt x="61" y="483"/>
                  </a:lnTo>
                  <a:lnTo>
                    <a:pt x="64" y="486"/>
                  </a:lnTo>
                  <a:lnTo>
                    <a:pt x="64" y="486"/>
                  </a:lnTo>
                  <a:lnTo>
                    <a:pt x="64" y="488"/>
                  </a:lnTo>
                  <a:lnTo>
                    <a:pt x="64" y="490"/>
                  </a:lnTo>
                  <a:lnTo>
                    <a:pt x="64" y="490"/>
                  </a:lnTo>
                  <a:lnTo>
                    <a:pt x="64" y="490"/>
                  </a:lnTo>
                  <a:lnTo>
                    <a:pt x="61" y="493"/>
                  </a:lnTo>
                  <a:lnTo>
                    <a:pt x="61" y="493"/>
                  </a:lnTo>
                  <a:lnTo>
                    <a:pt x="59" y="495"/>
                  </a:lnTo>
                  <a:lnTo>
                    <a:pt x="57" y="497"/>
                  </a:lnTo>
                  <a:lnTo>
                    <a:pt x="52" y="500"/>
                  </a:lnTo>
                  <a:lnTo>
                    <a:pt x="49" y="504"/>
                  </a:lnTo>
                  <a:lnTo>
                    <a:pt x="47" y="504"/>
                  </a:lnTo>
                  <a:lnTo>
                    <a:pt x="45" y="509"/>
                  </a:lnTo>
                  <a:lnTo>
                    <a:pt x="40" y="514"/>
                  </a:lnTo>
                  <a:lnTo>
                    <a:pt x="40" y="516"/>
                  </a:lnTo>
                  <a:lnTo>
                    <a:pt x="40" y="516"/>
                  </a:lnTo>
                  <a:lnTo>
                    <a:pt x="38" y="516"/>
                  </a:lnTo>
                  <a:lnTo>
                    <a:pt x="35" y="516"/>
                  </a:lnTo>
                  <a:lnTo>
                    <a:pt x="35" y="519"/>
                  </a:lnTo>
                  <a:lnTo>
                    <a:pt x="33" y="519"/>
                  </a:lnTo>
                  <a:lnTo>
                    <a:pt x="33" y="519"/>
                  </a:lnTo>
                  <a:lnTo>
                    <a:pt x="31" y="521"/>
                  </a:lnTo>
                  <a:lnTo>
                    <a:pt x="31" y="521"/>
                  </a:lnTo>
                  <a:lnTo>
                    <a:pt x="31" y="523"/>
                  </a:lnTo>
                  <a:lnTo>
                    <a:pt x="23" y="526"/>
                  </a:lnTo>
                  <a:lnTo>
                    <a:pt x="21" y="526"/>
                  </a:lnTo>
                  <a:lnTo>
                    <a:pt x="21" y="526"/>
                  </a:lnTo>
                  <a:lnTo>
                    <a:pt x="21" y="526"/>
                  </a:lnTo>
                  <a:lnTo>
                    <a:pt x="19" y="526"/>
                  </a:lnTo>
                  <a:lnTo>
                    <a:pt x="19" y="526"/>
                  </a:lnTo>
                  <a:lnTo>
                    <a:pt x="19" y="526"/>
                  </a:lnTo>
                  <a:lnTo>
                    <a:pt x="16" y="531"/>
                  </a:lnTo>
                  <a:lnTo>
                    <a:pt x="16" y="533"/>
                  </a:lnTo>
                  <a:lnTo>
                    <a:pt x="16" y="533"/>
                  </a:lnTo>
                  <a:lnTo>
                    <a:pt x="14" y="533"/>
                  </a:lnTo>
                  <a:lnTo>
                    <a:pt x="14" y="535"/>
                  </a:lnTo>
                  <a:lnTo>
                    <a:pt x="14" y="535"/>
                  </a:lnTo>
                  <a:lnTo>
                    <a:pt x="14" y="535"/>
                  </a:lnTo>
                  <a:lnTo>
                    <a:pt x="16" y="538"/>
                  </a:lnTo>
                  <a:lnTo>
                    <a:pt x="16" y="538"/>
                  </a:lnTo>
                  <a:lnTo>
                    <a:pt x="16" y="540"/>
                  </a:lnTo>
                  <a:lnTo>
                    <a:pt x="16" y="542"/>
                  </a:lnTo>
                  <a:lnTo>
                    <a:pt x="16" y="545"/>
                  </a:lnTo>
                  <a:lnTo>
                    <a:pt x="14" y="547"/>
                  </a:lnTo>
                  <a:lnTo>
                    <a:pt x="14" y="549"/>
                  </a:lnTo>
                  <a:lnTo>
                    <a:pt x="14" y="549"/>
                  </a:lnTo>
                  <a:lnTo>
                    <a:pt x="14" y="549"/>
                  </a:lnTo>
                  <a:lnTo>
                    <a:pt x="12" y="552"/>
                  </a:lnTo>
                  <a:lnTo>
                    <a:pt x="12" y="552"/>
                  </a:lnTo>
                  <a:lnTo>
                    <a:pt x="12" y="552"/>
                  </a:lnTo>
                  <a:lnTo>
                    <a:pt x="12" y="554"/>
                  </a:lnTo>
                  <a:lnTo>
                    <a:pt x="12" y="554"/>
                  </a:lnTo>
                  <a:lnTo>
                    <a:pt x="12" y="559"/>
                  </a:lnTo>
                  <a:lnTo>
                    <a:pt x="12" y="561"/>
                  </a:lnTo>
                  <a:lnTo>
                    <a:pt x="12" y="564"/>
                  </a:lnTo>
                  <a:lnTo>
                    <a:pt x="9" y="564"/>
                  </a:lnTo>
                  <a:lnTo>
                    <a:pt x="9" y="564"/>
                  </a:lnTo>
                  <a:lnTo>
                    <a:pt x="9" y="566"/>
                  </a:lnTo>
                  <a:lnTo>
                    <a:pt x="7" y="566"/>
                  </a:lnTo>
                  <a:lnTo>
                    <a:pt x="7" y="568"/>
                  </a:lnTo>
                  <a:lnTo>
                    <a:pt x="7" y="568"/>
                  </a:lnTo>
                  <a:lnTo>
                    <a:pt x="7" y="571"/>
                  </a:lnTo>
                  <a:lnTo>
                    <a:pt x="7" y="573"/>
                  </a:lnTo>
                  <a:lnTo>
                    <a:pt x="7" y="573"/>
                  </a:lnTo>
                  <a:lnTo>
                    <a:pt x="7" y="573"/>
                  </a:lnTo>
                  <a:lnTo>
                    <a:pt x="7" y="573"/>
                  </a:lnTo>
                  <a:lnTo>
                    <a:pt x="4" y="573"/>
                  </a:lnTo>
                  <a:lnTo>
                    <a:pt x="4" y="573"/>
                  </a:lnTo>
                  <a:lnTo>
                    <a:pt x="4" y="571"/>
                  </a:lnTo>
                  <a:lnTo>
                    <a:pt x="4" y="571"/>
                  </a:lnTo>
                  <a:lnTo>
                    <a:pt x="2" y="571"/>
                  </a:lnTo>
                  <a:lnTo>
                    <a:pt x="2" y="571"/>
                  </a:lnTo>
                  <a:lnTo>
                    <a:pt x="2" y="573"/>
                  </a:lnTo>
                  <a:lnTo>
                    <a:pt x="2" y="573"/>
                  </a:lnTo>
                  <a:lnTo>
                    <a:pt x="2" y="573"/>
                  </a:lnTo>
                  <a:lnTo>
                    <a:pt x="2" y="575"/>
                  </a:lnTo>
                  <a:lnTo>
                    <a:pt x="0" y="578"/>
                  </a:lnTo>
                  <a:lnTo>
                    <a:pt x="0" y="580"/>
                  </a:lnTo>
                  <a:lnTo>
                    <a:pt x="2" y="583"/>
                  </a:lnTo>
                  <a:lnTo>
                    <a:pt x="7" y="583"/>
                  </a:lnTo>
                  <a:lnTo>
                    <a:pt x="9" y="583"/>
                  </a:lnTo>
                  <a:lnTo>
                    <a:pt x="9" y="583"/>
                  </a:lnTo>
                  <a:lnTo>
                    <a:pt x="12" y="583"/>
                  </a:lnTo>
                  <a:lnTo>
                    <a:pt x="12" y="583"/>
                  </a:lnTo>
                  <a:lnTo>
                    <a:pt x="12" y="583"/>
                  </a:lnTo>
                  <a:lnTo>
                    <a:pt x="14" y="580"/>
                  </a:lnTo>
                  <a:lnTo>
                    <a:pt x="14" y="580"/>
                  </a:lnTo>
                  <a:lnTo>
                    <a:pt x="14" y="580"/>
                  </a:lnTo>
                  <a:lnTo>
                    <a:pt x="16" y="580"/>
                  </a:lnTo>
                  <a:lnTo>
                    <a:pt x="21" y="583"/>
                  </a:lnTo>
                  <a:lnTo>
                    <a:pt x="23" y="583"/>
                  </a:lnTo>
                  <a:lnTo>
                    <a:pt x="26" y="580"/>
                  </a:lnTo>
                  <a:lnTo>
                    <a:pt x="28" y="578"/>
                  </a:lnTo>
                  <a:lnTo>
                    <a:pt x="31" y="578"/>
                  </a:lnTo>
                  <a:lnTo>
                    <a:pt x="31" y="575"/>
                  </a:lnTo>
                  <a:lnTo>
                    <a:pt x="35" y="575"/>
                  </a:lnTo>
                  <a:lnTo>
                    <a:pt x="38" y="575"/>
                  </a:lnTo>
                  <a:lnTo>
                    <a:pt x="38" y="573"/>
                  </a:lnTo>
                  <a:lnTo>
                    <a:pt x="40" y="573"/>
                  </a:lnTo>
                  <a:lnTo>
                    <a:pt x="40" y="571"/>
                  </a:lnTo>
                  <a:lnTo>
                    <a:pt x="42" y="568"/>
                  </a:lnTo>
                  <a:lnTo>
                    <a:pt x="52" y="566"/>
                  </a:lnTo>
                  <a:lnTo>
                    <a:pt x="61" y="559"/>
                  </a:lnTo>
                  <a:lnTo>
                    <a:pt x="66" y="559"/>
                  </a:lnTo>
                  <a:lnTo>
                    <a:pt x="71" y="557"/>
                  </a:lnTo>
                  <a:lnTo>
                    <a:pt x="75" y="552"/>
                  </a:lnTo>
                  <a:lnTo>
                    <a:pt x="80" y="552"/>
                  </a:lnTo>
                  <a:lnTo>
                    <a:pt x="85" y="554"/>
                  </a:lnTo>
                  <a:lnTo>
                    <a:pt x="87" y="554"/>
                  </a:lnTo>
                  <a:lnTo>
                    <a:pt x="90" y="557"/>
                  </a:lnTo>
                  <a:lnTo>
                    <a:pt x="92" y="559"/>
                  </a:lnTo>
                  <a:lnTo>
                    <a:pt x="92" y="559"/>
                  </a:lnTo>
                  <a:lnTo>
                    <a:pt x="92" y="559"/>
                  </a:lnTo>
                  <a:lnTo>
                    <a:pt x="94" y="559"/>
                  </a:lnTo>
                  <a:lnTo>
                    <a:pt x="94" y="559"/>
                  </a:lnTo>
                  <a:lnTo>
                    <a:pt x="97" y="559"/>
                  </a:lnTo>
                  <a:lnTo>
                    <a:pt x="97" y="559"/>
                  </a:lnTo>
                  <a:lnTo>
                    <a:pt x="99" y="559"/>
                  </a:lnTo>
                  <a:lnTo>
                    <a:pt x="99" y="559"/>
                  </a:lnTo>
                  <a:lnTo>
                    <a:pt x="99" y="557"/>
                  </a:lnTo>
                  <a:lnTo>
                    <a:pt x="102" y="557"/>
                  </a:lnTo>
                  <a:lnTo>
                    <a:pt x="102" y="554"/>
                  </a:lnTo>
                  <a:lnTo>
                    <a:pt x="102" y="554"/>
                  </a:lnTo>
                  <a:lnTo>
                    <a:pt x="104" y="552"/>
                  </a:lnTo>
                  <a:lnTo>
                    <a:pt x="106" y="554"/>
                  </a:lnTo>
                  <a:lnTo>
                    <a:pt x="109" y="552"/>
                  </a:lnTo>
                  <a:lnTo>
                    <a:pt x="109" y="552"/>
                  </a:lnTo>
                  <a:lnTo>
                    <a:pt x="109" y="549"/>
                  </a:lnTo>
                  <a:lnTo>
                    <a:pt x="109" y="549"/>
                  </a:lnTo>
                  <a:lnTo>
                    <a:pt x="109" y="547"/>
                  </a:lnTo>
                  <a:lnTo>
                    <a:pt x="109" y="545"/>
                  </a:lnTo>
                  <a:lnTo>
                    <a:pt x="109" y="545"/>
                  </a:lnTo>
                  <a:lnTo>
                    <a:pt x="111" y="542"/>
                  </a:lnTo>
                  <a:lnTo>
                    <a:pt x="111" y="542"/>
                  </a:lnTo>
                  <a:lnTo>
                    <a:pt x="111" y="542"/>
                  </a:lnTo>
                  <a:lnTo>
                    <a:pt x="111" y="540"/>
                  </a:lnTo>
                  <a:lnTo>
                    <a:pt x="111" y="540"/>
                  </a:lnTo>
                  <a:lnTo>
                    <a:pt x="109" y="538"/>
                  </a:lnTo>
                  <a:lnTo>
                    <a:pt x="106" y="535"/>
                  </a:lnTo>
                  <a:lnTo>
                    <a:pt x="106" y="535"/>
                  </a:lnTo>
                  <a:lnTo>
                    <a:pt x="106" y="533"/>
                  </a:lnTo>
                  <a:lnTo>
                    <a:pt x="106" y="533"/>
                  </a:lnTo>
                  <a:lnTo>
                    <a:pt x="111" y="526"/>
                  </a:lnTo>
                  <a:lnTo>
                    <a:pt x="111" y="523"/>
                  </a:lnTo>
                  <a:lnTo>
                    <a:pt x="111" y="523"/>
                  </a:lnTo>
                  <a:lnTo>
                    <a:pt x="111" y="521"/>
                  </a:lnTo>
                  <a:lnTo>
                    <a:pt x="111" y="519"/>
                  </a:lnTo>
                  <a:lnTo>
                    <a:pt x="111" y="519"/>
                  </a:lnTo>
                  <a:lnTo>
                    <a:pt x="111" y="519"/>
                  </a:lnTo>
                  <a:lnTo>
                    <a:pt x="113" y="514"/>
                  </a:lnTo>
                  <a:lnTo>
                    <a:pt x="113" y="512"/>
                  </a:lnTo>
                  <a:lnTo>
                    <a:pt x="113" y="509"/>
                  </a:lnTo>
                  <a:lnTo>
                    <a:pt x="113" y="509"/>
                  </a:lnTo>
                  <a:lnTo>
                    <a:pt x="113" y="507"/>
                  </a:lnTo>
                  <a:lnTo>
                    <a:pt x="113" y="507"/>
                  </a:lnTo>
                  <a:lnTo>
                    <a:pt x="118" y="502"/>
                  </a:lnTo>
                  <a:lnTo>
                    <a:pt x="118" y="500"/>
                  </a:lnTo>
                  <a:lnTo>
                    <a:pt x="120" y="497"/>
                  </a:lnTo>
                  <a:lnTo>
                    <a:pt x="120" y="495"/>
                  </a:lnTo>
                  <a:lnTo>
                    <a:pt x="123" y="495"/>
                  </a:lnTo>
                  <a:lnTo>
                    <a:pt x="125" y="495"/>
                  </a:lnTo>
                  <a:lnTo>
                    <a:pt x="125" y="497"/>
                  </a:lnTo>
                  <a:lnTo>
                    <a:pt x="128" y="497"/>
                  </a:lnTo>
                  <a:lnTo>
                    <a:pt x="128" y="497"/>
                  </a:lnTo>
                  <a:lnTo>
                    <a:pt x="128" y="497"/>
                  </a:lnTo>
                  <a:lnTo>
                    <a:pt x="130" y="497"/>
                  </a:lnTo>
                  <a:lnTo>
                    <a:pt x="130" y="497"/>
                  </a:lnTo>
                  <a:lnTo>
                    <a:pt x="130" y="500"/>
                  </a:lnTo>
                  <a:lnTo>
                    <a:pt x="130" y="500"/>
                  </a:lnTo>
                  <a:lnTo>
                    <a:pt x="130" y="500"/>
                  </a:lnTo>
                  <a:lnTo>
                    <a:pt x="130" y="502"/>
                  </a:lnTo>
                  <a:lnTo>
                    <a:pt x="130" y="502"/>
                  </a:lnTo>
                  <a:lnTo>
                    <a:pt x="130" y="504"/>
                  </a:lnTo>
                  <a:lnTo>
                    <a:pt x="130" y="507"/>
                  </a:lnTo>
                  <a:lnTo>
                    <a:pt x="130" y="507"/>
                  </a:lnTo>
                  <a:lnTo>
                    <a:pt x="130" y="509"/>
                  </a:lnTo>
                  <a:lnTo>
                    <a:pt x="132" y="509"/>
                  </a:lnTo>
                  <a:lnTo>
                    <a:pt x="137" y="516"/>
                  </a:lnTo>
                  <a:lnTo>
                    <a:pt x="137" y="516"/>
                  </a:lnTo>
                  <a:lnTo>
                    <a:pt x="139" y="516"/>
                  </a:lnTo>
                  <a:lnTo>
                    <a:pt x="139" y="519"/>
                  </a:lnTo>
                  <a:lnTo>
                    <a:pt x="139" y="519"/>
                  </a:lnTo>
                  <a:lnTo>
                    <a:pt x="139" y="519"/>
                  </a:lnTo>
                  <a:lnTo>
                    <a:pt x="139" y="521"/>
                  </a:lnTo>
                  <a:lnTo>
                    <a:pt x="137" y="523"/>
                  </a:lnTo>
                  <a:lnTo>
                    <a:pt x="137" y="526"/>
                  </a:lnTo>
                  <a:lnTo>
                    <a:pt x="137" y="526"/>
                  </a:lnTo>
                  <a:lnTo>
                    <a:pt x="137" y="528"/>
                  </a:lnTo>
                  <a:lnTo>
                    <a:pt x="137" y="528"/>
                  </a:lnTo>
                  <a:lnTo>
                    <a:pt x="139" y="528"/>
                  </a:lnTo>
                  <a:lnTo>
                    <a:pt x="139" y="531"/>
                  </a:lnTo>
                  <a:lnTo>
                    <a:pt x="142" y="531"/>
                  </a:lnTo>
                  <a:lnTo>
                    <a:pt x="142" y="531"/>
                  </a:lnTo>
                  <a:lnTo>
                    <a:pt x="144" y="531"/>
                  </a:lnTo>
                  <a:lnTo>
                    <a:pt x="144" y="531"/>
                  </a:lnTo>
                  <a:lnTo>
                    <a:pt x="147" y="528"/>
                  </a:lnTo>
                  <a:lnTo>
                    <a:pt x="147" y="528"/>
                  </a:lnTo>
                  <a:lnTo>
                    <a:pt x="147" y="526"/>
                  </a:lnTo>
                  <a:lnTo>
                    <a:pt x="147" y="523"/>
                  </a:lnTo>
                  <a:lnTo>
                    <a:pt x="147" y="523"/>
                  </a:lnTo>
                  <a:lnTo>
                    <a:pt x="149" y="523"/>
                  </a:lnTo>
                  <a:lnTo>
                    <a:pt x="151" y="521"/>
                  </a:lnTo>
                  <a:lnTo>
                    <a:pt x="154" y="519"/>
                  </a:lnTo>
                  <a:lnTo>
                    <a:pt x="158" y="516"/>
                  </a:lnTo>
                  <a:lnTo>
                    <a:pt x="158" y="516"/>
                  </a:lnTo>
                  <a:lnTo>
                    <a:pt x="161" y="514"/>
                  </a:lnTo>
                  <a:lnTo>
                    <a:pt x="161" y="514"/>
                  </a:lnTo>
                  <a:lnTo>
                    <a:pt x="161" y="512"/>
                  </a:lnTo>
                  <a:lnTo>
                    <a:pt x="161" y="509"/>
                  </a:lnTo>
                  <a:lnTo>
                    <a:pt x="161" y="507"/>
                  </a:lnTo>
                  <a:lnTo>
                    <a:pt x="161" y="507"/>
                  </a:lnTo>
                  <a:lnTo>
                    <a:pt x="163" y="507"/>
                  </a:lnTo>
                  <a:lnTo>
                    <a:pt x="165" y="507"/>
                  </a:lnTo>
                  <a:lnTo>
                    <a:pt x="165" y="507"/>
                  </a:lnTo>
                  <a:lnTo>
                    <a:pt x="168" y="507"/>
                  </a:lnTo>
                  <a:lnTo>
                    <a:pt x="168" y="509"/>
                  </a:lnTo>
                  <a:lnTo>
                    <a:pt x="170" y="509"/>
                  </a:lnTo>
                  <a:lnTo>
                    <a:pt x="173" y="509"/>
                  </a:lnTo>
                  <a:lnTo>
                    <a:pt x="173" y="509"/>
                  </a:lnTo>
                  <a:lnTo>
                    <a:pt x="173" y="509"/>
                  </a:lnTo>
                  <a:lnTo>
                    <a:pt x="173" y="512"/>
                  </a:lnTo>
                  <a:lnTo>
                    <a:pt x="173" y="514"/>
                  </a:lnTo>
                  <a:lnTo>
                    <a:pt x="173" y="514"/>
                  </a:lnTo>
                  <a:lnTo>
                    <a:pt x="173" y="514"/>
                  </a:lnTo>
                  <a:lnTo>
                    <a:pt x="175" y="516"/>
                  </a:lnTo>
                  <a:lnTo>
                    <a:pt x="180" y="514"/>
                  </a:lnTo>
                  <a:lnTo>
                    <a:pt x="180" y="514"/>
                  </a:lnTo>
                  <a:lnTo>
                    <a:pt x="184" y="514"/>
                  </a:lnTo>
                  <a:lnTo>
                    <a:pt x="184" y="512"/>
                  </a:lnTo>
                  <a:lnTo>
                    <a:pt x="187" y="512"/>
                  </a:lnTo>
                  <a:lnTo>
                    <a:pt x="187" y="512"/>
                  </a:lnTo>
                  <a:lnTo>
                    <a:pt x="189" y="512"/>
                  </a:lnTo>
                  <a:lnTo>
                    <a:pt x="189" y="512"/>
                  </a:lnTo>
                  <a:lnTo>
                    <a:pt x="191" y="507"/>
                  </a:lnTo>
                  <a:lnTo>
                    <a:pt x="189" y="507"/>
                  </a:lnTo>
                  <a:lnTo>
                    <a:pt x="189" y="504"/>
                  </a:lnTo>
                  <a:lnTo>
                    <a:pt x="189" y="504"/>
                  </a:lnTo>
                  <a:lnTo>
                    <a:pt x="189" y="504"/>
                  </a:lnTo>
                  <a:lnTo>
                    <a:pt x="189" y="502"/>
                  </a:lnTo>
                  <a:lnTo>
                    <a:pt x="189" y="502"/>
                  </a:lnTo>
                  <a:lnTo>
                    <a:pt x="194" y="495"/>
                  </a:lnTo>
                  <a:lnTo>
                    <a:pt x="194" y="493"/>
                  </a:lnTo>
                  <a:lnTo>
                    <a:pt x="194" y="493"/>
                  </a:lnTo>
                  <a:lnTo>
                    <a:pt x="194" y="493"/>
                  </a:lnTo>
                  <a:lnTo>
                    <a:pt x="194" y="493"/>
                  </a:lnTo>
                  <a:lnTo>
                    <a:pt x="191" y="493"/>
                  </a:lnTo>
                  <a:lnTo>
                    <a:pt x="191" y="493"/>
                  </a:lnTo>
                  <a:lnTo>
                    <a:pt x="191" y="493"/>
                  </a:lnTo>
                  <a:lnTo>
                    <a:pt x="189" y="490"/>
                  </a:lnTo>
                  <a:lnTo>
                    <a:pt x="187" y="488"/>
                  </a:lnTo>
                  <a:lnTo>
                    <a:pt x="187" y="486"/>
                  </a:lnTo>
                  <a:lnTo>
                    <a:pt x="187" y="486"/>
                  </a:lnTo>
                  <a:lnTo>
                    <a:pt x="189" y="483"/>
                  </a:lnTo>
                  <a:lnTo>
                    <a:pt x="189" y="483"/>
                  </a:lnTo>
                  <a:lnTo>
                    <a:pt x="189" y="483"/>
                  </a:lnTo>
                  <a:lnTo>
                    <a:pt x="189" y="481"/>
                  </a:lnTo>
                  <a:lnTo>
                    <a:pt x="189" y="481"/>
                  </a:lnTo>
                  <a:lnTo>
                    <a:pt x="191" y="478"/>
                  </a:lnTo>
                  <a:lnTo>
                    <a:pt x="194" y="476"/>
                  </a:lnTo>
                  <a:lnTo>
                    <a:pt x="194" y="474"/>
                  </a:lnTo>
                  <a:lnTo>
                    <a:pt x="196" y="471"/>
                  </a:lnTo>
                  <a:lnTo>
                    <a:pt x="199" y="469"/>
                  </a:lnTo>
                  <a:lnTo>
                    <a:pt x="201" y="467"/>
                  </a:lnTo>
                  <a:lnTo>
                    <a:pt x="201" y="467"/>
                  </a:lnTo>
                  <a:lnTo>
                    <a:pt x="203" y="467"/>
                  </a:lnTo>
                  <a:lnTo>
                    <a:pt x="203" y="467"/>
                  </a:lnTo>
                  <a:lnTo>
                    <a:pt x="206" y="467"/>
                  </a:lnTo>
                  <a:lnTo>
                    <a:pt x="206" y="467"/>
                  </a:lnTo>
                  <a:lnTo>
                    <a:pt x="208" y="469"/>
                  </a:lnTo>
                  <a:lnTo>
                    <a:pt x="208" y="469"/>
                  </a:lnTo>
                  <a:lnTo>
                    <a:pt x="215" y="467"/>
                  </a:lnTo>
                  <a:lnTo>
                    <a:pt x="218" y="464"/>
                  </a:lnTo>
                  <a:lnTo>
                    <a:pt x="220" y="462"/>
                  </a:lnTo>
                  <a:lnTo>
                    <a:pt x="222" y="460"/>
                  </a:lnTo>
                  <a:lnTo>
                    <a:pt x="225" y="457"/>
                  </a:lnTo>
                  <a:lnTo>
                    <a:pt x="227" y="457"/>
                  </a:lnTo>
                  <a:lnTo>
                    <a:pt x="229" y="457"/>
                  </a:lnTo>
                  <a:lnTo>
                    <a:pt x="229" y="455"/>
                  </a:lnTo>
                  <a:lnTo>
                    <a:pt x="232" y="455"/>
                  </a:lnTo>
                  <a:lnTo>
                    <a:pt x="232" y="452"/>
                  </a:lnTo>
                  <a:lnTo>
                    <a:pt x="229" y="452"/>
                  </a:lnTo>
                  <a:lnTo>
                    <a:pt x="229" y="452"/>
                  </a:lnTo>
                  <a:lnTo>
                    <a:pt x="229" y="452"/>
                  </a:lnTo>
                  <a:lnTo>
                    <a:pt x="229" y="452"/>
                  </a:lnTo>
                  <a:lnTo>
                    <a:pt x="229" y="450"/>
                  </a:lnTo>
                  <a:lnTo>
                    <a:pt x="227" y="450"/>
                  </a:lnTo>
                  <a:lnTo>
                    <a:pt x="227" y="450"/>
                  </a:lnTo>
                  <a:lnTo>
                    <a:pt x="227" y="450"/>
                  </a:lnTo>
                  <a:lnTo>
                    <a:pt x="227" y="450"/>
                  </a:lnTo>
                  <a:lnTo>
                    <a:pt x="225" y="450"/>
                  </a:lnTo>
                  <a:lnTo>
                    <a:pt x="225" y="448"/>
                  </a:lnTo>
                  <a:lnTo>
                    <a:pt x="222" y="445"/>
                  </a:lnTo>
                  <a:lnTo>
                    <a:pt x="222" y="445"/>
                  </a:lnTo>
                  <a:lnTo>
                    <a:pt x="222" y="443"/>
                  </a:lnTo>
                  <a:lnTo>
                    <a:pt x="222" y="443"/>
                  </a:lnTo>
                  <a:lnTo>
                    <a:pt x="220" y="441"/>
                  </a:lnTo>
                  <a:lnTo>
                    <a:pt x="220" y="441"/>
                  </a:lnTo>
                  <a:lnTo>
                    <a:pt x="220" y="441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22" y="438"/>
                  </a:lnTo>
                  <a:lnTo>
                    <a:pt x="222" y="436"/>
                  </a:lnTo>
                  <a:lnTo>
                    <a:pt x="222" y="436"/>
                  </a:lnTo>
                  <a:lnTo>
                    <a:pt x="225" y="436"/>
                  </a:lnTo>
                  <a:lnTo>
                    <a:pt x="227" y="438"/>
                  </a:lnTo>
                  <a:lnTo>
                    <a:pt x="227" y="438"/>
                  </a:lnTo>
                  <a:lnTo>
                    <a:pt x="227" y="438"/>
                  </a:lnTo>
                  <a:lnTo>
                    <a:pt x="229" y="438"/>
                  </a:lnTo>
                  <a:lnTo>
                    <a:pt x="232" y="441"/>
                  </a:lnTo>
                  <a:lnTo>
                    <a:pt x="234" y="441"/>
                  </a:lnTo>
                  <a:lnTo>
                    <a:pt x="236" y="443"/>
                  </a:lnTo>
                  <a:lnTo>
                    <a:pt x="236" y="441"/>
                  </a:lnTo>
                  <a:lnTo>
                    <a:pt x="236" y="441"/>
                  </a:lnTo>
                  <a:lnTo>
                    <a:pt x="236" y="438"/>
                  </a:lnTo>
                  <a:lnTo>
                    <a:pt x="236" y="438"/>
                  </a:lnTo>
                  <a:lnTo>
                    <a:pt x="236" y="438"/>
                  </a:lnTo>
                  <a:lnTo>
                    <a:pt x="236" y="438"/>
                  </a:lnTo>
                  <a:lnTo>
                    <a:pt x="236" y="436"/>
                  </a:lnTo>
                  <a:lnTo>
                    <a:pt x="236" y="436"/>
                  </a:lnTo>
                  <a:lnTo>
                    <a:pt x="239" y="436"/>
                  </a:lnTo>
                  <a:lnTo>
                    <a:pt x="239" y="436"/>
                  </a:lnTo>
                  <a:lnTo>
                    <a:pt x="239" y="433"/>
                  </a:lnTo>
                  <a:lnTo>
                    <a:pt x="239" y="429"/>
                  </a:lnTo>
                  <a:lnTo>
                    <a:pt x="239" y="429"/>
                  </a:lnTo>
                  <a:lnTo>
                    <a:pt x="239" y="429"/>
                  </a:lnTo>
                  <a:lnTo>
                    <a:pt x="239" y="429"/>
                  </a:lnTo>
                  <a:lnTo>
                    <a:pt x="241" y="429"/>
                  </a:lnTo>
                  <a:lnTo>
                    <a:pt x="241" y="431"/>
                  </a:lnTo>
                  <a:lnTo>
                    <a:pt x="241" y="433"/>
                  </a:lnTo>
                  <a:lnTo>
                    <a:pt x="244" y="436"/>
                  </a:lnTo>
                  <a:lnTo>
                    <a:pt x="244" y="436"/>
                  </a:lnTo>
                  <a:lnTo>
                    <a:pt x="244" y="436"/>
                  </a:lnTo>
                  <a:lnTo>
                    <a:pt x="246" y="436"/>
                  </a:lnTo>
                  <a:lnTo>
                    <a:pt x="246" y="436"/>
                  </a:lnTo>
                  <a:lnTo>
                    <a:pt x="246" y="433"/>
                  </a:lnTo>
                  <a:lnTo>
                    <a:pt x="248" y="431"/>
                  </a:lnTo>
                  <a:lnTo>
                    <a:pt x="248" y="431"/>
                  </a:lnTo>
                  <a:lnTo>
                    <a:pt x="248" y="429"/>
                  </a:lnTo>
                  <a:lnTo>
                    <a:pt x="251" y="429"/>
                  </a:lnTo>
                  <a:lnTo>
                    <a:pt x="253" y="426"/>
                  </a:lnTo>
                  <a:lnTo>
                    <a:pt x="253" y="426"/>
                  </a:lnTo>
                  <a:lnTo>
                    <a:pt x="253" y="424"/>
                  </a:lnTo>
                  <a:lnTo>
                    <a:pt x="253" y="424"/>
                  </a:lnTo>
                  <a:lnTo>
                    <a:pt x="253" y="422"/>
                  </a:lnTo>
                  <a:lnTo>
                    <a:pt x="255" y="422"/>
                  </a:lnTo>
                  <a:lnTo>
                    <a:pt x="255" y="422"/>
                  </a:lnTo>
                  <a:lnTo>
                    <a:pt x="258" y="424"/>
                  </a:lnTo>
                  <a:lnTo>
                    <a:pt x="258" y="426"/>
                  </a:lnTo>
                  <a:lnTo>
                    <a:pt x="260" y="429"/>
                  </a:lnTo>
                  <a:lnTo>
                    <a:pt x="265" y="433"/>
                  </a:lnTo>
                  <a:lnTo>
                    <a:pt x="265" y="436"/>
                  </a:lnTo>
                  <a:lnTo>
                    <a:pt x="267" y="436"/>
                  </a:lnTo>
                  <a:lnTo>
                    <a:pt x="270" y="443"/>
                  </a:lnTo>
                  <a:lnTo>
                    <a:pt x="270" y="445"/>
                  </a:lnTo>
                  <a:lnTo>
                    <a:pt x="270" y="445"/>
                  </a:lnTo>
                  <a:lnTo>
                    <a:pt x="270" y="445"/>
                  </a:lnTo>
                  <a:lnTo>
                    <a:pt x="272" y="445"/>
                  </a:lnTo>
                  <a:lnTo>
                    <a:pt x="272" y="443"/>
                  </a:lnTo>
                  <a:lnTo>
                    <a:pt x="272" y="443"/>
                  </a:lnTo>
                  <a:lnTo>
                    <a:pt x="272" y="441"/>
                  </a:lnTo>
                  <a:lnTo>
                    <a:pt x="272" y="441"/>
                  </a:lnTo>
                  <a:lnTo>
                    <a:pt x="272" y="441"/>
                  </a:lnTo>
                  <a:lnTo>
                    <a:pt x="272" y="438"/>
                  </a:lnTo>
                  <a:lnTo>
                    <a:pt x="272" y="438"/>
                  </a:lnTo>
                  <a:lnTo>
                    <a:pt x="272" y="438"/>
                  </a:lnTo>
                  <a:lnTo>
                    <a:pt x="272" y="438"/>
                  </a:lnTo>
                  <a:lnTo>
                    <a:pt x="272" y="436"/>
                  </a:lnTo>
                  <a:lnTo>
                    <a:pt x="272" y="436"/>
                  </a:lnTo>
                  <a:lnTo>
                    <a:pt x="274" y="436"/>
                  </a:lnTo>
                  <a:lnTo>
                    <a:pt x="274" y="436"/>
                  </a:lnTo>
                  <a:lnTo>
                    <a:pt x="277" y="438"/>
                  </a:lnTo>
                  <a:lnTo>
                    <a:pt x="279" y="443"/>
                  </a:lnTo>
                  <a:lnTo>
                    <a:pt x="279" y="448"/>
                  </a:lnTo>
                  <a:lnTo>
                    <a:pt x="281" y="448"/>
                  </a:lnTo>
                  <a:lnTo>
                    <a:pt x="281" y="450"/>
                  </a:lnTo>
                  <a:lnTo>
                    <a:pt x="284" y="452"/>
                  </a:lnTo>
                  <a:lnTo>
                    <a:pt x="284" y="455"/>
                  </a:lnTo>
                  <a:lnTo>
                    <a:pt x="284" y="455"/>
                  </a:lnTo>
                  <a:lnTo>
                    <a:pt x="284" y="455"/>
                  </a:lnTo>
                  <a:lnTo>
                    <a:pt x="284" y="457"/>
                  </a:lnTo>
                  <a:lnTo>
                    <a:pt x="286" y="457"/>
                  </a:lnTo>
                  <a:lnTo>
                    <a:pt x="286" y="460"/>
                  </a:lnTo>
                  <a:lnTo>
                    <a:pt x="286" y="460"/>
                  </a:lnTo>
                  <a:lnTo>
                    <a:pt x="286" y="460"/>
                  </a:lnTo>
                  <a:lnTo>
                    <a:pt x="289" y="460"/>
                  </a:lnTo>
                  <a:lnTo>
                    <a:pt x="289" y="460"/>
                  </a:lnTo>
                  <a:lnTo>
                    <a:pt x="289" y="462"/>
                  </a:lnTo>
                  <a:lnTo>
                    <a:pt x="293" y="460"/>
                  </a:lnTo>
                  <a:lnTo>
                    <a:pt x="300" y="460"/>
                  </a:lnTo>
                  <a:lnTo>
                    <a:pt x="307" y="460"/>
                  </a:lnTo>
                  <a:lnTo>
                    <a:pt x="307" y="460"/>
                  </a:lnTo>
                  <a:lnTo>
                    <a:pt x="310" y="460"/>
                  </a:lnTo>
                  <a:lnTo>
                    <a:pt x="310" y="460"/>
                  </a:lnTo>
                  <a:lnTo>
                    <a:pt x="312" y="462"/>
                  </a:lnTo>
                  <a:lnTo>
                    <a:pt x="315" y="462"/>
                  </a:lnTo>
                  <a:lnTo>
                    <a:pt x="317" y="462"/>
                  </a:lnTo>
                  <a:lnTo>
                    <a:pt x="317" y="462"/>
                  </a:lnTo>
                  <a:lnTo>
                    <a:pt x="319" y="464"/>
                  </a:lnTo>
                  <a:lnTo>
                    <a:pt x="322" y="462"/>
                  </a:lnTo>
                  <a:lnTo>
                    <a:pt x="329" y="462"/>
                  </a:lnTo>
                  <a:lnTo>
                    <a:pt x="336" y="460"/>
                  </a:lnTo>
                  <a:lnTo>
                    <a:pt x="338" y="460"/>
                  </a:lnTo>
                  <a:lnTo>
                    <a:pt x="341" y="457"/>
                  </a:lnTo>
                  <a:lnTo>
                    <a:pt x="343" y="455"/>
                  </a:lnTo>
                  <a:lnTo>
                    <a:pt x="343" y="452"/>
                  </a:lnTo>
                  <a:lnTo>
                    <a:pt x="345" y="450"/>
                  </a:lnTo>
                  <a:lnTo>
                    <a:pt x="345" y="450"/>
                  </a:lnTo>
                  <a:lnTo>
                    <a:pt x="345" y="448"/>
                  </a:lnTo>
                  <a:lnTo>
                    <a:pt x="348" y="450"/>
                  </a:lnTo>
                  <a:lnTo>
                    <a:pt x="348" y="450"/>
                  </a:lnTo>
                  <a:lnTo>
                    <a:pt x="350" y="448"/>
                  </a:lnTo>
                  <a:lnTo>
                    <a:pt x="352" y="443"/>
                  </a:lnTo>
                  <a:lnTo>
                    <a:pt x="355" y="443"/>
                  </a:lnTo>
                  <a:lnTo>
                    <a:pt x="355" y="443"/>
                  </a:lnTo>
                  <a:lnTo>
                    <a:pt x="352" y="441"/>
                  </a:lnTo>
                  <a:lnTo>
                    <a:pt x="352" y="441"/>
                  </a:lnTo>
                  <a:lnTo>
                    <a:pt x="352" y="441"/>
                  </a:lnTo>
                  <a:lnTo>
                    <a:pt x="352" y="441"/>
                  </a:lnTo>
                  <a:lnTo>
                    <a:pt x="352" y="438"/>
                  </a:lnTo>
                  <a:lnTo>
                    <a:pt x="355" y="438"/>
                  </a:lnTo>
                  <a:lnTo>
                    <a:pt x="355" y="438"/>
                  </a:lnTo>
                  <a:lnTo>
                    <a:pt x="355" y="436"/>
                  </a:lnTo>
                  <a:lnTo>
                    <a:pt x="355" y="436"/>
                  </a:lnTo>
                  <a:lnTo>
                    <a:pt x="355" y="433"/>
                  </a:lnTo>
                  <a:lnTo>
                    <a:pt x="355" y="433"/>
                  </a:lnTo>
                  <a:lnTo>
                    <a:pt x="355" y="433"/>
                  </a:lnTo>
                  <a:lnTo>
                    <a:pt x="357" y="433"/>
                  </a:lnTo>
                  <a:lnTo>
                    <a:pt x="357" y="433"/>
                  </a:lnTo>
                  <a:lnTo>
                    <a:pt x="360" y="433"/>
                  </a:lnTo>
                  <a:lnTo>
                    <a:pt x="360" y="433"/>
                  </a:lnTo>
                  <a:lnTo>
                    <a:pt x="364" y="431"/>
                  </a:lnTo>
                  <a:lnTo>
                    <a:pt x="364" y="429"/>
                  </a:lnTo>
                  <a:lnTo>
                    <a:pt x="374" y="424"/>
                  </a:lnTo>
                  <a:lnTo>
                    <a:pt x="374" y="426"/>
                  </a:lnTo>
                  <a:lnTo>
                    <a:pt x="376" y="426"/>
                  </a:lnTo>
                  <a:lnTo>
                    <a:pt x="376" y="426"/>
                  </a:lnTo>
                  <a:lnTo>
                    <a:pt x="376" y="426"/>
                  </a:lnTo>
                  <a:lnTo>
                    <a:pt x="378" y="424"/>
                  </a:lnTo>
                  <a:lnTo>
                    <a:pt x="378" y="424"/>
                  </a:lnTo>
                  <a:lnTo>
                    <a:pt x="378" y="422"/>
                  </a:lnTo>
                  <a:lnTo>
                    <a:pt x="378" y="422"/>
                  </a:lnTo>
                  <a:lnTo>
                    <a:pt x="378" y="419"/>
                  </a:lnTo>
                  <a:lnTo>
                    <a:pt x="378" y="419"/>
                  </a:lnTo>
                  <a:lnTo>
                    <a:pt x="378" y="419"/>
                  </a:lnTo>
                  <a:lnTo>
                    <a:pt x="378" y="417"/>
                  </a:lnTo>
                  <a:lnTo>
                    <a:pt x="381" y="417"/>
                  </a:lnTo>
                  <a:lnTo>
                    <a:pt x="381" y="417"/>
                  </a:lnTo>
                  <a:lnTo>
                    <a:pt x="386" y="417"/>
                  </a:lnTo>
                  <a:lnTo>
                    <a:pt x="386" y="417"/>
                  </a:lnTo>
                  <a:lnTo>
                    <a:pt x="388" y="419"/>
                  </a:lnTo>
                  <a:lnTo>
                    <a:pt x="388" y="419"/>
                  </a:lnTo>
                  <a:lnTo>
                    <a:pt x="388" y="419"/>
                  </a:lnTo>
                  <a:lnTo>
                    <a:pt x="390" y="424"/>
                  </a:lnTo>
                  <a:lnTo>
                    <a:pt x="390" y="422"/>
                  </a:lnTo>
                  <a:lnTo>
                    <a:pt x="400" y="410"/>
                  </a:lnTo>
                  <a:lnTo>
                    <a:pt x="414" y="398"/>
                  </a:lnTo>
                  <a:lnTo>
                    <a:pt x="423" y="391"/>
                  </a:lnTo>
                  <a:lnTo>
                    <a:pt x="435" y="379"/>
                  </a:lnTo>
                  <a:lnTo>
                    <a:pt x="442" y="374"/>
                  </a:lnTo>
                  <a:lnTo>
                    <a:pt x="447" y="372"/>
                  </a:lnTo>
                  <a:lnTo>
                    <a:pt x="454" y="367"/>
                  </a:lnTo>
                  <a:lnTo>
                    <a:pt x="459" y="365"/>
                  </a:lnTo>
                  <a:lnTo>
                    <a:pt x="468" y="360"/>
                  </a:lnTo>
                  <a:lnTo>
                    <a:pt x="476" y="355"/>
                  </a:lnTo>
                  <a:lnTo>
                    <a:pt x="480" y="353"/>
                  </a:lnTo>
                  <a:lnTo>
                    <a:pt x="452" y="367"/>
                  </a:lnTo>
                  <a:lnTo>
                    <a:pt x="450" y="367"/>
                  </a:lnTo>
                  <a:lnTo>
                    <a:pt x="450" y="367"/>
                  </a:lnTo>
                  <a:lnTo>
                    <a:pt x="450" y="365"/>
                  </a:lnTo>
                  <a:lnTo>
                    <a:pt x="447" y="365"/>
                  </a:lnTo>
                  <a:lnTo>
                    <a:pt x="450" y="365"/>
                  </a:lnTo>
                  <a:lnTo>
                    <a:pt x="450" y="365"/>
                  </a:lnTo>
                  <a:lnTo>
                    <a:pt x="450" y="365"/>
                  </a:lnTo>
                  <a:lnTo>
                    <a:pt x="450" y="362"/>
                  </a:lnTo>
                  <a:lnTo>
                    <a:pt x="452" y="362"/>
                  </a:lnTo>
                  <a:lnTo>
                    <a:pt x="452" y="362"/>
                  </a:lnTo>
                  <a:lnTo>
                    <a:pt x="452" y="365"/>
                  </a:lnTo>
                  <a:lnTo>
                    <a:pt x="454" y="365"/>
                  </a:lnTo>
                  <a:lnTo>
                    <a:pt x="454" y="365"/>
                  </a:lnTo>
                  <a:lnTo>
                    <a:pt x="457" y="362"/>
                  </a:lnTo>
                  <a:lnTo>
                    <a:pt x="459" y="362"/>
                  </a:lnTo>
                  <a:lnTo>
                    <a:pt x="459" y="362"/>
                  </a:lnTo>
                  <a:lnTo>
                    <a:pt x="459" y="360"/>
                  </a:lnTo>
                  <a:lnTo>
                    <a:pt x="459" y="360"/>
                  </a:lnTo>
                  <a:lnTo>
                    <a:pt x="459" y="360"/>
                  </a:lnTo>
                  <a:lnTo>
                    <a:pt x="461" y="360"/>
                  </a:lnTo>
                  <a:lnTo>
                    <a:pt x="461" y="358"/>
                  </a:lnTo>
                  <a:lnTo>
                    <a:pt x="461" y="358"/>
                  </a:lnTo>
                  <a:lnTo>
                    <a:pt x="461" y="355"/>
                  </a:lnTo>
                  <a:lnTo>
                    <a:pt x="461" y="355"/>
                  </a:lnTo>
                  <a:lnTo>
                    <a:pt x="459" y="353"/>
                  </a:lnTo>
                  <a:lnTo>
                    <a:pt x="459" y="355"/>
                  </a:lnTo>
                  <a:lnTo>
                    <a:pt x="457" y="355"/>
                  </a:lnTo>
                  <a:lnTo>
                    <a:pt x="457" y="355"/>
                  </a:lnTo>
                  <a:lnTo>
                    <a:pt x="454" y="355"/>
                  </a:lnTo>
                  <a:lnTo>
                    <a:pt x="450" y="360"/>
                  </a:lnTo>
                  <a:lnTo>
                    <a:pt x="445" y="358"/>
                  </a:lnTo>
                  <a:lnTo>
                    <a:pt x="442" y="358"/>
                  </a:lnTo>
                  <a:lnTo>
                    <a:pt x="442" y="358"/>
                  </a:lnTo>
                  <a:lnTo>
                    <a:pt x="442" y="360"/>
                  </a:lnTo>
                  <a:lnTo>
                    <a:pt x="442" y="360"/>
                  </a:lnTo>
                  <a:lnTo>
                    <a:pt x="442" y="360"/>
                  </a:lnTo>
                  <a:lnTo>
                    <a:pt x="442" y="362"/>
                  </a:lnTo>
                  <a:lnTo>
                    <a:pt x="442" y="362"/>
                  </a:lnTo>
                  <a:lnTo>
                    <a:pt x="442" y="362"/>
                  </a:lnTo>
                  <a:lnTo>
                    <a:pt x="442" y="362"/>
                  </a:lnTo>
                  <a:lnTo>
                    <a:pt x="442" y="365"/>
                  </a:lnTo>
                  <a:lnTo>
                    <a:pt x="440" y="365"/>
                  </a:lnTo>
                  <a:lnTo>
                    <a:pt x="440" y="367"/>
                  </a:lnTo>
                  <a:lnTo>
                    <a:pt x="438" y="367"/>
                  </a:lnTo>
                  <a:lnTo>
                    <a:pt x="438" y="367"/>
                  </a:lnTo>
                  <a:lnTo>
                    <a:pt x="438" y="367"/>
                  </a:lnTo>
                  <a:lnTo>
                    <a:pt x="442" y="370"/>
                  </a:lnTo>
                  <a:lnTo>
                    <a:pt x="440" y="370"/>
                  </a:lnTo>
                  <a:lnTo>
                    <a:pt x="440" y="370"/>
                  </a:lnTo>
                  <a:lnTo>
                    <a:pt x="438" y="370"/>
                  </a:lnTo>
                  <a:lnTo>
                    <a:pt x="438" y="370"/>
                  </a:lnTo>
                  <a:lnTo>
                    <a:pt x="438" y="372"/>
                  </a:lnTo>
                  <a:lnTo>
                    <a:pt x="438" y="374"/>
                  </a:lnTo>
                  <a:lnTo>
                    <a:pt x="438" y="374"/>
                  </a:lnTo>
                  <a:lnTo>
                    <a:pt x="435" y="377"/>
                  </a:lnTo>
                  <a:lnTo>
                    <a:pt x="435" y="377"/>
                  </a:lnTo>
                  <a:lnTo>
                    <a:pt x="435" y="377"/>
                  </a:lnTo>
                  <a:lnTo>
                    <a:pt x="433" y="377"/>
                  </a:lnTo>
                  <a:lnTo>
                    <a:pt x="433" y="377"/>
                  </a:lnTo>
                  <a:lnTo>
                    <a:pt x="431" y="377"/>
                  </a:lnTo>
                  <a:lnTo>
                    <a:pt x="431" y="379"/>
                  </a:lnTo>
                  <a:lnTo>
                    <a:pt x="431" y="379"/>
                  </a:lnTo>
                  <a:lnTo>
                    <a:pt x="428" y="379"/>
                  </a:lnTo>
                  <a:lnTo>
                    <a:pt x="431" y="379"/>
                  </a:lnTo>
                  <a:lnTo>
                    <a:pt x="431" y="377"/>
                  </a:lnTo>
                  <a:lnTo>
                    <a:pt x="431" y="374"/>
                  </a:lnTo>
                  <a:lnTo>
                    <a:pt x="428" y="374"/>
                  </a:lnTo>
                  <a:lnTo>
                    <a:pt x="428" y="377"/>
                  </a:lnTo>
                  <a:lnTo>
                    <a:pt x="428" y="377"/>
                  </a:lnTo>
                  <a:lnTo>
                    <a:pt x="426" y="374"/>
                  </a:lnTo>
                  <a:lnTo>
                    <a:pt x="426" y="372"/>
                  </a:lnTo>
                  <a:lnTo>
                    <a:pt x="428" y="372"/>
                  </a:lnTo>
                  <a:lnTo>
                    <a:pt x="428" y="370"/>
                  </a:lnTo>
                  <a:lnTo>
                    <a:pt x="431" y="370"/>
                  </a:lnTo>
                  <a:lnTo>
                    <a:pt x="433" y="370"/>
                  </a:lnTo>
                  <a:lnTo>
                    <a:pt x="433" y="367"/>
                  </a:lnTo>
                  <a:lnTo>
                    <a:pt x="431" y="367"/>
                  </a:lnTo>
                  <a:lnTo>
                    <a:pt x="431" y="365"/>
                  </a:lnTo>
                  <a:lnTo>
                    <a:pt x="433" y="362"/>
                  </a:lnTo>
                  <a:lnTo>
                    <a:pt x="433" y="360"/>
                  </a:lnTo>
                  <a:lnTo>
                    <a:pt x="435" y="360"/>
                  </a:lnTo>
                  <a:lnTo>
                    <a:pt x="438" y="355"/>
                  </a:lnTo>
                  <a:lnTo>
                    <a:pt x="438" y="353"/>
                  </a:lnTo>
                  <a:lnTo>
                    <a:pt x="438" y="351"/>
                  </a:lnTo>
                  <a:lnTo>
                    <a:pt x="440" y="348"/>
                  </a:lnTo>
                  <a:lnTo>
                    <a:pt x="442" y="344"/>
                  </a:lnTo>
                  <a:lnTo>
                    <a:pt x="445" y="344"/>
                  </a:lnTo>
                  <a:lnTo>
                    <a:pt x="447" y="341"/>
                  </a:lnTo>
                  <a:lnTo>
                    <a:pt x="447" y="341"/>
                  </a:lnTo>
                  <a:lnTo>
                    <a:pt x="450" y="341"/>
                  </a:lnTo>
                  <a:lnTo>
                    <a:pt x="452" y="341"/>
                  </a:lnTo>
                  <a:lnTo>
                    <a:pt x="457" y="336"/>
                  </a:lnTo>
                  <a:lnTo>
                    <a:pt x="461" y="329"/>
                  </a:lnTo>
                  <a:lnTo>
                    <a:pt x="466" y="329"/>
                  </a:lnTo>
                  <a:lnTo>
                    <a:pt x="468" y="327"/>
                  </a:lnTo>
                  <a:lnTo>
                    <a:pt x="468" y="327"/>
                  </a:lnTo>
                  <a:lnTo>
                    <a:pt x="473" y="329"/>
                  </a:lnTo>
                  <a:lnTo>
                    <a:pt x="478" y="329"/>
                  </a:lnTo>
                  <a:lnTo>
                    <a:pt x="480" y="332"/>
                  </a:lnTo>
                  <a:lnTo>
                    <a:pt x="480" y="341"/>
                  </a:lnTo>
                  <a:lnTo>
                    <a:pt x="480" y="344"/>
                  </a:lnTo>
                  <a:lnTo>
                    <a:pt x="480" y="344"/>
                  </a:lnTo>
                  <a:lnTo>
                    <a:pt x="480" y="346"/>
                  </a:lnTo>
                  <a:lnTo>
                    <a:pt x="480" y="346"/>
                  </a:lnTo>
                  <a:lnTo>
                    <a:pt x="480" y="346"/>
                  </a:lnTo>
                  <a:lnTo>
                    <a:pt x="478" y="348"/>
                  </a:lnTo>
                  <a:lnTo>
                    <a:pt x="473" y="351"/>
                  </a:lnTo>
                  <a:lnTo>
                    <a:pt x="473" y="351"/>
                  </a:lnTo>
                  <a:lnTo>
                    <a:pt x="476" y="348"/>
                  </a:lnTo>
                  <a:lnTo>
                    <a:pt x="476" y="348"/>
                  </a:lnTo>
                  <a:lnTo>
                    <a:pt x="476" y="348"/>
                  </a:lnTo>
                  <a:lnTo>
                    <a:pt x="468" y="348"/>
                  </a:lnTo>
                  <a:lnTo>
                    <a:pt x="466" y="351"/>
                  </a:lnTo>
                  <a:lnTo>
                    <a:pt x="466" y="351"/>
                  </a:lnTo>
                  <a:lnTo>
                    <a:pt x="464" y="351"/>
                  </a:lnTo>
                  <a:lnTo>
                    <a:pt x="464" y="351"/>
                  </a:lnTo>
                  <a:lnTo>
                    <a:pt x="464" y="351"/>
                  </a:lnTo>
                  <a:lnTo>
                    <a:pt x="464" y="353"/>
                  </a:lnTo>
                  <a:lnTo>
                    <a:pt x="464" y="353"/>
                  </a:lnTo>
                  <a:lnTo>
                    <a:pt x="464" y="353"/>
                  </a:lnTo>
                  <a:lnTo>
                    <a:pt x="466" y="353"/>
                  </a:lnTo>
                  <a:lnTo>
                    <a:pt x="466" y="353"/>
                  </a:lnTo>
                  <a:lnTo>
                    <a:pt x="466" y="355"/>
                  </a:lnTo>
                  <a:lnTo>
                    <a:pt x="466" y="355"/>
                  </a:lnTo>
                  <a:lnTo>
                    <a:pt x="466" y="358"/>
                  </a:lnTo>
                  <a:lnTo>
                    <a:pt x="471" y="355"/>
                  </a:lnTo>
                  <a:lnTo>
                    <a:pt x="478" y="353"/>
                  </a:lnTo>
                  <a:lnTo>
                    <a:pt x="485" y="348"/>
                  </a:lnTo>
                  <a:lnTo>
                    <a:pt x="487" y="348"/>
                  </a:lnTo>
                  <a:lnTo>
                    <a:pt x="487" y="348"/>
                  </a:lnTo>
                  <a:lnTo>
                    <a:pt x="487" y="348"/>
                  </a:lnTo>
                  <a:lnTo>
                    <a:pt x="487" y="351"/>
                  </a:lnTo>
                  <a:lnTo>
                    <a:pt x="492" y="346"/>
                  </a:lnTo>
                  <a:lnTo>
                    <a:pt x="497" y="346"/>
                  </a:lnTo>
                  <a:lnTo>
                    <a:pt x="499" y="344"/>
                  </a:lnTo>
                  <a:lnTo>
                    <a:pt x="499" y="344"/>
                  </a:lnTo>
                  <a:lnTo>
                    <a:pt x="504" y="344"/>
                  </a:lnTo>
                  <a:lnTo>
                    <a:pt x="506" y="344"/>
                  </a:lnTo>
                  <a:lnTo>
                    <a:pt x="506" y="344"/>
                  </a:lnTo>
                  <a:lnTo>
                    <a:pt x="511" y="341"/>
                  </a:lnTo>
                  <a:lnTo>
                    <a:pt x="516" y="339"/>
                  </a:lnTo>
                  <a:lnTo>
                    <a:pt x="530" y="334"/>
                  </a:lnTo>
                  <a:lnTo>
                    <a:pt x="532" y="334"/>
                  </a:lnTo>
                  <a:lnTo>
                    <a:pt x="535" y="334"/>
                  </a:lnTo>
                  <a:lnTo>
                    <a:pt x="535" y="334"/>
                  </a:lnTo>
                  <a:lnTo>
                    <a:pt x="537" y="334"/>
                  </a:lnTo>
                  <a:lnTo>
                    <a:pt x="537" y="334"/>
                  </a:lnTo>
                  <a:lnTo>
                    <a:pt x="539" y="334"/>
                  </a:lnTo>
                  <a:lnTo>
                    <a:pt x="539" y="334"/>
                  </a:lnTo>
                  <a:lnTo>
                    <a:pt x="542" y="334"/>
                  </a:lnTo>
                  <a:lnTo>
                    <a:pt x="561" y="327"/>
                  </a:lnTo>
                  <a:lnTo>
                    <a:pt x="573" y="320"/>
                  </a:lnTo>
                  <a:lnTo>
                    <a:pt x="570" y="320"/>
                  </a:lnTo>
                  <a:lnTo>
                    <a:pt x="568" y="317"/>
                  </a:lnTo>
                  <a:lnTo>
                    <a:pt x="568" y="317"/>
                  </a:lnTo>
                  <a:lnTo>
                    <a:pt x="566" y="317"/>
                  </a:lnTo>
                  <a:lnTo>
                    <a:pt x="566" y="317"/>
                  </a:lnTo>
                  <a:lnTo>
                    <a:pt x="563" y="315"/>
                  </a:lnTo>
                  <a:lnTo>
                    <a:pt x="563" y="315"/>
                  </a:lnTo>
                  <a:lnTo>
                    <a:pt x="563" y="315"/>
                  </a:lnTo>
                  <a:lnTo>
                    <a:pt x="563" y="313"/>
                  </a:lnTo>
                  <a:lnTo>
                    <a:pt x="563" y="313"/>
                  </a:lnTo>
                  <a:lnTo>
                    <a:pt x="563" y="313"/>
                  </a:lnTo>
                  <a:lnTo>
                    <a:pt x="563" y="313"/>
                  </a:lnTo>
                  <a:lnTo>
                    <a:pt x="561" y="313"/>
                  </a:lnTo>
                  <a:lnTo>
                    <a:pt x="561" y="313"/>
                  </a:lnTo>
                  <a:lnTo>
                    <a:pt x="556" y="310"/>
                  </a:lnTo>
                  <a:lnTo>
                    <a:pt x="554" y="310"/>
                  </a:lnTo>
                  <a:lnTo>
                    <a:pt x="551" y="308"/>
                  </a:lnTo>
                  <a:lnTo>
                    <a:pt x="549" y="306"/>
                  </a:lnTo>
                  <a:lnTo>
                    <a:pt x="547" y="306"/>
                  </a:lnTo>
                  <a:lnTo>
                    <a:pt x="547" y="306"/>
                  </a:lnTo>
                  <a:lnTo>
                    <a:pt x="547" y="301"/>
                  </a:lnTo>
                  <a:lnTo>
                    <a:pt x="547" y="299"/>
                  </a:lnTo>
                  <a:lnTo>
                    <a:pt x="547" y="299"/>
                  </a:lnTo>
                  <a:lnTo>
                    <a:pt x="549" y="299"/>
                  </a:lnTo>
                  <a:lnTo>
                    <a:pt x="549" y="301"/>
                  </a:lnTo>
                  <a:lnTo>
                    <a:pt x="549" y="303"/>
                  </a:lnTo>
                  <a:lnTo>
                    <a:pt x="551" y="306"/>
                  </a:lnTo>
                  <a:lnTo>
                    <a:pt x="551" y="306"/>
                  </a:lnTo>
                  <a:lnTo>
                    <a:pt x="554" y="308"/>
                  </a:lnTo>
                  <a:lnTo>
                    <a:pt x="556" y="308"/>
                  </a:lnTo>
                  <a:lnTo>
                    <a:pt x="561" y="308"/>
                  </a:lnTo>
                  <a:lnTo>
                    <a:pt x="570" y="315"/>
                  </a:lnTo>
                  <a:lnTo>
                    <a:pt x="575" y="317"/>
                  </a:lnTo>
                  <a:lnTo>
                    <a:pt x="577" y="315"/>
                  </a:lnTo>
                  <a:lnTo>
                    <a:pt x="577" y="315"/>
                  </a:lnTo>
                  <a:lnTo>
                    <a:pt x="575" y="315"/>
                  </a:lnTo>
                  <a:lnTo>
                    <a:pt x="575" y="315"/>
                  </a:lnTo>
                  <a:lnTo>
                    <a:pt x="575" y="313"/>
                  </a:lnTo>
                  <a:lnTo>
                    <a:pt x="577" y="310"/>
                  </a:lnTo>
                  <a:lnTo>
                    <a:pt x="582" y="303"/>
                  </a:lnTo>
                  <a:lnTo>
                    <a:pt x="582" y="303"/>
                  </a:lnTo>
                  <a:lnTo>
                    <a:pt x="584" y="299"/>
                  </a:lnTo>
                  <a:lnTo>
                    <a:pt x="587" y="294"/>
                  </a:lnTo>
                  <a:lnTo>
                    <a:pt x="587" y="294"/>
                  </a:lnTo>
                  <a:lnTo>
                    <a:pt x="589" y="291"/>
                  </a:lnTo>
                  <a:lnTo>
                    <a:pt x="592" y="291"/>
                  </a:lnTo>
                  <a:lnTo>
                    <a:pt x="596" y="289"/>
                  </a:lnTo>
                  <a:lnTo>
                    <a:pt x="601" y="287"/>
                  </a:lnTo>
                  <a:lnTo>
                    <a:pt x="613" y="280"/>
                  </a:lnTo>
                  <a:lnTo>
                    <a:pt x="615" y="277"/>
                  </a:lnTo>
                  <a:lnTo>
                    <a:pt x="613" y="280"/>
                  </a:lnTo>
                  <a:lnTo>
                    <a:pt x="610" y="280"/>
                  </a:lnTo>
                  <a:lnTo>
                    <a:pt x="608" y="280"/>
                  </a:lnTo>
                  <a:lnTo>
                    <a:pt x="610" y="277"/>
                  </a:lnTo>
                  <a:lnTo>
                    <a:pt x="613" y="277"/>
                  </a:lnTo>
                  <a:lnTo>
                    <a:pt x="615" y="275"/>
                  </a:lnTo>
                  <a:lnTo>
                    <a:pt x="615" y="275"/>
                  </a:lnTo>
                  <a:lnTo>
                    <a:pt x="618" y="273"/>
                  </a:lnTo>
                  <a:lnTo>
                    <a:pt x="620" y="270"/>
                  </a:lnTo>
                  <a:lnTo>
                    <a:pt x="622" y="265"/>
                  </a:lnTo>
                  <a:lnTo>
                    <a:pt x="620" y="263"/>
                  </a:lnTo>
                  <a:lnTo>
                    <a:pt x="620" y="265"/>
                  </a:lnTo>
                  <a:lnTo>
                    <a:pt x="620" y="265"/>
                  </a:lnTo>
                  <a:lnTo>
                    <a:pt x="620" y="268"/>
                  </a:lnTo>
                  <a:lnTo>
                    <a:pt x="618" y="265"/>
                  </a:lnTo>
                  <a:lnTo>
                    <a:pt x="615" y="268"/>
                  </a:lnTo>
                  <a:lnTo>
                    <a:pt x="615" y="270"/>
                  </a:lnTo>
                  <a:lnTo>
                    <a:pt x="613" y="270"/>
                  </a:lnTo>
                  <a:lnTo>
                    <a:pt x="613" y="263"/>
                  </a:lnTo>
                  <a:lnTo>
                    <a:pt x="613" y="258"/>
                  </a:lnTo>
                  <a:lnTo>
                    <a:pt x="615" y="256"/>
                  </a:lnTo>
                  <a:lnTo>
                    <a:pt x="618" y="254"/>
                  </a:lnTo>
                  <a:lnTo>
                    <a:pt x="634" y="239"/>
                  </a:lnTo>
                  <a:lnTo>
                    <a:pt x="641" y="237"/>
                  </a:lnTo>
                  <a:lnTo>
                    <a:pt x="644" y="235"/>
                  </a:lnTo>
                  <a:lnTo>
                    <a:pt x="648" y="232"/>
                  </a:lnTo>
                  <a:lnTo>
                    <a:pt x="648" y="230"/>
                  </a:lnTo>
                  <a:lnTo>
                    <a:pt x="648" y="232"/>
                  </a:lnTo>
                  <a:lnTo>
                    <a:pt x="646" y="232"/>
                  </a:lnTo>
                  <a:lnTo>
                    <a:pt x="644" y="235"/>
                  </a:lnTo>
                  <a:lnTo>
                    <a:pt x="644" y="232"/>
                  </a:lnTo>
                  <a:lnTo>
                    <a:pt x="644" y="232"/>
                  </a:lnTo>
                  <a:lnTo>
                    <a:pt x="641" y="232"/>
                  </a:lnTo>
                  <a:lnTo>
                    <a:pt x="641" y="232"/>
                  </a:lnTo>
                  <a:lnTo>
                    <a:pt x="641" y="230"/>
                  </a:lnTo>
                  <a:lnTo>
                    <a:pt x="639" y="230"/>
                  </a:lnTo>
                  <a:lnTo>
                    <a:pt x="639" y="230"/>
                  </a:lnTo>
                  <a:lnTo>
                    <a:pt x="637" y="230"/>
                  </a:lnTo>
                  <a:lnTo>
                    <a:pt x="639" y="230"/>
                  </a:lnTo>
                  <a:lnTo>
                    <a:pt x="639" y="228"/>
                  </a:lnTo>
                  <a:lnTo>
                    <a:pt x="641" y="228"/>
                  </a:lnTo>
                  <a:lnTo>
                    <a:pt x="644" y="230"/>
                  </a:lnTo>
                  <a:lnTo>
                    <a:pt x="644" y="228"/>
                  </a:lnTo>
                  <a:lnTo>
                    <a:pt x="644" y="228"/>
                  </a:lnTo>
                  <a:lnTo>
                    <a:pt x="644" y="228"/>
                  </a:lnTo>
                  <a:lnTo>
                    <a:pt x="644" y="225"/>
                  </a:lnTo>
                  <a:lnTo>
                    <a:pt x="644" y="223"/>
                  </a:lnTo>
                  <a:lnTo>
                    <a:pt x="641" y="223"/>
                  </a:lnTo>
                  <a:lnTo>
                    <a:pt x="639" y="223"/>
                  </a:lnTo>
                  <a:lnTo>
                    <a:pt x="634" y="223"/>
                  </a:lnTo>
                  <a:lnTo>
                    <a:pt x="632" y="223"/>
                  </a:lnTo>
                  <a:lnTo>
                    <a:pt x="629" y="220"/>
                  </a:lnTo>
                  <a:lnTo>
                    <a:pt x="634" y="218"/>
                  </a:lnTo>
                  <a:lnTo>
                    <a:pt x="637" y="218"/>
                  </a:lnTo>
                  <a:lnTo>
                    <a:pt x="639" y="220"/>
                  </a:lnTo>
                  <a:lnTo>
                    <a:pt x="641" y="218"/>
                  </a:lnTo>
                  <a:lnTo>
                    <a:pt x="639" y="211"/>
                  </a:lnTo>
                  <a:lnTo>
                    <a:pt x="627" y="183"/>
                  </a:lnTo>
                  <a:lnTo>
                    <a:pt x="625" y="171"/>
                  </a:lnTo>
                  <a:lnTo>
                    <a:pt x="629" y="161"/>
                  </a:lnTo>
                  <a:lnTo>
                    <a:pt x="634" y="152"/>
                  </a:lnTo>
                  <a:lnTo>
                    <a:pt x="651" y="135"/>
                  </a:lnTo>
                  <a:lnTo>
                    <a:pt x="658" y="131"/>
                  </a:lnTo>
                  <a:lnTo>
                    <a:pt x="667" y="126"/>
                  </a:lnTo>
                  <a:lnTo>
                    <a:pt x="667" y="126"/>
                  </a:lnTo>
                  <a:lnTo>
                    <a:pt x="672" y="126"/>
                  </a:lnTo>
                  <a:lnTo>
                    <a:pt x="672" y="126"/>
                  </a:lnTo>
                  <a:lnTo>
                    <a:pt x="674" y="123"/>
                  </a:lnTo>
                  <a:lnTo>
                    <a:pt x="677" y="126"/>
                  </a:lnTo>
                  <a:lnTo>
                    <a:pt x="684" y="123"/>
                  </a:lnTo>
                  <a:lnTo>
                    <a:pt x="691" y="121"/>
                  </a:lnTo>
                  <a:lnTo>
                    <a:pt x="698" y="119"/>
                  </a:lnTo>
                  <a:lnTo>
                    <a:pt x="698" y="119"/>
                  </a:lnTo>
                  <a:lnTo>
                    <a:pt x="698" y="116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197" name="Freeform 196"/>
            <p:cNvSpPr>
              <a:spLocks/>
            </p:cNvSpPr>
            <p:nvPr/>
          </p:nvSpPr>
          <p:spPr bwMode="auto">
            <a:xfrm>
              <a:off x="2724" y="2181"/>
              <a:ext cx="698" cy="583"/>
            </a:xfrm>
            <a:custGeom>
              <a:avLst/>
              <a:gdLst>
                <a:gd name="T0" fmla="*/ 655 w 698"/>
                <a:gd name="T1" fmla="*/ 74 h 583"/>
                <a:gd name="T2" fmla="*/ 632 w 698"/>
                <a:gd name="T3" fmla="*/ 55 h 583"/>
                <a:gd name="T4" fmla="*/ 570 w 698"/>
                <a:gd name="T5" fmla="*/ 26 h 583"/>
                <a:gd name="T6" fmla="*/ 523 w 698"/>
                <a:gd name="T7" fmla="*/ 7 h 583"/>
                <a:gd name="T8" fmla="*/ 525 w 698"/>
                <a:gd name="T9" fmla="*/ 60 h 583"/>
                <a:gd name="T10" fmla="*/ 497 w 698"/>
                <a:gd name="T11" fmla="*/ 60 h 583"/>
                <a:gd name="T12" fmla="*/ 426 w 698"/>
                <a:gd name="T13" fmla="*/ 55 h 583"/>
                <a:gd name="T14" fmla="*/ 414 w 698"/>
                <a:gd name="T15" fmla="*/ 15 h 583"/>
                <a:gd name="T16" fmla="*/ 357 w 698"/>
                <a:gd name="T17" fmla="*/ 24 h 583"/>
                <a:gd name="T18" fmla="*/ 298 w 698"/>
                <a:gd name="T19" fmla="*/ 10 h 583"/>
                <a:gd name="T20" fmla="*/ 248 w 698"/>
                <a:gd name="T21" fmla="*/ 57 h 583"/>
                <a:gd name="T22" fmla="*/ 251 w 698"/>
                <a:gd name="T23" fmla="*/ 83 h 583"/>
                <a:gd name="T24" fmla="*/ 225 w 698"/>
                <a:gd name="T25" fmla="*/ 121 h 583"/>
                <a:gd name="T26" fmla="*/ 218 w 698"/>
                <a:gd name="T27" fmla="*/ 149 h 583"/>
                <a:gd name="T28" fmla="*/ 189 w 698"/>
                <a:gd name="T29" fmla="*/ 175 h 583"/>
                <a:gd name="T30" fmla="*/ 144 w 698"/>
                <a:gd name="T31" fmla="*/ 175 h 583"/>
                <a:gd name="T32" fmla="*/ 118 w 698"/>
                <a:gd name="T33" fmla="*/ 213 h 583"/>
                <a:gd name="T34" fmla="*/ 111 w 698"/>
                <a:gd name="T35" fmla="*/ 239 h 583"/>
                <a:gd name="T36" fmla="*/ 118 w 698"/>
                <a:gd name="T37" fmla="*/ 263 h 583"/>
                <a:gd name="T38" fmla="*/ 137 w 698"/>
                <a:gd name="T39" fmla="*/ 313 h 583"/>
                <a:gd name="T40" fmla="*/ 149 w 698"/>
                <a:gd name="T41" fmla="*/ 329 h 583"/>
                <a:gd name="T42" fmla="*/ 137 w 698"/>
                <a:gd name="T43" fmla="*/ 336 h 583"/>
                <a:gd name="T44" fmla="*/ 94 w 698"/>
                <a:gd name="T45" fmla="*/ 317 h 583"/>
                <a:gd name="T46" fmla="*/ 75 w 698"/>
                <a:gd name="T47" fmla="*/ 313 h 583"/>
                <a:gd name="T48" fmla="*/ 49 w 698"/>
                <a:gd name="T49" fmla="*/ 327 h 583"/>
                <a:gd name="T50" fmla="*/ 75 w 698"/>
                <a:gd name="T51" fmla="*/ 374 h 583"/>
                <a:gd name="T52" fmla="*/ 90 w 698"/>
                <a:gd name="T53" fmla="*/ 398 h 583"/>
                <a:gd name="T54" fmla="*/ 97 w 698"/>
                <a:gd name="T55" fmla="*/ 438 h 583"/>
                <a:gd name="T56" fmla="*/ 83 w 698"/>
                <a:gd name="T57" fmla="*/ 464 h 583"/>
                <a:gd name="T58" fmla="*/ 61 w 698"/>
                <a:gd name="T59" fmla="*/ 483 h 583"/>
                <a:gd name="T60" fmla="*/ 31 w 698"/>
                <a:gd name="T61" fmla="*/ 521 h 583"/>
                <a:gd name="T62" fmla="*/ 14 w 698"/>
                <a:gd name="T63" fmla="*/ 549 h 583"/>
                <a:gd name="T64" fmla="*/ 4 w 698"/>
                <a:gd name="T65" fmla="*/ 573 h 583"/>
                <a:gd name="T66" fmla="*/ 23 w 698"/>
                <a:gd name="T67" fmla="*/ 583 h 583"/>
                <a:gd name="T68" fmla="*/ 94 w 698"/>
                <a:gd name="T69" fmla="*/ 559 h 583"/>
                <a:gd name="T70" fmla="*/ 111 w 698"/>
                <a:gd name="T71" fmla="*/ 540 h 583"/>
                <a:gd name="T72" fmla="*/ 123 w 698"/>
                <a:gd name="T73" fmla="*/ 495 h 583"/>
                <a:gd name="T74" fmla="*/ 139 w 698"/>
                <a:gd name="T75" fmla="*/ 519 h 583"/>
                <a:gd name="T76" fmla="*/ 161 w 698"/>
                <a:gd name="T77" fmla="*/ 514 h 583"/>
                <a:gd name="T78" fmla="*/ 184 w 698"/>
                <a:gd name="T79" fmla="*/ 512 h 583"/>
                <a:gd name="T80" fmla="*/ 187 w 698"/>
                <a:gd name="T81" fmla="*/ 486 h 583"/>
                <a:gd name="T82" fmla="*/ 225 w 698"/>
                <a:gd name="T83" fmla="*/ 457 h 583"/>
                <a:gd name="T84" fmla="*/ 220 w 698"/>
                <a:gd name="T85" fmla="*/ 441 h 583"/>
                <a:gd name="T86" fmla="*/ 239 w 698"/>
                <a:gd name="T87" fmla="*/ 436 h 583"/>
                <a:gd name="T88" fmla="*/ 253 w 698"/>
                <a:gd name="T89" fmla="*/ 422 h 583"/>
                <a:gd name="T90" fmla="*/ 272 w 698"/>
                <a:gd name="T91" fmla="*/ 436 h 583"/>
                <a:gd name="T92" fmla="*/ 307 w 698"/>
                <a:gd name="T93" fmla="*/ 460 h 583"/>
                <a:gd name="T94" fmla="*/ 355 w 698"/>
                <a:gd name="T95" fmla="*/ 443 h 583"/>
                <a:gd name="T96" fmla="*/ 376 w 698"/>
                <a:gd name="T97" fmla="*/ 426 h 583"/>
                <a:gd name="T98" fmla="*/ 442 w 698"/>
                <a:gd name="T99" fmla="*/ 374 h 583"/>
                <a:gd name="T100" fmla="*/ 459 w 698"/>
                <a:gd name="T101" fmla="*/ 362 h 583"/>
                <a:gd name="T102" fmla="*/ 442 w 698"/>
                <a:gd name="T103" fmla="*/ 362 h 583"/>
                <a:gd name="T104" fmla="*/ 431 w 698"/>
                <a:gd name="T105" fmla="*/ 379 h 583"/>
                <a:gd name="T106" fmla="*/ 440 w 698"/>
                <a:gd name="T107" fmla="*/ 348 h 583"/>
                <a:gd name="T108" fmla="*/ 473 w 698"/>
                <a:gd name="T109" fmla="*/ 351 h 583"/>
                <a:gd name="T110" fmla="*/ 487 w 698"/>
                <a:gd name="T111" fmla="*/ 348 h 583"/>
                <a:gd name="T112" fmla="*/ 568 w 698"/>
                <a:gd name="T113" fmla="*/ 317 h 583"/>
                <a:gd name="T114" fmla="*/ 549 w 698"/>
                <a:gd name="T115" fmla="*/ 301 h 583"/>
                <a:gd name="T116" fmla="*/ 601 w 698"/>
                <a:gd name="T117" fmla="*/ 287 h 583"/>
                <a:gd name="T118" fmla="*/ 615 w 698"/>
                <a:gd name="T119" fmla="*/ 256 h 583"/>
                <a:gd name="T120" fmla="*/ 644 w 698"/>
                <a:gd name="T121" fmla="*/ 228 h 583"/>
                <a:gd name="T122" fmla="*/ 672 w 698"/>
                <a:gd name="T123" fmla="*/ 126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98" h="583">
                  <a:moveTo>
                    <a:pt x="698" y="116"/>
                  </a:moveTo>
                  <a:lnTo>
                    <a:pt x="693" y="109"/>
                  </a:lnTo>
                  <a:lnTo>
                    <a:pt x="693" y="109"/>
                  </a:lnTo>
                  <a:lnTo>
                    <a:pt x="693" y="107"/>
                  </a:lnTo>
                  <a:lnTo>
                    <a:pt x="693" y="104"/>
                  </a:lnTo>
                  <a:lnTo>
                    <a:pt x="693" y="102"/>
                  </a:lnTo>
                  <a:lnTo>
                    <a:pt x="693" y="100"/>
                  </a:lnTo>
                  <a:lnTo>
                    <a:pt x="693" y="97"/>
                  </a:lnTo>
                  <a:lnTo>
                    <a:pt x="691" y="97"/>
                  </a:lnTo>
                  <a:lnTo>
                    <a:pt x="677" y="93"/>
                  </a:lnTo>
                  <a:lnTo>
                    <a:pt x="672" y="93"/>
                  </a:lnTo>
                  <a:lnTo>
                    <a:pt x="672" y="90"/>
                  </a:lnTo>
                  <a:lnTo>
                    <a:pt x="670" y="88"/>
                  </a:lnTo>
                  <a:lnTo>
                    <a:pt x="670" y="86"/>
                  </a:lnTo>
                  <a:lnTo>
                    <a:pt x="670" y="83"/>
                  </a:lnTo>
                  <a:lnTo>
                    <a:pt x="670" y="78"/>
                  </a:lnTo>
                  <a:lnTo>
                    <a:pt x="667" y="76"/>
                  </a:lnTo>
                  <a:lnTo>
                    <a:pt x="665" y="76"/>
                  </a:lnTo>
                  <a:lnTo>
                    <a:pt x="663" y="74"/>
                  </a:lnTo>
                  <a:lnTo>
                    <a:pt x="660" y="74"/>
                  </a:lnTo>
                  <a:lnTo>
                    <a:pt x="658" y="74"/>
                  </a:lnTo>
                  <a:lnTo>
                    <a:pt x="658" y="74"/>
                  </a:lnTo>
                  <a:lnTo>
                    <a:pt x="655" y="74"/>
                  </a:lnTo>
                  <a:lnTo>
                    <a:pt x="655" y="76"/>
                  </a:lnTo>
                  <a:lnTo>
                    <a:pt x="655" y="76"/>
                  </a:lnTo>
                  <a:lnTo>
                    <a:pt x="653" y="78"/>
                  </a:lnTo>
                  <a:lnTo>
                    <a:pt x="653" y="78"/>
                  </a:lnTo>
                  <a:lnTo>
                    <a:pt x="653" y="78"/>
                  </a:lnTo>
                  <a:lnTo>
                    <a:pt x="651" y="81"/>
                  </a:lnTo>
                  <a:lnTo>
                    <a:pt x="651" y="81"/>
                  </a:lnTo>
                  <a:lnTo>
                    <a:pt x="651" y="81"/>
                  </a:lnTo>
                  <a:lnTo>
                    <a:pt x="648" y="81"/>
                  </a:lnTo>
                  <a:lnTo>
                    <a:pt x="644" y="78"/>
                  </a:lnTo>
                  <a:lnTo>
                    <a:pt x="644" y="76"/>
                  </a:lnTo>
                  <a:lnTo>
                    <a:pt x="644" y="74"/>
                  </a:lnTo>
                  <a:lnTo>
                    <a:pt x="644" y="69"/>
                  </a:lnTo>
                  <a:lnTo>
                    <a:pt x="644" y="69"/>
                  </a:lnTo>
                  <a:lnTo>
                    <a:pt x="644" y="69"/>
                  </a:lnTo>
                  <a:lnTo>
                    <a:pt x="644" y="67"/>
                  </a:lnTo>
                  <a:lnTo>
                    <a:pt x="644" y="64"/>
                  </a:lnTo>
                  <a:lnTo>
                    <a:pt x="644" y="64"/>
                  </a:lnTo>
                  <a:lnTo>
                    <a:pt x="644" y="62"/>
                  </a:lnTo>
                  <a:lnTo>
                    <a:pt x="644" y="62"/>
                  </a:lnTo>
                  <a:lnTo>
                    <a:pt x="641" y="60"/>
                  </a:lnTo>
                  <a:lnTo>
                    <a:pt x="637" y="57"/>
                  </a:lnTo>
                  <a:lnTo>
                    <a:pt x="632" y="55"/>
                  </a:lnTo>
                  <a:lnTo>
                    <a:pt x="629" y="55"/>
                  </a:lnTo>
                  <a:lnTo>
                    <a:pt x="629" y="55"/>
                  </a:lnTo>
                  <a:lnTo>
                    <a:pt x="627" y="55"/>
                  </a:lnTo>
                  <a:lnTo>
                    <a:pt x="625" y="55"/>
                  </a:lnTo>
                  <a:lnTo>
                    <a:pt x="620" y="50"/>
                  </a:lnTo>
                  <a:lnTo>
                    <a:pt x="618" y="50"/>
                  </a:lnTo>
                  <a:lnTo>
                    <a:pt x="615" y="48"/>
                  </a:lnTo>
                  <a:lnTo>
                    <a:pt x="613" y="48"/>
                  </a:lnTo>
                  <a:lnTo>
                    <a:pt x="610" y="48"/>
                  </a:lnTo>
                  <a:lnTo>
                    <a:pt x="610" y="48"/>
                  </a:lnTo>
                  <a:lnTo>
                    <a:pt x="608" y="43"/>
                  </a:lnTo>
                  <a:lnTo>
                    <a:pt x="603" y="41"/>
                  </a:lnTo>
                  <a:lnTo>
                    <a:pt x="599" y="36"/>
                  </a:lnTo>
                  <a:lnTo>
                    <a:pt x="587" y="29"/>
                  </a:lnTo>
                  <a:lnTo>
                    <a:pt x="587" y="29"/>
                  </a:lnTo>
                  <a:lnTo>
                    <a:pt x="584" y="29"/>
                  </a:lnTo>
                  <a:lnTo>
                    <a:pt x="584" y="29"/>
                  </a:lnTo>
                  <a:lnTo>
                    <a:pt x="580" y="29"/>
                  </a:lnTo>
                  <a:lnTo>
                    <a:pt x="577" y="31"/>
                  </a:lnTo>
                  <a:lnTo>
                    <a:pt x="575" y="31"/>
                  </a:lnTo>
                  <a:lnTo>
                    <a:pt x="573" y="29"/>
                  </a:lnTo>
                  <a:lnTo>
                    <a:pt x="573" y="29"/>
                  </a:lnTo>
                  <a:lnTo>
                    <a:pt x="570" y="26"/>
                  </a:lnTo>
                  <a:lnTo>
                    <a:pt x="568" y="26"/>
                  </a:lnTo>
                  <a:lnTo>
                    <a:pt x="566" y="24"/>
                  </a:lnTo>
                  <a:lnTo>
                    <a:pt x="566" y="22"/>
                  </a:lnTo>
                  <a:lnTo>
                    <a:pt x="563" y="19"/>
                  </a:lnTo>
                  <a:lnTo>
                    <a:pt x="561" y="17"/>
                  </a:lnTo>
                  <a:lnTo>
                    <a:pt x="542" y="7"/>
                  </a:lnTo>
                  <a:lnTo>
                    <a:pt x="537" y="3"/>
                  </a:lnTo>
                  <a:lnTo>
                    <a:pt x="537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2" y="0"/>
                  </a:lnTo>
                  <a:lnTo>
                    <a:pt x="532" y="3"/>
                  </a:lnTo>
                  <a:lnTo>
                    <a:pt x="530" y="5"/>
                  </a:lnTo>
                  <a:lnTo>
                    <a:pt x="530" y="5"/>
                  </a:lnTo>
                  <a:lnTo>
                    <a:pt x="528" y="5"/>
                  </a:lnTo>
                  <a:lnTo>
                    <a:pt x="528" y="5"/>
                  </a:lnTo>
                  <a:lnTo>
                    <a:pt x="525" y="5"/>
                  </a:lnTo>
                  <a:lnTo>
                    <a:pt x="525" y="7"/>
                  </a:lnTo>
                  <a:lnTo>
                    <a:pt x="523" y="7"/>
                  </a:lnTo>
                  <a:lnTo>
                    <a:pt x="523" y="7"/>
                  </a:lnTo>
                  <a:lnTo>
                    <a:pt x="523" y="7"/>
                  </a:lnTo>
                  <a:lnTo>
                    <a:pt x="523" y="7"/>
                  </a:lnTo>
                  <a:lnTo>
                    <a:pt x="523" y="7"/>
                  </a:lnTo>
                  <a:lnTo>
                    <a:pt x="523" y="10"/>
                  </a:lnTo>
                  <a:lnTo>
                    <a:pt x="523" y="12"/>
                  </a:lnTo>
                  <a:lnTo>
                    <a:pt x="523" y="15"/>
                  </a:lnTo>
                  <a:lnTo>
                    <a:pt x="528" y="17"/>
                  </a:lnTo>
                  <a:lnTo>
                    <a:pt x="528" y="19"/>
                  </a:lnTo>
                  <a:lnTo>
                    <a:pt x="528" y="22"/>
                  </a:lnTo>
                  <a:lnTo>
                    <a:pt x="528" y="29"/>
                  </a:lnTo>
                  <a:lnTo>
                    <a:pt x="528" y="31"/>
                  </a:lnTo>
                  <a:lnTo>
                    <a:pt x="528" y="33"/>
                  </a:lnTo>
                  <a:lnTo>
                    <a:pt x="525" y="36"/>
                  </a:lnTo>
                  <a:lnTo>
                    <a:pt x="525" y="38"/>
                  </a:lnTo>
                  <a:lnTo>
                    <a:pt x="525" y="41"/>
                  </a:lnTo>
                  <a:lnTo>
                    <a:pt x="525" y="41"/>
                  </a:lnTo>
                  <a:lnTo>
                    <a:pt x="528" y="45"/>
                  </a:lnTo>
                  <a:lnTo>
                    <a:pt x="528" y="48"/>
                  </a:lnTo>
                  <a:lnTo>
                    <a:pt x="528" y="48"/>
                  </a:lnTo>
                  <a:lnTo>
                    <a:pt x="528" y="52"/>
                  </a:lnTo>
                  <a:lnTo>
                    <a:pt x="525" y="52"/>
                  </a:lnTo>
                  <a:lnTo>
                    <a:pt x="525" y="55"/>
                  </a:lnTo>
                  <a:lnTo>
                    <a:pt x="528" y="57"/>
                  </a:lnTo>
                  <a:lnTo>
                    <a:pt x="528" y="57"/>
                  </a:lnTo>
                  <a:lnTo>
                    <a:pt x="525" y="57"/>
                  </a:lnTo>
                  <a:lnTo>
                    <a:pt x="525" y="60"/>
                  </a:lnTo>
                  <a:lnTo>
                    <a:pt x="521" y="67"/>
                  </a:lnTo>
                  <a:lnTo>
                    <a:pt x="518" y="69"/>
                  </a:lnTo>
                  <a:lnTo>
                    <a:pt x="516" y="71"/>
                  </a:lnTo>
                  <a:lnTo>
                    <a:pt x="511" y="71"/>
                  </a:lnTo>
                  <a:lnTo>
                    <a:pt x="504" y="69"/>
                  </a:lnTo>
                  <a:lnTo>
                    <a:pt x="504" y="67"/>
                  </a:lnTo>
                  <a:lnTo>
                    <a:pt x="504" y="64"/>
                  </a:lnTo>
                  <a:lnTo>
                    <a:pt x="504" y="64"/>
                  </a:lnTo>
                  <a:lnTo>
                    <a:pt x="504" y="62"/>
                  </a:lnTo>
                  <a:lnTo>
                    <a:pt x="504" y="62"/>
                  </a:lnTo>
                  <a:lnTo>
                    <a:pt x="504" y="60"/>
                  </a:lnTo>
                  <a:lnTo>
                    <a:pt x="506" y="57"/>
                  </a:lnTo>
                  <a:lnTo>
                    <a:pt x="506" y="57"/>
                  </a:lnTo>
                  <a:lnTo>
                    <a:pt x="506" y="55"/>
                  </a:lnTo>
                  <a:lnTo>
                    <a:pt x="506" y="55"/>
                  </a:lnTo>
                  <a:lnTo>
                    <a:pt x="506" y="55"/>
                  </a:lnTo>
                  <a:lnTo>
                    <a:pt x="504" y="55"/>
                  </a:lnTo>
                  <a:lnTo>
                    <a:pt x="502" y="55"/>
                  </a:lnTo>
                  <a:lnTo>
                    <a:pt x="502" y="57"/>
                  </a:lnTo>
                  <a:lnTo>
                    <a:pt x="499" y="57"/>
                  </a:lnTo>
                  <a:lnTo>
                    <a:pt x="499" y="57"/>
                  </a:lnTo>
                  <a:lnTo>
                    <a:pt x="497" y="60"/>
                  </a:lnTo>
                  <a:lnTo>
                    <a:pt x="497" y="60"/>
                  </a:lnTo>
                  <a:lnTo>
                    <a:pt x="494" y="60"/>
                  </a:lnTo>
                  <a:lnTo>
                    <a:pt x="492" y="60"/>
                  </a:lnTo>
                  <a:lnTo>
                    <a:pt x="490" y="60"/>
                  </a:lnTo>
                  <a:lnTo>
                    <a:pt x="485" y="60"/>
                  </a:lnTo>
                  <a:lnTo>
                    <a:pt x="478" y="57"/>
                  </a:lnTo>
                  <a:lnTo>
                    <a:pt x="468" y="50"/>
                  </a:lnTo>
                  <a:lnTo>
                    <a:pt x="466" y="50"/>
                  </a:lnTo>
                  <a:lnTo>
                    <a:pt x="464" y="50"/>
                  </a:lnTo>
                  <a:lnTo>
                    <a:pt x="464" y="50"/>
                  </a:lnTo>
                  <a:lnTo>
                    <a:pt x="461" y="50"/>
                  </a:lnTo>
                  <a:lnTo>
                    <a:pt x="461" y="50"/>
                  </a:lnTo>
                  <a:lnTo>
                    <a:pt x="459" y="52"/>
                  </a:lnTo>
                  <a:lnTo>
                    <a:pt x="454" y="52"/>
                  </a:lnTo>
                  <a:lnTo>
                    <a:pt x="452" y="55"/>
                  </a:lnTo>
                  <a:lnTo>
                    <a:pt x="447" y="60"/>
                  </a:lnTo>
                  <a:lnTo>
                    <a:pt x="442" y="67"/>
                  </a:lnTo>
                  <a:lnTo>
                    <a:pt x="440" y="67"/>
                  </a:lnTo>
                  <a:lnTo>
                    <a:pt x="440" y="67"/>
                  </a:lnTo>
                  <a:lnTo>
                    <a:pt x="440" y="67"/>
                  </a:lnTo>
                  <a:lnTo>
                    <a:pt x="438" y="64"/>
                  </a:lnTo>
                  <a:lnTo>
                    <a:pt x="435" y="62"/>
                  </a:lnTo>
                  <a:lnTo>
                    <a:pt x="428" y="57"/>
                  </a:lnTo>
                  <a:lnTo>
                    <a:pt x="426" y="55"/>
                  </a:lnTo>
                  <a:lnTo>
                    <a:pt x="423" y="55"/>
                  </a:lnTo>
                  <a:lnTo>
                    <a:pt x="421" y="55"/>
                  </a:lnTo>
                  <a:lnTo>
                    <a:pt x="421" y="55"/>
                  </a:lnTo>
                  <a:lnTo>
                    <a:pt x="419" y="55"/>
                  </a:lnTo>
                  <a:lnTo>
                    <a:pt x="414" y="57"/>
                  </a:lnTo>
                  <a:lnTo>
                    <a:pt x="414" y="57"/>
                  </a:lnTo>
                  <a:lnTo>
                    <a:pt x="414" y="57"/>
                  </a:lnTo>
                  <a:lnTo>
                    <a:pt x="414" y="55"/>
                  </a:lnTo>
                  <a:lnTo>
                    <a:pt x="414" y="55"/>
                  </a:lnTo>
                  <a:lnTo>
                    <a:pt x="414" y="52"/>
                  </a:lnTo>
                  <a:lnTo>
                    <a:pt x="416" y="50"/>
                  </a:lnTo>
                  <a:lnTo>
                    <a:pt x="419" y="43"/>
                  </a:lnTo>
                  <a:lnTo>
                    <a:pt x="426" y="36"/>
                  </a:lnTo>
                  <a:lnTo>
                    <a:pt x="426" y="33"/>
                  </a:lnTo>
                  <a:lnTo>
                    <a:pt x="426" y="31"/>
                  </a:lnTo>
                  <a:lnTo>
                    <a:pt x="426" y="29"/>
                  </a:lnTo>
                  <a:lnTo>
                    <a:pt x="426" y="26"/>
                  </a:lnTo>
                  <a:lnTo>
                    <a:pt x="426" y="22"/>
                  </a:lnTo>
                  <a:lnTo>
                    <a:pt x="426" y="15"/>
                  </a:lnTo>
                  <a:lnTo>
                    <a:pt x="421" y="7"/>
                  </a:lnTo>
                  <a:lnTo>
                    <a:pt x="419" y="10"/>
                  </a:lnTo>
                  <a:lnTo>
                    <a:pt x="414" y="15"/>
                  </a:lnTo>
                  <a:lnTo>
                    <a:pt x="414" y="15"/>
                  </a:lnTo>
                  <a:lnTo>
                    <a:pt x="409" y="15"/>
                  </a:lnTo>
                  <a:lnTo>
                    <a:pt x="409" y="15"/>
                  </a:lnTo>
                  <a:lnTo>
                    <a:pt x="407" y="15"/>
                  </a:lnTo>
                  <a:lnTo>
                    <a:pt x="407" y="17"/>
                  </a:lnTo>
                  <a:lnTo>
                    <a:pt x="405" y="17"/>
                  </a:lnTo>
                  <a:lnTo>
                    <a:pt x="405" y="17"/>
                  </a:lnTo>
                  <a:lnTo>
                    <a:pt x="400" y="17"/>
                  </a:lnTo>
                  <a:lnTo>
                    <a:pt x="393" y="15"/>
                  </a:lnTo>
                  <a:lnTo>
                    <a:pt x="393" y="15"/>
                  </a:lnTo>
                  <a:lnTo>
                    <a:pt x="390" y="15"/>
                  </a:lnTo>
                  <a:lnTo>
                    <a:pt x="388" y="15"/>
                  </a:lnTo>
                  <a:lnTo>
                    <a:pt x="388" y="15"/>
                  </a:lnTo>
                  <a:lnTo>
                    <a:pt x="388" y="17"/>
                  </a:lnTo>
                  <a:lnTo>
                    <a:pt x="386" y="17"/>
                  </a:lnTo>
                  <a:lnTo>
                    <a:pt x="383" y="17"/>
                  </a:lnTo>
                  <a:lnTo>
                    <a:pt x="362" y="17"/>
                  </a:lnTo>
                  <a:lnTo>
                    <a:pt x="360" y="17"/>
                  </a:lnTo>
                  <a:lnTo>
                    <a:pt x="357" y="19"/>
                  </a:lnTo>
                  <a:lnTo>
                    <a:pt x="357" y="19"/>
                  </a:lnTo>
                  <a:lnTo>
                    <a:pt x="357" y="19"/>
                  </a:lnTo>
                  <a:lnTo>
                    <a:pt x="357" y="22"/>
                  </a:lnTo>
                  <a:lnTo>
                    <a:pt x="357" y="22"/>
                  </a:lnTo>
                  <a:lnTo>
                    <a:pt x="357" y="24"/>
                  </a:lnTo>
                  <a:lnTo>
                    <a:pt x="357" y="24"/>
                  </a:lnTo>
                  <a:lnTo>
                    <a:pt x="357" y="24"/>
                  </a:lnTo>
                  <a:lnTo>
                    <a:pt x="355" y="24"/>
                  </a:lnTo>
                  <a:lnTo>
                    <a:pt x="348" y="29"/>
                  </a:lnTo>
                  <a:lnTo>
                    <a:pt x="348" y="29"/>
                  </a:lnTo>
                  <a:lnTo>
                    <a:pt x="336" y="29"/>
                  </a:lnTo>
                  <a:lnTo>
                    <a:pt x="334" y="29"/>
                  </a:lnTo>
                  <a:lnTo>
                    <a:pt x="326" y="26"/>
                  </a:lnTo>
                  <a:lnTo>
                    <a:pt x="324" y="26"/>
                  </a:lnTo>
                  <a:lnTo>
                    <a:pt x="322" y="26"/>
                  </a:lnTo>
                  <a:lnTo>
                    <a:pt x="322" y="26"/>
                  </a:lnTo>
                  <a:lnTo>
                    <a:pt x="322" y="24"/>
                  </a:lnTo>
                  <a:lnTo>
                    <a:pt x="317" y="22"/>
                  </a:lnTo>
                  <a:lnTo>
                    <a:pt x="317" y="19"/>
                  </a:lnTo>
                  <a:lnTo>
                    <a:pt x="315" y="19"/>
                  </a:lnTo>
                  <a:lnTo>
                    <a:pt x="315" y="17"/>
                  </a:lnTo>
                  <a:lnTo>
                    <a:pt x="307" y="7"/>
                  </a:lnTo>
                  <a:lnTo>
                    <a:pt x="305" y="5"/>
                  </a:lnTo>
                  <a:lnTo>
                    <a:pt x="300" y="5"/>
                  </a:lnTo>
                  <a:lnTo>
                    <a:pt x="296" y="3"/>
                  </a:lnTo>
                  <a:lnTo>
                    <a:pt x="296" y="5"/>
                  </a:lnTo>
                  <a:lnTo>
                    <a:pt x="296" y="5"/>
                  </a:lnTo>
                  <a:lnTo>
                    <a:pt x="298" y="10"/>
                  </a:lnTo>
                  <a:lnTo>
                    <a:pt x="300" y="12"/>
                  </a:lnTo>
                  <a:lnTo>
                    <a:pt x="300" y="15"/>
                  </a:lnTo>
                  <a:lnTo>
                    <a:pt x="300" y="15"/>
                  </a:lnTo>
                  <a:lnTo>
                    <a:pt x="300" y="17"/>
                  </a:lnTo>
                  <a:lnTo>
                    <a:pt x="300" y="17"/>
                  </a:lnTo>
                  <a:lnTo>
                    <a:pt x="298" y="19"/>
                  </a:lnTo>
                  <a:lnTo>
                    <a:pt x="298" y="19"/>
                  </a:lnTo>
                  <a:lnTo>
                    <a:pt x="296" y="24"/>
                  </a:lnTo>
                  <a:lnTo>
                    <a:pt x="293" y="24"/>
                  </a:lnTo>
                  <a:lnTo>
                    <a:pt x="293" y="24"/>
                  </a:lnTo>
                  <a:lnTo>
                    <a:pt x="291" y="24"/>
                  </a:lnTo>
                  <a:lnTo>
                    <a:pt x="286" y="26"/>
                  </a:lnTo>
                  <a:lnTo>
                    <a:pt x="281" y="26"/>
                  </a:lnTo>
                  <a:lnTo>
                    <a:pt x="279" y="29"/>
                  </a:lnTo>
                  <a:lnTo>
                    <a:pt x="270" y="38"/>
                  </a:lnTo>
                  <a:lnTo>
                    <a:pt x="267" y="38"/>
                  </a:lnTo>
                  <a:lnTo>
                    <a:pt x="262" y="41"/>
                  </a:lnTo>
                  <a:lnTo>
                    <a:pt x="258" y="43"/>
                  </a:lnTo>
                  <a:lnTo>
                    <a:pt x="258" y="43"/>
                  </a:lnTo>
                  <a:lnTo>
                    <a:pt x="255" y="45"/>
                  </a:lnTo>
                  <a:lnTo>
                    <a:pt x="248" y="55"/>
                  </a:lnTo>
                  <a:lnTo>
                    <a:pt x="248" y="55"/>
                  </a:lnTo>
                  <a:lnTo>
                    <a:pt x="248" y="57"/>
                  </a:lnTo>
                  <a:lnTo>
                    <a:pt x="248" y="57"/>
                  </a:lnTo>
                  <a:lnTo>
                    <a:pt x="251" y="60"/>
                  </a:lnTo>
                  <a:lnTo>
                    <a:pt x="251" y="60"/>
                  </a:lnTo>
                  <a:lnTo>
                    <a:pt x="251" y="60"/>
                  </a:lnTo>
                  <a:lnTo>
                    <a:pt x="251" y="62"/>
                  </a:lnTo>
                  <a:lnTo>
                    <a:pt x="251" y="62"/>
                  </a:lnTo>
                  <a:lnTo>
                    <a:pt x="251" y="64"/>
                  </a:lnTo>
                  <a:lnTo>
                    <a:pt x="248" y="64"/>
                  </a:lnTo>
                  <a:lnTo>
                    <a:pt x="248" y="64"/>
                  </a:lnTo>
                  <a:lnTo>
                    <a:pt x="246" y="67"/>
                  </a:lnTo>
                  <a:lnTo>
                    <a:pt x="246" y="67"/>
                  </a:lnTo>
                  <a:lnTo>
                    <a:pt x="246" y="67"/>
                  </a:lnTo>
                  <a:lnTo>
                    <a:pt x="244" y="71"/>
                  </a:lnTo>
                  <a:lnTo>
                    <a:pt x="244" y="74"/>
                  </a:lnTo>
                  <a:lnTo>
                    <a:pt x="244" y="74"/>
                  </a:lnTo>
                  <a:lnTo>
                    <a:pt x="246" y="76"/>
                  </a:lnTo>
                  <a:lnTo>
                    <a:pt x="246" y="76"/>
                  </a:lnTo>
                  <a:lnTo>
                    <a:pt x="248" y="78"/>
                  </a:lnTo>
                  <a:lnTo>
                    <a:pt x="251" y="78"/>
                  </a:lnTo>
                  <a:lnTo>
                    <a:pt x="251" y="78"/>
                  </a:lnTo>
                  <a:lnTo>
                    <a:pt x="251" y="81"/>
                  </a:lnTo>
                  <a:lnTo>
                    <a:pt x="251" y="81"/>
                  </a:lnTo>
                  <a:lnTo>
                    <a:pt x="251" y="83"/>
                  </a:lnTo>
                  <a:lnTo>
                    <a:pt x="251" y="86"/>
                  </a:lnTo>
                  <a:lnTo>
                    <a:pt x="251" y="86"/>
                  </a:lnTo>
                  <a:lnTo>
                    <a:pt x="251" y="88"/>
                  </a:lnTo>
                  <a:lnTo>
                    <a:pt x="248" y="90"/>
                  </a:lnTo>
                  <a:lnTo>
                    <a:pt x="248" y="90"/>
                  </a:lnTo>
                  <a:lnTo>
                    <a:pt x="248" y="90"/>
                  </a:lnTo>
                  <a:lnTo>
                    <a:pt x="246" y="90"/>
                  </a:lnTo>
                  <a:lnTo>
                    <a:pt x="246" y="90"/>
                  </a:lnTo>
                  <a:lnTo>
                    <a:pt x="246" y="90"/>
                  </a:lnTo>
                  <a:lnTo>
                    <a:pt x="246" y="93"/>
                  </a:lnTo>
                  <a:lnTo>
                    <a:pt x="244" y="95"/>
                  </a:lnTo>
                  <a:lnTo>
                    <a:pt x="244" y="95"/>
                  </a:lnTo>
                  <a:lnTo>
                    <a:pt x="244" y="95"/>
                  </a:lnTo>
                  <a:lnTo>
                    <a:pt x="244" y="95"/>
                  </a:lnTo>
                  <a:lnTo>
                    <a:pt x="241" y="93"/>
                  </a:lnTo>
                  <a:lnTo>
                    <a:pt x="241" y="93"/>
                  </a:lnTo>
                  <a:lnTo>
                    <a:pt x="239" y="93"/>
                  </a:lnTo>
                  <a:lnTo>
                    <a:pt x="239" y="95"/>
                  </a:lnTo>
                  <a:lnTo>
                    <a:pt x="239" y="95"/>
                  </a:lnTo>
                  <a:lnTo>
                    <a:pt x="239" y="100"/>
                  </a:lnTo>
                  <a:lnTo>
                    <a:pt x="239" y="102"/>
                  </a:lnTo>
                  <a:lnTo>
                    <a:pt x="236" y="104"/>
                  </a:lnTo>
                  <a:lnTo>
                    <a:pt x="225" y="121"/>
                  </a:lnTo>
                  <a:lnTo>
                    <a:pt x="225" y="123"/>
                  </a:lnTo>
                  <a:lnTo>
                    <a:pt x="225" y="126"/>
                  </a:lnTo>
                  <a:lnTo>
                    <a:pt x="225" y="128"/>
                  </a:lnTo>
                  <a:lnTo>
                    <a:pt x="222" y="131"/>
                  </a:lnTo>
                  <a:lnTo>
                    <a:pt x="222" y="133"/>
                  </a:lnTo>
                  <a:lnTo>
                    <a:pt x="222" y="135"/>
                  </a:lnTo>
                  <a:lnTo>
                    <a:pt x="222" y="138"/>
                  </a:lnTo>
                  <a:lnTo>
                    <a:pt x="225" y="138"/>
                  </a:lnTo>
                  <a:lnTo>
                    <a:pt x="225" y="140"/>
                  </a:lnTo>
                  <a:lnTo>
                    <a:pt x="229" y="142"/>
                  </a:lnTo>
                  <a:lnTo>
                    <a:pt x="229" y="145"/>
                  </a:lnTo>
                  <a:lnTo>
                    <a:pt x="229" y="145"/>
                  </a:lnTo>
                  <a:lnTo>
                    <a:pt x="229" y="147"/>
                  </a:lnTo>
                  <a:lnTo>
                    <a:pt x="229" y="149"/>
                  </a:lnTo>
                  <a:lnTo>
                    <a:pt x="229" y="149"/>
                  </a:lnTo>
                  <a:lnTo>
                    <a:pt x="229" y="152"/>
                  </a:lnTo>
                  <a:lnTo>
                    <a:pt x="227" y="152"/>
                  </a:lnTo>
                  <a:lnTo>
                    <a:pt x="227" y="152"/>
                  </a:lnTo>
                  <a:lnTo>
                    <a:pt x="227" y="152"/>
                  </a:lnTo>
                  <a:lnTo>
                    <a:pt x="225" y="152"/>
                  </a:lnTo>
                  <a:lnTo>
                    <a:pt x="220" y="149"/>
                  </a:lnTo>
                  <a:lnTo>
                    <a:pt x="218" y="149"/>
                  </a:lnTo>
                  <a:lnTo>
                    <a:pt x="218" y="149"/>
                  </a:lnTo>
                  <a:lnTo>
                    <a:pt x="218" y="149"/>
                  </a:lnTo>
                  <a:lnTo>
                    <a:pt x="215" y="152"/>
                  </a:lnTo>
                  <a:lnTo>
                    <a:pt x="215" y="152"/>
                  </a:lnTo>
                  <a:lnTo>
                    <a:pt x="215" y="154"/>
                  </a:lnTo>
                  <a:lnTo>
                    <a:pt x="215" y="154"/>
                  </a:lnTo>
                  <a:lnTo>
                    <a:pt x="215" y="154"/>
                  </a:lnTo>
                  <a:lnTo>
                    <a:pt x="215" y="154"/>
                  </a:lnTo>
                  <a:lnTo>
                    <a:pt x="215" y="157"/>
                  </a:lnTo>
                  <a:lnTo>
                    <a:pt x="215" y="157"/>
                  </a:lnTo>
                  <a:lnTo>
                    <a:pt x="215" y="157"/>
                  </a:lnTo>
                  <a:lnTo>
                    <a:pt x="213" y="161"/>
                  </a:lnTo>
                  <a:lnTo>
                    <a:pt x="210" y="161"/>
                  </a:lnTo>
                  <a:lnTo>
                    <a:pt x="208" y="171"/>
                  </a:lnTo>
                  <a:lnTo>
                    <a:pt x="206" y="173"/>
                  </a:lnTo>
                  <a:lnTo>
                    <a:pt x="206" y="175"/>
                  </a:lnTo>
                  <a:lnTo>
                    <a:pt x="203" y="178"/>
                  </a:lnTo>
                  <a:lnTo>
                    <a:pt x="201" y="178"/>
                  </a:lnTo>
                  <a:lnTo>
                    <a:pt x="201" y="178"/>
                  </a:lnTo>
                  <a:lnTo>
                    <a:pt x="194" y="178"/>
                  </a:lnTo>
                  <a:lnTo>
                    <a:pt x="194" y="178"/>
                  </a:lnTo>
                  <a:lnTo>
                    <a:pt x="191" y="178"/>
                  </a:lnTo>
                  <a:lnTo>
                    <a:pt x="191" y="175"/>
                  </a:lnTo>
                  <a:lnTo>
                    <a:pt x="189" y="175"/>
                  </a:lnTo>
                  <a:lnTo>
                    <a:pt x="189" y="175"/>
                  </a:lnTo>
                  <a:lnTo>
                    <a:pt x="187" y="175"/>
                  </a:lnTo>
                  <a:lnTo>
                    <a:pt x="187" y="175"/>
                  </a:lnTo>
                  <a:lnTo>
                    <a:pt x="184" y="173"/>
                  </a:lnTo>
                  <a:lnTo>
                    <a:pt x="184" y="173"/>
                  </a:lnTo>
                  <a:lnTo>
                    <a:pt x="184" y="173"/>
                  </a:lnTo>
                  <a:lnTo>
                    <a:pt x="182" y="171"/>
                  </a:lnTo>
                  <a:lnTo>
                    <a:pt x="182" y="171"/>
                  </a:lnTo>
                  <a:lnTo>
                    <a:pt x="170" y="173"/>
                  </a:lnTo>
                  <a:lnTo>
                    <a:pt x="168" y="173"/>
                  </a:lnTo>
                  <a:lnTo>
                    <a:pt x="165" y="173"/>
                  </a:lnTo>
                  <a:lnTo>
                    <a:pt x="163" y="173"/>
                  </a:lnTo>
                  <a:lnTo>
                    <a:pt x="163" y="175"/>
                  </a:lnTo>
                  <a:lnTo>
                    <a:pt x="161" y="175"/>
                  </a:lnTo>
                  <a:lnTo>
                    <a:pt x="161" y="175"/>
                  </a:lnTo>
                  <a:lnTo>
                    <a:pt x="161" y="175"/>
                  </a:lnTo>
                  <a:lnTo>
                    <a:pt x="158" y="173"/>
                  </a:lnTo>
                  <a:lnTo>
                    <a:pt x="158" y="173"/>
                  </a:lnTo>
                  <a:lnTo>
                    <a:pt x="156" y="173"/>
                  </a:lnTo>
                  <a:lnTo>
                    <a:pt x="147" y="173"/>
                  </a:lnTo>
                  <a:lnTo>
                    <a:pt x="147" y="175"/>
                  </a:lnTo>
                  <a:lnTo>
                    <a:pt x="144" y="175"/>
                  </a:lnTo>
                  <a:lnTo>
                    <a:pt x="144" y="175"/>
                  </a:lnTo>
                  <a:lnTo>
                    <a:pt x="144" y="175"/>
                  </a:lnTo>
                  <a:lnTo>
                    <a:pt x="144" y="175"/>
                  </a:lnTo>
                  <a:lnTo>
                    <a:pt x="144" y="178"/>
                  </a:lnTo>
                  <a:lnTo>
                    <a:pt x="144" y="180"/>
                  </a:lnTo>
                  <a:lnTo>
                    <a:pt x="142" y="183"/>
                  </a:lnTo>
                  <a:lnTo>
                    <a:pt x="139" y="190"/>
                  </a:lnTo>
                  <a:lnTo>
                    <a:pt x="135" y="199"/>
                  </a:lnTo>
                  <a:lnTo>
                    <a:pt x="135" y="202"/>
                  </a:lnTo>
                  <a:lnTo>
                    <a:pt x="132" y="202"/>
                  </a:lnTo>
                  <a:lnTo>
                    <a:pt x="132" y="202"/>
                  </a:lnTo>
                  <a:lnTo>
                    <a:pt x="130" y="202"/>
                  </a:lnTo>
                  <a:lnTo>
                    <a:pt x="130" y="202"/>
                  </a:lnTo>
                  <a:lnTo>
                    <a:pt x="128" y="204"/>
                  </a:lnTo>
                  <a:lnTo>
                    <a:pt x="128" y="206"/>
                  </a:lnTo>
                  <a:lnTo>
                    <a:pt x="125" y="209"/>
                  </a:lnTo>
                  <a:lnTo>
                    <a:pt x="123" y="211"/>
                  </a:lnTo>
                  <a:lnTo>
                    <a:pt x="123" y="211"/>
                  </a:lnTo>
                  <a:lnTo>
                    <a:pt x="120" y="213"/>
                  </a:lnTo>
                  <a:lnTo>
                    <a:pt x="118" y="213"/>
                  </a:lnTo>
                  <a:lnTo>
                    <a:pt x="118" y="213"/>
                  </a:lnTo>
                  <a:lnTo>
                    <a:pt x="118" y="213"/>
                  </a:lnTo>
                  <a:lnTo>
                    <a:pt x="118" y="213"/>
                  </a:lnTo>
                  <a:lnTo>
                    <a:pt x="118" y="213"/>
                  </a:lnTo>
                  <a:lnTo>
                    <a:pt x="118" y="211"/>
                  </a:lnTo>
                  <a:lnTo>
                    <a:pt x="118" y="211"/>
                  </a:lnTo>
                  <a:lnTo>
                    <a:pt x="118" y="209"/>
                  </a:lnTo>
                  <a:lnTo>
                    <a:pt x="118" y="209"/>
                  </a:lnTo>
                  <a:lnTo>
                    <a:pt x="116" y="209"/>
                  </a:lnTo>
                  <a:lnTo>
                    <a:pt x="116" y="209"/>
                  </a:lnTo>
                  <a:lnTo>
                    <a:pt x="113" y="209"/>
                  </a:lnTo>
                  <a:lnTo>
                    <a:pt x="111" y="209"/>
                  </a:lnTo>
                  <a:lnTo>
                    <a:pt x="111" y="209"/>
                  </a:lnTo>
                  <a:lnTo>
                    <a:pt x="111" y="209"/>
                  </a:lnTo>
                  <a:lnTo>
                    <a:pt x="111" y="209"/>
                  </a:lnTo>
                  <a:lnTo>
                    <a:pt x="111" y="209"/>
                  </a:lnTo>
                  <a:lnTo>
                    <a:pt x="111" y="211"/>
                  </a:lnTo>
                  <a:lnTo>
                    <a:pt x="111" y="225"/>
                  </a:lnTo>
                  <a:lnTo>
                    <a:pt x="111" y="225"/>
                  </a:lnTo>
                  <a:lnTo>
                    <a:pt x="111" y="228"/>
                  </a:lnTo>
                  <a:lnTo>
                    <a:pt x="111" y="230"/>
                  </a:lnTo>
                  <a:lnTo>
                    <a:pt x="113" y="230"/>
                  </a:lnTo>
                  <a:lnTo>
                    <a:pt x="113" y="232"/>
                  </a:lnTo>
                  <a:lnTo>
                    <a:pt x="113" y="235"/>
                  </a:lnTo>
                  <a:lnTo>
                    <a:pt x="113" y="235"/>
                  </a:lnTo>
                  <a:lnTo>
                    <a:pt x="113" y="237"/>
                  </a:lnTo>
                  <a:lnTo>
                    <a:pt x="111" y="239"/>
                  </a:lnTo>
                  <a:lnTo>
                    <a:pt x="109" y="246"/>
                  </a:lnTo>
                  <a:lnTo>
                    <a:pt x="109" y="249"/>
                  </a:lnTo>
                  <a:lnTo>
                    <a:pt x="111" y="251"/>
                  </a:lnTo>
                  <a:lnTo>
                    <a:pt x="111" y="254"/>
                  </a:lnTo>
                  <a:lnTo>
                    <a:pt x="111" y="254"/>
                  </a:lnTo>
                  <a:lnTo>
                    <a:pt x="111" y="254"/>
                  </a:lnTo>
                  <a:lnTo>
                    <a:pt x="113" y="254"/>
                  </a:lnTo>
                  <a:lnTo>
                    <a:pt x="113" y="254"/>
                  </a:lnTo>
                  <a:lnTo>
                    <a:pt x="113" y="254"/>
                  </a:lnTo>
                  <a:lnTo>
                    <a:pt x="113" y="254"/>
                  </a:lnTo>
                  <a:lnTo>
                    <a:pt x="113" y="254"/>
                  </a:lnTo>
                  <a:lnTo>
                    <a:pt x="113" y="254"/>
                  </a:lnTo>
                  <a:lnTo>
                    <a:pt x="113" y="254"/>
                  </a:lnTo>
                  <a:lnTo>
                    <a:pt x="116" y="256"/>
                  </a:lnTo>
                  <a:lnTo>
                    <a:pt x="116" y="258"/>
                  </a:lnTo>
                  <a:lnTo>
                    <a:pt x="116" y="261"/>
                  </a:lnTo>
                  <a:lnTo>
                    <a:pt x="116" y="261"/>
                  </a:lnTo>
                  <a:lnTo>
                    <a:pt x="116" y="261"/>
                  </a:lnTo>
                  <a:lnTo>
                    <a:pt x="118" y="261"/>
                  </a:lnTo>
                  <a:lnTo>
                    <a:pt x="118" y="258"/>
                  </a:lnTo>
                  <a:lnTo>
                    <a:pt x="118" y="258"/>
                  </a:lnTo>
                  <a:lnTo>
                    <a:pt x="118" y="261"/>
                  </a:lnTo>
                  <a:lnTo>
                    <a:pt x="118" y="263"/>
                  </a:lnTo>
                  <a:lnTo>
                    <a:pt x="118" y="273"/>
                  </a:lnTo>
                  <a:lnTo>
                    <a:pt x="118" y="275"/>
                  </a:lnTo>
                  <a:lnTo>
                    <a:pt x="118" y="277"/>
                  </a:lnTo>
                  <a:lnTo>
                    <a:pt x="118" y="277"/>
                  </a:lnTo>
                  <a:lnTo>
                    <a:pt x="118" y="277"/>
                  </a:lnTo>
                  <a:lnTo>
                    <a:pt x="120" y="280"/>
                  </a:lnTo>
                  <a:lnTo>
                    <a:pt x="120" y="287"/>
                  </a:lnTo>
                  <a:lnTo>
                    <a:pt x="120" y="291"/>
                  </a:lnTo>
                  <a:lnTo>
                    <a:pt x="120" y="294"/>
                  </a:lnTo>
                  <a:lnTo>
                    <a:pt x="120" y="296"/>
                  </a:lnTo>
                  <a:lnTo>
                    <a:pt x="118" y="303"/>
                  </a:lnTo>
                  <a:lnTo>
                    <a:pt x="118" y="306"/>
                  </a:lnTo>
                  <a:lnTo>
                    <a:pt x="118" y="308"/>
                  </a:lnTo>
                  <a:lnTo>
                    <a:pt x="123" y="310"/>
                  </a:lnTo>
                  <a:lnTo>
                    <a:pt x="125" y="310"/>
                  </a:lnTo>
                  <a:lnTo>
                    <a:pt x="128" y="313"/>
                  </a:lnTo>
                  <a:lnTo>
                    <a:pt x="128" y="313"/>
                  </a:lnTo>
                  <a:lnTo>
                    <a:pt x="128" y="313"/>
                  </a:lnTo>
                  <a:lnTo>
                    <a:pt x="130" y="313"/>
                  </a:lnTo>
                  <a:lnTo>
                    <a:pt x="135" y="313"/>
                  </a:lnTo>
                  <a:lnTo>
                    <a:pt x="135" y="313"/>
                  </a:lnTo>
                  <a:lnTo>
                    <a:pt x="135" y="313"/>
                  </a:lnTo>
                  <a:lnTo>
                    <a:pt x="137" y="313"/>
                  </a:lnTo>
                  <a:lnTo>
                    <a:pt x="137" y="313"/>
                  </a:lnTo>
                  <a:lnTo>
                    <a:pt x="139" y="315"/>
                  </a:lnTo>
                  <a:lnTo>
                    <a:pt x="139" y="315"/>
                  </a:lnTo>
                  <a:lnTo>
                    <a:pt x="139" y="317"/>
                  </a:lnTo>
                  <a:lnTo>
                    <a:pt x="139" y="317"/>
                  </a:lnTo>
                  <a:lnTo>
                    <a:pt x="142" y="317"/>
                  </a:lnTo>
                  <a:lnTo>
                    <a:pt x="142" y="317"/>
                  </a:lnTo>
                  <a:lnTo>
                    <a:pt x="142" y="317"/>
                  </a:lnTo>
                  <a:lnTo>
                    <a:pt x="144" y="315"/>
                  </a:lnTo>
                  <a:lnTo>
                    <a:pt x="144" y="315"/>
                  </a:lnTo>
                  <a:lnTo>
                    <a:pt x="144" y="315"/>
                  </a:lnTo>
                  <a:lnTo>
                    <a:pt x="144" y="315"/>
                  </a:lnTo>
                  <a:lnTo>
                    <a:pt x="147" y="315"/>
                  </a:lnTo>
                  <a:lnTo>
                    <a:pt x="147" y="315"/>
                  </a:lnTo>
                  <a:lnTo>
                    <a:pt x="149" y="315"/>
                  </a:lnTo>
                  <a:lnTo>
                    <a:pt x="151" y="315"/>
                  </a:lnTo>
                  <a:lnTo>
                    <a:pt x="151" y="315"/>
                  </a:lnTo>
                  <a:lnTo>
                    <a:pt x="151" y="315"/>
                  </a:lnTo>
                  <a:lnTo>
                    <a:pt x="151" y="317"/>
                  </a:lnTo>
                  <a:lnTo>
                    <a:pt x="151" y="320"/>
                  </a:lnTo>
                  <a:lnTo>
                    <a:pt x="151" y="320"/>
                  </a:lnTo>
                  <a:lnTo>
                    <a:pt x="149" y="327"/>
                  </a:lnTo>
                  <a:lnTo>
                    <a:pt x="149" y="329"/>
                  </a:lnTo>
                  <a:lnTo>
                    <a:pt x="149" y="329"/>
                  </a:lnTo>
                  <a:lnTo>
                    <a:pt x="149" y="329"/>
                  </a:lnTo>
                  <a:lnTo>
                    <a:pt x="149" y="329"/>
                  </a:lnTo>
                  <a:lnTo>
                    <a:pt x="151" y="332"/>
                  </a:lnTo>
                  <a:lnTo>
                    <a:pt x="154" y="334"/>
                  </a:lnTo>
                  <a:lnTo>
                    <a:pt x="154" y="334"/>
                  </a:lnTo>
                  <a:lnTo>
                    <a:pt x="151" y="334"/>
                  </a:lnTo>
                  <a:lnTo>
                    <a:pt x="149" y="336"/>
                  </a:lnTo>
                  <a:lnTo>
                    <a:pt x="149" y="336"/>
                  </a:lnTo>
                  <a:lnTo>
                    <a:pt x="147" y="339"/>
                  </a:lnTo>
                  <a:lnTo>
                    <a:pt x="144" y="339"/>
                  </a:lnTo>
                  <a:lnTo>
                    <a:pt x="144" y="339"/>
                  </a:lnTo>
                  <a:lnTo>
                    <a:pt x="139" y="344"/>
                  </a:lnTo>
                  <a:lnTo>
                    <a:pt x="139" y="344"/>
                  </a:lnTo>
                  <a:lnTo>
                    <a:pt x="137" y="344"/>
                  </a:lnTo>
                  <a:lnTo>
                    <a:pt x="137" y="344"/>
                  </a:lnTo>
                  <a:lnTo>
                    <a:pt x="137" y="344"/>
                  </a:lnTo>
                  <a:lnTo>
                    <a:pt x="137" y="341"/>
                  </a:lnTo>
                  <a:lnTo>
                    <a:pt x="137" y="341"/>
                  </a:lnTo>
                  <a:lnTo>
                    <a:pt x="137" y="339"/>
                  </a:lnTo>
                  <a:lnTo>
                    <a:pt x="137" y="339"/>
                  </a:lnTo>
                  <a:lnTo>
                    <a:pt x="137" y="336"/>
                  </a:lnTo>
                  <a:lnTo>
                    <a:pt x="137" y="336"/>
                  </a:lnTo>
                  <a:lnTo>
                    <a:pt x="137" y="334"/>
                  </a:lnTo>
                  <a:lnTo>
                    <a:pt x="137" y="334"/>
                  </a:lnTo>
                  <a:lnTo>
                    <a:pt x="135" y="334"/>
                  </a:lnTo>
                  <a:lnTo>
                    <a:pt x="130" y="334"/>
                  </a:lnTo>
                  <a:lnTo>
                    <a:pt x="130" y="334"/>
                  </a:lnTo>
                  <a:lnTo>
                    <a:pt x="128" y="332"/>
                  </a:lnTo>
                  <a:lnTo>
                    <a:pt x="125" y="332"/>
                  </a:lnTo>
                  <a:lnTo>
                    <a:pt x="113" y="329"/>
                  </a:lnTo>
                  <a:lnTo>
                    <a:pt x="113" y="329"/>
                  </a:lnTo>
                  <a:lnTo>
                    <a:pt x="111" y="329"/>
                  </a:lnTo>
                  <a:lnTo>
                    <a:pt x="111" y="329"/>
                  </a:lnTo>
                  <a:lnTo>
                    <a:pt x="111" y="332"/>
                  </a:lnTo>
                  <a:lnTo>
                    <a:pt x="111" y="332"/>
                  </a:lnTo>
                  <a:lnTo>
                    <a:pt x="109" y="332"/>
                  </a:lnTo>
                  <a:lnTo>
                    <a:pt x="109" y="332"/>
                  </a:lnTo>
                  <a:lnTo>
                    <a:pt x="106" y="336"/>
                  </a:lnTo>
                  <a:lnTo>
                    <a:pt x="106" y="336"/>
                  </a:lnTo>
                  <a:lnTo>
                    <a:pt x="106" y="336"/>
                  </a:lnTo>
                  <a:lnTo>
                    <a:pt x="104" y="336"/>
                  </a:lnTo>
                  <a:lnTo>
                    <a:pt x="104" y="336"/>
                  </a:lnTo>
                  <a:lnTo>
                    <a:pt x="97" y="320"/>
                  </a:lnTo>
                  <a:lnTo>
                    <a:pt x="97" y="320"/>
                  </a:lnTo>
                  <a:lnTo>
                    <a:pt x="94" y="317"/>
                  </a:lnTo>
                  <a:lnTo>
                    <a:pt x="94" y="317"/>
                  </a:lnTo>
                  <a:lnTo>
                    <a:pt x="92" y="317"/>
                  </a:lnTo>
                  <a:lnTo>
                    <a:pt x="90" y="317"/>
                  </a:lnTo>
                  <a:lnTo>
                    <a:pt x="90" y="317"/>
                  </a:lnTo>
                  <a:lnTo>
                    <a:pt x="90" y="317"/>
                  </a:lnTo>
                  <a:lnTo>
                    <a:pt x="90" y="317"/>
                  </a:lnTo>
                  <a:lnTo>
                    <a:pt x="90" y="317"/>
                  </a:lnTo>
                  <a:lnTo>
                    <a:pt x="87" y="315"/>
                  </a:lnTo>
                  <a:lnTo>
                    <a:pt x="87" y="315"/>
                  </a:lnTo>
                  <a:lnTo>
                    <a:pt x="87" y="315"/>
                  </a:lnTo>
                  <a:lnTo>
                    <a:pt x="87" y="315"/>
                  </a:lnTo>
                  <a:lnTo>
                    <a:pt x="85" y="313"/>
                  </a:lnTo>
                  <a:lnTo>
                    <a:pt x="83" y="310"/>
                  </a:lnTo>
                  <a:lnTo>
                    <a:pt x="80" y="308"/>
                  </a:lnTo>
                  <a:lnTo>
                    <a:pt x="80" y="308"/>
                  </a:lnTo>
                  <a:lnTo>
                    <a:pt x="80" y="308"/>
                  </a:lnTo>
                  <a:lnTo>
                    <a:pt x="80" y="308"/>
                  </a:lnTo>
                  <a:lnTo>
                    <a:pt x="78" y="308"/>
                  </a:lnTo>
                  <a:lnTo>
                    <a:pt x="78" y="308"/>
                  </a:lnTo>
                  <a:lnTo>
                    <a:pt x="78" y="310"/>
                  </a:lnTo>
                  <a:lnTo>
                    <a:pt x="78" y="310"/>
                  </a:lnTo>
                  <a:lnTo>
                    <a:pt x="75" y="313"/>
                  </a:lnTo>
                  <a:lnTo>
                    <a:pt x="75" y="313"/>
                  </a:lnTo>
                  <a:lnTo>
                    <a:pt x="75" y="313"/>
                  </a:lnTo>
                  <a:lnTo>
                    <a:pt x="75" y="315"/>
                  </a:lnTo>
                  <a:lnTo>
                    <a:pt x="73" y="315"/>
                  </a:lnTo>
                  <a:lnTo>
                    <a:pt x="73" y="313"/>
                  </a:lnTo>
                  <a:lnTo>
                    <a:pt x="73" y="313"/>
                  </a:lnTo>
                  <a:lnTo>
                    <a:pt x="73" y="313"/>
                  </a:lnTo>
                  <a:lnTo>
                    <a:pt x="73" y="310"/>
                  </a:lnTo>
                  <a:lnTo>
                    <a:pt x="71" y="310"/>
                  </a:lnTo>
                  <a:lnTo>
                    <a:pt x="66" y="303"/>
                  </a:lnTo>
                  <a:lnTo>
                    <a:pt x="66" y="303"/>
                  </a:lnTo>
                  <a:lnTo>
                    <a:pt x="64" y="303"/>
                  </a:lnTo>
                  <a:lnTo>
                    <a:pt x="64" y="303"/>
                  </a:lnTo>
                  <a:lnTo>
                    <a:pt x="64" y="303"/>
                  </a:lnTo>
                  <a:lnTo>
                    <a:pt x="59" y="308"/>
                  </a:lnTo>
                  <a:lnTo>
                    <a:pt x="57" y="310"/>
                  </a:lnTo>
                  <a:lnTo>
                    <a:pt x="57" y="310"/>
                  </a:lnTo>
                  <a:lnTo>
                    <a:pt x="54" y="310"/>
                  </a:lnTo>
                  <a:lnTo>
                    <a:pt x="49" y="320"/>
                  </a:lnTo>
                  <a:lnTo>
                    <a:pt x="49" y="320"/>
                  </a:lnTo>
                  <a:lnTo>
                    <a:pt x="49" y="322"/>
                  </a:lnTo>
                  <a:lnTo>
                    <a:pt x="49" y="325"/>
                  </a:lnTo>
                  <a:lnTo>
                    <a:pt x="49" y="325"/>
                  </a:lnTo>
                  <a:lnTo>
                    <a:pt x="49" y="327"/>
                  </a:lnTo>
                  <a:lnTo>
                    <a:pt x="52" y="327"/>
                  </a:lnTo>
                  <a:lnTo>
                    <a:pt x="52" y="329"/>
                  </a:lnTo>
                  <a:lnTo>
                    <a:pt x="64" y="334"/>
                  </a:lnTo>
                  <a:lnTo>
                    <a:pt x="64" y="334"/>
                  </a:lnTo>
                  <a:lnTo>
                    <a:pt x="64" y="336"/>
                  </a:lnTo>
                  <a:lnTo>
                    <a:pt x="66" y="339"/>
                  </a:lnTo>
                  <a:lnTo>
                    <a:pt x="66" y="341"/>
                  </a:lnTo>
                  <a:lnTo>
                    <a:pt x="66" y="341"/>
                  </a:lnTo>
                  <a:lnTo>
                    <a:pt x="68" y="341"/>
                  </a:lnTo>
                  <a:lnTo>
                    <a:pt x="73" y="341"/>
                  </a:lnTo>
                  <a:lnTo>
                    <a:pt x="73" y="341"/>
                  </a:lnTo>
                  <a:lnTo>
                    <a:pt x="73" y="344"/>
                  </a:lnTo>
                  <a:lnTo>
                    <a:pt x="75" y="344"/>
                  </a:lnTo>
                  <a:lnTo>
                    <a:pt x="75" y="346"/>
                  </a:lnTo>
                  <a:lnTo>
                    <a:pt x="73" y="351"/>
                  </a:lnTo>
                  <a:lnTo>
                    <a:pt x="73" y="353"/>
                  </a:lnTo>
                  <a:lnTo>
                    <a:pt x="73" y="355"/>
                  </a:lnTo>
                  <a:lnTo>
                    <a:pt x="75" y="358"/>
                  </a:lnTo>
                  <a:lnTo>
                    <a:pt x="75" y="360"/>
                  </a:lnTo>
                  <a:lnTo>
                    <a:pt x="75" y="362"/>
                  </a:lnTo>
                  <a:lnTo>
                    <a:pt x="75" y="365"/>
                  </a:lnTo>
                  <a:lnTo>
                    <a:pt x="73" y="374"/>
                  </a:lnTo>
                  <a:lnTo>
                    <a:pt x="75" y="374"/>
                  </a:lnTo>
                  <a:lnTo>
                    <a:pt x="75" y="377"/>
                  </a:lnTo>
                  <a:lnTo>
                    <a:pt x="78" y="377"/>
                  </a:lnTo>
                  <a:lnTo>
                    <a:pt x="80" y="377"/>
                  </a:lnTo>
                  <a:lnTo>
                    <a:pt x="80" y="377"/>
                  </a:lnTo>
                  <a:lnTo>
                    <a:pt x="80" y="379"/>
                  </a:lnTo>
                  <a:lnTo>
                    <a:pt x="83" y="384"/>
                  </a:lnTo>
                  <a:lnTo>
                    <a:pt x="83" y="384"/>
                  </a:lnTo>
                  <a:lnTo>
                    <a:pt x="83" y="384"/>
                  </a:lnTo>
                  <a:lnTo>
                    <a:pt x="85" y="384"/>
                  </a:lnTo>
                  <a:lnTo>
                    <a:pt x="87" y="386"/>
                  </a:lnTo>
                  <a:lnTo>
                    <a:pt x="87" y="386"/>
                  </a:lnTo>
                  <a:lnTo>
                    <a:pt x="90" y="386"/>
                  </a:lnTo>
                  <a:lnTo>
                    <a:pt x="90" y="389"/>
                  </a:lnTo>
                  <a:lnTo>
                    <a:pt x="90" y="389"/>
                  </a:lnTo>
                  <a:lnTo>
                    <a:pt x="90" y="391"/>
                  </a:lnTo>
                  <a:lnTo>
                    <a:pt x="90" y="391"/>
                  </a:lnTo>
                  <a:lnTo>
                    <a:pt x="87" y="393"/>
                  </a:lnTo>
                  <a:lnTo>
                    <a:pt x="87" y="393"/>
                  </a:lnTo>
                  <a:lnTo>
                    <a:pt x="87" y="393"/>
                  </a:lnTo>
                  <a:lnTo>
                    <a:pt x="87" y="396"/>
                  </a:lnTo>
                  <a:lnTo>
                    <a:pt x="87" y="396"/>
                  </a:lnTo>
                  <a:lnTo>
                    <a:pt x="90" y="396"/>
                  </a:lnTo>
                  <a:lnTo>
                    <a:pt x="90" y="398"/>
                  </a:lnTo>
                  <a:lnTo>
                    <a:pt x="90" y="398"/>
                  </a:lnTo>
                  <a:lnTo>
                    <a:pt x="90" y="400"/>
                  </a:lnTo>
                  <a:lnTo>
                    <a:pt x="87" y="405"/>
                  </a:lnTo>
                  <a:lnTo>
                    <a:pt x="87" y="405"/>
                  </a:lnTo>
                  <a:lnTo>
                    <a:pt x="87" y="407"/>
                  </a:lnTo>
                  <a:lnTo>
                    <a:pt x="87" y="410"/>
                  </a:lnTo>
                  <a:lnTo>
                    <a:pt x="87" y="412"/>
                  </a:lnTo>
                  <a:lnTo>
                    <a:pt x="87" y="412"/>
                  </a:lnTo>
                  <a:lnTo>
                    <a:pt x="90" y="415"/>
                  </a:lnTo>
                  <a:lnTo>
                    <a:pt x="90" y="417"/>
                  </a:lnTo>
                  <a:lnTo>
                    <a:pt x="90" y="419"/>
                  </a:lnTo>
                  <a:lnTo>
                    <a:pt x="90" y="422"/>
                  </a:lnTo>
                  <a:lnTo>
                    <a:pt x="90" y="422"/>
                  </a:lnTo>
                  <a:lnTo>
                    <a:pt x="90" y="424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94" y="426"/>
                  </a:lnTo>
                  <a:lnTo>
                    <a:pt x="94" y="431"/>
                  </a:lnTo>
                  <a:lnTo>
                    <a:pt x="94" y="431"/>
                  </a:lnTo>
                  <a:lnTo>
                    <a:pt x="97" y="433"/>
                  </a:lnTo>
                  <a:lnTo>
                    <a:pt x="97" y="436"/>
                  </a:lnTo>
                  <a:lnTo>
                    <a:pt x="97" y="436"/>
                  </a:lnTo>
                  <a:lnTo>
                    <a:pt x="97" y="438"/>
                  </a:lnTo>
                  <a:lnTo>
                    <a:pt x="97" y="445"/>
                  </a:lnTo>
                  <a:lnTo>
                    <a:pt x="97" y="448"/>
                  </a:lnTo>
                  <a:lnTo>
                    <a:pt x="97" y="448"/>
                  </a:lnTo>
                  <a:lnTo>
                    <a:pt x="94" y="448"/>
                  </a:lnTo>
                  <a:lnTo>
                    <a:pt x="92" y="450"/>
                  </a:lnTo>
                  <a:lnTo>
                    <a:pt x="92" y="450"/>
                  </a:lnTo>
                  <a:lnTo>
                    <a:pt x="92" y="450"/>
                  </a:lnTo>
                  <a:lnTo>
                    <a:pt x="92" y="450"/>
                  </a:lnTo>
                  <a:lnTo>
                    <a:pt x="90" y="450"/>
                  </a:lnTo>
                  <a:lnTo>
                    <a:pt x="90" y="452"/>
                  </a:lnTo>
                  <a:lnTo>
                    <a:pt x="90" y="452"/>
                  </a:lnTo>
                  <a:lnTo>
                    <a:pt x="90" y="452"/>
                  </a:lnTo>
                  <a:lnTo>
                    <a:pt x="90" y="457"/>
                  </a:lnTo>
                  <a:lnTo>
                    <a:pt x="87" y="462"/>
                  </a:lnTo>
                  <a:lnTo>
                    <a:pt x="87" y="462"/>
                  </a:lnTo>
                  <a:lnTo>
                    <a:pt x="87" y="464"/>
                  </a:lnTo>
                  <a:lnTo>
                    <a:pt x="87" y="467"/>
                  </a:lnTo>
                  <a:lnTo>
                    <a:pt x="87" y="469"/>
                  </a:lnTo>
                  <a:lnTo>
                    <a:pt x="85" y="467"/>
                  </a:lnTo>
                  <a:lnTo>
                    <a:pt x="85" y="467"/>
                  </a:lnTo>
                  <a:lnTo>
                    <a:pt x="83" y="464"/>
                  </a:lnTo>
                  <a:lnTo>
                    <a:pt x="83" y="464"/>
                  </a:lnTo>
                  <a:lnTo>
                    <a:pt x="83" y="464"/>
                  </a:lnTo>
                  <a:lnTo>
                    <a:pt x="83" y="464"/>
                  </a:lnTo>
                  <a:lnTo>
                    <a:pt x="80" y="467"/>
                  </a:lnTo>
                  <a:lnTo>
                    <a:pt x="80" y="469"/>
                  </a:lnTo>
                  <a:lnTo>
                    <a:pt x="78" y="471"/>
                  </a:lnTo>
                  <a:lnTo>
                    <a:pt x="78" y="471"/>
                  </a:lnTo>
                  <a:lnTo>
                    <a:pt x="75" y="471"/>
                  </a:lnTo>
                  <a:lnTo>
                    <a:pt x="71" y="474"/>
                  </a:lnTo>
                  <a:lnTo>
                    <a:pt x="71" y="474"/>
                  </a:lnTo>
                  <a:lnTo>
                    <a:pt x="68" y="474"/>
                  </a:lnTo>
                  <a:lnTo>
                    <a:pt x="68" y="474"/>
                  </a:lnTo>
                  <a:lnTo>
                    <a:pt x="66" y="476"/>
                  </a:lnTo>
                  <a:lnTo>
                    <a:pt x="66" y="476"/>
                  </a:lnTo>
                  <a:lnTo>
                    <a:pt x="64" y="478"/>
                  </a:lnTo>
                  <a:lnTo>
                    <a:pt x="64" y="478"/>
                  </a:lnTo>
                  <a:lnTo>
                    <a:pt x="64" y="481"/>
                  </a:lnTo>
                  <a:lnTo>
                    <a:pt x="61" y="481"/>
                  </a:lnTo>
                  <a:lnTo>
                    <a:pt x="61" y="481"/>
                  </a:lnTo>
                  <a:lnTo>
                    <a:pt x="61" y="481"/>
                  </a:lnTo>
                  <a:lnTo>
                    <a:pt x="59" y="481"/>
                  </a:lnTo>
                  <a:lnTo>
                    <a:pt x="59" y="483"/>
                  </a:lnTo>
                  <a:lnTo>
                    <a:pt x="59" y="483"/>
                  </a:lnTo>
                  <a:lnTo>
                    <a:pt x="61" y="483"/>
                  </a:lnTo>
                  <a:lnTo>
                    <a:pt x="61" y="483"/>
                  </a:lnTo>
                  <a:lnTo>
                    <a:pt x="64" y="486"/>
                  </a:lnTo>
                  <a:lnTo>
                    <a:pt x="64" y="486"/>
                  </a:lnTo>
                  <a:lnTo>
                    <a:pt x="64" y="488"/>
                  </a:lnTo>
                  <a:lnTo>
                    <a:pt x="64" y="490"/>
                  </a:lnTo>
                  <a:lnTo>
                    <a:pt x="64" y="490"/>
                  </a:lnTo>
                  <a:lnTo>
                    <a:pt x="64" y="490"/>
                  </a:lnTo>
                  <a:lnTo>
                    <a:pt x="61" y="493"/>
                  </a:lnTo>
                  <a:lnTo>
                    <a:pt x="61" y="493"/>
                  </a:lnTo>
                  <a:lnTo>
                    <a:pt x="59" y="495"/>
                  </a:lnTo>
                  <a:lnTo>
                    <a:pt x="57" y="497"/>
                  </a:lnTo>
                  <a:lnTo>
                    <a:pt x="52" y="500"/>
                  </a:lnTo>
                  <a:lnTo>
                    <a:pt x="49" y="504"/>
                  </a:lnTo>
                  <a:lnTo>
                    <a:pt x="47" y="504"/>
                  </a:lnTo>
                  <a:lnTo>
                    <a:pt x="45" y="509"/>
                  </a:lnTo>
                  <a:lnTo>
                    <a:pt x="40" y="514"/>
                  </a:lnTo>
                  <a:lnTo>
                    <a:pt x="40" y="516"/>
                  </a:lnTo>
                  <a:lnTo>
                    <a:pt x="40" y="516"/>
                  </a:lnTo>
                  <a:lnTo>
                    <a:pt x="38" y="516"/>
                  </a:lnTo>
                  <a:lnTo>
                    <a:pt x="35" y="516"/>
                  </a:lnTo>
                  <a:lnTo>
                    <a:pt x="35" y="519"/>
                  </a:lnTo>
                  <a:lnTo>
                    <a:pt x="33" y="519"/>
                  </a:lnTo>
                  <a:lnTo>
                    <a:pt x="33" y="519"/>
                  </a:lnTo>
                  <a:lnTo>
                    <a:pt x="31" y="521"/>
                  </a:lnTo>
                  <a:lnTo>
                    <a:pt x="31" y="521"/>
                  </a:lnTo>
                  <a:lnTo>
                    <a:pt x="31" y="523"/>
                  </a:lnTo>
                  <a:lnTo>
                    <a:pt x="23" y="526"/>
                  </a:lnTo>
                  <a:lnTo>
                    <a:pt x="21" y="526"/>
                  </a:lnTo>
                  <a:lnTo>
                    <a:pt x="21" y="526"/>
                  </a:lnTo>
                  <a:lnTo>
                    <a:pt x="21" y="526"/>
                  </a:lnTo>
                  <a:lnTo>
                    <a:pt x="19" y="526"/>
                  </a:lnTo>
                  <a:lnTo>
                    <a:pt x="19" y="526"/>
                  </a:lnTo>
                  <a:lnTo>
                    <a:pt x="19" y="526"/>
                  </a:lnTo>
                  <a:lnTo>
                    <a:pt x="16" y="531"/>
                  </a:lnTo>
                  <a:lnTo>
                    <a:pt x="16" y="533"/>
                  </a:lnTo>
                  <a:lnTo>
                    <a:pt x="16" y="533"/>
                  </a:lnTo>
                  <a:lnTo>
                    <a:pt x="14" y="533"/>
                  </a:lnTo>
                  <a:lnTo>
                    <a:pt x="14" y="535"/>
                  </a:lnTo>
                  <a:lnTo>
                    <a:pt x="14" y="535"/>
                  </a:lnTo>
                  <a:lnTo>
                    <a:pt x="14" y="535"/>
                  </a:lnTo>
                  <a:lnTo>
                    <a:pt x="16" y="538"/>
                  </a:lnTo>
                  <a:lnTo>
                    <a:pt x="16" y="538"/>
                  </a:lnTo>
                  <a:lnTo>
                    <a:pt x="16" y="540"/>
                  </a:lnTo>
                  <a:lnTo>
                    <a:pt x="16" y="542"/>
                  </a:lnTo>
                  <a:lnTo>
                    <a:pt x="16" y="545"/>
                  </a:lnTo>
                  <a:lnTo>
                    <a:pt x="14" y="547"/>
                  </a:lnTo>
                  <a:lnTo>
                    <a:pt x="14" y="549"/>
                  </a:lnTo>
                  <a:lnTo>
                    <a:pt x="14" y="549"/>
                  </a:lnTo>
                  <a:lnTo>
                    <a:pt x="14" y="549"/>
                  </a:lnTo>
                  <a:lnTo>
                    <a:pt x="12" y="552"/>
                  </a:lnTo>
                  <a:lnTo>
                    <a:pt x="12" y="552"/>
                  </a:lnTo>
                  <a:lnTo>
                    <a:pt x="12" y="552"/>
                  </a:lnTo>
                  <a:lnTo>
                    <a:pt x="12" y="554"/>
                  </a:lnTo>
                  <a:lnTo>
                    <a:pt x="12" y="554"/>
                  </a:lnTo>
                  <a:lnTo>
                    <a:pt x="12" y="559"/>
                  </a:lnTo>
                  <a:lnTo>
                    <a:pt x="12" y="561"/>
                  </a:lnTo>
                  <a:lnTo>
                    <a:pt x="12" y="564"/>
                  </a:lnTo>
                  <a:lnTo>
                    <a:pt x="9" y="564"/>
                  </a:lnTo>
                  <a:lnTo>
                    <a:pt x="9" y="564"/>
                  </a:lnTo>
                  <a:lnTo>
                    <a:pt x="9" y="566"/>
                  </a:lnTo>
                  <a:lnTo>
                    <a:pt x="7" y="566"/>
                  </a:lnTo>
                  <a:lnTo>
                    <a:pt x="7" y="568"/>
                  </a:lnTo>
                  <a:lnTo>
                    <a:pt x="7" y="568"/>
                  </a:lnTo>
                  <a:lnTo>
                    <a:pt x="7" y="571"/>
                  </a:lnTo>
                  <a:lnTo>
                    <a:pt x="7" y="573"/>
                  </a:lnTo>
                  <a:lnTo>
                    <a:pt x="7" y="573"/>
                  </a:lnTo>
                  <a:lnTo>
                    <a:pt x="7" y="573"/>
                  </a:lnTo>
                  <a:lnTo>
                    <a:pt x="7" y="573"/>
                  </a:lnTo>
                  <a:lnTo>
                    <a:pt x="4" y="573"/>
                  </a:lnTo>
                  <a:lnTo>
                    <a:pt x="4" y="573"/>
                  </a:lnTo>
                  <a:lnTo>
                    <a:pt x="4" y="571"/>
                  </a:lnTo>
                  <a:lnTo>
                    <a:pt x="4" y="571"/>
                  </a:lnTo>
                  <a:lnTo>
                    <a:pt x="2" y="571"/>
                  </a:lnTo>
                  <a:lnTo>
                    <a:pt x="2" y="571"/>
                  </a:lnTo>
                  <a:lnTo>
                    <a:pt x="2" y="573"/>
                  </a:lnTo>
                  <a:lnTo>
                    <a:pt x="2" y="573"/>
                  </a:lnTo>
                  <a:lnTo>
                    <a:pt x="2" y="573"/>
                  </a:lnTo>
                  <a:lnTo>
                    <a:pt x="2" y="575"/>
                  </a:lnTo>
                  <a:lnTo>
                    <a:pt x="0" y="578"/>
                  </a:lnTo>
                  <a:lnTo>
                    <a:pt x="0" y="580"/>
                  </a:lnTo>
                  <a:lnTo>
                    <a:pt x="2" y="583"/>
                  </a:lnTo>
                  <a:lnTo>
                    <a:pt x="7" y="583"/>
                  </a:lnTo>
                  <a:lnTo>
                    <a:pt x="9" y="583"/>
                  </a:lnTo>
                  <a:lnTo>
                    <a:pt x="9" y="583"/>
                  </a:lnTo>
                  <a:lnTo>
                    <a:pt x="12" y="583"/>
                  </a:lnTo>
                  <a:lnTo>
                    <a:pt x="12" y="583"/>
                  </a:lnTo>
                  <a:lnTo>
                    <a:pt x="12" y="583"/>
                  </a:lnTo>
                  <a:lnTo>
                    <a:pt x="14" y="580"/>
                  </a:lnTo>
                  <a:lnTo>
                    <a:pt x="14" y="580"/>
                  </a:lnTo>
                  <a:lnTo>
                    <a:pt x="14" y="580"/>
                  </a:lnTo>
                  <a:lnTo>
                    <a:pt x="16" y="580"/>
                  </a:lnTo>
                  <a:lnTo>
                    <a:pt x="21" y="583"/>
                  </a:lnTo>
                  <a:lnTo>
                    <a:pt x="23" y="583"/>
                  </a:lnTo>
                  <a:lnTo>
                    <a:pt x="26" y="580"/>
                  </a:lnTo>
                  <a:lnTo>
                    <a:pt x="28" y="578"/>
                  </a:lnTo>
                  <a:lnTo>
                    <a:pt x="31" y="578"/>
                  </a:lnTo>
                  <a:lnTo>
                    <a:pt x="31" y="575"/>
                  </a:lnTo>
                  <a:lnTo>
                    <a:pt x="35" y="575"/>
                  </a:lnTo>
                  <a:lnTo>
                    <a:pt x="38" y="575"/>
                  </a:lnTo>
                  <a:lnTo>
                    <a:pt x="38" y="573"/>
                  </a:lnTo>
                  <a:lnTo>
                    <a:pt x="40" y="573"/>
                  </a:lnTo>
                  <a:lnTo>
                    <a:pt x="40" y="571"/>
                  </a:lnTo>
                  <a:lnTo>
                    <a:pt x="42" y="568"/>
                  </a:lnTo>
                  <a:lnTo>
                    <a:pt x="52" y="566"/>
                  </a:lnTo>
                  <a:lnTo>
                    <a:pt x="61" y="559"/>
                  </a:lnTo>
                  <a:lnTo>
                    <a:pt x="66" y="559"/>
                  </a:lnTo>
                  <a:lnTo>
                    <a:pt x="71" y="557"/>
                  </a:lnTo>
                  <a:lnTo>
                    <a:pt x="75" y="552"/>
                  </a:lnTo>
                  <a:lnTo>
                    <a:pt x="80" y="552"/>
                  </a:lnTo>
                  <a:lnTo>
                    <a:pt x="85" y="554"/>
                  </a:lnTo>
                  <a:lnTo>
                    <a:pt x="87" y="554"/>
                  </a:lnTo>
                  <a:lnTo>
                    <a:pt x="90" y="557"/>
                  </a:lnTo>
                  <a:lnTo>
                    <a:pt x="92" y="559"/>
                  </a:lnTo>
                  <a:lnTo>
                    <a:pt x="92" y="559"/>
                  </a:lnTo>
                  <a:lnTo>
                    <a:pt x="92" y="559"/>
                  </a:lnTo>
                  <a:lnTo>
                    <a:pt x="94" y="559"/>
                  </a:lnTo>
                  <a:lnTo>
                    <a:pt x="94" y="559"/>
                  </a:lnTo>
                  <a:lnTo>
                    <a:pt x="97" y="559"/>
                  </a:lnTo>
                  <a:lnTo>
                    <a:pt x="97" y="559"/>
                  </a:lnTo>
                  <a:lnTo>
                    <a:pt x="99" y="559"/>
                  </a:lnTo>
                  <a:lnTo>
                    <a:pt x="99" y="559"/>
                  </a:lnTo>
                  <a:lnTo>
                    <a:pt x="99" y="557"/>
                  </a:lnTo>
                  <a:lnTo>
                    <a:pt x="102" y="557"/>
                  </a:lnTo>
                  <a:lnTo>
                    <a:pt x="102" y="554"/>
                  </a:lnTo>
                  <a:lnTo>
                    <a:pt x="102" y="554"/>
                  </a:lnTo>
                  <a:lnTo>
                    <a:pt x="104" y="552"/>
                  </a:lnTo>
                  <a:lnTo>
                    <a:pt x="106" y="554"/>
                  </a:lnTo>
                  <a:lnTo>
                    <a:pt x="109" y="552"/>
                  </a:lnTo>
                  <a:lnTo>
                    <a:pt x="109" y="552"/>
                  </a:lnTo>
                  <a:lnTo>
                    <a:pt x="109" y="549"/>
                  </a:lnTo>
                  <a:lnTo>
                    <a:pt x="109" y="549"/>
                  </a:lnTo>
                  <a:lnTo>
                    <a:pt x="109" y="547"/>
                  </a:lnTo>
                  <a:lnTo>
                    <a:pt x="109" y="545"/>
                  </a:lnTo>
                  <a:lnTo>
                    <a:pt x="109" y="545"/>
                  </a:lnTo>
                  <a:lnTo>
                    <a:pt x="111" y="542"/>
                  </a:lnTo>
                  <a:lnTo>
                    <a:pt x="111" y="542"/>
                  </a:lnTo>
                  <a:lnTo>
                    <a:pt x="111" y="542"/>
                  </a:lnTo>
                  <a:lnTo>
                    <a:pt x="111" y="540"/>
                  </a:lnTo>
                  <a:lnTo>
                    <a:pt x="111" y="540"/>
                  </a:lnTo>
                  <a:lnTo>
                    <a:pt x="109" y="538"/>
                  </a:lnTo>
                  <a:lnTo>
                    <a:pt x="106" y="535"/>
                  </a:lnTo>
                  <a:lnTo>
                    <a:pt x="106" y="535"/>
                  </a:lnTo>
                  <a:lnTo>
                    <a:pt x="106" y="533"/>
                  </a:lnTo>
                  <a:lnTo>
                    <a:pt x="106" y="533"/>
                  </a:lnTo>
                  <a:lnTo>
                    <a:pt x="111" y="526"/>
                  </a:lnTo>
                  <a:lnTo>
                    <a:pt x="111" y="523"/>
                  </a:lnTo>
                  <a:lnTo>
                    <a:pt x="111" y="523"/>
                  </a:lnTo>
                  <a:lnTo>
                    <a:pt x="111" y="521"/>
                  </a:lnTo>
                  <a:lnTo>
                    <a:pt x="111" y="519"/>
                  </a:lnTo>
                  <a:lnTo>
                    <a:pt x="111" y="519"/>
                  </a:lnTo>
                  <a:lnTo>
                    <a:pt x="111" y="519"/>
                  </a:lnTo>
                  <a:lnTo>
                    <a:pt x="113" y="514"/>
                  </a:lnTo>
                  <a:lnTo>
                    <a:pt x="113" y="512"/>
                  </a:lnTo>
                  <a:lnTo>
                    <a:pt x="113" y="509"/>
                  </a:lnTo>
                  <a:lnTo>
                    <a:pt x="113" y="509"/>
                  </a:lnTo>
                  <a:lnTo>
                    <a:pt x="113" y="507"/>
                  </a:lnTo>
                  <a:lnTo>
                    <a:pt x="113" y="507"/>
                  </a:lnTo>
                  <a:lnTo>
                    <a:pt x="118" y="502"/>
                  </a:lnTo>
                  <a:lnTo>
                    <a:pt x="118" y="500"/>
                  </a:lnTo>
                  <a:lnTo>
                    <a:pt x="120" y="497"/>
                  </a:lnTo>
                  <a:lnTo>
                    <a:pt x="120" y="495"/>
                  </a:lnTo>
                  <a:lnTo>
                    <a:pt x="123" y="495"/>
                  </a:lnTo>
                  <a:lnTo>
                    <a:pt x="125" y="495"/>
                  </a:lnTo>
                  <a:lnTo>
                    <a:pt x="125" y="497"/>
                  </a:lnTo>
                  <a:lnTo>
                    <a:pt x="128" y="497"/>
                  </a:lnTo>
                  <a:lnTo>
                    <a:pt x="128" y="497"/>
                  </a:lnTo>
                  <a:lnTo>
                    <a:pt x="128" y="497"/>
                  </a:lnTo>
                  <a:lnTo>
                    <a:pt x="130" y="497"/>
                  </a:lnTo>
                  <a:lnTo>
                    <a:pt x="130" y="497"/>
                  </a:lnTo>
                  <a:lnTo>
                    <a:pt x="130" y="500"/>
                  </a:lnTo>
                  <a:lnTo>
                    <a:pt x="130" y="500"/>
                  </a:lnTo>
                  <a:lnTo>
                    <a:pt x="130" y="500"/>
                  </a:lnTo>
                  <a:lnTo>
                    <a:pt x="130" y="502"/>
                  </a:lnTo>
                  <a:lnTo>
                    <a:pt x="130" y="502"/>
                  </a:lnTo>
                  <a:lnTo>
                    <a:pt x="130" y="504"/>
                  </a:lnTo>
                  <a:lnTo>
                    <a:pt x="130" y="507"/>
                  </a:lnTo>
                  <a:lnTo>
                    <a:pt x="130" y="507"/>
                  </a:lnTo>
                  <a:lnTo>
                    <a:pt x="130" y="509"/>
                  </a:lnTo>
                  <a:lnTo>
                    <a:pt x="132" y="509"/>
                  </a:lnTo>
                  <a:lnTo>
                    <a:pt x="137" y="516"/>
                  </a:lnTo>
                  <a:lnTo>
                    <a:pt x="137" y="516"/>
                  </a:lnTo>
                  <a:lnTo>
                    <a:pt x="139" y="516"/>
                  </a:lnTo>
                  <a:lnTo>
                    <a:pt x="139" y="519"/>
                  </a:lnTo>
                  <a:lnTo>
                    <a:pt x="139" y="519"/>
                  </a:lnTo>
                  <a:lnTo>
                    <a:pt x="139" y="519"/>
                  </a:lnTo>
                  <a:lnTo>
                    <a:pt x="139" y="521"/>
                  </a:lnTo>
                  <a:lnTo>
                    <a:pt x="137" y="523"/>
                  </a:lnTo>
                  <a:lnTo>
                    <a:pt x="137" y="526"/>
                  </a:lnTo>
                  <a:lnTo>
                    <a:pt x="137" y="526"/>
                  </a:lnTo>
                  <a:lnTo>
                    <a:pt x="137" y="528"/>
                  </a:lnTo>
                  <a:lnTo>
                    <a:pt x="137" y="528"/>
                  </a:lnTo>
                  <a:lnTo>
                    <a:pt x="139" y="528"/>
                  </a:lnTo>
                  <a:lnTo>
                    <a:pt x="139" y="531"/>
                  </a:lnTo>
                  <a:lnTo>
                    <a:pt x="142" y="531"/>
                  </a:lnTo>
                  <a:lnTo>
                    <a:pt x="142" y="531"/>
                  </a:lnTo>
                  <a:lnTo>
                    <a:pt x="144" y="531"/>
                  </a:lnTo>
                  <a:lnTo>
                    <a:pt x="144" y="531"/>
                  </a:lnTo>
                  <a:lnTo>
                    <a:pt x="147" y="528"/>
                  </a:lnTo>
                  <a:lnTo>
                    <a:pt x="147" y="528"/>
                  </a:lnTo>
                  <a:lnTo>
                    <a:pt x="147" y="526"/>
                  </a:lnTo>
                  <a:lnTo>
                    <a:pt x="147" y="523"/>
                  </a:lnTo>
                  <a:lnTo>
                    <a:pt x="147" y="523"/>
                  </a:lnTo>
                  <a:lnTo>
                    <a:pt x="149" y="523"/>
                  </a:lnTo>
                  <a:lnTo>
                    <a:pt x="151" y="521"/>
                  </a:lnTo>
                  <a:lnTo>
                    <a:pt x="154" y="519"/>
                  </a:lnTo>
                  <a:lnTo>
                    <a:pt x="158" y="516"/>
                  </a:lnTo>
                  <a:lnTo>
                    <a:pt x="158" y="516"/>
                  </a:lnTo>
                  <a:lnTo>
                    <a:pt x="161" y="514"/>
                  </a:lnTo>
                  <a:lnTo>
                    <a:pt x="161" y="514"/>
                  </a:lnTo>
                  <a:lnTo>
                    <a:pt x="161" y="512"/>
                  </a:lnTo>
                  <a:lnTo>
                    <a:pt x="161" y="509"/>
                  </a:lnTo>
                  <a:lnTo>
                    <a:pt x="161" y="507"/>
                  </a:lnTo>
                  <a:lnTo>
                    <a:pt x="161" y="507"/>
                  </a:lnTo>
                  <a:lnTo>
                    <a:pt x="163" y="507"/>
                  </a:lnTo>
                  <a:lnTo>
                    <a:pt x="165" y="507"/>
                  </a:lnTo>
                  <a:lnTo>
                    <a:pt x="165" y="507"/>
                  </a:lnTo>
                  <a:lnTo>
                    <a:pt x="168" y="507"/>
                  </a:lnTo>
                  <a:lnTo>
                    <a:pt x="168" y="509"/>
                  </a:lnTo>
                  <a:lnTo>
                    <a:pt x="170" y="509"/>
                  </a:lnTo>
                  <a:lnTo>
                    <a:pt x="173" y="509"/>
                  </a:lnTo>
                  <a:lnTo>
                    <a:pt x="173" y="509"/>
                  </a:lnTo>
                  <a:lnTo>
                    <a:pt x="173" y="509"/>
                  </a:lnTo>
                  <a:lnTo>
                    <a:pt x="173" y="512"/>
                  </a:lnTo>
                  <a:lnTo>
                    <a:pt x="173" y="514"/>
                  </a:lnTo>
                  <a:lnTo>
                    <a:pt x="173" y="514"/>
                  </a:lnTo>
                  <a:lnTo>
                    <a:pt x="173" y="514"/>
                  </a:lnTo>
                  <a:lnTo>
                    <a:pt x="175" y="516"/>
                  </a:lnTo>
                  <a:lnTo>
                    <a:pt x="180" y="514"/>
                  </a:lnTo>
                  <a:lnTo>
                    <a:pt x="180" y="514"/>
                  </a:lnTo>
                  <a:lnTo>
                    <a:pt x="184" y="514"/>
                  </a:lnTo>
                  <a:lnTo>
                    <a:pt x="184" y="512"/>
                  </a:lnTo>
                  <a:lnTo>
                    <a:pt x="187" y="512"/>
                  </a:lnTo>
                  <a:lnTo>
                    <a:pt x="187" y="512"/>
                  </a:lnTo>
                  <a:lnTo>
                    <a:pt x="189" y="512"/>
                  </a:lnTo>
                  <a:lnTo>
                    <a:pt x="189" y="512"/>
                  </a:lnTo>
                  <a:lnTo>
                    <a:pt x="191" y="507"/>
                  </a:lnTo>
                  <a:lnTo>
                    <a:pt x="189" y="507"/>
                  </a:lnTo>
                  <a:lnTo>
                    <a:pt x="189" y="504"/>
                  </a:lnTo>
                  <a:lnTo>
                    <a:pt x="189" y="504"/>
                  </a:lnTo>
                  <a:lnTo>
                    <a:pt x="189" y="504"/>
                  </a:lnTo>
                  <a:lnTo>
                    <a:pt x="189" y="502"/>
                  </a:lnTo>
                  <a:lnTo>
                    <a:pt x="189" y="502"/>
                  </a:lnTo>
                  <a:lnTo>
                    <a:pt x="194" y="495"/>
                  </a:lnTo>
                  <a:lnTo>
                    <a:pt x="194" y="493"/>
                  </a:lnTo>
                  <a:lnTo>
                    <a:pt x="194" y="493"/>
                  </a:lnTo>
                  <a:lnTo>
                    <a:pt x="194" y="493"/>
                  </a:lnTo>
                  <a:lnTo>
                    <a:pt x="194" y="493"/>
                  </a:lnTo>
                  <a:lnTo>
                    <a:pt x="191" y="493"/>
                  </a:lnTo>
                  <a:lnTo>
                    <a:pt x="191" y="493"/>
                  </a:lnTo>
                  <a:lnTo>
                    <a:pt x="191" y="493"/>
                  </a:lnTo>
                  <a:lnTo>
                    <a:pt x="189" y="490"/>
                  </a:lnTo>
                  <a:lnTo>
                    <a:pt x="187" y="488"/>
                  </a:lnTo>
                  <a:lnTo>
                    <a:pt x="187" y="486"/>
                  </a:lnTo>
                  <a:lnTo>
                    <a:pt x="187" y="486"/>
                  </a:lnTo>
                  <a:lnTo>
                    <a:pt x="189" y="483"/>
                  </a:lnTo>
                  <a:lnTo>
                    <a:pt x="189" y="483"/>
                  </a:lnTo>
                  <a:lnTo>
                    <a:pt x="189" y="483"/>
                  </a:lnTo>
                  <a:lnTo>
                    <a:pt x="189" y="481"/>
                  </a:lnTo>
                  <a:lnTo>
                    <a:pt x="189" y="481"/>
                  </a:lnTo>
                  <a:lnTo>
                    <a:pt x="191" y="478"/>
                  </a:lnTo>
                  <a:lnTo>
                    <a:pt x="194" y="476"/>
                  </a:lnTo>
                  <a:lnTo>
                    <a:pt x="194" y="474"/>
                  </a:lnTo>
                  <a:lnTo>
                    <a:pt x="196" y="471"/>
                  </a:lnTo>
                  <a:lnTo>
                    <a:pt x="199" y="469"/>
                  </a:lnTo>
                  <a:lnTo>
                    <a:pt x="201" y="467"/>
                  </a:lnTo>
                  <a:lnTo>
                    <a:pt x="201" y="467"/>
                  </a:lnTo>
                  <a:lnTo>
                    <a:pt x="203" y="467"/>
                  </a:lnTo>
                  <a:lnTo>
                    <a:pt x="203" y="467"/>
                  </a:lnTo>
                  <a:lnTo>
                    <a:pt x="206" y="467"/>
                  </a:lnTo>
                  <a:lnTo>
                    <a:pt x="206" y="467"/>
                  </a:lnTo>
                  <a:lnTo>
                    <a:pt x="208" y="469"/>
                  </a:lnTo>
                  <a:lnTo>
                    <a:pt x="208" y="469"/>
                  </a:lnTo>
                  <a:lnTo>
                    <a:pt x="215" y="467"/>
                  </a:lnTo>
                  <a:lnTo>
                    <a:pt x="218" y="464"/>
                  </a:lnTo>
                  <a:lnTo>
                    <a:pt x="220" y="462"/>
                  </a:lnTo>
                  <a:lnTo>
                    <a:pt x="222" y="460"/>
                  </a:lnTo>
                  <a:lnTo>
                    <a:pt x="225" y="457"/>
                  </a:lnTo>
                  <a:lnTo>
                    <a:pt x="227" y="457"/>
                  </a:lnTo>
                  <a:lnTo>
                    <a:pt x="229" y="457"/>
                  </a:lnTo>
                  <a:lnTo>
                    <a:pt x="229" y="455"/>
                  </a:lnTo>
                  <a:lnTo>
                    <a:pt x="232" y="455"/>
                  </a:lnTo>
                  <a:lnTo>
                    <a:pt x="232" y="452"/>
                  </a:lnTo>
                  <a:lnTo>
                    <a:pt x="229" y="452"/>
                  </a:lnTo>
                  <a:lnTo>
                    <a:pt x="229" y="452"/>
                  </a:lnTo>
                  <a:lnTo>
                    <a:pt x="229" y="452"/>
                  </a:lnTo>
                  <a:lnTo>
                    <a:pt x="229" y="452"/>
                  </a:lnTo>
                  <a:lnTo>
                    <a:pt x="229" y="450"/>
                  </a:lnTo>
                  <a:lnTo>
                    <a:pt x="227" y="450"/>
                  </a:lnTo>
                  <a:lnTo>
                    <a:pt x="227" y="450"/>
                  </a:lnTo>
                  <a:lnTo>
                    <a:pt x="227" y="450"/>
                  </a:lnTo>
                  <a:lnTo>
                    <a:pt x="227" y="450"/>
                  </a:lnTo>
                  <a:lnTo>
                    <a:pt x="225" y="450"/>
                  </a:lnTo>
                  <a:lnTo>
                    <a:pt x="225" y="448"/>
                  </a:lnTo>
                  <a:lnTo>
                    <a:pt x="222" y="445"/>
                  </a:lnTo>
                  <a:lnTo>
                    <a:pt x="222" y="445"/>
                  </a:lnTo>
                  <a:lnTo>
                    <a:pt x="222" y="443"/>
                  </a:lnTo>
                  <a:lnTo>
                    <a:pt x="222" y="443"/>
                  </a:lnTo>
                  <a:lnTo>
                    <a:pt x="220" y="441"/>
                  </a:lnTo>
                  <a:lnTo>
                    <a:pt x="220" y="441"/>
                  </a:lnTo>
                  <a:lnTo>
                    <a:pt x="220" y="441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22" y="438"/>
                  </a:lnTo>
                  <a:lnTo>
                    <a:pt x="222" y="436"/>
                  </a:lnTo>
                  <a:lnTo>
                    <a:pt x="222" y="436"/>
                  </a:lnTo>
                  <a:lnTo>
                    <a:pt x="225" y="436"/>
                  </a:lnTo>
                  <a:lnTo>
                    <a:pt x="227" y="438"/>
                  </a:lnTo>
                  <a:lnTo>
                    <a:pt x="227" y="438"/>
                  </a:lnTo>
                  <a:lnTo>
                    <a:pt x="227" y="438"/>
                  </a:lnTo>
                  <a:lnTo>
                    <a:pt x="229" y="438"/>
                  </a:lnTo>
                  <a:lnTo>
                    <a:pt x="232" y="441"/>
                  </a:lnTo>
                  <a:lnTo>
                    <a:pt x="234" y="441"/>
                  </a:lnTo>
                  <a:lnTo>
                    <a:pt x="236" y="443"/>
                  </a:lnTo>
                  <a:lnTo>
                    <a:pt x="236" y="441"/>
                  </a:lnTo>
                  <a:lnTo>
                    <a:pt x="236" y="441"/>
                  </a:lnTo>
                  <a:lnTo>
                    <a:pt x="236" y="438"/>
                  </a:lnTo>
                  <a:lnTo>
                    <a:pt x="236" y="438"/>
                  </a:lnTo>
                  <a:lnTo>
                    <a:pt x="236" y="438"/>
                  </a:lnTo>
                  <a:lnTo>
                    <a:pt x="236" y="438"/>
                  </a:lnTo>
                  <a:lnTo>
                    <a:pt x="236" y="436"/>
                  </a:lnTo>
                  <a:lnTo>
                    <a:pt x="236" y="436"/>
                  </a:lnTo>
                  <a:lnTo>
                    <a:pt x="239" y="436"/>
                  </a:lnTo>
                  <a:lnTo>
                    <a:pt x="239" y="436"/>
                  </a:lnTo>
                  <a:lnTo>
                    <a:pt x="239" y="433"/>
                  </a:lnTo>
                  <a:lnTo>
                    <a:pt x="239" y="429"/>
                  </a:lnTo>
                  <a:lnTo>
                    <a:pt x="239" y="429"/>
                  </a:lnTo>
                  <a:lnTo>
                    <a:pt x="239" y="429"/>
                  </a:lnTo>
                  <a:lnTo>
                    <a:pt x="239" y="429"/>
                  </a:lnTo>
                  <a:lnTo>
                    <a:pt x="241" y="429"/>
                  </a:lnTo>
                  <a:lnTo>
                    <a:pt x="241" y="431"/>
                  </a:lnTo>
                  <a:lnTo>
                    <a:pt x="241" y="433"/>
                  </a:lnTo>
                  <a:lnTo>
                    <a:pt x="244" y="436"/>
                  </a:lnTo>
                  <a:lnTo>
                    <a:pt x="244" y="436"/>
                  </a:lnTo>
                  <a:lnTo>
                    <a:pt x="244" y="436"/>
                  </a:lnTo>
                  <a:lnTo>
                    <a:pt x="246" y="436"/>
                  </a:lnTo>
                  <a:lnTo>
                    <a:pt x="246" y="436"/>
                  </a:lnTo>
                  <a:lnTo>
                    <a:pt x="246" y="433"/>
                  </a:lnTo>
                  <a:lnTo>
                    <a:pt x="248" y="431"/>
                  </a:lnTo>
                  <a:lnTo>
                    <a:pt x="248" y="431"/>
                  </a:lnTo>
                  <a:lnTo>
                    <a:pt x="248" y="429"/>
                  </a:lnTo>
                  <a:lnTo>
                    <a:pt x="251" y="429"/>
                  </a:lnTo>
                  <a:lnTo>
                    <a:pt x="253" y="426"/>
                  </a:lnTo>
                  <a:lnTo>
                    <a:pt x="253" y="426"/>
                  </a:lnTo>
                  <a:lnTo>
                    <a:pt x="253" y="424"/>
                  </a:lnTo>
                  <a:lnTo>
                    <a:pt x="253" y="424"/>
                  </a:lnTo>
                  <a:lnTo>
                    <a:pt x="253" y="422"/>
                  </a:lnTo>
                  <a:lnTo>
                    <a:pt x="255" y="422"/>
                  </a:lnTo>
                  <a:lnTo>
                    <a:pt x="255" y="422"/>
                  </a:lnTo>
                  <a:lnTo>
                    <a:pt x="258" y="424"/>
                  </a:lnTo>
                  <a:lnTo>
                    <a:pt x="258" y="426"/>
                  </a:lnTo>
                  <a:lnTo>
                    <a:pt x="260" y="429"/>
                  </a:lnTo>
                  <a:lnTo>
                    <a:pt x="265" y="433"/>
                  </a:lnTo>
                  <a:lnTo>
                    <a:pt x="265" y="436"/>
                  </a:lnTo>
                  <a:lnTo>
                    <a:pt x="267" y="436"/>
                  </a:lnTo>
                  <a:lnTo>
                    <a:pt x="270" y="443"/>
                  </a:lnTo>
                  <a:lnTo>
                    <a:pt x="270" y="445"/>
                  </a:lnTo>
                  <a:lnTo>
                    <a:pt x="270" y="445"/>
                  </a:lnTo>
                  <a:lnTo>
                    <a:pt x="270" y="445"/>
                  </a:lnTo>
                  <a:lnTo>
                    <a:pt x="272" y="445"/>
                  </a:lnTo>
                  <a:lnTo>
                    <a:pt x="272" y="443"/>
                  </a:lnTo>
                  <a:lnTo>
                    <a:pt x="272" y="443"/>
                  </a:lnTo>
                  <a:lnTo>
                    <a:pt x="272" y="441"/>
                  </a:lnTo>
                  <a:lnTo>
                    <a:pt x="272" y="441"/>
                  </a:lnTo>
                  <a:lnTo>
                    <a:pt x="272" y="441"/>
                  </a:lnTo>
                  <a:lnTo>
                    <a:pt x="272" y="438"/>
                  </a:lnTo>
                  <a:lnTo>
                    <a:pt x="272" y="438"/>
                  </a:lnTo>
                  <a:lnTo>
                    <a:pt x="272" y="438"/>
                  </a:lnTo>
                  <a:lnTo>
                    <a:pt x="272" y="438"/>
                  </a:lnTo>
                  <a:lnTo>
                    <a:pt x="272" y="436"/>
                  </a:lnTo>
                  <a:lnTo>
                    <a:pt x="272" y="436"/>
                  </a:lnTo>
                  <a:lnTo>
                    <a:pt x="274" y="436"/>
                  </a:lnTo>
                  <a:lnTo>
                    <a:pt x="274" y="436"/>
                  </a:lnTo>
                  <a:lnTo>
                    <a:pt x="277" y="438"/>
                  </a:lnTo>
                  <a:lnTo>
                    <a:pt x="279" y="443"/>
                  </a:lnTo>
                  <a:lnTo>
                    <a:pt x="279" y="448"/>
                  </a:lnTo>
                  <a:lnTo>
                    <a:pt x="281" y="448"/>
                  </a:lnTo>
                  <a:lnTo>
                    <a:pt x="281" y="450"/>
                  </a:lnTo>
                  <a:lnTo>
                    <a:pt x="284" y="452"/>
                  </a:lnTo>
                  <a:lnTo>
                    <a:pt x="284" y="455"/>
                  </a:lnTo>
                  <a:lnTo>
                    <a:pt x="284" y="455"/>
                  </a:lnTo>
                  <a:lnTo>
                    <a:pt x="284" y="455"/>
                  </a:lnTo>
                  <a:lnTo>
                    <a:pt x="284" y="457"/>
                  </a:lnTo>
                  <a:lnTo>
                    <a:pt x="286" y="457"/>
                  </a:lnTo>
                  <a:lnTo>
                    <a:pt x="286" y="460"/>
                  </a:lnTo>
                  <a:lnTo>
                    <a:pt x="286" y="460"/>
                  </a:lnTo>
                  <a:lnTo>
                    <a:pt x="286" y="460"/>
                  </a:lnTo>
                  <a:lnTo>
                    <a:pt x="289" y="460"/>
                  </a:lnTo>
                  <a:lnTo>
                    <a:pt x="289" y="460"/>
                  </a:lnTo>
                  <a:lnTo>
                    <a:pt x="289" y="462"/>
                  </a:lnTo>
                  <a:lnTo>
                    <a:pt x="293" y="460"/>
                  </a:lnTo>
                  <a:lnTo>
                    <a:pt x="300" y="460"/>
                  </a:lnTo>
                  <a:lnTo>
                    <a:pt x="307" y="460"/>
                  </a:lnTo>
                  <a:lnTo>
                    <a:pt x="307" y="460"/>
                  </a:lnTo>
                  <a:lnTo>
                    <a:pt x="310" y="460"/>
                  </a:lnTo>
                  <a:lnTo>
                    <a:pt x="310" y="460"/>
                  </a:lnTo>
                  <a:lnTo>
                    <a:pt x="312" y="462"/>
                  </a:lnTo>
                  <a:lnTo>
                    <a:pt x="315" y="462"/>
                  </a:lnTo>
                  <a:lnTo>
                    <a:pt x="317" y="462"/>
                  </a:lnTo>
                  <a:lnTo>
                    <a:pt x="317" y="462"/>
                  </a:lnTo>
                  <a:lnTo>
                    <a:pt x="319" y="464"/>
                  </a:lnTo>
                  <a:lnTo>
                    <a:pt x="322" y="462"/>
                  </a:lnTo>
                  <a:lnTo>
                    <a:pt x="329" y="462"/>
                  </a:lnTo>
                  <a:lnTo>
                    <a:pt x="336" y="460"/>
                  </a:lnTo>
                  <a:lnTo>
                    <a:pt x="338" y="460"/>
                  </a:lnTo>
                  <a:lnTo>
                    <a:pt x="341" y="457"/>
                  </a:lnTo>
                  <a:lnTo>
                    <a:pt x="343" y="455"/>
                  </a:lnTo>
                  <a:lnTo>
                    <a:pt x="343" y="452"/>
                  </a:lnTo>
                  <a:lnTo>
                    <a:pt x="345" y="450"/>
                  </a:lnTo>
                  <a:lnTo>
                    <a:pt x="345" y="450"/>
                  </a:lnTo>
                  <a:lnTo>
                    <a:pt x="345" y="448"/>
                  </a:lnTo>
                  <a:lnTo>
                    <a:pt x="348" y="450"/>
                  </a:lnTo>
                  <a:lnTo>
                    <a:pt x="348" y="450"/>
                  </a:lnTo>
                  <a:lnTo>
                    <a:pt x="350" y="448"/>
                  </a:lnTo>
                  <a:lnTo>
                    <a:pt x="352" y="443"/>
                  </a:lnTo>
                  <a:lnTo>
                    <a:pt x="355" y="443"/>
                  </a:lnTo>
                  <a:lnTo>
                    <a:pt x="355" y="443"/>
                  </a:lnTo>
                  <a:lnTo>
                    <a:pt x="352" y="441"/>
                  </a:lnTo>
                  <a:lnTo>
                    <a:pt x="352" y="441"/>
                  </a:lnTo>
                  <a:lnTo>
                    <a:pt x="352" y="441"/>
                  </a:lnTo>
                  <a:lnTo>
                    <a:pt x="352" y="441"/>
                  </a:lnTo>
                  <a:lnTo>
                    <a:pt x="352" y="438"/>
                  </a:lnTo>
                  <a:lnTo>
                    <a:pt x="355" y="438"/>
                  </a:lnTo>
                  <a:lnTo>
                    <a:pt x="355" y="438"/>
                  </a:lnTo>
                  <a:lnTo>
                    <a:pt x="355" y="436"/>
                  </a:lnTo>
                  <a:lnTo>
                    <a:pt x="355" y="436"/>
                  </a:lnTo>
                  <a:lnTo>
                    <a:pt x="355" y="433"/>
                  </a:lnTo>
                  <a:lnTo>
                    <a:pt x="355" y="433"/>
                  </a:lnTo>
                  <a:lnTo>
                    <a:pt x="355" y="433"/>
                  </a:lnTo>
                  <a:lnTo>
                    <a:pt x="357" y="433"/>
                  </a:lnTo>
                  <a:lnTo>
                    <a:pt x="357" y="433"/>
                  </a:lnTo>
                  <a:lnTo>
                    <a:pt x="360" y="433"/>
                  </a:lnTo>
                  <a:lnTo>
                    <a:pt x="360" y="433"/>
                  </a:lnTo>
                  <a:lnTo>
                    <a:pt x="364" y="431"/>
                  </a:lnTo>
                  <a:lnTo>
                    <a:pt x="364" y="429"/>
                  </a:lnTo>
                  <a:lnTo>
                    <a:pt x="374" y="424"/>
                  </a:lnTo>
                  <a:lnTo>
                    <a:pt x="374" y="426"/>
                  </a:lnTo>
                  <a:lnTo>
                    <a:pt x="376" y="426"/>
                  </a:lnTo>
                  <a:lnTo>
                    <a:pt x="376" y="426"/>
                  </a:lnTo>
                  <a:lnTo>
                    <a:pt x="376" y="426"/>
                  </a:lnTo>
                  <a:lnTo>
                    <a:pt x="378" y="424"/>
                  </a:lnTo>
                  <a:lnTo>
                    <a:pt x="378" y="424"/>
                  </a:lnTo>
                  <a:lnTo>
                    <a:pt x="378" y="422"/>
                  </a:lnTo>
                  <a:lnTo>
                    <a:pt x="378" y="422"/>
                  </a:lnTo>
                  <a:lnTo>
                    <a:pt x="378" y="419"/>
                  </a:lnTo>
                  <a:lnTo>
                    <a:pt x="378" y="419"/>
                  </a:lnTo>
                  <a:lnTo>
                    <a:pt x="378" y="419"/>
                  </a:lnTo>
                  <a:lnTo>
                    <a:pt x="378" y="417"/>
                  </a:lnTo>
                  <a:lnTo>
                    <a:pt x="381" y="417"/>
                  </a:lnTo>
                  <a:lnTo>
                    <a:pt x="381" y="417"/>
                  </a:lnTo>
                  <a:lnTo>
                    <a:pt x="386" y="417"/>
                  </a:lnTo>
                  <a:lnTo>
                    <a:pt x="386" y="417"/>
                  </a:lnTo>
                  <a:lnTo>
                    <a:pt x="388" y="419"/>
                  </a:lnTo>
                  <a:lnTo>
                    <a:pt x="388" y="419"/>
                  </a:lnTo>
                  <a:lnTo>
                    <a:pt x="388" y="419"/>
                  </a:lnTo>
                  <a:lnTo>
                    <a:pt x="390" y="424"/>
                  </a:lnTo>
                  <a:lnTo>
                    <a:pt x="390" y="422"/>
                  </a:lnTo>
                  <a:lnTo>
                    <a:pt x="400" y="410"/>
                  </a:lnTo>
                  <a:lnTo>
                    <a:pt x="414" y="398"/>
                  </a:lnTo>
                  <a:lnTo>
                    <a:pt x="423" y="391"/>
                  </a:lnTo>
                  <a:lnTo>
                    <a:pt x="435" y="379"/>
                  </a:lnTo>
                  <a:lnTo>
                    <a:pt x="442" y="374"/>
                  </a:lnTo>
                  <a:lnTo>
                    <a:pt x="447" y="372"/>
                  </a:lnTo>
                  <a:lnTo>
                    <a:pt x="454" y="367"/>
                  </a:lnTo>
                  <a:lnTo>
                    <a:pt x="459" y="365"/>
                  </a:lnTo>
                  <a:lnTo>
                    <a:pt x="468" y="360"/>
                  </a:lnTo>
                  <a:lnTo>
                    <a:pt x="476" y="355"/>
                  </a:lnTo>
                  <a:lnTo>
                    <a:pt x="480" y="353"/>
                  </a:lnTo>
                  <a:lnTo>
                    <a:pt x="452" y="367"/>
                  </a:lnTo>
                  <a:lnTo>
                    <a:pt x="450" y="367"/>
                  </a:lnTo>
                  <a:lnTo>
                    <a:pt x="450" y="367"/>
                  </a:lnTo>
                  <a:lnTo>
                    <a:pt x="450" y="365"/>
                  </a:lnTo>
                  <a:lnTo>
                    <a:pt x="447" y="365"/>
                  </a:lnTo>
                  <a:lnTo>
                    <a:pt x="450" y="365"/>
                  </a:lnTo>
                  <a:lnTo>
                    <a:pt x="450" y="365"/>
                  </a:lnTo>
                  <a:lnTo>
                    <a:pt x="450" y="365"/>
                  </a:lnTo>
                  <a:lnTo>
                    <a:pt x="450" y="362"/>
                  </a:lnTo>
                  <a:lnTo>
                    <a:pt x="452" y="362"/>
                  </a:lnTo>
                  <a:lnTo>
                    <a:pt x="452" y="362"/>
                  </a:lnTo>
                  <a:lnTo>
                    <a:pt x="452" y="365"/>
                  </a:lnTo>
                  <a:lnTo>
                    <a:pt x="454" y="365"/>
                  </a:lnTo>
                  <a:lnTo>
                    <a:pt x="454" y="365"/>
                  </a:lnTo>
                  <a:lnTo>
                    <a:pt x="457" y="362"/>
                  </a:lnTo>
                  <a:lnTo>
                    <a:pt x="459" y="362"/>
                  </a:lnTo>
                  <a:lnTo>
                    <a:pt x="459" y="362"/>
                  </a:lnTo>
                  <a:lnTo>
                    <a:pt x="459" y="360"/>
                  </a:lnTo>
                  <a:lnTo>
                    <a:pt x="459" y="360"/>
                  </a:lnTo>
                  <a:lnTo>
                    <a:pt x="459" y="360"/>
                  </a:lnTo>
                  <a:lnTo>
                    <a:pt x="461" y="360"/>
                  </a:lnTo>
                  <a:lnTo>
                    <a:pt x="461" y="358"/>
                  </a:lnTo>
                  <a:lnTo>
                    <a:pt x="461" y="358"/>
                  </a:lnTo>
                  <a:lnTo>
                    <a:pt x="461" y="355"/>
                  </a:lnTo>
                  <a:lnTo>
                    <a:pt x="461" y="355"/>
                  </a:lnTo>
                  <a:lnTo>
                    <a:pt x="459" y="353"/>
                  </a:lnTo>
                  <a:lnTo>
                    <a:pt x="459" y="355"/>
                  </a:lnTo>
                  <a:lnTo>
                    <a:pt x="457" y="355"/>
                  </a:lnTo>
                  <a:lnTo>
                    <a:pt x="457" y="355"/>
                  </a:lnTo>
                  <a:lnTo>
                    <a:pt x="454" y="355"/>
                  </a:lnTo>
                  <a:lnTo>
                    <a:pt x="450" y="360"/>
                  </a:lnTo>
                  <a:lnTo>
                    <a:pt x="445" y="358"/>
                  </a:lnTo>
                  <a:lnTo>
                    <a:pt x="442" y="358"/>
                  </a:lnTo>
                  <a:lnTo>
                    <a:pt x="442" y="358"/>
                  </a:lnTo>
                  <a:lnTo>
                    <a:pt x="442" y="360"/>
                  </a:lnTo>
                  <a:lnTo>
                    <a:pt x="442" y="360"/>
                  </a:lnTo>
                  <a:lnTo>
                    <a:pt x="442" y="360"/>
                  </a:lnTo>
                  <a:lnTo>
                    <a:pt x="442" y="362"/>
                  </a:lnTo>
                  <a:lnTo>
                    <a:pt x="442" y="362"/>
                  </a:lnTo>
                  <a:lnTo>
                    <a:pt x="442" y="362"/>
                  </a:lnTo>
                  <a:lnTo>
                    <a:pt x="442" y="362"/>
                  </a:lnTo>
                  <a:lnTo>
                    <a:pt x="442" y="365"/>
                  </a:lnTo>
                  <a:lnTo>
                    <a:pt x="440" y="365"/>
                  </a:lnTo>
                  <a:lnTo>
                    <a:pt x="440" y="367"/>
                  </a:lnTo>
                  <a:lnTo>
                    <a:pt x="438" y="367"/>
                  </a:lnTo>
                  <a:lnTo>
                    <a:pt x="438" y="367"/>
                  </a:lnTo>
                  <a:lnTo>
                    <a:pt x="438" y="367"/>
                  </a:lnTo>
                  <a:lnTo>
                    <a:pt x="442" y="370"/>
                  </a:lnTo>
                  <a:lnTo>
                    <a:pt x="440" y="370"/>
                  </a:lnTo>
                  <a:lnTo>
                    <a:pt x="440" y="370"/>
                  </a:lnTo>
                  <a:lnTo>
                    <a:pt x="438" y="370"/>
                  </a:lnTo>
                  <a:lnTo>
                    <a:pt x="438" y="370"/>
                  </a:lnTo>
                  <a:lnTo>
                    <a:pt x="438" y="372"/>
                  </a:lnTo>
                  <a:lnTo>
                    <a:pt x="438" y="374"/>
                  </a:lnTo>
                  <a:lnTo>
                    <a:pt x="438" y="374"/>
                  </a:lnTo>
                  <a:lnTo>
                    <a:pt x="435" y="377"/>
                  </a:lnTo>
                  <a:lnTo>
                    <a:pt x="435" y="377"/>
                  </a:lnTo>
                  <a:lnTo>
                    <a:pt x="435" y="377"/>
                  </a:lnTo>
                  <a:lnTo>
                    <a:pt x="433" y="377"/>
                  </a:lnTo>
                  <a:lnTo>
                    <a:pt x="433" y="377"/>
                  </a:lnTo>
                  <a:lnTo>
                    <a:pt x="431" y="377"/>
                  </a:lnTo>
                  <a:lnTo>
                    <a:pt x="431" y="379"/>
                  </a:lnTo>
                  <a:lnTo>
                    <a:pt x="431" y="379"/>
                  </a:lnTo>
                  <a:lnTo>
                    <a:pt x="428" y="379"/>
                  </a:lnTo>
                  <a:lnTo>
                    <a:pt x="431" y="379"/>
                  </a:lnTo>
                  <a:lnTo>
                    <a:pt x="431" y="377"/>
                  </a:lnTo>
                  <a:lnTo>
                    <a:pt x="431" y="374"/>
                  </a:lnTo>
                  <a:lnTo>
                    <a:pt x="428" y="374"/>
                  </a:lnTo>
                  <a:lnTo>
                    <a:pt x="428" y="377"/>
                  </a:lnTo>
                  <a:lnTo>
                    <a:pt x="428" y="377"/>
                  </a:lnTo>
                  <a:lnTo>
                    <a:pt x="426" y="374"/>
                  </a:lnTo>
                  <a:lnTo>
                    <a:pt x="426" y="372"/>
                  </a:lnTo>
                  <a:lnTo>
                    <a:pt x="428" y="372"/>
                  </a:lnTo>
                  <a:lnTo>
                    <a:pt x="428" y="370"/>
                  </a:lnTo>
                  <a:lnTo>
                    <a:pt x="431" y="370"/>
                  </a:lnTo>
                  <a:lnTo>
                    <a:pt x="433" y="370"/>
                  </a:lnTo>
                  <a:lnTo>
                    <a:pt x="433" y="367"/>
                  </a:lnTo>
                  <a:lnTo>
                    <a:pt x="431" y="367"/>
                  </a:lnTo>
                  <a:lnTo>
                    <a:pt x="431" y="365"/>
                  </a:lnTo>
                  <a:lnTo>
                    <a:pt x="433" y="362"/>
                  </a:lnTo>
                  <a:lnTo>
                    <a:pt x="433" y="360"/>
                  </a:lnTo>
                  <a:lnTo>
                    <a:pt x="435" y="360"/>
                  </a:lnTo>
                  <a:lnTo>
                    <a:pt x="438" y="355"/>
                  </a:lnTo>
                  <a:lnTo>
                    <a:pt x="438" y="353"/>
                  </a:lnTo>
                  <a:lnTo>
                    <a:pt x="438" y="351"/>
                  </a:lnTo>
                  <a:lnTo>
                    <a:pt x="440" y="348"/>
                  </a:lnTo>
                  <a:lnTo>
                    <a:pt x="442" y="344"/>
                  </a:lnTo>
                  <a:lnTo>
                    <a:pt x="445" y="344"/>
                  </a:lnTo>
                  <a:lnTo>
                    <a:pt x="447" y="341"/>
                  </a:lnTo>
                  <a:lnTo>
                    <a:pt x="447" y="341"/>
                  </a:lnTo>
                  <a:lnTo>
                    <a:pt x="450" y="341"/>
                  </a:lnTo>
                  <a:lnTo>
                    <a:pt x="452" y="341"/>
                  </a:lnTo>
                  <a:lnTo>
                    <a:pt x="457" y="336"/>
                  </a:lnTo>
                  <a:lnTo>
                    <a:pt x="461" y="329"/>
                  </a:lnTo>
                  <a:lnTo>
                    <a:pt x="466" y="329"/>
                  </a:lnTo>
                  <a:lnTo>
                    <a:pt x="468" y="327"/>
                  </a:lnTo>
                  <a:lnTo>
                    <a:pt x="468" y="327"/>
                  </a:lnTo>
                  <a:lnTo>
                    <a:pt x="473" y="329"/>
                  </a:lnTo>
                  <a:lnTo>
                    <a:pt x="478" y="329"/>
                  </a:lnTo>
                  <a:lnTo>
                    <a:pt x="480" y="332"/>
                  </a:lnTo>
                  <a:lnTo>
                    <a:pt x="480" y="341"/>
                  </a:lnTo>
                  <a:lnTo>
                    <a:pt x="480" y="344"/>
                  </a:lnTo>
                  <a:lnTo>
                    <a:pt x="480" y="344"/>
                  </a:lnTo>
                  <a:lnTo>
                    <a:pt x="480" y="346"/>
                  </a:lnTo>
                  <a:lnTo>
                    <a:pt x="480" y="346"/>
                  </a:lnTo>
                  <a:lnTo>
                    <a:pt x="480" y="346"/>
                  </a:lnTo>
                  <a:lnTo>
                    <a:pt x="478" y="348"/>
                  </a:lnTo>
                  <a:lnTo>
                    <a:pt x="473" y="351"/>
                  </a:lnTo>
                  <a:lnTo>
                    <a:pt x="473" y="351"/>
                  </a:lnTo>
                  <a:lnTo>
                    <a:pt x="476" y="348"/>
                  </a:lnTo>
                  <a:lnTo>
                    <a:pt x="476" y="348"/>
                  </a:lnTo>
                  <a:lnTo>
                    <a:pt x="476" y="348"/>
                  </a:lnTo>
                  <a:lnTo>
                    <a:pt x="468" y="348"/>
                  </a:lnTo>
                  <a:lnTo>
                    <a:pt x="466" y="351"/>
                  </a:lnTo>
                  <a:lnTo>
                    <a:pt x="466" y="351"/>
                  </a:lnTo>
                  <a:lnTo>
                    <a:pt x="464" y="351"/>
                  </a:lnTo>
                  <a:lnTo>
                    <a:pt x="464" y="351"/>
                  </a:lnTo>
                  <a:lnTo>
                    <a:pt x="464" y="351"/>
                  </a:lnTo>
                  <a:lnTo>
                    <a:pt x="464" y="353"/>
                  </a:lnTo>
                  <a:lnTo>
                    <a:pt x="464" y="353"/>
                  </a:lnTo>
                  <a:lnTo>
                    <a:pt x="464" y="353"/>
                  </a:lnTo>
                  <a:lnTo>
                    <a:pt x="466" y="353"/>
                  </a:lnTo>
                  <a:lnTo>
                    <a:pt x="466" y="353"/>
                  </a:lnTo>
                  <a:lnTo>
                    <a:pt x="466" y="355"/>
                  </a:lnTo>
                  <a:lnTo>
                    <a:pt x="466" y="355"/>
                  </a:lnTo>
                  <a:lnTo>
                    <a:pt x="466" y="358"/>
                  </a:lnTo>
                  <a:lnTo>
                    <a:pt x="471" y="355"/>
                  </a:lnTo>
                  <a:lnTo>
                    <a:pt x="478" y="353"/>
                  </a:lnTo>
                  <a:lnTo>
                    <a:pt x="485" y="348"/>
                  </a:lnTo>
                  <a:lnTo>
                    <a:pt x="487" y="348"/>
                  </a:lnTo>
                  <a:lnTo>
                    <a:pt x="487" y="348"/>
                  </a:lnTo>
                  <a:lnTo>
                    <a:pt x="487" y="348"/>
                  </a:lnTo>
                  <a:lnTo>
                    <a:pt x="487" y="351"/>
                  </a:lnTo>
                  <a:lnTo>
                    <a:pt x="492" y="346"/>
                  </a:lnTo>
                  <a:lnTo>
                    <a:pt x="497" y="346"/>
                  </a:lnTo>
                  <a:lnTo>
                    <a:pt x="499" y="344"/>
                  </a:lnTo>
                  <a:lnTo>
                    <a:pt x="499" y="344"/>
                  </a:lnTo>
                  <a:lnTo>
                    <a:pt x="504" y="344"/>
                  </a:lnTo>
                  <a:lnTo>
                    <a:pt x="506" y="344"/>
                  </a:lnTo>
                  <a:lnTo>
                    <a:pt x="506" y="344"/>
                  </a:lnTo>
                  <a:lnTo>
                    <a:pt x="511" y="341"/>
                  </a:lnTo>
                  <a:lnTo>
                    <a:pt x="516" y="339"/>
                  </a:lnTo>
                  <a:lnTo>
                    <a:pt x="530" y="334"/>
                  </a:lnTo>
                  <a:lnTo>
                    <a:pt x="532" y="334"/>
                  </a:lnTo>
                  <a:lnTo>
                    <a:pt x="535" y="334"/>
                  </a:lnTo>
                  <a:lnTo>
                    <a:pt x="535" y="334"/>
                  </a:lnTo>
                  <a:lnTo>
                    <a:pt x="537" y="334"/>
                  </a:lnTo>
                  <a:lnTo>
                    <a:pt x="537" y="334"/>
                  </a:lnTo>
                  <a:lnTo>
                    <a:pt x="539" y="334"/>
                  </a:lnTo>
                  <a:lnTo>
                    <a:pt x="539" y="334"/>
                  </a:lnTo>
                  <a:lnTo>
                    <a:pt x="542" y="334"/>
                  </a:lnTo>
                  <a:lnTo>
                    <a:pt x="561" y="327"/>
                  </a:lnTo>
                  <a:lnTo>
                    <a:pt x="573" y="320"/>
                  </a:lnTo>
                  <a:lnTo>
                    <a:pt x="570" y="320"/>
                  </a:lnTo>
                  <a:lnTo>
                    <a:pt x="568" y="317"/>
                  </a:lnTo>
                  <a:lnTo>
                    <a:pt x="568" y="317"/>
                  </a:lnTo>
                  <a:lnTo>
                    <a:pt x="566" y="317"/>
                  </a:lnTo>
                  <a:lnTo>
                    <a:pt x="566" y="317"/>
                  </a:lnTo>
                  <a:lnTo>
                    <a:pt x="563" y="315"/>
                  </a:lnTo>
                  <a:lnTo>
                    <a:pt x="563" y="315"/>
                  </a:lnTo>
                  <a:lnTo>
                    <a:pt x="563" y="315"/>
                  </a:lnTo>
                  <a:lnTo>
                    <a:pt x="563" y="313"/>
                  </a:lnTo>
                  <a:lnTo>
                    <a:pt x="563" y="313"/>
                  </a:lnTo>
                  <a:lnTo>
                    <a:pt x="563" y="313"/>
                  </a:lnTo>
                  <a:lnTo>
                    <a:pt x="563" y="313"/>
                  </a:lnTo>
                  <a:lnTo>
                    <a:pt x="561" y="313"/>
                  </a:lnTo>
                  <a:lnTo>
                    <a:pt x="561" y="313"/>
                  </a:lnTo>
                  <a:lnTo>
                    <a:pt x="556" y="310"/>
                  </a:lnTo>
                  <a:lnTo>
                    <a:pt x="554" y="310"/>
                  </a:lnTo>
                  <a:lnTo>
                    <a:pt x="551" y="308"/>
                  </a:lnTo>
                  <a:lnTo>
                    <a:pt x="549" y="306"/>
                  </a:lnTo>
                  <a:lnTo>
                    <a:pt x="547" y="306"/>
                  </a:lnTo>
                  <a:lnTo>
                    <a:pt x="547" y="306"/>
                  </a:lnTo>
                  <a:lnTo>
                    <a:pt x="547" y="301"/>
                  </a:lnTo>
                  <a:lnTo>
                    <a:pt x="547" y="299"/>
                  </a:lnTo>
                  <a:lnTo>
                    <a:pt x="547" y="299"/>
                  </a:lnTo>
                  <a:lnTo>
                    <a:pt x="549" y="299"/>
                  </a:lnTo>
                  <a:lnTo>
                    <a:pt x="549" y="301"/>
                  </a:lnTo>
                  <a:lnTo>
                    <a:pt x="549" y="303"/>
                  </a:lnTo>
                  <a:lnTo>
                    <a:pt x="551" y="306"/>
                  </a:lnTo>
                  <a:lnTo>
                    <a:pt x="551" y="306"/>
                  </a:lnTo>
                  <a:lnTo>
                    <a:pt x="554" y="308"/>
                  </a:lnTo>
                  <a:lnTo>
                    <a:pt x="556" y="308"/>
                  </a:lnTo>
                  <a:lnTo>
                    <a:pt x="561" y="308"/>
                  </a:lnTo>
                  <a:lnTo>
                    <a:pt x="570" y="315"/>
                  </a:lnTo>
                  <a:lnTo>
                    <a:pt x="575" y="317"/>
                  </a:lnTo>
                  <a:lnTo>
                    <a:pt x="577" y="315"/>
                  </a:lnTo>
                  <a:lnTo>
                    <a:pt x="577" y="315"/>
                  </a:lnTo>
                  <a:lnTo>
                    <a:pt x="575" y="315"/>
                  </a:lnTo>
                  <a:lnTo>
                    <a:pt x="575" y="315"/>
                  </a:lnTo>
                  <a:lnTo>
                    <a:pt x="575" y="313"/>
                  </a:lnTo>
                  <a:lnTo>
                    <a:pt x="577" y="310"/>
                  </a:lnTo>
                  <a:lnTo>
                    <a:pt x="582" y="303"/>
                  </a:lnTo>
                  <a:lnTo>
                    <a:pt x="582" y="303"/>
                  </a:lnTo>
                  <a:lnTo>
                    <a:pt x="584" y="299"/>
                  </a:lnTo>
                  <a:lnTo>
                    <a:pt x="587" y="294"/>
                  </a:lnTo>
                  <a:lnTo>
                    <a:pt x="587" y="294"/>
                  </a:lnTo>
                  <a:lnTo>
                    <a:pt x="589" y="291"/>
                  </a:lnTo>
                  <a:lnTo>
                    <a:pt x="592" y="291"/>
                  </a:lnTo>
                  <a:lnTo>
                    <a:pt x="596" y="289"/>
                  </a:lnTo>
                  <a:lnTo>
                    <a:pt x="601" y="287"/>
                  </a:lnTo>
                  <a:lnTo>
                    <a:pt x="613" y="280"/>
                  </a:lnTo>
                  <a:lnTo>
                    <a:pt x="615" y="277"/>
                  </a:lnTo>
                  <a:lnTo>
                    <a:pt x="613" y="280"/>
                  </a:lnTo>
                  <a:lnTo>
                    <a:pt x="610" y="280"/>
                  </a:lnTo>
                  <a:lnTo>
                    <a:pt x="608" y="280"/>
                  </a:lnTo>
                  <a:lnTo>
                    <a:pt x="610" y="277"/>
                  </a:lnTo>
                  <a:lnTo>
                    <a:pt x="613" y="277"/>
                  </a:lnTo>
                  <a:lnTo>
                    <a:pt x="615" y="275"/>
                  </a:lnTo>
                  <a:lnTo>
                    <a:pt x="615" y="275"/>
                  </a:lnTo>
                  <a:lnTo>
                    <a:pt x="618" y="273"/>
                  </a:lnTo>
                  <a:lnTo>
                    <a:pt x="620" y="270"/>
                  </a:lnTo>
                  <a:lnTo>
                    <a:pt x="622" y="265"/>
                  </a:lnTo>
                  <a:lnTo>
                    <a:pt x="620" y="263"/>
                  </a:lnTo>
                  <a:lnTo>
                    <a:pt x="620" y="265"/>
                  </a:lnTo>
                  <a:lnTo>
                    <a:pt x="620" y="265"/>
                  </a:lnTo>
                  <a:lnTo>
                    <a:pt x="620" y="268"/>
                  </a:lnTo>
                  <a:lnTo>
                    <a:pt x="618" y="265"/>
                  </a:lnTo>
                  <a:lnTo>
                    <a:pt x="615" y="268"/>
                  </a:lnTo>
                  <a:lnTo>
                    <a:pt x="615" y="270"/>
                  </a:lnTo>
                  <a:lnTo>
                    <a:pt x="613" y="270"/>
                  </a:lnTo>
                  <a:lnTo>
                    <a:pt x="613" y="263"/>
                  </a:lnTo>
                  <a:lnTo>
                    <a:pt x="613" y="258"/>
                  </a:lnTo>
                  <a:lnTo>
                    <a:pt x="615" y="256"/>
                  </a:lnTo>
                  <a:lnTo>
                    <a:pt x="618" y="254"/>
                  </a:lnTo>
                  <a:lnTo>
                    <a:pt x="634" y="239"/>
                  </a:lnTo>
                  <a:lnTo>
                    <a:pt x="641" y="237"/>
                  </a:lnTo>
                  <a:lnTo>
                    <a:pt x="644" y="235"/>
                  </a:lnTo>
                  <a:lnTo>
                    <a:pt x="648" y="232"/>
                  </a:lnTo>
                  <a:lnTo>
                    <a:pt x="648" y="230"/>
                  </a:lnTo>
                  <a:lnTo>
                    <a:pt x="648" y="232"/>
                  </a:lnTo>
                  <a:lnTo>
                    <a:pt x="646" y="232"/>
                  </a:lnTo>
                  <a:lnTo>
                    <a:pt x="644" y="235"/>
                  </a:lnTo>
                  <a:lnTo>
                    <a:pt x="644" y="232"/>
                  </a:lnTo>
                  <a:lnTo>
                    <a:pt x="644" y="232"/>
                  </a:lnTo>
                  <a:lnTo>
                    <a:pt x="641" y="232"/>
                  </a:lnTo>
                  <a:lnTo>
                    <a:pt x="641" y="232"/>
                  </a:lnTo>
                  <a:lnTo>
                    <a:pt x="641" y="230"/>
                  </a:lnTo>
                  <a:lnTo>
                    <a:pt x="639" y="230"/>
                  </a:lnTo>
                  <a:lnTo>
                    <a:pt x="639" y="230"/>
                  </a:lnTo>
                  <a:lnTo>
                    <a:pt x="637" y="230"/>
                  </a:lnTo>
                  <a:lnTo>
                    <a:pt x="639" y="230"/>
                  </a:lnTo>
                  <a:lnTo>
                    <a:pt x="639" y="228"/>
                  </a:lnTo>
                  <a:lnTo>
                    <a:pt x="641" y="228"/>
                  </a:lnTo>
                  <a:lnTo>
                    <a:pt x="644" y="230"/>
                  </a:lnTo>
                  <a:lnTo>
                    <a:pt x="644" y="228"/>
                  </a:lnTo>
                  <a:lnTo>
                    <a:pt x="644" y="228"/>
                  </a:lnTo>
                  <a:lnTo>
                    <a:pt x="644" y="228"/>
                  </a:lnTo>
                  <a:lnTo>
                    <a:pt x="644" y="225"/>
                  </a:lnTo>
                  <a:lnTo>
                    <a:pt x="644" y="223"/>
                  </a:lnTo>
                  <a:lnTo>
                    <a:pt x="641" y="223"/>
                  </a:lnTo>
                  <a:lnTo>
                    <a:pt x="639" y="223"/>
                  </a:lnTo>
                  <a:lnTo>
                    <a:pt x="634" y="223"/>
                  </a:lnTo>
                  <a:lnTo>
                    <a:pt x="632" y="223"/>
                  </a:lnTo>
                  <a:lnTo>
                    <a:pt x="629" y="220"/>
                  </a:lnTo>
                  <a:lnTo>
                    <a:pt x="634" y="218"/>
                  </a:lnTo>
                  <a:lnTo>
                    <a:pt x="637" y="218"/>
                  </a:lnTo>
                  <a:lnTo>
                    <a:pt x="639" y="220"/>
                  </a:lnTo>
                  <a:lnTo>
                    <a:pt x="641" y="218"/>
                  </a:lnTo>
                  <a:lnTo>
                    <a:pt x="639" y="211"/>
                  </a:lnTo>
                  <a:lnTo>
                    <a:pt x="627" y="183"/>
                  </a:lnTo>
                  <a:lnTo>
                    <a:pt x="625" y="171"/>
                  </a:lnTo>
                  <a:lnTo>
                    <a:pt x="629" y="161"/>
                  </a:lnTo>
                  <a:lnTo>
                    <a:pt x="634" y="152"/>
                  </a:lnTo>
                  <a:lnTo>
                    <a:pt x="651" y="135"/>
                  </a:lnTo>
                  <a:lnTo>
                    <a:pt x="658" y="131"/>
                  </a:lnTo>
                  <a:lnTo>
                    <a:pt x="667" y="126"/>
                  </a:lnTo>
                  <a:lnTo>
                    <a:pt x="667" y="126"/>
                  </a:lnTo>
                  <a:lnTo>
                    <a:pt x="672" y="126"/>
                  </a:lnTo>
                  <a:lnTo>
                    <a:pt x="672" y="126"/>
                  </a:lnTo>
                  <a:lnTo>
                    <a:pt x="674" y="123"/>
                  </a:lnTo>
                  <a:lnTo>
                    <a:pt x="677" y="126"/>
                  </a:lnTo>
                  <a:lnTo>
                    <a:pt x="684" y="123"/>
                  </a:lnTo>
                  <a:lnTo>
                    <a:pt x="691" y="121"/>
                  </a:lnTo>
                  <a:lnTo>
                    <a:pt x="698" y="119"/>
                  </a:lnTo>
                  <a:lnTo>
                    <a:pt x="698" y="119"/>
                  </a:lnTo>
                  <a:lnTo>
                    <a:pt x="698" y="116"/>
                  </a:lnTo>
                  <a:close/>
                </a:path>
              </a:pathLst>
            </a:custGeom>
            <a:noFill/>
            <a:ln w="2" cap="rnd">
              <a:solidFill>
                <a:srgbClr val="F9F9F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198" name="Freeform 197"/>
            <p:cNvSpPr>
              <a:spLocks/>
            </p:cNvSpPr>
            <p:nvPr/>
          </p:nvSpPr>
          <p:spPr bwMode="auto">
            <a:xfrm>
              <a:off x="4094" y="1616"/>
              <a:ext cx="221" cy="234"/>
            </a:xfrm>
            <a:custGeom>
              <a:avLst/>
              <a:gdLst>
                <a:gd name="T0" fmla="*/ 218 w 221"/>
                <a:gd name="T1" fmla="*/ 30 h 234"/>
                <a:gd name="T2" fmla="*/ 213 w 221"/>
                <a:gd name="T3" fmla="*/ 23 h 234"/>
                <a:gd name="T4" fmla="*/ 218 w 221"/>
                <a:gd name="T5" fmla="*/ 19 h 234"/>
                <a:gd name="T6" fmla="*/ 213 w 221"/>
                <a:gd name="T7" fmla="*/ 4 h 234"/>
                <a:gd name="T8" fmla="*/ 209 w 221"/>
                <a:gd name="T9" fmla="*/ 4 h 234"/>
                <a:gd name="T10" fmla="*/ 192 w 221"/>
                <a:gd name="T11" fmla="*/ 14 h 234"/>
                <a:gd name="T12" fmla="*/ 183 w 221"/>
                <a:gd name="T13" fmla="*/ 11 h 234"/>
                <a:gd name="T14" fmla="*/ 168 w 221"/>
                <a:gd name="T15" fmla="*/ 28 h 234"/>
                <a:gd name="T16" fmla="*/ 140 w 221"/>
                <a:gd name="T17" fmla="*/ 42 h 234"/>
                <a:gd name="T18" fmla="*/ 133 w 221"/>
                <a:gd name="T19" fmla="*/ 47 h 234"/>
                <a:gd name="T20" fmla="*/ 126 w 221"/>
                <a:gd name="T21" fmla="*/ 56 h 234"/>
                <a:gd name="T22" fmla="*/ 119 w 221"/>
                <a:gd name="T23" fmla="*/ 68 h 234"/>
                <a:gd name="T24" fmla="*/ 112 w 221"/>
                <a:gd name="T25" fmla="*/ 68 h 234"/>
                <a:gd name="T26" fmla="*/ 105 w 221"/>
                <a:gd name="T27" fmla="*/ 66 h 234"/>
                <a:gd name="T28" fmla="*/ 97 w 221"/>
                <a:gd name="T29" fmla="*/ 87 h 234"/>
                <a:gd name="T30" fmla="*/ 76 w 221"/>
                <a:gd name="T31" fmla="*/ 111 h 234"/>
                <a:gd name="T32" fmla="*/ 76 w 221"/>
                <a:gd name="T33" fmla="*/ 125 h 234"/>
                <a:gd name="T34" fmla="*/ 74 w 221"/>
                <a:gd name="T35" fmla="*/ 135 h 234"/>
                <a:gd name="T36" fmla="*/ 71 w 221"/>
                <a:gd name="T37" fmla="*/ 146 h 234"/>
                <a:gd name="T38" fmla="*/ 52 w 221"/>
                <a:gd name="T39" fmla="*/ 153 h 234"/>
                <a:gd name="T40" fmla="*/ 52 w 221"/>
                <a:gd name="T41" fmla="*/ 149 h 234"/>
                <a:gd name="T42" fmla="*/ 55 w 221"/>
                <a:gd name="T43" fmla="*/ 139 h 234"/>
                <a:gd name="T44" fmla="*/ 48 w 221"/>
                <a:gd name="T45" fmla="*/ 139 h 234"/>
                <a:gd name="T46" fmla="*/ 41 w 221"/>
                <a:gd name="T47" fmla="*/ 144 h 234"/>
                <a:gd name="T48" fmla="*/ 43 w 221"/>
                <a:gd name="T49" fmla="*/ 151 h 234"/>
                <a:gd name="T50" fmla="*/ 5 w 221"/>
                <a:gd name="T51" fmla="*/ 187 h 234"/>
                <a:gd name="T52" fmla="*/ 3 w 221"/>
                <a:gd name="T53" fmla="*/ 196 h 234"/>
                <a:gd name="T54" fmla="*/ 7 w 221"/>
                <a:gd name="T55" fmla="*/ 198 h 234"/>
                <a:gd name="T56" fmla="*/ 12 w 221"/>
                <a:gd name="T57" fmla="*/ 206 h 234"/>
                <a:gd name="T58" fmla="*/ 15 w 221"/>
                <a:gd name="T59" fmla="*/ 217 h 234"/>
                <a:gd name="T60" fmla="*/ 17 w 221"/>
                <a:gd name="T61" fmla="*/ 224 h 234"/>
                <a:gd name="T62" fmla="*/ 22 w 221"/>
                <a:gd name="T63" fmla="*/ 227 h 234"/>
                <a:gd name="T64" fmla="*/ 29 w 221"/>
                <a:gd name="T65" fmla="*/ 229 h 234"/>
                <a:gd name="T66" fmla="*/ 36 w 221"/>
                <a:gd name="T67" fmla="*/ 227 h 234"/>
                <a:gd name="T68" fmla="*/ 55 w 221"/>
                <a:gd name="T69" fmla="*/ 203 h 234"/>
                <a:gd name="T70" fmla="*/ 52 w 221"/>
                <a:gd name="T71" fmla="*/ 198 h 234"/>
                <a:gd name="T72" fmla="*/ 50 w 221"/>
                <a:gd name="T73" fmla="*/ 196 h 234"/>
                <a:gd name="T74" fmla="*/ 69 w 221"/>
                <a:gd name="T75" fmla="*/ 189 h 234"/>
                <a:gd name="T76" fmla="*/ 86 w 221"/>
                <a:gd name="T77" fmla="*/ 194 h 234"/>
                <a:gd name="T78" fmla="*/ 95 w 221"/>
                <a:gd name="T79" fmla="*/ 194 h 234"/>
                <a:gd name="T80" fmla="*/ 100 w 221"/>
                <a:gd name="T81" fmla="*/ 196 h 234"/>
                <a:gd name="T82" fmla="*/ 123 w 221"/>
                <a:gd name="T83" fmla="*/ 189 h 234"/>
                <a:gd name="T84" fmla="*/ 142 w 221"/>
                <a:gd name="T85" fmla="*/ 172 h 234"/>
                <a:gd name="T86" fmla="*/ 142 w 221"/>
                <a:gd name="T87" fmla="*/ 184 h 234"/>
                <a:gd name="T88" fmla="*/ 145 w 221"/>
                <a:gd name="T89" fmla="*/ 201 h 234"/>
                <a:gd name="T90" fmla="*/ 159 w 221"/>
                <a:gd name="T91" fmla="*/ 198 h 234"/>
                <a:gd name="T92" fmla="*/ 173 w 221"/>
                <a:gd name="T93" fmla="*/ 189 h 234"/>
                <a:gd name="T94" fmla="*/ 176 w 221"/>
                <a:gd name="T95" fmla="*/ 184 h 234"/>
                <a:gd name="T96" fmla="*/ 192 w 221"/>
                <a:gd name="T97" fmla="*/ 168 h 234"/>
                <a:gd name="T98" fmla="*/ 192 w 221"/>
                <a:gd name="T99" fmla="*/ 142 h 234"/>
                <a:gd name="T100" fmla="*/ 209 w 221"/>
                <a:gd name="T101" fmla="*/ 125 h 234"/>
                <a:gd name="T102" fmla="*/ 202 w 221"/>
                <a:gd name="T103" fmla="*/ 109 h 234"/>
                <a:gd name="T104" fmla="*/ 199 w 221"/>
                <a:gd name="T105" fmla="*/ 106 h 234"/>
                <a:gd name="T106" fmla="*/ 199 w 221"/>
                <a:gd name="T107" fmla="*/ 82 h 234"/>
                <a:gd name="T108" fmla="*/ 197 w 221"/>
                <a:gd name="T109" fmla="*/ 68 h 234"/>
                <a:gd name="T110" fmla="*/ 204 w 221"/>
                <a:gd name="T111" fmla="*/ 59 h 234"/>
                <a:gd name="T112" fmla="*/ 211 w 221"/>
                <a:gd name="T113" fmla="*/ 52 h 234"/>
                <a:gd name="T114" fmla="*/ 221 w 221"/>
                <a:gd name="T115" fmla="*/ 4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21" h="234">
                  <a:moveTo>
                    <a:pt x="221" y="45"/>
                  </a:moveTo>
                  <a:lnTo>
                    <a:pt x="218" y="40"/>
                  </a:lnTo>
                  <a:lnTo>
                    <a:pt x="218" y="40"/>
                  </a:lnTo>
                  <a:lnTo>
                    <a:pt x="218" y="38"/>
                  </a:lnTo>
                  <a:lnTo>
                    <a:pt x="218" y="35"/>
                  </a:lnTo>
                  <a:lnTo>
                    <a:pt x="218" y="30"/>
                  </a:lnTo>
                  <a:lnTo>
                    <a:pt x="218" y="30"/>
                  </a:lnTo>
                  <a:lnTo>
                    <a:pt x="218" y="30"/>
                  </a:lnTo>
                  <a:lnTo>
                    <a:pt x="216" y="28"/>
                  </a:lnTo>
                  <a:lnTo>
                    <a:pt x="216" y="26"/>
                  </a:lnTo>
                  <a:lnTo>
                    <a:pt x="213" y="26"/>
                  </a:lnTo>
                  <a:lnTo>
                    <a:pt x="213" y="23"/>
                  </a:lnTo>
                  <a:lnTo>
                    <a:pt x="216" y="21"/>
                  </a:lnTo>
                  <a:lnTo>
                    <a:pt x="216" y="21"/>
                  </a:lnTo>
                  <a:lnTo>
                    <a:pt x="216" y="21"/>
                  </a:lnTo>
                  <a:lnTo>
                    <a:pt x="216" y="19"/>
                  </a:lnTo>
                  <a:lnTo>
                    <a:pt x="218" y="19"/>
                  </a:lnTo>
                  <a:lnTo>
                    <a:pt x="218" y="19"/>
                  </a:lnTo>
                  <a:lnTo>
                    <a:pt x="218" y="16"/>
                  </a:lnTo>
                  <a:lnTo>
                    <a:pt x="218" y="11"/>
                  </a:lnTo>
                  <a:lnTo>
                    <a:pt x="218" y="9"/>
                  </a:lnTo>
                  <a:lnTo>
                    <a:pt x="218" y="7"/>
                  </a:lnTo>
                  <a:lnTo>
                    <a:pt x="216" y="7"/>
                  </a:lnTo>
                  <a:lnTo>
                    <a:pt x="213" y="4"/>
                  </a:lnTo>
                  <a:lnTo>
                    <a:pt x="213" y="4"/>
                  </a:lnTo>
                  <a:lnTo>
                    <a:pt x="213" y="4"/>
                  </a:lnTo>
                  <a:lnTo>
                    <a:pt x="211" y="0"/>
                  </a:lnTo>
                  <a:lnTo>
                    <a:pt x="211" y="2"/>
                  </a:lnTo>
                  <a:lnTo>
                    <a:pt x="209" y="2"/>
                  </a:lnTo>
                  <a:lnTo>
                    <a:pt x="209" y="4"/>
                  </a:lnTo>
                  <a:lnTo>
                    <a:pt x="209" y="4"/>
                  </a:lnTo>
                  <a:lnTo>
                    <a:pt x="209" y="4"/>
                  </a:lnTo>
                  <a:lnTo>
                    <a:pt x="209" y="4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192" y="14"/>
                  </a:lnTo>
                  <a:lnTo>
                    <a:pt x="190" y="14"/>
                  </a:lnTo>
                  <a:lnTo>
                    <a:pt x="187" y="14"/>
                  </a:lnTo>
                  <a:lnTo>
                    <a:pt x="187" y="14"/>
                  </a:lnTo>
                  <a:lnTo>
                    <a:pt x="183" y="11"/>
                  </a:lnTo>
                  <a:lnTo>
                    <a:pt x="183" y="11"/>
                  </a:lnTo>
                  <a:lnTo>
                    <a:pt x="183" y="11"/>
                  </a:lnTo>
                  <a:lnTo>
                    <a:pt x="180" y="11"/>
                  </a:lnTo>
                  <a:lnTo>
                    <a:pt x="180" y="11"/>
                  </a:lnTo>
                  <a:lnTo>
                    <a:pt x="178" y="16"/>
                  </a:lnTo>
                  <a:lnTo>
                    <a:pt x="176" y="16"/>
                  </a:lnTo>
                  <a:lnTo>
                    <a:pt x="173" y="23"/>
                  </a:lnTo>
                  <a:lnTo>
                    <a:pt x="168" y="28"/>
                  </a:lnTo>
                  <a:lnTo>
                    <a:pt x="164" y="33"/>
                  </a:lnTo>
                  <a:lnTo>
                    <a:pt x="157" y="38"/>
                  </a:lnTo>
                  <a:lnTo>
                    <a:pt x="154" y="40"/>
                  </a:lnTo>
                  <a:lnTo>
                    <a:pt x="145" y="42"/>
                  </a:lnTo>
                  <a:lnTo>
                    <a:pt x="140" y="42"/>
                  </a:lnTo>
                  <a:lnTo>
                    <a:pt x="140" y="42"/>
                  </a:lnTo>
                  <a:lnTo>
                    <a:pt x="140" y="42"/>
                  </a:lnTo>
                  <a:lnTo>
                    <a:pt x="138" y="45"/>
                  </a:lnTo>
                  <a:lnTo>
                    <a:pt x="138" y="45"/>
                  </a:lnTo>
                  <a:lnTo>
                    <a:pt x="135" y="47"/>
                  </a:lnTo>
                  <a:lnTo>
                    <a:pt x="133" y="47"/>
                  </a:lnTo>
                  <a:lnTo>
                    <a:pt x="133" y="47"/>
                  </a:lnTo>
                  <a:lnTo>
                    <a:pt x="133" y="47"/>
                  </a:lnTo>
                  <a:lnTo>
                    <a:pt x="131" y="47"/>
                  </a:lnTo>
                  <a:lnTo>
                    <a:pt x="131" y="49"/>
                  </a:lnTo>
                  <a:lnTo>
                    <a:pt x="126" y="54"/>
                  </a:lnTo>
                  <a:lnTo>
                    <a:pt x="126" y="56"/>
                  </a:lnTo>
                  <a:lnTo>
                    <a:pt x="126" y="56"/>
                  </a:lnTo>
                  <a:lnTo>
                    <a:pt x="126" y="59"/>
                  </a:lnTo>
                  <a:lnTo>
                    <a:pt x="126" y="61"/>
                  </a:lnTo>
                  <a:lnTo>
                    <a:pt x="123" y="64"/>
                  </a:lnTo>
                  <a:lnTo>
                    <a:pt x="121" y="66"/>
                  </a:lnTo>
                  <a:lnTo>
                    <a:pt x="119" y="68"/>
                  </a:lnTo>
                  <a:lnTo>
                    <a:pt x="119" y="68"/>
                  </a:lnTo>
                  <a:lnTo>
                    <a:pt x="116" y="71"/>
                  </a:lnTo>
                  <a:lnTo>
                    <a:pt x="114" y="71"/>
                  </a:lnTo>
                  <a:lnTo>
                    <a:pt x="114" y="71"/>
                  </a:lnTo>
                  <a:lnTo>
                    <a:pt x="112" y="71"/>
                  </a:lnTo>
                  <a:lnTo>
                    <a:pt x="112" y="71"/>
                  </a:lnTo>
                  <a:lnTo>
                    <a:pt x="112" y="68"/>
                  </a:lnTo>
                  <a:lnTo>
                    <a:pt x="112" y="68"/>
                  </a:lnTo>
                  <a:lnTo>
                    <a:pt x="112" y="68"/>
                  </a:lnTo>
                  <a:lnTo>
                    <a:pt x="112" y="66"/>
                  </a:lnTo>
                  <a:lnTo>
                    <a:pt x="109" y="64"/>
                  </a:lnTo>
                  <a:lnTo>
                    <a:pt x="107" y="61"/>
                  </a:lnTo>
                  <a:lnTo>
                    <a:pt x="105" y="66"/>
                  </a:lnTo>
                  <a:lnTo>
                    <a:pt x="100" y="71"/>
                  </a:lnTo>
                  <a:lnTo>
                    <a:pt x="100" y="73"/>
                  </a:lnTo>
                  <a:lnTo>
                    <a:pt x="100" y="75"/>
                  </a:lnTo>
                  <a:lnTo>
                    <a:pt x="97" y="82"/>
                  </a:lnTo>
                  <a:lnTo>
                    <a:pt x="97" y="85"/>
                  </a:lnTo>
                  <a:lnTo>
                    <a:pt x="97" y="87"/>
                  </a:lnTo>
                  <a:lnTo>
                    <a:pt x="95" y="87"/>
                  </a:lnTo>
                  <a:lnTo>
                    <a:pt x="93" y="90"/>
                  </a:lnTo>
                  <a:lnTo>
                    <a:pt x="88" y="94"/>
                  </a:lnTo>
                  <a:lnTo>
                    <a:pt x="78" y="109"/>
                  </a:lnTo>
                  <a:lnTo>
                    <a:pt x="76" y="111"/>
                  </a:lnTo>
                  <a:lnTo>
                    <a:pt x="76" y="111"/>
                  </a:lnTo>
                  <a:lnTo>
                    <a:pt x="78" y="113"/>
                  </a:lnTo>
                  <a:lnTo>
                    <a:pt x="78" y="116"/>
                  </a:lnTo>
                  <a:lnTo>
                    <a:pt x="76" y="123"/>
                  </a:lnTo>
                  <a:lnTo>
                    <a:pt x="76" y="125"/>
                  </a:lnTo>
                  <a:lnTo>
                    <a:pt x="76" y="125"/>
                  </a:lnTo>
                  <a:lnTo>
                    <a:pt x="76" y="125"/>
                  </a:lnTo>
                  <a:lnTo>
                    <a:pt x="74" y="127"/>
                  </a:lnTo>
                  <a:lnTo>
                    <a:pt x="74" y="130"/>
                  </a:lnTo>
                  <a:lnTo>
                    <a:pt x="74" y="132"/>
                  </a:lnTo>
                  <a:lnTo>
                    <a:pt x="74" y="135"/>
                  </a:lnTo>
                  <a:lnTo>
                    <a:pt x="74" y="135"/>
                  </a:lnTo>
                  <a:lnTo>
                    <a:pt x="74" y="135"/>
                  </a:lnTo>
                  <a:lnTo>
                    <a:pt x="74" y="137"/>
                  </a:lnTo>
                  <a:lnTo>
                    <a:pt x="76" y="139"/>
                  </a:lnTo>
                  <a:lnTo>
                    <a:pt x="76" y="139"/>
                  </a:lnTo>
                  <a:lnTo>
                    <a:pt x="74" y="142"/>
                  </a:lnTo>
                  <a:lnTo>
                    <a:pt x="74" y="142"/>
                  </a:lnTo>
                  <a:lnTo>
                    <a:pt x="71" y="146"/>
                  </a:lnTo>
                  <a:lnTo>
                    <a:pt x="69" y="149"/>
                  </a:lnTo>
                  <a:lnTo>
                    <a:pt x="67" y="151"/>
                  </a:lnTo>
                  <a:lnTo>
                    <a:pt x="64" y="151"/>
                  </a:lnTo>
                  <a:lnTo>
                    <a:pt x="57" y="153"/>
                  </a:lnTo>
                  <a:lnTo>
                    <a:pt x="55" y="153"/>
                  </a:lnTo>
                  <a:lnTo>
                    <a:pt x="52" y="153"/>
                  </a:lnTo>
                  <a:lnTo>
                    <a:pt x="52" y="153"/>
                  </a:lnTo>
                  <a:lnTo>
                    <a:pt x="50" y="153"/>
                  </a:lnTo>
                  <a:lnTo>
                    <a:pt x="50" y="153"/>
                  </a:lnTo>
                  <a:lnTo>
                    <a:pt x="50" y="151"/>
                  </a:lnTo>
                  <a:lnTo>
                    <a:pt x="52" y="151"/>
                  </a:lnTo>
                  <a:lnTo>
                    <a:pt x="52" y="149"/>
                  </a:lnTo>
                  <a:lnTo>
                    <a:pt x="55" y="149"/>
                  </a:lnTo>
                  <a:lnTo>
                    <a:pt x="55" y="146"/>
                  </a:lnTo>
                  <a:lnTo>
                    <a:pt x="55" y="144"/>
                  </a:lnTo>
                  <a:lnTo>
                    <a:pt x="55" y="144"/>
                  </a:lnTo>
                  <a:lnTo>
                    <a:pt x="55" y="142"/>
                  </a:lnTo>
                  <a:lnTo>
                    <a:pt x="55" y="139"/>
                  </a:lnTo>
                  <a:lnTo>
                    <a:pt x="52" y="139"/>
                  </a:lnTo>
                  <a:lnTo>
                    <a:pt x="52" y="139"/>
                  </a:lnTo>
                  <a:lnTo>
                    <a:pt x="50" y="137"/>
                  </a:lnTo>
                  <a:lnTo>
                    <a:pt x="50" y="137"/>
                  </a:lnTo>
                  <a:lnTo>
                    <a:pt x="48" y="137"/>
                  </a:lnTo>
                  <a:lnTo>
                    <a:pt x="48" y="139"/>
                  </a:lnTo>
                  <a:lnTo>
                    <a:pt x="45" y="139"/>
                  </a:lnTo>
                  <a:lnTo>
                    <a:pt x="43" y="142"/>
                  </a:lnTo>
                  <a:lnTo>
                    <a:pt x="41" y="142"/>
                  </a:lnTo>
                  <a:lnTo>
                    <a:pt x="41" y="144"/>
                  </a:lnTo>
                  <a:lnTo>
                    <a:pt x="41" y="144"/>
                  </a:lnTo>
                  <a:lnTo>
                    <a:pt x="41" y="144"/>
                  </a:lnTo>
                  <a:lnTo>
                    <a:pt x="41" y="146"/>
                  </a:lnTo>
                  <a:lnTo>
                    <a:pt x="43" y="149"/>
                  </a:lnTo>
                  <a:lnTo>
                    <a:pt x="43" y="149"/>
                  </a:lnTo>
                  <a:lnTo>
                    <a:pt x="43" y="149"/>
                  </a:lnTo>
                  <a:lnTo>
                    <a:pt x="43" y="149"/>
                  </a:lnTo>
                  <a:lnTo>
                    <a:pt x="43" y="151"/>
                  </a:lnTo>
                  <a:lnTo>
                    <a:pt x="31" y="161"/>
                  </a:lnTo>
                  <a:lnTo>
                    <a:pt x="29" y="163"/>
                  </a:lnTo>
                  <a:lnTo>
                    <a:pt x="22" y="172"/>
                  </a:lnTo>
                  <a:lnTo>
                    <a:pt x="17" y="177"/>
                  </a:lnTo>
                  <a:lnTo>
                    <a:pt x="10" y="182"/>
                  </a:lnTo>
                  <a:lnTo>
                    <a:pt x="5" y="187"/>
                  </a:lnTo>
                  <a:lnTo>
                    <a:pt x="3" y="189"/>
                  </a:lnTo>
                  <a:lnTo>
                    <a:pt x="0" y="189"/>
                  </a:lnTo>
                  <a:lnTo>
                    <a:pt x="0" y="191"/>
                  </a:lnTo>
                  <a:lnTo>
                    <a:pt x="0" y="191"/>
                  </a:lnTo>
                  <a:lnTo>
                    <a:pt x="3" y="194"/>
                  </a:lnTo>
                  <a:lnTo>
                    <a:pt x="3" y="196"/>
                  </a:lnTo>
                  <a:lnTo>
                    <a:pt x="5" y="196"/>
                  </a:lnTo>
                  <a:lnTo>
                    <a:pt x="5" y="196"/>
                  </a:lnTo>
                  <a:lnTo>
                    <a:pt x="5" y="196"/>
                  </a:lnTo>
                  <a:lnTo>
                    <a:pt x="5" y="196"/>
                  </a:lnTo>
                  <a:lnTo>
                    <a:pt x="5" y="198"/>
                  </a:lnTo>
                  <a:lnTo>
                    <a:pt x="7" y="198"/>
                  </a:lnTo>
                  <a:lnTo>
                    <a:pt x="7" y="201"/>
                  </a:lnTo>
                  <a:lnTo>
                    <a:pt x="7" y="201"/>
                  </a:lnTo>
                  <a:lnTo>
                    <a:pt x="10" y="203"/>
                  </a:lnTo>
                  <a:lnTo>
                    <a:pt x="10" y="203"/>
                  </a:lnTo>
                  <a:lnTo>
                    <a:pt x="12" y="203"/>
                  </a:lnTo>
                  <a:lnTo>
                    <a:pt x="12" y="206"/>
                  </a:lnTo>
                  <a:lnTo>
                    <a:pt x="12" y="206"/>
                  </a:lnTo>
                  <a:lnTo>
                    <a:pt x="15" y="208"/>
                  </a:lnTo>
                  <a:lnTo>
                    <a:pt x="15" y="210"/>
                  </a:lnTo>
                  <a:lnTo>
                    <a:pt x="15" y="210"/>
                  </a:lnTo>
                  <a:lnTo>
                    <a:pt x="15" y="213"/>
                  </a:lnTo>
                  <a:lnTo>
                    <a:pt x="15" y="217"/>
                  </a:lnTo>
                  <a:lnTo>
                    <a:pt x="15" y="220"/>
                  </a:lnTo>
                  <a:lnTo>
                    <a:pt x="15" y="222"/>
                  </a:lnTo>
                  <a:lnTo>
                    <a:pt x="15" y="222"/>
                  </a:lnTo>
                  <a:lnTo>
                    <a:pt x="15" y="222"/>
                  </a:lnTo>
                  <a:lnTo>
                    <a:pt x="17" y="224"/>
                  </a:lnTo>
                  <a:lnTo>
                    <a:pt x="17" y="224"/>
                  </a:lnTo>
                  <a:lnTo>
                    <a:pt x="17" y="224"/>
                  </a:lnTo>
                  <a:lnTo>
                    <a:pt x="19" y="224"/>
                  </a:lnTo>
                  <a:lnTo>
                    <a:pt x="19" y="224"/>
                  </a:lnTo>
                  <a:lnTo>
                    <a:pt x="19" y="224"/>
                  </a:lnTo>
                  <a:lnTo>
                    <a:pt x="19" y="224"/>
                  </a:lnTo>
                  <a:lnTo>
                    <a:pt x="22" y="227"/>
                  </a:lnTo>
                  <a:lnTo>
                    <a:pt x="22" y="227"/>
                  </a:lnTo>
                  <a:lnTo>
                    <a:pt x="22" y="227"/>
                  </a:lnTo>
                  <a:lnTo>
                    <a:pt x="24" y="227"/>
                  </a:lnTo>
                  <a:lnTo>
                    <a:pt x="26" y="229"/>
                  </a:lnTo>
                  <a:lnTo>
                    <a:pt x="26" y="229"/>
                  </a:lnTo>
                  <a:lnTo>
                    <a:pt x="29" y="229"/>
                  </a:lnTo>
                  <a:lnTo>
                    <a:pt x="29" y="232"/>
                  </a:lnTo>
                  <a:lnTo>
                    <a:pt x="31" y="234"/>
                  </a:lnTo>
                  <a:lnTo>
                    <a:pt x="31" y="234"/>
                  </a:lnTo>
                  <a:lnTo>
                    <a:pt x="34" y="234"/>
                  </a:lnTo>
                  <a:lnTo>
                    <a:pt x="34" y="232"/>
                  </a:lnTo>
                  <a:lnTo>
                    <a:pt x="36" y="227"/>
                  </a:lnTo>
                  <a:lnTo>
                    <a:pt x="41" y="220"/>
                  </a:lnTo>
                  <a:lnTo>
                    <a:pt x="41" y="220"/>
                  </a:lnTo>
                  <a:lnTo>
                    <a:pt x="41" y="217"/>
                  </a:lnTo>
                  <a:lnTo>
                    <a:pt x="43" y="215"/>
                  </a:lnTo>
                  <a:lnTo>
                    <a:pt x="45" y="213"/>
                  </a:lnTo>
                  <a:lnTo>
                    <a:pt x="55" y="203"/>
                  </a:lnTo>
                  <a:lnTo>
                    <a:pt x="55" y="201"/>
                  </a:lnTo>
                  <a:lnTo>
                    <a:pt x="55" y="201"/>
                  </a:lnTo>
                  <a:lnTo>
                    <a:pt x="55" y="201"/>
                  </a:lnTo>
                  <a:lnTo>
                    <a:pt x="55" y="198"/>
                  </a:lnTo>
                  <a:lnTo>
                    <a:pt x="55" y="198"/>
                  </a:lnTo>
                  <a:lnTo>
                    <a:pt x="52" y="198"/>
                  </a:lnTo>
                  <a:lnTo>
                    <a:pt x="50" y="196"/>
                  </a:lnTo>
                  <a:lnTo>
                    <a:pt x="50" y="196"/>
                  </a:lnTo>
                  <a:lnTo>
                    <a:pt x="50" y="196"/>
                  </a:lnTo>
                  <a:lnTo>
                    <a:pt x="50" y="196"/>
                  </a:lnTo>
                  <a:lnTo>
                    <a:pt x="50" y="196"/>
                  </a:lnTo>
                  <a:lnTo>
                    <a:pt x="50" y="196"/>
                  </a:lnTo>
                  <a:lnTo>
                    <a:pt x="50" y="194"/>
                  </a:lnTo>
                  <a:lnTo>
                    <a:pt x="50" y="194"/>
                  </a:lnTo>
                  <a:lnTo>
                    <a:pt x="50" y="191"/>
                  </a:lnTo>
                  <a:lnTo>
                    <a:pt x="52" y="191"/>
                  </a:lnTo>
                  <a:lnTo>
                    <a:pt x="55" y="191"/>
                  </a:lnTo>
                  <a:lnTo>
                    <a:pt x="69" y="189"/>
                  </a:lnTo>
                  <a:lnTo>
                    <a:pt x="74" y="189"/>
                  </a:lnTo>
                  <a:lnTo>
                    <a:pt x="76" y="189"/>
                  </a:lnTo>
                  <a:lnTo>
                    <a:pt x="81" y="189"/>
                  </a:lnTo>
                  <a:lnTo>
                    <a:pt x="81" y="189"/>
                  </a:lnTo>
                  <a:lnTo>
                    <a:pt x="83" y="191"/>
                  </a:lnTo>
                  <a:lnTo>
                    <a:pt x="86" y="194"/>
                  </a:lnTo>
                  <a:lnTo>
                    <a:pt x="86" y="194"/>
                  </a:lnTo>
                  <a:lnTo>
                    <a:pt x="88" y="194"/>
                  </a:lnTo>
                  <a:lnTo>
                    <a:pt x="90" y="194"/>
                  </a:lnTo>
                  <a:lnTo>
                    <a:pt x="90" y="194"/>
                  </a:lnTo>
                  <a:lnTo>
                    <a:pt x="95" y="194"/>
                  </a:lnTo>
                  <a:lnTo>
                    <a:pt x="95" y="194"/>
                  </a:lnTo>
                  <a:lnTo>
                    <a:pt x="97" y="194"/>
                  </a:lnTo>
                  <a:lnTo>
                    <a:pt x="97" y="196"/>
                  </a:lnTo>
                  <a:lnTo>
                    <a:pt x="97" y="196"/>
                  </a:lnTo>
                  <a:lnTo>
                    <a:pt x="97" y="196"/>
                  </a:lnTo>
                  <a:lnTo>
                    <a:pt x="97" y="196"/>
                  </a:lnTo>
                  <a:lnTo>
                    <a:pt x="100" y="196"/>
                  </a:lnTo>
                  <a:lnTo>
                    <a:pt x="102" y="196"/>
                  </a:lnTo>
                  <a:lnTo>
                    <a:pt x="107" y="196"/>
                  </a:lnTo>
                  <a:lnTo>
                    <a:pt x="114" y="194"/>
                  </a:lnTo>
                  <a:lnTo>
                    <a:pt x="119" y="194"/>
                  </a:lnTo>
                  <a:lnTo>
                    <a:pt x="121" y="191"/>
                  </a:lnTo>
                  <a:lnTo>
                    <a:pt x="123" y="189"/>
                  </a:lnTo>
                  <a:lnTo>
                    <a:pt x="126" y="187"/>
                  </a:lnTo>
                  <a:lnTo>
                    <a:pt x="126" y="184"/>
                  </a:lnTo>
                  <a:lnTo>
                    <a:pt x="131" y="182"/>
                  </a:lnTo>
                  <a:lnTo>
                    <a:pt x="133" y="180"/>
                  </a:lnTo>
                  <a:lnTo>
                    <a:pt x="142" y="172"/>
                  </a:lnTo>
                  <a:lnTo>
                    <a:pt x="142" y="172"/>
                  </a:lnTo>
                  <a:lnTo>
                    <a:pt x="142" y="172"/>
                  </a:lnTo>
                  <a:lnTo>
                    <a:pt x="142" y="175"/>
                  </a:lnTo>
                  <a:lnTo>
                    <a:pt x="142" y="175"/>
                  </a:lnTo>
                  <a:lnTo>
                    <a:pt x="142" y="177"/>
                  </a:lnTo>
                  <a:lnTo>
                    <a:pt x="142" y="182"/>
                  </a:lnTo>
                  <a:lnTo>
                    <a:pt x="142" y="184"/>
                  </a:lnTo>
                  <a:lnTo>
                    <a:pt x="140" y="187"/>
                  </a:lnTo>
                  <a:lnTo>
                    <a:pt x="138" y="194"/>
                  </a:lnTo>
                  <a:lnTo>
                    <a:pt x="138" y="194"/>
                  </a:lnTo>
                  <a:lnTo>
                    <a:pt x="140" y="196"/>
                  </a:lnTo>
                  <a:lnTo>
                    <a:pt x="140" y="198"/>
                  </a:lnTo>
                  <a:lnTo>
                    <a:pt x="145" y="201"/>
                  </a:lnTo>
                  <a:lnTo>
                    <a:pt x="147" y="203"/>
                  </a:lnTo>
                  <a:lnTo>
                    <a:pt x="152" y="203"/>
                  </a:lnTo>
                  <a:lnTo>
                    <a:pt x="152" y="203"/>
                  </a:lnTo>
                  <a:lnTo>
                    <a:pt x="152" y="201"/>
                  </a:lnTo>
                  <a:lnTo>
                    <a:pt x="157" y="198"/>
                  </a:lnTo>
                  <a:lnTo>
                    <a:pt x="159" y="198"/>
                  </a:lnTo>
                  <a:lnTo>
                    <a:pt x="161" y="198"/>
                  </a:lnTo>
                  <a:lnTo>
                    <a:pt x="164" y="198"/>
                  </a:lnTo>
                  <a:lnTo>
                    <a:pt x="166" y="196"/>
                  </a:lnTo>
                  <a:lnTo>
                    <a:pt x="171" y="191"/>
                  </a:lnTo>
                  <a:lnTo>
                    <a:pt x="171" y="189"/>
                  </a:lnTo>
                  <a:lnTo>
                    <a:pt x="173" y="189"/>
                  </a:lnTo>
                  <a:lnTo>
                    <a:pt x="176" y="189"/>
                  </a:lnTo>
                  <a:lnTo>
                    <a:pt x="176" y="187"/>
                  </a:lnTo>
                  <a:lnTo>
                    <a:pt x="176" y="187"/>
                  </a:lnTo>
                  <a:lnTo>
                    <a:pt x="176" y="187"/>
                  </a:lnTo>
                  <a:lnTo>
                    <a:pt x="176" y="184"/>
                  </a:lnTo>
                  <a:lnTo>
                    <a:pt x="176" y="184"/>
                  </a:lnTo>
                  <a:lnTo>
                    <a:pt x="176" y="184"/>
                  </a:lnTo>
                  <a:lnTo>
                    <a:pt x="178" y="184"/>
                  </a:lnTo>
                  <a:lnTo>
                    <a:pt x="187" y="168"/>
                  </a:lnTo>
                  <a:lnTo>
                    <a:pt x="187" y="168"/>
                  </a:lnTo>
                  <a:lnTo>
                    <a:pt x="190" y="168"/>
                  </a:lnTo>
                  <a:lnTo>
                    <a:pt x="192" y="168"/>
                  </a:lnTo>
                  <a:lnTo>
                    <a:pt x="192" y="165"/>
                  </a:lnTo>
                  <a:lnTo>
                    <a:pt x="194" y="163"/>
                  </a:lnTo>
                  <a:lnTo>
                    <a:pt x="192" y="161"/>
                  </a:lnTo>
                  <a:lnTo>
                    <a:pt x="190" y="149"/>
                  </a:lnTo>
                  <a:lnTo>
                    <a:pt x="192" y="146"/>
                  </a:lnTo>
                  <a:lnTo>
                    <a:pt x="192" y="142"/>
                  </a:lnTo>
                  <a:lnTo>
                    <a:pt x="192" y="142"/>
                  </a:lnTo>
                  <a:lnTo>
                    <a:pt x="197" y="139"/>
                  </a:lnTo>
                  <a:lnTo>
                    <a:pt x="199" y="139"/>
                  </a:lnTo>
                  <a:lnTo>
                    <a:pt x="204" y="132"/>
                  </a:lnTo>
                  <a:lnTo>
                    <a:pt x="209" y="130"/>
                  </a:lnTo>
                  <a:lnTo>
                    <a:pt x="209" y="125"/>
                  </a:lnTo>
                  <a:lnTo>
                    <a:pt x="209" y="123"/>
                  </a:lnTo>
                  <a:lnTo>
                    <a:pt x="206" y="123"/>
                  </a:lnTo>
                  <a:lnTo>
                    <a:pt x="204" y="120"/>
                  </a:lnTo>
                  <a:lnTo>
                    <a:pt x="202" y="120"/>
                  </a:lnTo>
                  <a:lnTo>
                    <a:pt x="202" y="111"/>
                  </a:lnTo>
                  <a:lnTo>
                    <a:pt x="202" y="109"/>
                  </a:lnTo>
                  <a:lnTo>
                    <a:pt x="202" y="109"/>
                  </a:lnTo>
                  <a:lnTo>
                    <a:pt x="202" y="109"/>
                  </a:lnTo>
                  <a:lnTo>
                    <a:pt x="202" y="106"/>
                  </a:lnTo>
                  <a:lnTo>
                    <a:pt x="202" y="106"/>
                  </a:lnTo>
                  <a:lnTo>
                    <a:pt x="199" y="106"/>
                  </a:lnTo>
                  <a:lnTo>
                    <a:pt x="199" y="106"/>
                  </a:lnTo>
                  <a:lnTo>
                    <a:pt x="199" y="104"/>
                  </a:lnTo>
                  <a:lnTo>
                    <a:pt x="197" y="101"/>
                  </a:lnTo>
                  <a:lnTo>
                    <a:pt x="197" y="97"/>
                  </a:lnTo>
                  <a:lnTo>
                    <a:pt x="197" y="90"/>
                  </a:lnTo>
                  <a:lnTo>
                    <a:pt x="197" y="87"/>
                  </a:lnTo>
                  <a:lnTo>
                    <a:pt x="199" y="82"/>
                  </a:lnTo>
                  <a:lnTo>
                    <a:pt x="199" y="80"/>
                  </a:lnTo>
                  <a:lnTo>
                    <a:pt x="199" y="78"/>
                  </a:lnTo>
                  <a:lnTo>
                    <a:pt x="197" y="73"/>
                  </a:lnTo>
                  <a:lnTo>
                    <a:pt x="197" y="71"/>
                  </a:lnTo>
                  <a:lnTo>
                    <a:pt x="197" y="68"/>
                  </a:lnTo>
                  <a:lnTo>
                    <a:pt x="197" y="68"/>
                  </a:lnTo>
                  <a:lnTo>
                    <a:pt x="199" y="68"/>
                  </a:lnTo>
                  <a:lnTo>
                    <a:pt x="204" y="64"/>
                  </a:lnTo>
                  <a:lnTo>
                    <a:pt x="204" y="61"/>
                  </a:lnTo>
                  <a:lnTo>
                    <a:pt x="204" y="61"/>
                  </a:lnTo>
                  <a:lnTo>
                    <a:pt x="204" y="59"/>
                  </a:lnTo>
                  <a:lnTo>
                    <a:pt x="204" y="59"/>
                  </a:lnTo>
                  <a:lnTo>
                    <a:pt x="206" y="56"/>
                  </a:lnTo>
                  <a:lnTo>
                    <a:pt x="206" y="54"/>
                  </a:lnTo>
                  <a:lnTo>
                    <a:pt x="206" y="54"/>
                  </a:lnTo>
                  <a:lnTo>
                    <a:pt x="209" y="52"/>
                  </a:lnTo>
                  <a:lnTo>
                    <a:pt x="211" y="52"/>
                  </a:lnTo>
                  <a:lnTo>
                    <a:pt x="211" y="52"/>
                  </a:lnTo>
                  <a:lnTo>
                    <a:pt x="213" y="49"/>
                  </a:lnTo>
                  <a:lnTo>
                    <a:pt x="213" y="47"/>
                  </a:lnTo>
                  <a:lnTo>
                    <a:pt x="216" y="47"/>
                  </a:lnTo>
                  <a:lnTo>
                    <a:pt x="218" y="47"/>
                  </a:lnTo>
                  <a:lnTo>
                    <a:pt x="218" y="49"/>
                  </a:lnTo>
                  <a:lnTo>
                    <a:pt x="221" y="49"/>
                  </a:lnTo>
                  <a:lnTo>
                    <a:pt x="221" y="49"/>
                  </a:lnTo>
                  <a:lnTo>
                    <a:pt x="221" y="45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199" name="Freeform 198"/>
            <p:cNvSpPr>
              <a:spLocks/>
            </p:cNvSpPr>
            <p:nvPr/>
          </p:nvSpPr>
          <p:spPr bwMode="auto">
            <a:xfrm>
              <a:off x="4094" y="1616"/>
              <a:ext cx="221" cy="234"/>
            </a:xfrm>
            <a:custGeom>
              <a:avLst/>
              <a:gdLst>
                <a:gd name="T0" fmla="*/ 218 w 221"/>
                <a:gd name="T1" fmla="*/ 30 h 234"/>
                <a:gd name="T2" fmla="*/ 213 w 221"/>
                <a:gd name="T3" fmla="*/ 23 h 234"/>
                <a:gd name="T4" fmla="*/ 218 w 221"/>
                <a:gd name="T5" fmla="*/ 19 h 234"/>
                <a:gd name="T6" fmla="*/ 213 w 221"/>
                <a:gd name="T7" fmla="*/ 4 h 234"/>
                <a:gd name="T8" fmla="*/ 209 w 221"/>
                <a:gd name="T9" fmla="*/ 4 h 234"/>
                <a:gd name="T10" fmla="*/ 192 w 221"/>
                <a:gd name="T11" fmla="*/ 14 h 234"/>
                <a:gd name="T12" fmla="*/ 183 w 221"/>
                <a:gd name="T13" fmla="*/ 11 h 234"/>
                <a:gd name="T14" fmla="*/ 168 w 221"/>
                <a:gd name="T15" fmla="*/ 28 h 234"/>
                <a:gd name="T16" fmla="*/ 140 w 221"/>
                <a:gd name="T17" fmla="*/ 42 h 234"/>
                <a:gd name="T18" fmla="*/ 133 w 221"/>
                <a:gd name="T19" fmla="*/ 47 h 234"/>
                <a:gd name="T20" fmla="*/ 126 w 221"/>
                <a:gd name="T21" fmla="*/ 56 h 234"/>
                <a:gd name="T22" fmla="*/ 119 w 221"/>
                <a:gd name="T23" fmla="*/ 68 h 234"/>
                <a:gd name="T24" fmla="*/ 112 w 221"/>
                <a:gd name="T25" fmla="*/ 68 h 234"/>
                <a:gd name="T26" fmla="*/ 105 w 221"/>
                <a:gd name="T27" fmla="*/ 66 h 234"/>
                <a:gd name="T28" fmla="*/ 97 w 221"/>
                <a:gd name="T29" fmla="*/ 87 h 234"/>
                <a:gd name="T30" fmla="*/ 76 w 221"/>
                <a:gd name="T31" fmla="*/ 111 h 234"/>
                <a:gd name="T32" fmla="*/ 76 w 221"/>
                <a:gd name="T33" fmla="*/ 125 h 234"/>
                <a:gd name="T34" fmla="*/ 74 w 221"/>
                <a:gd name="T35" fmla="*/ 135 h 234"/>
                <a:gd name="T36" fmla="*/ 71 w 221"/>
                <a:gd name="T37" fmla="*/ 146 h 234"/>
                <a:gd name="T38" fmla="*/ 52 w 221"/>
                <a:gd name="T39" fmla="*/ 153 h 234"/>
                <a:gd name="T40" fmla="*/ 52 w 221"/>
                <a:gd name="T41" fmla="*/ 149 h 234"/>
                <a:gd name="T42" fmla="*/ 55 w 221"/>
                <a:gd name="T43" fmla="*/ 139 h 234"/>
                <a:gd name="T44" fmla="*/ 48 w 221"/>
                <a:gd name="T45" fmla="*/ 139 h 234"/>
                <a:gd name="T46" fmla="*/ 41 w 221"/>
                <a:gd name="T47" fmla="*/ 144 h 234"/>
                <a:gd name="T48" fmla="*/ 43 w 221"/>
                <a:gd name="T49" fmla="*/ 151 h 234"/>
                <a:gd name="T50" fmla="*/ 5 w 221"/>
                <a:gd name="T51" fmla="*/ 187 h 234"/>
                <a:gd name="T52" fmla="*/ 3 w 221"/>
                <a:gd name="T53" fmla="*/ 196 h 234"/>
                <a:gd name="T54" fmla="*/ 7 w 221"/>
                <a:gd name="T55" fmla="*/ 198 h 234"/>
                <a:gd name="T56" fmla="*/ 12 w 221"/>
                <a:gd name="T57" fmla="*/ 206 h 234"/>
                <a:gd name="T58" fmla="*/ 15 w 221"/>
                <a:gd name="T59" fmla="*/ 217 h 234"/>
                <a:gd name="T60" fmla="*/ 17 w 221"/>
                <a:gd name="T61" fmla="*/ 224 h 234"/>
                <a:gd name="T62" fmla="*/ 22 w 221"/>
                <a:gd name="T63" fmla="*/ 227 h 234"/>
                <a:gd name="T64" fmla="*/ 29 w 221"/>
                <a:gd name="T65" fmla="*/ 229 h 234"/>
                <a:gd name="T66" fmla="*/ 36 w 221"/>
                <a:gd name="T67" fmla="*/ 227 h 234"/>
                <a:gd name="T68" fmla="*/ 55 w 221"/>
                <a:gd name="T69" fmla="*/ 203 h 234"/>
                <a:gd name="T70" fmla="*/ 52 w 221"/>
                <a:gd name="T71" fmla="*/ 198 h 234"/>
                <a:gd name="T72" fmla="*/ 50 w 221"/>
                <a:gd name="T73" fmla="*/ 196 h 234"/>
                <a:gd name="T74" fmla="*/ 69 w 221"/>
                <a:gd name="T75" fmla="*/ 189 h 234"/>
                <a:gd name="T76" fmla="*/ 86 w 221"/>
                <a:gd name="T77" fmla="*/ 194 h 234"/>
                <a:gd name="T78" fmla="*/ 95 w 221"/>
                <a:gd name="T79" fmla="*/ 194 h 234"/>
                <a:gd name="T80" fmla="*/ 100 w 221"/>
                <a:gd name="T81" fmla="*/ 196 h 234"/>
                <a:gd name="T82" fmla="*/ 123 w 221"/>
                <a:gd name="T83" fmla="*/ 189 h 234"/>
                <a:gd name="T84" fmla="*/ 142 w 221"/>
                <a:gd name="T85" fmla="*/ 172 h 234"/>
                <a:gd name="T86" fmla="*/ 142 w 221"/>
                <a:gd name="T87" fmla="*/ 184 h 234"/>
                <a:gd name="T88" fmla="*/ 145 w 221"/>
                <a:gd name="T89" fmla="*/ 201 h 234"/>
                <a:gd name="T90" fmla="*/ 159 w 221"/>
                <a:gd name="T91" fmla="*/ 198 h 234"/>
                <a:gd name="T92" fmla="*/ 173 w 221"/>
                <a:gd name="T93" fmla="*/ 189 h 234"/>
                <a:gd name="T94" fmla="*/ 176 w 221"/>
                <a:gd name="T95" fmla="*/ 184 h 234"/>
                <a:gd name="T96" fmla="*/ 192 w 221"/>
                <a:gd name="T97" fmla="*/ 168 h 234"/>
                <a:gd name="T98" fmla="*/ 192 w 221"/>
                <a:gd name="T99" fmla="*/ 142 h 234"/>
                <a:gd name="T100" fmla="*/ 209 w 221"/>
                <a:gd name="T101" fmla="*/ 125 h 234"/>
                <a:gd name="T102" fmla="*/ 202 w 221"/>
                <a:gd name="T103" fmla="*/ 109 h 234"/>
                <a:gd name="T104" fmla="*/ 199 w 221"/>
                <a:gd name="T105" fmla="*/ 106 h 234"/>
                <a:gd name="T106" fmla="*/ 199 w 221"/>
                <a:gd name="T107" fmla="*/ 82 h 234"/>
                <a:gd name="T108" fmla="*/ 197 w 221"/>
                <a:gd name="T109" fmla="*/ 68 h 234"/>
                <a:gd name="T110" fmla="*/ 204 w 221"/>
                <a:gd name="T111" fmla="*/ 59 h 234"/>
                <a:gd name="T112" fmla="*/ 211 w 221"/>
                <a:gd name="T113" fmla="*/ 52 h 234"/>
                <a:gd name="T114" fmla="*/ 221 w 221"/>
                <a:gd name="T115" fmla="*/ 4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21" h="234">
                  <a:moveTo>
                    <a:pt x="221" y="45"/>
                  </a:moveTo>
                  <a:lnTo>
                    <a:pt x="218" y="40"/>
                  </a:lnTo>
                  <a:lnTo>
                    <a:pt x="218" y="40"/>
                  </a:lnTo>
                  <a:lnTo>
                    <a:pt x="218" y="38"/>
                  </a:lnTo>
                  <a:lnTo>
                    <a:pt x="218" y="35"/>
                  </a:lnTo>
                  <a:lnTo>
                    <a:pt x="218" y="30"/>
                  </a:lnTo>
                  <a:lnTo>
                    <a:pt x="218" y="30"/>
                  </a:lnTo>
                  <a:lnTo>
                    <a:pt x="218" y="30"/>
                  </a:lnTo>
                  <a:lnTo>
                    <a:pt x="216" y="28"/>
                  </a:lnTo>
                  <a:lnTo>
                    <a:pt x="216" y="26"/>
                  </a:lnTo>
                  <a:lnTo>
                    <a:pt x="213" y="26"/>
                  </a:lnTo>
                  <a:lnTo>
                    <a:pt x="213" y="23"/>
                  </a:lnTo>
                  <a:lnTo>
                    <a:pt x="216" y="21"/>
                  </a:lnTo>
                  <a:lnTo>
                    <a:pt x="216" y="21"/>
                  </a:lnTo>
                  <a:lnTo>
                    <a:pt x="216" y="21"/>
                  </a:lnTo>
                  <a:lnTo>
                    <a:pt x="216" y="19"/>
                  </a:lnTo>
                  <a:lnTo>
                    <a:pt x="218" y="19"/>
                  </a:lnTo>
                  <a:lnTo>
                    <a:pt x="218" y="19"/>
                  </a:lnTo>
                  <a:lnTo>
                    <a:pt x="218" y="16"/>
                  </a:lnTo>
                  <a:lnTo>
                    <a:pt x="218" y="11"/>
                  </a:lnTo>
                  <a:lnTo>
                    <a:pt x="218" y="9"/>
                  </a:lnTo>
                  <a:lnTo>
                    <a:pt x="218" y="7"/>
                  </a:lnTo>
                  <a:lnTo>
                    <a:pt x="216" y="7"/>
                  </a:lnTo>
                  <a:lnTo>
                    <a:pt x="213" y="4"/>
                  </a:lnTo>
                  <a:lnTo>
                    <a:pt x="213" y="4"/>
                  </a:lnTo>
                  <a:lnTo>
                    <a:pt x="213" y="4"/>
                  </a:lnTo>
                  <a:lnTo>
                    <a:pt x="211" y="0"/>
                  </a:lnTo>
                  <a:lnTo>
                    <a:pt x="211" y="2"/>
                  </a:lnTo>
                  <a:lnTo>
                    <a:pt x="209" y="2"/>
                  </a:lnTo>
                  <a:lnTo>
                    <a:pt x="209" y="4"/>
                  </a:lnTo>
                  <a:lnTo>
                    <a:pt x="209" y="4"/>
                  </a:lnTo>
                  <a:lnTo>
                    <a:pt x="209" y="4"/>
                  </a:lnTo>
                  <a:lnTo>
                    <a:pt x="209" y="4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192" y="14"/>
                  </a:lnTo>
                  <a:lnTo>
                    <a:pt x="190" y="14"/>
                  </a:lnTo>
                  <a:lnTo>
                    <a:pt x="187" y="14"/>
                  </a:lnTo>
                  <a:lnTo>
                    <a:pt x="187" y="14"/>
                  </a:lnTo>
                  <a:lnTo>
                    <a:pt x="183" y="11"/>
                  </a:lnTo>
                  <a:lnTo>
                    <a:pt x="183" y="11"/>
                  </a:lnTo>
                  <a:lnTo>
                    <a:pt x="183" y="11"/>
                  </a:lnTo>
                  <a:lnTo>
                    <a:pt x="180" y="11"/>
                  </a:lnTo>
                  <a:lnTo>
                    <a:pt x="180" y="11"/>
                  </a:lnTo>
                  <a:lnTo>
                    <a:pt x="178" y="16"/>
                  </a:lnTo>
                  <a:lnTo>
                    <a:pt x="176" y="16"/>
                  </a:lnTo>
                  <a:lnTo>
                    <a:pt x="173" y="23"/>
                  </a:lnTo>
                  <a:lnTo>
                    <a:pt x="168" y="28"/>
                  </a:lnTo>
                  <a:lnTo>
                    <a:pt x="164" y="33"/>
                  </a:lnTo>
                  <a:lnTo>
                    <a:pt x="157" y="38"/>
                  </a:lnTo>
                  <a:lnTo>
                    <a:pt x="154" y="40"/>
                  </a:lnTo>
                  <a:lnTo>
                    <a:pt x="145" y="42"/>
                  </a:lnTo>
                  <a:lnTo>
                    <a:pt x="140" y="42"/>
                  </a:lnTo>
                  <a:lnTo>
                    <a:pt x="140" y="42"/>
                  </a:lnTo>
                  <a:lnTo>
                    <a:pt x="140" y="42"/>
                  </a:lnTo>
                  <a:lnTo>
                    <a:pt x="138" y="45"/>
                  </a:lnTo>
                  <a:lnTo>
                    <a:pt x="138" y="45"/>
                  </a:lnTo>
                  <a:lnTo>
                    <a:pt x="135" y="47"/>
                  </a:lnTo>
                  <a:lnTo>
                    <a:pt x="133" y="47"/>
                  </a:lnTo>
                  <a:lnTo>
                    <a:pt x="133" y="47"/>
                  </a:lnTo>
                  <a:lnTo>
                    <a:pt x="133" y="47"/>
                  </a:lnTo>
                  <a:lnTo>
                    <a:pt x="131" y="47"/>
                  </a:lnTo>
                  <a:lnTo>
                    <a:pt x="131" y="49"/>
                  </a:lnTo>
                  <a:lnTo>
                    <a:pt x="126" y="54"/>
                  </a:lnTo>
                  <a:lnTo>
                    <a:pt x="126" y="56"/>
                  </a:lnTo>
                  <a:lnTo>
                    <a:pt x="126" y="56"/>
                  </a:lnTo>
                  <a:lnTo>
                    <a:pt x="126" y="59"/>
                  </a:lnTo>
                  <a:lnTo>
                    <a:pt x="126" y="61"/>
                  </a:lnTo>
                  <a:lnTo>
                    <a:pt x="123" y="64"/>
                  </a:lnTo>
                  <a:lnTo>
                    <a:pt x="121" y="66"/>
                  </a:lnTo>
                  <a:lnTo>
                    <a:pt x="119" y="68"/>
                  </a:lnTo>
                  <a:lnTo>
                    <a:pt x="119" y="68"/>
                  </a:lnTo>
                  <a:lnTo>
                    <a:pt x="116" y="71"/>
                  </a:lnTo>
                  <a:lnTo>
                    <a:pt x="114" y="71"/>
                  </a:lnTo>
                  <a:lnTo>
                    <a:pt x="114" y="71"/>
                  </a:lnTo>
                  <a:lnTo>
                    <a:pt x="112" y="71"/>
                  </a:lnTo>
                  <a:lnTo>
                    <a:pt x="112" y="71"/>
                  </a:lnTo>
                  <a:lnTo>
                    <a:pt x="112" y="68"/>
                  </a:lnTo>
                  <a:lnTo>
                    <a:pt x="112" y="68"/>
                  </a:lnTo>
                  <a:lnTo>
                    <a:pt x="112" y="68"/>
                  </a:lnTo>
                  <a:lnTo>
                    <a:pt x="112" y="66"/>
                  </a:lnTo>
                  <a:lnTo>
                    <a:pt x="109" y="64"/>
                  </a:lnTo>
                  <a:lnTo>
                    <a:pt x="107" y="61"/>
                  </a:lnTo>
                  <a:lnTo>
                    <a:pt x="105" y="66"/>
                  </a:lnTo>
                  <a:lnTo>
                    <a:pt x="100" y="71"/>
                  </a:lnTo>
                  <a:lnTo>
                    <a:pt x="100" y="73"/>
                  </a:lnTo>
                  <a:lnTo>
                    <a:pt x="100" y="75"/>
                  </a:lnTo>
                  <a:lnTo>
                    <a:pt x="97" y="82"/>
                  </a:lnTo>
                  <a:lnTo>
                    <a:pt x="97" y="85"/>
                  </a:lnTo>
                  <a:lnTo>
                    <a:pt x="97" y="87"/>
                  </a:lnTo>
                  <a:lnTo>
                    <a:pt x="95" y="87"/>
                  </a:lnTo>
                  <a:lnTo>
                    <a:pt x="93" y="90"/>
                  </a:lnTo>
                  <a:lnTo>
                    <a:pt x="88" y="94"/>
                  </a:lnTo>
                  <a:lnTo>
                    <a:pt x="78" y="109"/>
                  </a:lnTo>
                  <a:lnTo>
                    <a:pt x="76" y="111"/>
                  </a:lnTo>
                  <a:lnTo>
                    <a:pt x="76" y="111"/>
                  </a:lnTo>
                  <a:lnTo>
                    <a:pt x="78" y="113"/>
                  </a:lnTo>
                  <a:lnTo>
                    <a:pt x="78" y="116"/>
                  </a:lnTo>
                  <a:lnTo>
                    <a:pt x="76" y="123"/>
                  </a:lnTo>
                  <a:lnTo>
                    <a:pt x="76" y="125"/>
                  </a:lnTo>
                  <a:lnTo>
                    <a:pt x="76" y="125"/>
                  </a:lnTo>
                  <a:lnTo>
                    <a:pt x="76" y="125"/>
                  </a:lnTo>
                  <a:lnTo>
                    <a:pt x="74" y="127"/>
                  </a:lnTo>
                  <a:lnTo>
                    <a:pt x="74" y="130"/>
                  </a:lnTo>
                  <a:lnTo>
                    <a:pt x="74" y="132"/>
                  </a:lnTo>
                  <a:lnTo>
                    <a:pt x="74" y="135"/>
                  </a:lnTo>
                  <a:lnTo>
                    <a:pt x="74" y="135"/>
                  </a:lnTo>
                  <a:lnTo>
                    <a:pt x="74" y="135"/>
                  </a:lnTo>
                  <a:lnTo>
                    <a:pt x="74" y="137"/>
                  </a:lnTo>
                  <a:lnTo>
                    <a:pt x="76" y="139"/>
                  </a:lnTo>
                  <a:lnTo>
                    <a:pt x="76" y="139"/>
                  </a:lnTo>
                  <a:lnTo>
                    <a:pt x="74" y="142"/>
                  </a:lnTo>
                  <a:lnTo>
                    <a:pt x="74" y="142"/>
                  </a:lnTo>
                  <a:lnTo>
                    <a:pt x="71" y="146"/>
                  </a:lnTo>
                  <a:lnTo>
                    <a:pt x="69" y="149"/>
                  </a:lnTo>
                  <a:lnTo>
                    <a:pt x="67" y="151"/>
                  </a:lnTo>
                  <a:lnTo>
                    <a:pt x="64" y="151"/>
                  </a:lnTo>
                  <a:lnTo>
                    <a:pt x="57" y="153"/>
                  </a:lnTo>
                  <a:lnTo>
                    <a:pt x="55" y="153"/>
                  </a:lnTo>
                  <a:lnTo>
                    <a:pt x="52" y="153"/>
                  </a:lnTo>
                  <a:lnTo>
                    <a:pt x="52" y="153"/>
                  </a:lnTo>
                  <a:lnTo>
                    <a:pt x="50" y="153"/>
                  </a:lnTo>
                  <a:lnTo>
                    <a:pt x="50" y="153"/>
                  </a:lnTo>
                  <a:lnTo>
                    <a:pt x="50" y="151"/>
                  </a:lnTo>
                  <a:lnTo>
                    <a:pt x="52" y="151"/>
                  </a:lnTo>
                  <a:lnTo>
                    <a:pt x="52" y="149"/>
                  </a:lnTo>
                  <a:lnTo>
                    <a:pt x="55" y="149"/>
                  </a:lnTo>
                  <a:lnTo>
                    <a:pt x="55" y="146"/>
                  </a:lnTo>
                  <a:lnTo>
                    <a:pt x="55" y="144"/>
                  </a:lnTo>
                  <a:lnTo>
                    <a:pt x="55" y="144"/>
                  </a:lnTo>
                  <a:lnTo>
                    <a:pt x="55" y="142"/>
                  </a:lnTo>
                  <a:lnTo>
                    <a:pt x="55" y="139"/>
                  </a:lnTo>
                  <a:lnTo>
                    <a:pt x="52" y="139"/>
                  </a:lnTo>
                  <a:lnTo>
                    <a:pt x="52" y="139"/>
                  </a:lnTo>
                  <a:lnTo>
                    <a:pt x="50" y="137"/>
                  </a:lnTo>
                  <a:lnTo>
                    <a:pt x="50" y="137"/>
                  </a:lnTo>
                  <a:lnTo>
                    <a:pt x="48" y="137"/>
                  </a:lnTo>
                  <a:lnTo>
                    <a:pt x="48" y="139"/>
                  </a:lnTo>
                  <a:lnTo>
                    <a:pt x="45" y="139"/>
                  </a:lnTo>
                  <a:lnTo>
                    <a:pt x="43" y="142"/>
                  </a:lnTo>
                  <a:lnTo>
                    <a:pt x="41" y="142"/>
                  </a:lnTo>
                  <a:lnTo>
                    <a:pt x="41" y="144"/>
                  </a:lnTo>
                  <a:lnTo>
                    <a:pt x="41" y="144"/>
                  </a:lnTo>
                  <a:lnTo>
                    <a:pt x="41" y="144"/>
                  </a:lnTo>
                  <a:lnTo>
                    <a:pt x="41" y="146"/>
                  </a:lnTo>
                  <a:lnTo>
                    <a:pt x="43" y="149"/>
                  </a:lnTo>
                  <a:lnTo>
                    <a:pt x="43" y="149"/>
                  </a:lnTo>
                  <a:lnTo>
                    <a:pt x="43" y="149"/>
                  </a:lnTo>
                  <a:lnTo>
                    <a:pt x="43" y="149"/>
                  </a:lnTo>
                  <a:lnTo>
                    <a:pt x="43" y="151"/>
                  </a:lnTo>
                  <a:lnTo>
                    <a:pt x="31" y="161"/>
                  </a:lnTo>
                  <a:lnTo>
                    <a:pt x="29" y="163"/>
                  </a:lnTo>
                  <a:lnTo>
                    <a:pt x="22" y="172"/>
                  </a:lnTo>
                  <a:lnTo>
                    <a:pt x="17" y="177"/>
                  </a:lnTo>
                  <a:lnTo>
                    <a:pt x="10" y="182"/>
                  </a:lnTo>
                  <a:lnTo>
                    <a:pt x="5" y="187"/>
                  </a:lnTo>
                  <a:lnTo>
                    <a:pt x="3" y="189"/>
                  </a:lnTo>
                  <a:lnTo>
                    <a:pt x="0" y="189"/>
                  </a:lnTo>
                  <a:lnTo>
                    <a:pt x="0" y="191"/>
                  </a:lnTo>
                  <a:lnTo>
                    <a:pt x="0" y="191"/>
                  </a:lnTo>
                  <a:lnTo>
                    <a:pt x="3" y="194"/>
                  </a:lnTo>
                  <a:lnTo>
                    <a:pt x="3" y="196"/>
                  </a:lnTo>
                  <a:lnTo>
                    <a:pt x="5" y="196"/>
                  </a:lnTo>
                  <a:lnTo>
                    <a:pt x="5" y="196"/>
                  </a:lnTo>
                  <a:lnTo>
                    <a:pt x="5" y="196"/>
                  </a:lnTo>
                  <a:lnTo>
                    <a:pt x="5" y="196"/>
                  </a:lnTo>
                  <a:lnTo>
                    <a:pt x="5" y="198"/>
                  </a:lnTo>
                  <a:lnTo>
                    <a:pt x="7" y="198"/>
                  </a:lnTo>
                  <a:lnTo>
                    <a:pt x="7" y="201"/>
                  </a:lnTo>
                  <a:lnTo>
                    <a:pt x="7" y="201"/>
                  </a:lnTo>
                  <a:lnTo>
                    <a:pt x="10" y="203"/>
                  </a:lnTo>
                  <a:lnTo>
                    <a:pt x="10" y="203"/>
                  </a:lnTo>
                  <a:lnTo>
                    <a:pt x="12" y="203"/>
                  </a:lnTo>
                  <a:lnTo>
                    <a:pt x="12" y="206"/>
                  </a:lnTo>
                  <a:lnTo>
                    <a:pt x="12" y="206"/>
                  </a:lnTo>
                  <a:lnTo>
                    <a:pt x="15" y="208"/>
                  </a:lnTo>
                  <a:lnTo>
                    <a:pt x="15" y="210"/>
                  </a:lnTo>
                  <a:lnTo>
                    <a:pt x="15" y="210"/>
                  </a:lnTo>
                  <a:lnTo>
                    <a:pt x="15" y="213"/>
                  </a:lnTo>
                  <a:lnTo>
                    <a:pt x="15" y="217"/>
                  </a:lnTo>
                  <a:lnTo>
                    <a:pt x="15" y="220"/>
                  </a:lnTo>
                  <a:lnTo>
                    <a:pt x="15" y="222"/>
                  </a:lnTo>
                  <a:lnTo>
                    <a:pt x="15" y="222"/>
                  </a:lnTo>
                  <a:lnTo>
                    <a:pt x="15" y="222"/>
                  </a:lnTo>
                  <a:lnTo>
                    <a:pt x="17" y="224"/>
                  </a:lnTo>
                  <a:lnTo>
                    <a:pt x="17" y="224"/>
                  </a:lnTo>
                  <a:lnTo>
                    <a:pt x="17" y="224"/>
                  </a:lnTo>
                  <a:lnTo>
                    <a:pt x="19" y="224"/>
                  </a:lnTo>
                  <a:lnTo>
                    <a:pt x="19" y="224"/>
                  </a:lnTo>
                  <a:lnTo>
                    <a:pt x="19" y="224"/>
                  </a:lnTo>
                  <a:lnTo>
                    <a:pt x="19" y="224"/>
                  </a:lnTo>
                  <a:lnTo>
                    <a:pt x="22" y="227"/>
                  </a:lnTo>
                  <a:lnTo>
                    <a:pt x="22" y="227"/>
                  </a:lnTo>
                  <a:lnTo>
                    <a:pt x="22" y="227"/>
                  </a:lnTo>
                  <a:lnTo>
                    <a:pt x="24" y="227"/>
                  </a:lnTo>
                  <a:lnTo>
                    <a:pt x="26" y="229"/>
                  </a:lnTo>
                  <a:lnTo>
                    <a:pt x="26" y="229"/>
                  </a:lnTo>
                  <a:lnTo>
                    <a:pt x="29" y="229"/>
                  </a:lnTo>
                  <a:lnTo>
                    <a:pt x="29" y="232"/>
                  </a:lnTo>
                  <a:lnTo>
                    <a:pt x="31" y="234"/>
                  </a:lnTo>
                  <a:lnTo>
                    <a:pt x="31" y="234"/>
                  </a:lnTo>
                  <a:lnTo>
                    <a:pt x="34" y="234"/>
                  </a:lnTo>
                  <a:lnTo>
                    <a:pt x="34" y="232"/>
                  </a:lnTo>
                  <a:lnTo>
                    <a:pt x="36" y="227"/>
                  </a:lnTo>
                  <a:lnTo>
                    <a:pt x="41" y="220"/>
                  </a:lnTo>
                  <a:lnTo>
                    <a:pt x="41" y="220"/>
                  </a:lnTo>
                  <a:lnTo>
                    <a:pt x="41" y="217"/>
                  </a:lnTo>
                  <a:lnTo>
                    <a:pt x="43" y="215"/>
                  </a:lnTo>
                  <a:lnTo>
                    <a:pt x="45" y="213"/>
                  </a:lnTo>
                  <a:lnTo>
                    <a:pt x="55" y="203"/>
                  </a:lnTo>
                  <a:lnTo>
                    <a:pt x="55" y="201"/>
                  </a:lnTo>
                  <a:lnTo>
                    <a:pt x="55" y="201"/>
                  </a:lnTo>
                  <a:lnTo>
                    <a:pt x="55" y="201"/>
                  </a:lnTo>
                  <a:lnTo>
                    <a:pt x="55" y="198"/>
                  </a:lnTo>
                  <a:lnTo>
                    <a:pt x="55" y="198"/>
                  </a:lnTo>
                  <a:lnTo>
                    <a:pt x="52" y="198"/>
                  </a:lnTo>
                  <a:lnTo>
                    <a:pt x="50" y="196"/>
                  </a:lnTo>
                  <a:lnTo>
                    <a:pt x="50" y="196"/>
                  </a:lnTo>
                  <a:lnTo>
                    <a:pt x="50" y="196"/>
                  </a:lnTo>
                  <a:lnTo>
                    <a:pt x="50" y="196"/>
                  </a:lnTo>
                  <a:lnTo>
                    <a:pt x="50" y="196"/>
                  </a:lnTo>
                  <a:lnTo>
                    <a:pt x="50" y="196"/>
                  </a:lnTo>
                  <a:lnTo>
                    <a:pt x="50" y="194"/>
                  </a:lnTo>
                  <a:lnTo>
                    <a:pt x="50" y="194"/>
                  </a:lnTo>
                  <a:lnTo>
                    <a:pt x="50" y="191"/>
                  </a:lnTo>
                  <a:lnTo>
                    <a:pt x="52" y="191"/>
                  </a:lnTo>
                  <a:lnTo>
                    <a:pt x="55" y="191"/>
                  </a:lnTo>
                  <a:lnTo>
                    <a:pt x="69" y="189"/>
                  </a:lnTo>
                  <a:lnTo>
                    <a:pt x="74" y="189"/>
                  </a:lnTo>
                  <a:lnTo>
                    <a:pt x="76" y="189"/>
                  </a:lnTo>
                  <a:lnTo>
                    <a:pt x="81" y="189"/>
                  </a:lnTo>
                  <a:lnTo>
                    <a:pt x="81" y="189"/>
                  </a:lnTo>
                  <a:lnTo>
                    <a:pt x="83" y="191"/>
                  </a:lnTo>
                  <a:lnTo>
                    <a:pt x="86" y="194"/>
                  </a:lnTo>
                  <a:lnTo>
                    <a:pt x="86" y="194"/>
                  </a:lnTo>
                  <a:lnTo>
                    <a:pt x="88" y="194"/>
                  </a:lnTo>
                  <a:lnTo>
                    <a:pt x="90" y="194"/>
                  </a:lnTo>
                  <a:lnTo>
                    <a:pt x="90" y="194"/>
                  </a:lnTo>
                  <a:lnTo>
                    <a:pt x="95" y="194"/>
                  </a:lnTo>
                  <a:lnTo>
                    <a:pt x="95" y="194"/>
                  </a:lnTo>
                  <a:lnTo>
                    <a:pt x="97" y="194"/>
                  </a:lnTo>
                  <a:lnTo>
                    <a:pt x="97" y="196"/>
                  </a:lnTo>
                  <a:lnTo>
                    <a:pt x="97" y="196"/>
                  </a:lnTo>
                  <a:lnTo>
                    <a:pt x="97" y="196"/>
                  </a:lnTo>
                  <a:lnTo>
                    <a:pt x="97" y="196"/>
                  </a:lnTo>
                  <a:lnTo>
                    <a:pt x="100" y="196"/>
                  </a:lnTo>
                  <a:lnTo>
                    <a:pt x="102" y="196"/>
                  </a:lnTo>
                  <a:lnTo>
                    <a:pt x="107" y="196"/>
                  </a:lnTo>
                  <a:lnTo>
                    <a:pt x="114" y="194"/>
                  </a:lnTo>
                  <a:lnTo>
                    <a:pt x="119" y="194"/>
                  </a:lnTo>
                  <a:lnTo>
                    <a:pt x="121" y="191"/>
                  </a:lnTo>
                  <a:lnTo>
                    <a:pt x="123" y="189"/>
                  </a:lnTo>
                  <a:lnTo>
                    <a:pt x="126" y="187"/>
                  </a:lnTo>
                  <a:lnTo>
                    <a:pt x="126" y="184"/>
                  </a:lnTo>
                  <a:lnTo>
                    <a:pt x="131" y="182"/>
                  </a:lnTo>
                  <a:lnTo>
                    <a:pt x="133" y="180"/>
                  </a:lnTo>
                  <a:lnTo>
                    <a:pt x="142" y="172"/>
                  </a:lnTo>
                  <a:lnTo>
                    <a:pt x="142" y="172"/>
                  </a:lnTo>
                  <a:lnTo>
                    <a:pt x="142" y="172"/>
                  </a:lnTo>
                  <a:lnTo>
                    <a:pt x="142" y="175"/>
                  </a:lnTo>
                  <a:lnTo>
                    <a:pt x="142" y="175"/>
                  </a:lnTo>
                  <a:lnTo>
                    <a:pt x="142" y="177"/>
                  </a:lnTo>
                  <a:lnTo>
                    <a:pt x="142" y="182"/>
                  </a:lnTo>
                  <a:lnTo>
                    <a:pt x="142" y="184"/>
                  </a:lnTo>
                  <a:lnTo>
                    <a:pt x="140" y="187"/>
                  </a:lnTo>
                  <a:lnTo>
                    <a:pt x="138" y="194"/>
                  </a:lnTo>
                  <a:lnTo>
                    <a:pt x="138" y="194"/>
                  </a:lnTo>
                  <a:lnTo>
                    <a:pt x="140" y="196"/>
                  </a:lnTo>
                  <a:lnTo>
                    <a:pt x="140" y="198"/>
                  </a:lnTo>
                  <a:lnTo>
                    <a:pt x="145" y="201"/>
                  </a:lnTo>
                  <a:lnTo>
                    <a:pt x="147" y="203"/>
                  </a:lnTo>
                  <a:lnTo>
                    <a:pt x="152" y="203"/>
                  </a:lnTo>
                  <a:lnTo>
                    <a:pt x="152" y="203"/>
                  </a:lnTo>
                  <a:lnTo>
                    <a:pt x="152" y="201"/>
                  </a:lnTo>
                  <a:lnTo>
                    <a:pt x="157" y="198"/>
                  </a:lnTo>
                  <a:lnTo>
                    <a:pt x="159" y="198"/>
                  </a:lnTo>
                  <a:lnTo>
                    <a:pt x="161" y="198"/>
                  </a:lnTo>
                  <a:lnTo>
                    <a:pt x="164" y="198"/>
                  </a:lnTo>
                  <a:lnTo>
                    <a:pt x="166" y="196"/>
                  </a:lnTo>
                  <a:lnTo>
                    <a:pt x="171" y="191"/>
                  </a:lnTo>
                  <a:lnTo>
                    <a:pt x="171" y="189"/>
                  </a:lnTo>
                  <a:lnTo>
                    <a:pt x="173" y="189"/>
                  </a:lnTo>
                  <a:lnTo>
                    <a:pt x="176" y="189"/>
                  </a:lnTo>
                  <a:lnTo>
                    <a:pt x="176" y="187"/>
                  </a:lnTo>
                  <a:lnTo>
                    <a:pt x="176" y="187"/>
                  </a:lnTo>
                  <a:lnTo>
                    <a:pt x="176" y="187"/>
                  </a:lnTo>
                  <a:lnTo>
                    <a:pt x="176" y="184"/>
                  </a:lnTo>
                  <a:lnTo>
                    <a:pt x="176" y="184"/>
                  </a:lnTo>
                  <a:lnTo>
                    <a:pt x="176" y="184"/>
                  </a:lnTo>
                  <a:lnTo>
                    <a:pt x="178" y="184"/>
                  </a:lnTo>
                  <a:lnTo>
                    <a:pt x="187" y="168"/>
                  </a:lnTo>
                  <a:lnTo>
                    <a:pt x="187" y="168"/>
                  </a:lnTo>
                  <a:lnTo>
                    <a:pt x="190" y="168"/>
                  </a:lnTo>
                  <a:lnTo>
                    <a:pt x="192" y="168"/>
                  </a:lnTo>
                  <a:lnTo>
                    <a:pt x="192" y="165"/>
                  </a:lnTo>
                  <a:lnTo>
                    <a:pt x="194" y="163"/>
                  </a:lnTo>
                  <a:lnTo>
                    <a:pt x="192" y="161"/>
                  </a:lnTo>
                  <a:lnTo>
                    <a:pt x="190" y="149"/>
                  </a:lnTo>
                  <a:lnTo>
                    <a:pt x="192" y="146"/>
                  </a:lnTo>
                  <a:lnTo>
                    <a:pt x="192" y="142"/>
                  </a:lnTo>
                  <a:lnTo>
                    <a:pt x="192" y="142"/>
                  </a:lnTo>
                  <a:lnTo>
                    <a:pt x="197" y="139"/>
                  </a:lnTo>
                  <a:lnTo>
                    <a:pt x="199" y="139"/>
                  </a:lnTo>
                  <a:lnTo>
                    <a:pt x="204" y="132"/>
                  </a:lnTo>
                  <a:lnTo>
                    <a:pt x="209" y="130"/>
                  </a:lnTo>
                  <a:lnTo>
                    <a:pt x="209" y="125"/>
                  </a:lnTo>
                  <a:lnTo>
                    <a:pt x="209" y="123"/>
                  </a:lnTo>
                  <a:lnTo>
                    <a:pt x="206" y="123"/>
                  </a:lnTo>
                  <a:lnTo>
                    <a:pt x="204" y="120"/>
                  </a:lnTo>
                  <a:lnTo>
                    <a:pt x="202" y="120"/>
                  </a:lnTo>
                  <a:lnTo>
                    <a:pt x="202" y="111"/>
                  </a:lnTo>
                  <a:lnTo>
                    <a:pt x="202" y="109"/>
                  </a:lnTo>
                  <a:lnTo>
                    <a:pt x="202" y="109"/>
                  </a:lnTo>
                  <a:lnTo>
                    <a:pt x="202" y="109"/>
                  </a:lnTo>
                  <a:lnTo>
                    <a:pt x="202" y="106"/>
                  </a:lnTo>
                  <a:lnTo>
                    <a:pt x="202" y="106"/>
                  </a:lnTo>
                  <a:lnTo>
                    <a:pt x="199" y="106"/>
                  </a:lnTo>
                  <a:lnTo>
                    <a:pt x="199" y="106"/>
                  </a:lnTo>
                  <a:lnTo>
                    <a:pt x="199" y="104"/>
                  </a:lnTo>
                  <a:lnTo>
                    <a:pt x="197" y="101"/>
                  </a:lnTo>
                  <a:lnTo>
                    <a:pt x="197" y="97"/>
                  </a:lnTo>
                  <a:lnTo>
                    <a:pt x="197" y="90"/>
                  </a:lnTo>
                  <a:lnTo>
                    <a:pt x="197" y="87"/>
                  </a:lnTo>
                  <a:lnTo>
                    <a:pt x="199" y="82"/>
                  </a:lnTo>
                  <a:lnTo>
                    <a:pt x="199" y="80"/>
                  </a:lnTo>
                  <a:lnTo>
                    <a:pt x="199" y="78"/>
                  </a:lnTo>
                  <a:lnTo>
                    <a:pt x="197" y="73"/>
                  </a:lnTo>
                  <a:lnTo>
                    <a:pt x="197" y="71"/>
                  </a:lnTo>
                  <a:lnTo>
                    <a:pt x="197" y="68"/>
                  </a:lnTo>
                  <a:lnTo>
                    <a:pt x="197" y="68"/>
                  </a:lnTo>
                  <a:lnTo>
                    <a:pt x="199" y="68"/>
                  </a:lnTo>
                  <a:lnTo>
                    <a:pt x="204" y="64"/>
                  </a:lnTo>
                  <a:lnTo>
                    <a:pt x="204" y="61"/>
                  </a:lnTo>
                  <a:lnTo>
                    <a:pt x="204" y="61"/>
                  </a:lnTo>
                  <a:lnTo>
                    <a:pt x="204" y="59"/>
                  </a:lnTo>
                  <a:lnTo>
                    <a:pt x="204" y="59"/>
                  </a:lnTo>
                  <a:lnTo>
                    <a:pt x="206" y="56"/>
                  </a:lnTo>
                  <a:lnTo>
                    <a:pt x="206" y="54"/>
                  </a:lnTo>
                  <a:lnTo>
                    <a:pt x="206" y="54"/>
                  </a:lnTo>
                  <a:lnTo>
                    <a:pt x="209" y="52"/>
                  </a:lnTo>
                  <a:lnTo>
                    <a:pt x="211" y="52"/>
                  </a:lnTo>
                  <a:lnTo>
                    <a:pt x="211" y="52"/>
                  </a:lnTo>
                  <a:lnTo>
                    <a:pt x="213" y="49"/>
                  </a:lnTo>
                  <a:lnTo>
                    <a:pt x="213" y="47"/>
                  </a:lnTo>
                  <a:lnTo>
                    <a:pt x="216" y="47"/>
                  </a:lnTo>
                  <a:lnTo>
                    <a:pt x="218" y="47"/>
                  </a:lnTo>
                  <a:lnTo>
                    <a:pt x="218" y="49"/>
                  </a:lnTo>
                  <a:lnTo>
                    <a:pt x="221" y="49"/>
                  </a:lnTo>
                  <a:lnTo>
                    <a:pt x="221" y="49"/>
                  </a:lnTo>
                  <a:lnTo>
                    <a:pt x="221" y="45"/>
                  </a:lnTo>
                  <a:close/>
                </a:path>
              </a:pathLst>
            </a:custGeom>
            <a:noFill/>
            <a:ln w="2" cap="rnd">
              <a:solidFill>
                <a:srgbClr val="F9F9F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00" name="Freeform 199"/>
            <p:cNvSpPr>
              <a:spLocks/>
            </p:cNvSpPr>
            <p:nvPr/>
          </p:nvSpPr>
          <p:spPr bwMode="auto">
            <a:xfrm>
              <a:off x="3971" y="1940"/>
              <a:ext cx="135" cy="317"/>
            </a:xfrm>
            <a:custGeom>
              <a:avLst/>
              <a:gdLst>
                <a:gd name="T0" fmla="*/ 133 w 135"/>
                <a:gd name="T1" fmla="*/ 99 h 317"/>
                <a:gd name="T2" fmla="*/ 126 w 135"/>
                <a:gd name="T3" fmla="*/ 73 h 317"/>
                <a:gd name="T4" fmla="*/ 119 w 135"/>
                <a:gd name="T5" fmla="*/ 59 h 317"/>
                <a:gd name="T6" fmla="*/ 114 w 135"/>
                <a:gd name="T7" fmla="*/ 59 h 317"/>
                <a:gd name="T8" fmla="*/ 112 w 135"/>
                <a:gd name="T9" fmla="*/ 54 h 317"/>
                <a:gd name="T10" fmla="*/ 109 w 135"/>
                <a:gd name="T11" fmla="*/ 57 h 317"/>
                <a:gd name="T12" fmla="*/ 104 w 135"/>
                <a:gd name="T13" fmla="*/ 54 h 317"/>
                <a:gd name="T14" fmla="*/ 100 w 135"/>
                <a:gd name="T15" fmla="*/ 57 h 317"/>
                <a:gd name="T16" fmla="*/ 93 w 135"/>
                <a:gd name="T17" fmla="*/ 52 h 317"/>
                <a:gd name="T18" fmla="*/ 83 w 135"/>
                <a:gd name="T19" fmla="*/ 47 h 317"/>
                <a:gd name="T20" fmla="*/ 85 w 135"/>
                <a:gd name="T21" fmla="*/ 38 h 317"/>
                <a:gd name="T22" fmla="*/ 88 w 135"/>
                <a:gd name="T23" fmla="*/ 28 h 317"/>
                <a:gd name="T24" fmla="*/ 90 w 135"/>
                <a:gd name="T25" fmla="*/ 19 h 317"/>
                <a:gd name="T26" fmla="*/ 83 w 135"/>
                <a:gd name="T27" fmla="*/ 14 h 317"/>
                <a:gd name="T28" fmla="*/ 67 w 135"/>
                <a:gd name="T29" fmla="*/ 14 h 317"/>
                <a:gd name="T30" fmla="*/ 57 w 135"/>
                <a:gd name="T31" fmla="*/ 2 h 317"/>
                <a:gd name="T32" fmla="*/ 43 w 135"/>
                <a:gd name="T33" fmla="*/ 24 h 317"/>
                <a:gd name="T34" fmla="*/ 41 w 135"/>
                <a:gd name="T35" fmla="*/ 33 h 317"/>
                <a:gd name="T36" fmla="*/ 29 w 135"/>
                <a:gd name="T37" fmla="*/ 43 h 317"/>
                <a:gd name="T38" fmla="*/ 22 w 135"/>
                <a:gd name="T39" fmla="*/ 45 h 317"/>
                <a:gd name="T40" fmla="*/ 19 w 135"/>
                <a:gd name="T41" fmla="*/ 35 h 317"/>
                <a:gd name="T42" fmla="*/ 19 w 135"/>
                <a:gd name="T43" fmla="*/ 33 h 317"/>
                <a:gd name="T44" fmla="*/ 5 w 135"/>
                <a:gd name="T45" fmla="*/ 35 h 317"/>
                <a:gd name="T46" fmla="*/ 7 w 135"/>
                <a:gd name="T47" fmla="*/ 50 h 317"/>
                <a:gd name="T48" fmla="*/ 7 w 135"/>
                <a:gd name="T49" fmla="*/ 59 h 317"/>
                <a:gd name="T50" fmla="*/ 7 w 135"/>
                <a:gd name="T51" fmla="*/ 69 h 317"/>
                <a:gd name="T52" fmla="*/ 7 w 135"/>
                <a:gd name="T53" fmla="*/ 76 h 317"/>
                <a:gd name="T54" fmla="*/ 7 w 135"/>
                <a:gd name="T55" fmla="*/ 80 h 317"/>
                <a:gd name="T56" fmla="*/ 5 w 135"/>
                <a:gd name="T57" fmla="*/ 80 h 317"/>
                <a:gd name="T58" fmla="*/ 3 w 135"/>
                <a:gd name="T59" fmla="*/ 83 h 317"/>
                <a:gd name="T60" fmla="*/ 0 w 135"/>
                <a:gd name="T61" fmla="*/ 87 h 317"/>
                <a:gd name="T62" fmla="*/ 0 w 135"/>
                <a:gd name="T63" fmla="*/ 111 h 317"/>
                <a:gd name="T64" fmla="*/ 7 w 135"/>
                <a:gd name="T65" fmla="*/ 137 h 317"/>
                <a:gd name="T66" fmla="*/ 10 w 135"/>
                <a:gd name="T67" fmla="*/ 142 h 317"/>
                <a:gd name="T68" fmla="*/ 12 w 135"/>
                <a:gd name="T69" fmla="*/ 151 h 317"/>
                <a:gd name="T70" fmla="*/ 12 w 135"/>
                <a:gd name="T71" fmla="*/ 192 h 317"/>
                <a:gd name="T72" fmla="*/ 22 w 135"/>
                <a:gd name="T73" fmla="*/ 215 h 317"/>
                <a:gd name="T74" fmla="*/ 29 w 135"/>
                <a:gd name="T75" fmla="*/ 241 h 317"/>
                <a:gd name="T76" fmla="*/ 36 w 135"/>
                <a:gd name="T77" fmla="*/ 293 h 317"/>
                <a:gd name="T78" fmla="*/ 36 w 135"/>
                <a:gd name="T79" fmla="*/ 315 h 317"/>
                <a:gd name="T80" fmla="*/ 43 w 135"/>
                <a:gd name="T81" fmla="*/ 310 h 317"/>
                <a:gd name="T82" fmla="*/ 45 w 135"/>
                <a:gd name="T83" fmla="*/ 301 h 317"/>
                <a:gd name="T84" fmla="*/ 48 w 135"/>
                <a:gd name="T85" fmla="*/ 293 h 317"/>
                <a:gd name="T86" fmla="*/ 69 w 135"/>
                <a:gd name="T87" fmla="*/ 308 h 317"/>
                <a:gd name="T88" fmla="*/ 74 w 135"/>
                <a:gd name="T89" fmla="*/ 308 h 317"/>
                <a:gd name="T90" fmla="*/ 81 w 135"/>
                <a:gd name="T91" fmla="*/ 312 h 317"/>
                <a:gd name="T92" fmla="*/ 83 w 135"/>
                <a:gd name="T93" fmla="*/ 310 h 317"/>
                <a:gd name="T94" fmla="*/ 85 w 135"/>
                <a:gd name="T95" fmla="*/ 298 h 317"/>
                <a:gd name="T96" fmla="*/ 88 w 135"/>
                <a:gd name="T97" fmla="*/ 286 h 317"/>
                <a:gd name="T98" fmla="*/ 100 w 135"/>
                <a:gd name="T99" fmla="*/ 289 h 317"/>
                <a:gd name="T100" fmla="*/ 102 w 135"/>
                <a:gd name="T101" fmla="*/ 282 h 317"/>
                <a:gd name="T102" fmla="*/ 102 w 135"/>
                <a:gd name="T103" fmla="*/ 258 h 317"/>
                <a:gd name="T104" fmla="*/ 97 w 135"/>
                <a:gd name="T105" fmla="*/ 237 h 317"/>
                <a:gd name="T106" fmla="*/ 97 w 135"/>
                <a:gd name="T107" fmla="*/ 211 h 317"/>
                <a:gd name="T108" fmla="*/ 104 w 135"/>
                <a:gd name="T109" fmla="*/ 196 h 317"/>
                <a:gd name="T110" fmla="*/ 104 w 135"/>
                <a:gd name="T111" fmla="*/ 180 h 317"/>
                <a:gd name="T112" fmla="*/ 119 w 135"/>
                <a:gd name="T113" fmla="*/ 185 h 317"/>
                <a:gd name="T114" fmla="*/ 128 w 135"/>
                <a:gd name="T115" fmla="*/ 166 h 317"/>
                <a:gd name="T116" fmla="*/ 133 w 135"/>
                <a:gd name="T117" fmla="*/ 14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5" h="317">
                  <a:moveTo>
                    <a:pt x="130" y="132"/>
                  </a:moveTo>
                  <a:lnTo>
                    <a:pt x="130" y="130"/>
                  </a:lnTo>
                  <a:lnTo>
                    <a:pt x="135" y="106"/>
                  </a:lnTo>
                  <a:lnTo>
                    <a:pt x="135" y="102"/>
                  </a:lnTo>
                  <a:lnTo>
                    <a:pt x="135" y="99"/>
                  </a:lnTo>
                  <a:lnTo>
                    <a:pt x="133" y="99"/>
                  </a:lnTo>
                  <a:lnTo>
                    <a:pt x="133" y="97"/>
                  </a:lnTo>
                  <a:lnTo>
                    <a:pt x="128" y="95"/>
                  </a:lnTo>
                  <a:lnTo>
                    <a:pt x="126" y="80"/>
                  </a:lnTo>
                  <a:lnTo>
                    <a:pt x="126" y="76"/>
                  </a:lnTo>
                  <a:lnTo>
                    <a:pt x="126" y="73"/>
                  </a:lnTo>
                  <a:lnTo>
                    <a:pt x="126" y="73"/>
                  </a:lnTo>
                  <a:lnTo>
                    <a:pt x="126" y="71"/>
                  </a:lnTo>
                  <a:lnTo>
                    <a:pt x="123" y="71"/>
                  </a:lnTo>
                  <a:lnTo>
                    <a:pt x="121" y="66"/>
                  </a:lnTo>
                  <a:lnTo>
                    <a:pt x="121" y="64"/>
                  </a:lnTo>
                  <a:lnTo>
                    <a:pt x="121" y="61"/>
                  </a:lnTo>
                  <a:lnTo>
                    <a:pt x="119" y="59"/>
                  </a:lnTo>
                  <a:lnTo>
                    <a:pt x="121" y="57"/>
                  </a:lnTo>
                  <a:lnTo>
                    <a:pt x="121" y="57"/>
                  </a:lnTo>
                  <a:lnTo>
                    <a:pt x="119" y="57"/>
                  </a:lnTo>
                  <a:lnTo>
                    <a:pt x="114" y="59"/>
                  </a:lnTo>
                  <a:lnTo>
                    <a:pt x="114" y="59"/>
                  </a:lnTo>
                  <a:lnTo>
                    <a:pt x="114" y="59"/>
                  </a:lnTo>
                  <a:lnTo>
                    <a:pt x="114" y="59"/>
                  </a:lnTo>
                  <a:lnTo>
                    <a:pt x="114" y="57"/>
                  </a:lnTo>
                  <a:lnTo>
                    <a:pt x="114" y="57"/>
                  </a:lnTo>
                  <a:lnTo>
                    <a:pt x="114" y="54"/>
                  </a:lnTo>
                  <a:lnTo>
                    <a:pt x="114" y="54"/>
                  </a:lnTo>
                  <a:lnTo>
                    <a:pt x="112" y="54"/>
                  </a:lnTo>
                  <a:lnTo>
                    <a:pt x="112" y="52"/>
                  </a:lnTo>
                  <a:lnTo>
                    <a:pt x="112" y="54"/>
                  </a:lnTo>
                  <a:lnTo>
                    <a:pt x="112" y="54"/>
                  </a:lnTo>
                  <a:lnTo>
                    <a:pt x="112" y="54"/>
                  </a:lnTo>
                  <a:lnTo>
                    <a:pt x="109" y="54"/>
                  </a:lnTo>
                  <a:lnTo>
                    <a:pt x="109" y="57"/>
                  </a:lnTo>
                  <a:lnTo>
                    <a:pt x="107" y="57"/>
                  </a:lnTo>
                  <a:lnTo>
                    <a:pt x="107" y="57"/>
                  </a:lnTo>
                  <a:lnTo>
                    <a:pt x="104" y="57"/>
                  </a:lnTo>
                  <a:lnTo>
                    <a:pt x="104" y="57"/>
                  </a:lnTo>
                  <a:lnTo>
                    <a:pt x="104" y="57"/>
                  </a:lnTo>
                  <a:lnTo>
                    <a:pt x="104" y="54"/>
                  </a:lnTo>
                  <a:lnTo>
                    <a:pt x="104" y="54"/>
                  </a:lnTo>
                  <a:lnTo>
                    <a:pt x="104" y="54"/>
                  </a:lnTo>
                  <a:lnTo>
                    <a:pt x="102" y="54"/>
                  </a:lnTo>
                  <a:lnTo>
                    <a:pt x="102" y="54"/>
                  </a:lnTo>
                  <a:lnTo>
                    <a:pt x="100" y="54"/>
                  </a:lnTo>
                  <a:lnTo>
                    <a:pt x="100" y="57"/>
                  </a:lnTo>
                  <a:lnTo>
                    <a:pt x="97" y="57"/>
                  </a:lnTo>
                  <a:lnTo>
                    <a:pt x="97" y="57"/>
                  </a:lnTo>
                  <a:lnTo>
                    <a:pt x="97" y="54"/>
                  </a:lnTo>
                  <a:lnTo>
                    <a:pt x="95" y="54"/>
                  </a:lnTo>
                  <a:lnTo>
                    <a:pt x="95" y="54"/>
                  </a:lnTo>
                  <a:lnTo>
                    <a:pt x="93" y="52"/>
                  </a:lnTo>
                  <a:lnTo>
                    <a:pt x="85" y="50"/>
                  </a:lnTo>
                  <a:lnTo>
                    <a:pt x="83" y="50"/>
                  </a:lnTo>
                  <a:lnTo>
                    <a:pt x="83" y="50"/>
                  </a:lnTo>
                  <a:lnTo>
                    <a:pt x="83" y="47"/>
                  </a:lnTo>
                  <a:lnTo>
                    <a:pt x="83" y="47"/>
                  </a:lnTo>
                  <a:lnTo>
                    <a:pt x="83" y="47"/>
                  </a:lnTo>
                  <a:lnTo>
                    <a:pt x="83" y="47"/>
                  </a:lnTo>
                  <a:lnTo>
                    <a:pt x="85" y="45"/>
                  </a:lnTo>
                  <a:lnTo>
                    <a:pt x="85" y="45"/>
                  </a:lnTo>
                  <a:lnTo>
                    <a:pt x="85" y="45"/>
                  </a:lnTo>
                  <a:lnTo>
                    <a:pt x="85" y="43"/>
                  </a:lnTo>
                  <a:lnTo>
                    <a:pt x="85" y="38"/>
                  </a:lnTo>
                  <a:lnTo>
                    <a:pt x="85" y="38"/>
                  </a:lnTo>
                  <a:lnTo>
                    <a:pt x="85" y="35"/>
                  </a:lnTo>
                  <a:lnTo>
                    <a:pt x="85" y="35"/>
                  </a:lnTo>
                  <a:lnTo>
                    <a:pt x="88" y="33"/>
                  </a:lnTo>
                  <a:lnTo>
                    <a:pt x="88" y="31"/>
                  </a:lnTo>
                  <a:lnTo>
                    <a:pt x="88" y="28"/>
                  </a:lnTo>
                  <a:lnTo>
                    <a:pt x="88" y="28"/>
                  </a:lnTo>
                  <a:lnTo>
                    <a:pt x="88" y="26"/>
                  </a:lnTo>
                  <a:lnTo>
                    <a:pt x="88" y="24"/>
                  </a:lnTo>
                  <a:lnTo>
                    <a:pt x="90" y="21"/>
                  </a:lnTo>
                  <a:lnTo>
                    <a:pt x="90" y="21"/>
                  </a:lnTo>
                  <a:lnTo>
                    <a:pt x="90" y="19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88" y="12"/>
                  </a:lnTo>
                  <a:lnTo>
                    <a:pt x="88" y="12"/>
                  </a:lnTo>
                  <a:lnTo>
                    <a:pt x="85" y="14"/>
                  </a:lnTo>
                  <a:lnTo>
                    <a:pt x="83" y="14"/>
                  </a:lnTo>
                  <a:lnTo>
                    <a:pt x="78" y="14"/>
                  </a:lnTo>
                  <a:lnTo>
                    <a:pt x="78" y="12"/>
                  </a:lnTo>
                  <a:lnTo>
                    <a:pt x="69" y="16"/>
                  </a:lnTo>
                  <a:lnTo>
                    <a:pt x="69" y="16"/>
                  </a:lnTo>
                  <a:lnTo>
                    <a:pt x="67" y="16"/>
                  </a:lnTo>
                  <a:lnTo>
                    <a:pt x="67" y="14"/>
                  </a:lnTo>
                  <a:lnTo>
                    <a:pt x="59" y="5"/>
                  </a:lnTo>
                  <a:lnTo>
                    <a:pt x="59" y="2"/>
                  </a:lnTo>
                  <a:lnTo>
                    <a:pt x="59" y="2"/>
                  </a:lnTo>
                  <a:lnTo>
                    <a:pt x="57" y="0"/>
                  </a:lnTo>
                  <a:lnTo>
                    <a:pt x="57" y="2"/>
                  </a:lnTo>
                  <a:lnTo>
                    <a:pt x="57" y="2"/>
                  </a:lnTo>
                  <a:lnTo>
                    <a:pt x="52" y="12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0" y="16"/>
                  </a:lnTo>
                  <a:lnTo>
                    <a:pt x="48" y="19"/>
                  </a:lnTo>
                  <a:lnTo>
                    <a:pt x="43" y="24"/>
                  </a:lnTo>
                  <a:lnTo>
                    <a:pt x="43" y="26"/>
                  </a:lnTo>
                  <a:lnTo>
                    <a:pt x="43" y="28"/>
                  </a:lnTo>
                  <a:lnTo>
                    <a:pt x="43" y="31"/>
                  </a:lnTo>
                  <a:lnTo>
                    <a:pt x="43" y="31"/>
                  </a:lnTo>
                  <a:lnTo>
                    <a:pt x="43" y="31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38" y="33"/>
                  </a:lnTo>
                  <a:lnTo>
                    <a:pt x="33" y="38"/>
                  </a:lnTo>
                  <a:lnTo>
                    <a:pt x="31" y="40"/>
                  </a:lnTo>
                  <a:lnTo>
                    <a:pt x="29" y="43"/>
                  </a:lnTo>
                  <a:lnTo>
                    <a:pt x="29" y="45"/>
                  </a:lnTo>
                  <a:lnTo>
                    <a:pt x="26" y="45"/>
                  </a:lnTo>
                  <a:lnTo>
                    <a:pt x="26" y="45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2" y="45"/>
                  </a:lnTo>
                  <a:lnTo>
                    <a:pt x="22" y="45"/>
                  </a:lnTo>
                  <a:lnTo>
                    <a:pt x="22" y="43"/>
                  </a:lnTo>
                  <a:lnTo>
                    <a:pt x="19" y="43"/>
                  </a:lnTo>
                  <a:lnTo>
                    <a:pt x="19" y="40"/>
                  </a:lnTo>
                  <a:lnTo>
                    <a:pt x="19" y="38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12" y="31"/>
                  </a:lnTo>
                  <a:lnTo>
                    <a:pt x="5" y="31"/>
                  </a:lnTo>
                  <a:lnTo>
                    <a:pt x="5" y="33"/>
                  </a:lnTo>
                  <a:lnTo>
                    <a:pt x="5" y="35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50"/>
                  </a:lnTo>
                  <a:lnTo>
                    <a:pt x="7" y="50"/>
                  </a:lnTo>
                  <a:lnTo>
                    <a:pt x="7" y="54"/>
                  </a:lnTo>
                  <a:lnTo>
                    <a:pt x="7" y="57"/>
                  </a:lnTo>
                  <a:lnTo>
                    <a:pt x="7" y="59"/>
                  </a:lnTo>
                  <a:lnTo>
                    <a:pt x="7" y="59"/>
                  </a:lnTo>
                  <a:lnTo>
                    <a:pt x="7" y="59"/>
                  </a:lnTo>
                  <a:lnTo>
                    <a:pt x="7" y="61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7" y="64"/>
                  </a:lnTo>
                  <a:lnTo>
                    <a:pt x="7" y="69"/>
                  </a:lnTo>
                  <a:lnTo>
                    <a:pt x="7" y="69"/>
                  </a:lnTo>
                  <a:lnTo>
                    <a:pt x="7" y="69"/>
                  </a:lnTo>
                  <a:lnTo>
                    <a:pt x="7" y="73"/>
                  </a:lnTo>
                  <a:lnTo>
                    <a:pt x="7" y="73"/>
                  </a:lnTo>
                  <a:lnTo>
                    <a:pt x="7" y="73"/>
                  </a:lnTo>
                  <a:lnTo>
                    <a:pt x="7" y="76"/>
                  </a:lnTo>
                  <a:lnTo>
                    <a:pt x="7" y="76"/>
                  </a:lnTo>
                  <a:lnTo>
                    <a:pt x="7" y="76"/>
                  </a:lnTo>
                  <a:lnTo>
                    <a:pt x="7" y="78"/>
                  </a:lnTo>
                  <a:lnTo>
                    <a:pt x="7" y="78"/>
                  </a:lnTo>
                  <a:lnTo>
                    <a:pt x="7" y="80"/>
                  </a:lnTo>
                  <a:lnTo>
                    <a:pt x="7" y="80"/>
                  </a:lnTo>
                  <a:lnTo>
                    <a:pt x="7" y="80"/>
                  </a:lnTo>
                  <a:lnTo>
                    <a:pt x="7" y="80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3" y="80"/>
                  </a:lnTo>
                  <a:lnTo>
                    <a:pt x="3" y="80"/>
                  </a:lnTo>
                  <a:lnTo>
                    <a:pt x="3" y="80"/>
                  </a:lnTo>
                  <a:lnTo>
                    <a:pt x="3" y="83"/>
                  </a:lnTo>
                  <a:lnTo>
                    <a:pt x="3" y="83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3" y="85"/>
                  </a:lnTo>
                  <a:lnTo>
                    <a:pt x="3" y="85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7"/>
                  </a:lnTo>
                  <a:lnTo>
                    <a:pt x="0" y="99"/>
                  </a:lnTo>
                  <a:lnTo>
                    <a:pt x="0" y="102"/>
                  </a:lnTo>
                  <a:lnTo>
                    <a:pt x="0" y="106"/>
                  </a:lnTo>
                  <a:lnTo>
                    <a:pt x="0" y="111"/>
                  </a:lnTo>
                  <a:lnTo>
                    <a:pt x="5" y="125"/>
                  </a:lnTo>
                  <a:lnTo>
                    <a:pt x="5" y="130"/>
                  </a:lnTo>
                  <a:lnTo>
                    <a:pt x="5" y="132"/>
                  </a:lnTo>
                  <a:lnTo>
                    <a:pt x="5" y="135"/>
                  </a:lnTo>
                  <a:lnTo>
                    <a:pt x="7" y="135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7" y="140"/>
                  </a:lnTo>
                  <a:lnTo>
                    <a:pt x="7" y="140"/>
                  </a:lnTo>
                  <a:lnTo>
                    <a:pt x="10" y="142"/>
                  </a:lnTo>
                  <a:lnTo>
                    <a:pt x="10" y="142"/>
                  </a:lnTo>
                  <a:lnTo>
                    <a:pt x="10" y="142"/>
                  </a:lnTo>
                  <a:lnTo>
                    <a:pt x="10" y="144"/>
                  </a:lnTo>
                  <a:lnTo>
                    <a:pt x="10" y="147"/>
                  </a:lnTo>
                  <a:lnTo>
                    <a:pt x="10" y="147"/>
                  </a:lnTo>
                  <a:lnTo>
                    <a:pt x="12" y="149"/>
                  </a:lnTo>
                  <a:lnTo>
                    <a:pt x="12" y="151"/>
                  </a:lnTo>
                  <a:lnTo>
                    <a:pt x="12" y="151"/>
                  </a:lnTo>
                  <a:lnTo>
                    <a:pt x="10" y="154"/>
                  </a:lnTo>
                  <a:lnTo>
                    <a:pt x="10" y="158"/>
                  </a:lnTo>
                  <a:lnTo>
                    <a:pt x="7" y="161"/>
                  </a:lnTo>
                  <a:lnTo>
                    <a:pt x="7" y="166"/>
                  </a:lnTo>
                  <a:lnTo>
                    <a:pt x="12" y="182"/>
                  </a:lnTo>
                  <a:lnTo>
                    <a:pt x="12" y="192"/>
                  </a:lnTo>
                  <a:lnTo>
                    <a:pt x="12" y="196"/>
                  </a:lnTo>
                  <a:lnTo>
                    <a:pt x="14" y="199"/>
                  </a:lnTo>
                  <a:lnTo>
                    <a:pt x="17" y="201"/>
                  </a:lnTo>
                  <a:lnTo>
                    <a:pt x="19" y="203"/>
                  </a:lnTo>
                  <a:lnTo>
                    <a:pt x="22" y="213"/>
                  </a:lnTo>
                  <a:lnTo>
                    <a:pt x="22" y="215"/>
                  </a:lnTo>
                  <a:lnTo>
                    <a:pt x="22" y="218"/>
                  </a:lnTo>
                  <a:lnTo>
                    <a:pt x="26" y="220"/>
                  </a:lnTo>
                  <a:lnTo>
                    <a:pt x="26" y="222"/>
                  </a:lnTo>
                  <a:lnTo>
                    <a:pt x="26" y="225"/>
                  </a:lnTo>
                  <a:lnTo>
                    <a:pt x="29" y="234"/>
                  </a:lnTo>
                  <a:lnTo>
                    <a:pt x="29" y="241"/>
                  </a:lnTo>
                  <a:lnTo>
                    <a:pt x="29" y="244"/>
                  </a:lnTo>
                  <a:lnTo>
                    <a:pt x="31" y="248"/>
                  </a:lnTo>
                  <a:lnTo>
                    <a:pt x="31" y="248"/>
                  </a:lnTo>
                  <a:lnTo>
                    <a:pt x="36" y="291"/>
                  </a:lnTo>
                  <a:lnTo>
                    <a:pt x="36" y="293"/>
                  </a:lnTo>
                  <a:lnTo>
                    <a:pt x="36" y="293"/>
                  </a:lnTo>
                  <a:lnTo>
                    <a:pt x="33" y="293"/>
                  </a:lnTo>
                  <a:lnTo>
                    <a:pt x="31" y="296"/>
                  </a:lnTo>
                  <a:lnTo>
                    <a:pt x="36" y="303"/>
                  </a:lnTo>
                  <a:lnTo>
                    <a:pt x="36" y="312"/>
                  </a:lnTo>
                  <a:lnTo>
                    <a:pt x="36" y="312"/>
                  </a:lnTo>
                  <a:lnTo>
                    <a:pt x="36" y="315"/>
                  </a:lnTo>
                  <a:lnTo>
                    <a:pt x="38" y="312"/>
                  </a:lnTo>
                  <a:lnTo>
                    <a:pt x="38" y="312"/>
                  </a:lnTo>
                  <a:lnTo>
                    <a:pt x="38" y="312"/>
                  </a:lnTo>
                  <a:lnTo>
                    <a:pt x="41" y="312"/>
                  </a:lnTo>
                  <a:lnTo>
                    <a:pt x="41" y="310"/>
                  </a:lnTo>
                  <a:lnTo>
                    <a:pt x="43" y="310"/>
                  </a:lnTo>
                  <a:lnTo>
                    <a:pt x="43" y="310"/>
                  </a:lnTo>
                  <a:lnTo>
                    <a:pt x="45" y="308"/>
                  </a:lnTo>
                  <a:lnTo>
                    <a:pt x="45" y="308"/>
                  </a:lnTo>
                  <a:lnTo>
                    <a:pt x="45" y="305"/>
                  </a:lnTo>
                  <a:lnTo>
                    <a:pt x="45" y="303"/>
                  </a:lnTo>
                  <a:lnTo>
                    <a:pt x="45" y="301"/>
                  </a:lnTo>
                  <a:lnTo>
                    <a:pt x="48" y="298"/>
                  </a:lnTo>
                  <a:lnTo>
                    <a:pt x="48" y="298"/>
                  </a:lnTo>
                  <a:lnTo>
                    <a:pt x="48" y="301"/>
                  </a:lnTo>
                  <a:lnTo>
                    <a:pt x="48" y="298"/>
                  </a:lnTo>
                  <a:lnTo>
                    <a:pt x="48" y="298"/>
                  </a:lnTo>
                  <a:lnTo>
                    <a:pt x="48" y="293"/>
                  </a:lnTo>
                  <a:lnTo>
                    <a:pt x="48" y="293"/>
                  </a:lnTo>
                  <a:lnTo>
                    <a:pt x="50" y="291"/>
                  </a:lnTo>
                  <a:lnTo>
                    <a:pt x="52" y="293"/>
                  </a:lnTo>
                  <a:lnTo>
                    <a:pt x="59" y="298"/>
                  </a:lnTo>
                  <a:lnTo>
                    <a:pt x="67" y="305"/>
                  </a:lnTo>
                  <a:lnTo>
                    <a:pt x="69" y="308"/>
                  </a:lnTo>
                  <a:lnTo>
                    <a:pt x="69" y="312"/>
                  </a:lnTo>
                  <a:lnTo>
                    <a:pt x="69" y="315"/>
                  </a:lnTo>
                  <a:lnTo>
                    <a:pt x="71" y="317"/>
                  </a:lnTo>
                  <a:lnTo>
                    <a:pt x="74" y="315"/>
                  </a:lnTo>
                  <a:lnTo>
                    <a:pt x="74" y="312"/>
                  </a:lnTo>
                  <a:lnTo>
                    <a:pt x="74" y="308"/>
                  </a:lnTo>
                  <a:lnTo>
                    <a:pt x="76" y="308"/>
                  </a:lnTo>
                  <a:lnTo>
                    <a:pt x="78" y="310"/>
                  </a:lnTo>
                  <a:lnTo>
                    <a:pt x="81" y="312"/>
                  </a:lnTo>
                  <a:lnTo>
                    <a:pt x="81" y="312"/>
                  </a:lnTo>
                  <a:lnTo>
                    <a:pt x="81" y="312"/>
                  </a:lnTo>
                  <a:lnTo>
                    <a:pt x="81" y="312"/>
                  </a:lnTo>
                  <a:lnTo>
                    <a:pt x="83" y="312"/>
                  </a:lnTo>
                  <a:lnTo>
                    <a:pt x="83" y="312"/>
                  </a:lnTo>
                  <a:lnTo>
                    <a:pt x="83" y="312"/>
                  </a:lnTo>
                  <a:lnTo>
                    <a:pt x="83" y="310"/>
                  </a:lnTo>
                  <a:lnTo>
                    <a:pt x="83" y="310"/>
                  </a:lnTo>
                  <a:lnTo>
                    <a:pt x="83" y="310"/>
                  </a:lnTo>
                  <a:lnTo>
                    <a:pt x="83" y="308"/>
                  </a:lnTo>
                  <a:lnTo>
                    <a:pt x="81" y="305"/>
                  </a:lnTo>
                  <a:lnTo>
                    <a:pt x="81" y="305"/>
                  </a:lnTo>
                  <a:lnTo>
                    <a:pt x="81" y="303"/>
                  </a:lnTo>
                  <a:lnTo>
                    <a:pt x="83" y="298"/>
                  </a:lnTo>
                  <a:lnTo>
                    <a:pt x="85" y="298"/>
                  </a:lnTo>
                  <a:lnTo>
                    <a:pt x="85" y="298"/>
                  </a:lnTo>
                  <a:lnTo>
                    <a:pt x="88" y="296"/>
                  </a:lnTo>
                  <a:lnTo>
                    <a:pt x="88" y="296"/>
                  </a:lnTo>
                  <a:lnTo>
                    <a:pt x="88" y="289"/>
                  </a:lnTo>
                  <a:lnTo>
                    <a:pt x="88" y="286"/>
                  </a:lnTo>
                  <a:lnTo>
                    <a:pt x="88" y="286"/>
                  </a:lnTo>
                  <a:lnTo>
                    <a:pt x="90" y="286"/>
                  </a:lnTo>
                  <a:lnTo>
                    <a:pt x="90" y="286"/>
                  </a:lnTo>
                  <a:lnTo>
                    <a:pt x="93" y="286"/>
                  </a:lnTo>
                  <a:lnTo>
                    <a:pt x="95" y="286"/>
                  </a:lnTo>
                  <a:lnTo>
                    <a:pt x="97" y="289"/>
                  </a:lnTo>
                  <a:lnTo>
                    <a:pt x="100" y="289"/>
                  </a:lnTo>
                  <a:lnTo>
                    <a:pt x="102" y="289"/>
                  </a:lnTo>
                  <a:lnTo>
                    <a:pt x="100" y="284"/>
                  </a:lnTo>
                  <a:lnTo>
                    <a:pt x="100" y="282"/>
                  </a:lnTo>
                  <a:lnTo>
                    <a:pt x="100" y="282"/>
                  </a:lnTo>
                  <a:lnTo>
                    <a:pt x="100" y="282"/>
                  </a:lnTo>
                  <a:lnTo>
                    <a:pt x="102" y="282"/>
                  </a:lnTo>
                  <a:lnTo>
                    <a:pt x="104" y="282"/>
                  </a:lnTo>
                  <a:lnTo>
                    <a:pt x="104" y="279"/>
                  </a:lnTo>
                  <a:lnTo>
                    <a:pt x="104" y="279"/>
                  </a:lnTo>
                  <a:lnTo>
                    <a:pt x="104" y="277"/>
                  </a:lnTo>
                  <a:lnTo>
                    <a:pt x="104" y="263"/>
                  </a:lnTo>
                  <a:lnTo>
                    <a:pt x="102" y="258"/>
                  </a:lnTo>
                  <a:lnTo>
                    <a:pt x="100" y="253"/>
                  </a:lnTo>
                  <a:lnTo>
                    <a:pt x="97" y="251"/>
                  </a:lnTo>
                  <a:lnTo>
                    <a:pt x="97" y="248"/>
                  </a:lnTo>
                  <a:lnTo>
                    <a:pt x="97" y="244"/>
                  </a:lnTo>
                  <a:lnTo>
                    <a:pt x="97" y="239"/>
                  </a:lnTo>
                  <a:lnTo>
                    <a:pt x="97" y="237"/>
                  </a:lnTo>
                  <a:lnTo>
                    <a:pt x="97" y="234"/>
                  </a:lnTo>
                  <a:lnTo>
                    <a:pt x="95" y="229"/>
                  </a:lnTo>
                  <a:lnTo>
                    <a:pt x="93" y="227"/>
                  </a:lnTo>
                  <a:lnTo>
                    <a:pt x="93" y="225"/>
                  </a:lnTo>
                  <a:lnTo>
                    <a:pt x="95" y="215"/>
                  </a:lnTo>
                  <a:lnTo>
                    <a:pt x="97" y="211"/>
                  </a:lnTo>
                  <a:lnTo>
                    <a:pt x="100" y="213"/>
                  </a:lnTo>
                  <a:lnTo>
                    <a:pt x="100" y="208"/>
                  </a:lnTo>
                  <a:lnTo>
                    <a:pt x="104" y="203"/>
                  </a:lnTo>
                  <a:lnTo>
                    <a:pt x="104" y="201"/>
                  </a:lnTo>
                  <a:lnTo>
                    <a:pt x="107" y="199"/>
                  </a:lnTo>
                  <a:lnTo>
                    <a:pt x="104" y="196"/>
                  </a:lnTo>
                  <a:lnTo>
                    <a:pt x="102" y="192"/>
                  </a:lnTo>
                  <a:lnTo>
                    <a:pt x="102" y="189"/>
                  </a:lnTo>
                  <a:lnTo>
                    <a:pt x="102" y="187"/>
                  </a:lnTo>
                  <a:lnTo>
                    <a:pt x="102" y="182"/>
                  </a:lnTo>
                  <a:lnTo>
                    <a:pt x="102" y="180"/>
                  </a:lnTo>
                  <a:lnTo>
                    <a:pt x="104" y="180"/>
                  </a:lnTo>
                  <a:lnTo>
                    <a:pt x="107" y="180"/>
                  </a:lnTo>
                  <a:lnTo>
                    <a:pt x="109" y="182"/>
                  </a:lnTo>
                  <a:lnTo>
                    <a:pt x="112" y="185"/>
                  </a:lnTo>
                  <a:lnTo>
                    <a:pt x="114" y="187"/>
                  </a:lnTo>
                  <a:lnTo>
                    <a:pt x="116" y="187"/>
                  </a:lnTo>
                  <a:lnTo>
                    <a:pt x="119" y="185"/>
                  </a:lnTo>
                  <a:lnTo>
                    <a:pt x="121" y="182"/>
                  </a:lnTo>
                  <a:lnTo>
                    <a:pt x="123" y="180"/>
                  </a:lnTo>
                  <a:lnTo>
                    <a:pt x="128" y="170"/>
                  </a:lnTo>
                  <a:lnTo>
                    <a:pt x="128" y="168"/>
                  </a:lnTo>
                  <a:lnTo>
                    <a:pt x="128" y="168"/>
                  </a:lnTo>
                  <a:lnTo>
                    <a:pt x="128" y="166"/>
                  </a:lnTo>
                  <a:lnTo>
                    <a:pt x="128" y="156"/>
                  </a:lnTo>
                  <a:lnTo>
                    <a:pt x="128" y="151"/>
                  </a:lnTo>
                  <a:lnTo>
                    <a:pt x="128" y="149"/>
                  </a:lnTo>
                  <a:lnTo>
                    <a:pt x="130" y="147"/>
                  </a:lnTo>
                  <a:lnTo>
                    <a:pt x="130" y="144"/>
                  </a:lnTo>
                  <a:lnTo>
                    <a:pt x="133" y="144"/>
                  </a:lnTo>
                  <a:lnTo>
                    <a:pt x="133" y="142"/>
                  </a:lnTo>
                  <a:lnTo>
                    <a:pt x="133" y="142"/>
                  </a:lnTo>
                  <a:lnTo>
                    <a:pt x="130" y="132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01" name="Freeform 31"/>
            <p:cNvSpPr>
              <a:spLocks/>
            </p:cNvSpPr>
            <p:nvPr/>
          </p:nvSpPr>
          <p:spPr bwMode="auto">
            <a:xfrm>
              <a:off x="3971" y="1940"/>
              <a:ext cx="135" cy="317"/>
            </a:xfrm>
            <a:custGeom>
              <a:avLst/>
              <a:gdLst>
                <a:gd name="T0" fmla="*/ 133 w 135"/>
                <a:gd name="T1" fmla="*/ 99 h 317"/>
                <a:gd name="T2" fmla="*/ 126 w 135"/>
                <a:gd name="T3" fmla="*/ 73 h 317"/>
                <a:gd name="T4" fmla="*/ 119 w 135"/>
                <a:gd name="T5" fmla="*/ 59 h 317"/>
                <a:gd name="T6" fmla="*/ 114 w 135"/>
                <a:gd name="T7" fmla="*/ 59 h 317"/>
                <a:gd name="T8" fmla="*/ 112 w 135"/>
                <a:gd name="T9" fmla="*/ 54 h 317"/>
                <a:gd name="T10" fmla="*/ 109 w 135"/>
                <a:gd name="T11" fmla="*/ 57 h 317"/>
                <a:gd name="T12" fmla="*/ 104 w 135"/>
                <a:gd name="T13" fmla="*/ 54 h 317"/>
                <a:gd name="T14" fmla="*/ 100 w 135"/>
                <a:gd name="T15" fmla="*/ 57 h 317"/>
                <a:gd name="T16" fmla="*/ 93 w 135"/>
                <a:gd name="T17" fmla="*/ 52 h 317"/>
                <a:gd name="T18" fmla="*/ 83 w 135"/>
                <a:gd name="T19" fmla="*/ 47 h 317"/>
                <a:gd name="T20" fmla="*/ 85 w 135"/>
                <a:gd name="T21" fmla="*/ 38 h 317"/>
                <a:gd name="T22" fmla="*/ 88 w 135"/>
                <a:gd name="T23" fmla="*/ 28 h 317"/>
                <a:gd name="T24" fmla="*/ 90 w 135"/>
                <a:gd name="T25" fmla="*/ 19 h 317"/>
                <a:gd name="T26" fmla="*/ 83 w 135"/>
                <a:gd name="T27" fmla="*/ 14 h 317"/>
                <a:gd name="T28" fmla="*/ 67 w 135"/>
                <a:gd name="T29" fmla="*/ 14 h 317"/>
                <a:gd name="T30" fmla="*/ 57 w 135"/>
                <a:gd name="T31" fmla="*/ 2 h 317"/>
                <a:gd name="T32" fmla="*/ 43 w 135"/>
                <a:gd name="T33" fmla="*/ 24 h 317"/>
                <a:gd name="T34" fmla="*/ 41 w 135"/>
                <a:gd name="T35" fmla="*/ 33 h 317"/>
                <a:gd name="T36" fmla="*/ 29 w 135"/>
                <a:gd name="T37" fmla="*/ 43 h 317"/>
                <a:gd name="T38" fmla="*/ 22 w 135"/>
                <a:gd name="T39" fmla="*/ 45 h 317"/>
                <a:gd name="T40" fmla="*/ 19 w 135"/>
                <a:gd name="T41" fmla="*/ 35 h 317"/>
                <a:gd name="T42" fmla="*/ 19 w 135"/>
                <a:gd name="T43" fmla="*/ 33 h 317"/>
                <a:gd name="T44" fmla="*/ 5 w 135"/>
                <a:gd name="T45" fmla="*/ 35 h 317"/>
                <a:gd name="T46" fmla="*/ 7 w 135"/>
                <a:gd name="T47" fmla="*/ 50 h 317"/>
                <a:gd name="T48" fmla="*/ 7 w 135"/>
                <a:gd name="T49" fmla="*/ 59 h 317"/>
                <a:gd name="T50" fmla="*/ 7 w 135"/>
                <a:gd name="T51" fmla="*/ 69 h 317"/>
                <a:gd name="T52" fmla="*/ 7 w 135"/>
                <a:gd name="T53" fmla="*/ 76 h 317"/>
                <a:gd name="T54" fmla="*/ 7 w 135"/>
                <a:gd name="T55" fmla="*/ 80 h 317"/>
                <a:gd name="T56" fmla="*/ 5 w 135"/>
                <a:gd name="T57" fmla="*/ 80 h 317"/>
                <a:gd name="T58" fmla="*/ 3 w 135"/>
                <a:gd name="T59" fmla="*/ 83 h 317"/>
                <a:gd name="T60" fmla="*/ 0 w 135"/>
                <a:gd name="T61" fmla="*/ 87 h 317"/>
                <a:gd name="T62" fmla="*/ 0 w 135"/>
                <a:gd name="T63" fmla="*/ 111 h 317"/>
                <a:gd name="T64" fmla="*/ 7 w 135"/>
                <a:gd name="T65" fmla="*/ 137 h 317"/>
                <a:gd name="T66" fmla="*/ 10 w 135"/>
                <a:gd name="T67" fmla="*/ 142 h 317"/>
                <a:gd name="T68" fmla="*/ 12 w 135"/>
                <a:gd name="T69" fmla="*/ 151 h 317"/>
                <a:gd name="T70" fmla="*/ 12 w 135"/>
                <a:gd name="T71" fmla="*/ 192 h 317"/>
                <a:gd name="T72" fmla="*/ 22 w 135"/>
                <a:gd name="T73" fmla="*/ 215 h 317"/>
                <a:gd name="T74" fmla="*/ 29 w 135"/>
                <a:gd name="T75" fmla="*/ 241 h 317"/>
                <a:gd name="T76" fmla="*/ 36 w 135"/>
                <a:gd name="T77" fmla="*/ 293 h 317"/>
                <a:gd name="T78" fmla="*/ 36 w 135"/>
                <a:gd name="T79" fmla="*/ 315 h 317"/>
                <a:gd name="T80" fmla="*/ 43 w 135"/>
                <a:gd name="T81" fmla="*/ 310 h 317"/>
                <a:gd name="T82" fmla="*/ 45 w 135"/>
                <a:gd name="T83" fmla="*/ 301 h 317"/>
                <a:gd name="T84" fmla="*/ 48 w 135"/>
                <a:gd name="T85" fmla="*/ 293 h 317"/>
                <a:gd name="T86" fmla="*/ 69 w 135"/>
                <a:gd name="T87" fmla="*/ 308 h 317"/>
                <a:gd name="T88" fmla="*/ 74 w 135"/>
                <a:gd name="T89" fmla="*/ 308 h 317"/>
                <a:gd name="T90" fmla="*/ 81 w 135"/>
                <a:gd name="T91" fmla="*/ 312 h 317"/>
                <a:gd name="T92" fmla="*/ 83 w 135"/>
                <a:gd name="T93" fmla="*/ 310 h 317"/>
                <a:gd name="T94" fmla="*/ 85 w 135"/>
                <a:gd name="T95" fmla="*/ 298 h 317"/>
                <a:gd name="T96" fmla="*/ 88 w 135"/>
                <a:gd name="T97" fmla="*/ 286 h 317"/>
                <a:gd name="T98" fmla="*/ 100 w 135"/>
                <a:gd name="T99" fmla="*/ 289 h 317"/>
                <a:gd name="T100" fmla="*/ 102 w 135"/>
                <a:gd name="T101" fmla="*/ 282 h 317"/>
                <a:gd name="T102" fmla="*/ 102 w 135"/>
                <a:gd name="T103" fmla="*/ 258 h 317"/>
                <a:gd name="T104" fmla="*/ 97 w 135"/>
                <a:gd name="T105" fmla="*/ 237 h 317"/>
                <a:gd name="T106" fmla="*/ 97 w 135"/>
                <a:gd name="T107" fmla="*/ 211 h 317"/>
                <a:gd name="T108" fmla="*/ 104 w 135"/>
                <a:gd name="T109" fmla="*/ 196 h 317"/>
                <a:gd name="T110" fmla="*/ 104 w 135"/>
                <a:gd name="T111" fmla="*/ 180 h 317"/>
                <a:gd name="T112" fmla="*/ 119 w 135"/>
                <a:gd name="T113" fmla="*/ 185 h 317"/>
                <a:gd name="T114" fmla="*/ 128 w 135"/>
                <a:gd name="T115" fmla="*/ 166 h 317"/>
                <a:gd name="T116" fmla="*/ 133 w 135"/>
                <a:gd name="T117" fmla="*/ 14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5" h="317">
                  <a:moveTo>
                    <a:pt x="130" y="132"/>
                  </a:moveTo>
                  <a:lnTo>
                    <a:pt x="130" y="130"/>
                  </a:lnTo>
                  <a:lnTo>
                    <a:pt x="135" y="106"/>
                  </a:lnTo>
                  <a:lnTo>
                    <a:pt x="135" y="102"/>
                  </a:lnTo>
                  <a:lnTo>
                    <a:pt x="135" y="99"/>
                  </a:lnTo>
                  <a:lnTo>
                    <a:pt x="133" y="99"/>
                  </a:lnTo>
                  <a:lnTo>
                    <a:pt x="133" y="97"/>
                  </a:lnTo>
                  <a:lnTo>
                    <a:pt x="128" y="95"/>
                  </a:lnTo>
                  <a:lnTo>
                    <a:pt x="126" y="80"/>
                  </a:lnTo>
                  <a:lnTo>
                    <a:pt x="126" y="76"/>
                  </a:lnTo>
                  <a:lnTo>
                    <a:pt x="126" y="73"/>
                  </a:lnTo>
                  <a:lnTo>
                    <a:pt x="126" y="73"/>
                  </a:lnTo>
                  <a:lnTo>
                    <a:pt x="126" y="71"/>
                  </a:lnTo>
                  <a:lnTo>
                    <a:pt x="123" y="71"/>
                  </a:lnTo>
                  <a:lnTo>
                    <a:pt x="121" y="66"/>
                  </a:lnTo>
                  <a:lnTo>
                    <a:pt x="121" y="64"/>
                  </a:lnTo>
                  <a:lnTo>
                    <a:pt x="121" y="61"/>
                  </a:lnTo>
                  <a:lnTo>
                    <a:pt x="119" y="59"/>
                  </a:lnTo>
                  <a:lnTo>
                    <a:pt x="121" y="57"/>
                  </a:lnTo>
                  <a:lnTo>
                    <a:pt x="121" y="57"/>
                  </a:lnTo>
                  <a:lnTo>
                    <a:pt x="119" y="57"/>
                  </a:lnTo>
                  <a:lnTo>
                    <a:pt x="114" y="59"/>
                  </a:lnTo>
                  <a:lnTo>
                    <a:pt x="114" y="59"/>
                  </a:lnTo>
                  <a:lnTo>
                    <a:pt x="114" y="59"/>
                  </a:lnTo>
                  <a:lnTo>
                    <a:pt x="114" y="59"/>
                  </a:lnTo>
                  <a:lnTo>
                    <a:pt x="114" y="57"/>
                  </a:lnTo>
                  <a:lnTo>
                    <a:pt x="114" y="57"/>
                  </a:lnTo>
                  <a:lnTo>
                    <a:pt x="114" y="54"/>
                  </a:lnTo>
                  <a:lnTo>
                    <a:pt x="114" y="54"/>
                  </a:lnTo>
                  <a:lnTo>
                    <a:pt x="112" y="54"/>
                  </a:lnTo>
                  <a:lnTo>
                    <a:pt x="112" y="52"/>
                  </a:lnTo>
                  <a:lnTo>
                    <a:pt x="112" y="54"/>
                  </a:lnTo>
                  <a:lnTo>
                    <a:pt x="112" y="54"/>
                  </a:lnTo>
                  <a:lnTo>
                    <a:pt x="112" y="54"/>
                  </a:lnTo>
                  <a:lnTo>
                    <a:pt x="109" y="54"/>
                  </a:lnTo>
                  <a:lnTo>
                    <a:pt x="109" y="57"/>
                  </a:lnTo>
                  <a:lnTo>
                    <a:pt x="107" y="57"/>
                  </a:lnTo>
                  <a:lnTo>
                    <a:pt x="107" y="57"/>
                  </a:lnTo>
                  <a:lnTo>
                    <a:pt x="104" y="57"/>
                  </a:lnTo>
                  <a:lnTo>
                    <a:pt x="104" y="57"/>
                  </a:lnTo>
                  <a:lnTo>
                    <a:pt x="104" y="57"/>
                  </a:lnTo>
                  <a:lnTo>
                    <a:pt x="104" y="54"/>
                  </a:lnTo>
                  <a:lnTo>
                    <a:pt x="104" y="54"/>
                  </a:lnTo>
                  <a:lnTo>
                    <a:pt x="104" y="54"/>
                  </a:lnTo>
                  <a:lnTo>
                    <a:pt x="102" y="54"/>
                  </a:lnTo>
                  <a:lnTo>
                    <a:pt x="102" y="54"/>
                  </a:lnTo>
                  <a:lnTo>
                    <a:pt x="100" y="54"/>
                  </a:lnTo>
                  <a:lnTo>
                    <a:pt x="100" y="57"/>
                  </a:lnTo>
                  <a:lnTo>
                    <a:pt x="97" y="57"/>
                  </a:lnTo>
                  <a:lnTo>
                    <a:pt x="97" y="57"/>
                  </a:lnTo>
                  <a:lnTo>
                    <a:pt x="97" y="54"/>
                  </a:lnTo>
                  <a:lnTo>
                    <a:pt x="95" y="54"/>
                  </a:lnTo>
                  <a:lnTo>
                    <a:pt x="95" y="54"/>
                  </a:lnTo>
                  <a:lnTo>
                    <a:pt x="93" y="52"/>
                  </a:lnTo>
                  <a:lnTo>
                    <a:pt x="85" y="50"/>
                  </a:lnTo>
                  <a:lnTo>
                    <a:pt x="83" y="50"/>
                  </a:lnTo>
                  <a:lnTo>
                    <a:pt x="83" y="50"/>
                  </a:lnTo>
                  <a:lnTo>
                    <a:pt x="83" y="47"/>
                  </a:lnTo>
                  <a:lnTo>
                    <a:pt x="83" y="47"/>
                  </a:lnTo>
                  <a:lnTo>
                    <a:pt x="83" y="47"/>
                  </a:lnTo>
                  <a:lnTo>
                    <a:pt x="83" y="47"/>
                  </a:lnTo>
                  <a:lnTo>
                    <a:pt x="85" y="45"/>
                  </a:lnTo>
                  <a:lnTo>
                    <a:pt x="85" y="45"/>
                  </a:lnTo>
                  <a:lnTo>
                    <a:pt x="85" y="45"/>
                  </a:lnTo>
                  <a:lnTo>
                    <a:pt x="85" y="43"/>
                  </a:lnTo>
                  <a:lnTo>
                    <a:pt x="85" y="38"/>
                  </a:lnTo>
                  <a:lnTo>
                    <a:pt x="85" y="38"/>
                  </a:lnTo>
                  <a:lnTo>
                    <a:pt x="85" y="35"/>
                  </a:lnTo>
                  <a:lnTo>
                    <a:pt x="85" y="35"/>
                  </a:lnTo>
                  <a:lnTo>
                    <a:pt x="88" y="33"/>
                  </a:lnTo>
                  <a:lnTo>
                    <a:pt x="88" y="31"/>
                  </a:lnTo>
                  <a:lnTo>
                    <a:pt x="88" y="28"/>
                  </a:lnTo>
                  <a:lnTo>
                    <a:pt x="88" y="28"/>
                  </a:lnTo>
                  <a:lnTo>
                    <a:pt x="88" y="26"/>
                  </a:lnTo>
                  <a:lnTo>
                    <a:pt x="88" y="24"/>
                  </a:lnTo>
                  <a:lnTo>
                    <a:pt x="90" y="21"/>
                  </a:lnTo>
                  <a:lnTo>
                    <a:pt x="90" y="21"/>
                  </a:lnTo>
                  <a:lnTo>
                    <a:pt x="90" y="19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88" y="12"/>
                  </a:lnTo>
                  <a:lnTo>
                    <a:pt x="88" y="12"/>
                  </a:lnTo>
                  <a:lnTo>
                    <a:pt x="85" y="14"/>
                  </a:lnTo>
                  <a:lnTo>
                    <a:pt x="83" y="14"/>
                  </a:lnTo>
                  <a:lnTo>
                    <a:pt x="78" y="14"/>
                  </a:lnTo>
                  <a:lnTo>
                    <a:pt x="78" y="12"/>
                  </a:lnTo>
                  <a:lnTo>
                    <a:pt x="69" y="16"/>
                  </a:lnTo>
                  <a:lnTo>
                    <a:pt x="69" y="16"/>
                  </a:lnTo>
                  <a:lnTo>
                    <a:pt x="67" y="16"/>
                  </a:lnTo>
                  <a:lnTo>
                    <a:pt x="67" y="14"/>
                  </a:lnTo>
                  <a:lnTo>
                    <a:pt x="59" y="5"/>
                  </a:lnTo>
                  <a:lnTo>
                    <a:pt x="59" y="2"/>
                  </a:lnTo>
                  <a:lnTo>
                    <a:pt x="59" y="2"/>
                  </a:lnTo>
                  <a:lnTo>
                    <a:pt x="57" y="0"/>
                  </a:lnTo>
                  <a:lnTo>
                    <a:pt x="57" y="2"/>
                  </a:lnTo>
                  <a:lnTo>
                    <a:pt x="57" y="2"/>
                  </a:lnTo>
                  <a:lnTo>
                    <a:pt x="52" y="12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0" y="16"/>
                  </a:lnTo>
                  <a:lnTo>
                    <a:pt x="48" y="19"/>
                  </a:lnTo>
                  <a:lnTo>
                    <a:pt x="43" y="24"/>
                  </a:lnTo>
                  <a:lnTo>
                    <a:pt x="43" y="26"/>
                  </a:lnTo>
                  <a:lnTo>
                    <a:pt x="43" y="28"/>
                  </a:lnTo>
                  <a:lnTo>
                    <a:pt x="43" y="31"/>
                  </a:lnTo>
                  <a:lnTo>
                    <a:pt x="43" y="31"/>
                  </a:lnTo>
                  <a:lnTo>
                    <a:pt x="43" y="31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38" y="33"/>
                  </a:lnTo>
                  <a:lnTo>
                    <a:pt x="33" y="38"/>
                  </a:lnTo>
                  <a:lnTo>
                    <a:pt x="31" y="40"/>
                  </a:lnTo>
                  <a:lnTo>
                    <a:pt x="29" y="43"/>
                  </a:lnTo>
                  <a:lnTo>
                    <a:pt x="29" y="45"/>
                  </a:lnTo>
                  <a:lnTo>
                    <a:pt x="26" y="45"/>
                  </a:lnTo>
                  <a:lnTo>
                    <a:pt x="26" y="45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2" y="45"/>
                  </a:lnTo>
                  <a:lnTo>
                    <a:pt x="22" y="45"/>
                  </a:lnTo>
                  <a:lnTo>
                    <a:pt x="22" y="43"/>
                  </a:lnTo>
                  <a:lnTo>
                    <a:pt x="19" y="43"/>
                  </a:lnTo>
                  <a:lnTo>
                    <a:pt x="19" y="40"/>
                  </a:lnTo>
                  <a:lnTo>
                    <a:pt x="19" y="38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12" y="31"/>
                  </a:lnTo>
                  <a:lnTo>
                    <a:pt x="5" y="31"/>
                  </a:lnTo>
                  <a:lnTo>
                    <a:pt x="5" y="33"/>
                  </a:lnTo>
                  <a:lnTo>
                    <a:pt x="5" y="35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50"/>
                  </a:lnTo>
                  <a:lnTo>
                    <a:pt x="7" y="50"/>
                  </a:lnTo>
                  <a:lnTo>
                    <a:pt x="7" y="54"/>
                  </a:lnTo>
                  <a:lnTo>
                    <a:pt x="7" y="57"/>
                  </a:lnTo>
                  <a:lnTo>
                    <a:pt x="7" y="59"/>
                  </a:lnTo>
                  <a:lnTo>
                    <a:pt x="7" y="59"/>
                  </a:lnTo>
                  <a:lnTo>
                    <a:pt x="7" y="59"/>
                  </a:lnTo>
                  <a:lnTo>
                    <a:pt x="7" y="61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7" y="64"/>
                  </a:lnTo>
                  <a:lnTo>
                    <a:pt x="7" y="69"/>
                  </a:lnTo>
                  <a:lnTo>
                    <a:pt x="7" y="69"/>
                  </a:lnTo>
                  <a:lnTo>
                    <a:pt x="7" y="69"/>
                  </a:lnTo>
                  <a:lnTo>
                    <a:pt x="7" y="73"/>
                  </a:lnTo>
                  <a:lnTo>
                    <a:pt x="7" y="73"/>
                  </a:lnTo>
                  <a:lnTo>
                    <a:pt x="7" y="73"/>
                  </a:lnTo>
                  <a:lnTo>
                    <a:pt x="7" y="76"/>
                  </a:lnTo>
                  <a:lnTo>
                    <a:pt x="7" y="76"/>
                  </a:lnTo>
                  <a:lnTo>
                    <a:pt x="7" y="76"/>
                  </a:lnTo>
                  <a:lnTo>
                    <a:pt x="7" y="78"/>
                  </a:lnTo>
                  <a:lnTo>
                    <a:pt x="7" y="78"/>
                  </a:lnTo>
                  <a:lnTo>
                    <a:pt x="7" y="80"/>
                  </a:lnTo>
                  <a:lnTo>
                    <a:pt x="7" y="80"/>
                  </a:lnTo>
                  <a:lnTo>
                    <a:pt x="7" y="80"/>
                  </a:lnTo>
                  <a:lnTo>
                    <a:pt x="7" y="80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3" y="80"/>
                  </a:lnTo>
                  <a:lnTo>
                    <a:pt x="3" y="80"/>
                  </a:lnTo>
                  <a:lnTo>
                    <a:pt x="3" y="80"/>
                  </a:lnTo>
                  <a:lnTo>
                    <a:pt x="3" y="83"/>
                  </a:lnTo>
                  <a:lnTo>
                    <a:pt x="3" y="83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3" y="85"/>
                  </a:lnTo>
                  <a:lnTo>
                    <a:pt x="3" y="85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7"/>
                  </a:lnTo>
                  <a:lnTo>
                    <a:pt x="0" y="99"/>
                  </a:lnTo>
                  <a:lnTo>
                    <a:pt x="0" y="102"/>
                  </a:lnTo>
                  <a:lnTo>
                    <a:pt x="0" y="106"/>
                  </a:lnTo>
                  <a:lnTo>
                    <a:pt x="0" y="111"/>
                  </a:lnTo>
                  <a:lnTo>
                    <a:pt x="5" y="125"/>
                  </a:lnTo>
                  <a:lnTo>
                    <a:pt x="5" y="130"/>
                  </a:lnTo>
                  <a:lnTo>
                    <a:pt x="5" y="132"/>
                  </a:lnTo>
                  <a:lnTo>
                    <a:pt x="5" y="135"/>
                  </a:lnTo>
                  <a:lnTo>
                    <a:pt x="7" y="135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7" y="140"/>
                  </a:lnTo>
                  <a:lnTo>
                    <a:pt x="7" y="140"/>
                  </a:lnTo>
                  <a:lnTo>
                    <a:pt x="10" y="142"/>
                  </a:lnTo>
                  <a:lnTo>
                    <a:pt x="10" y="142"/>
                  </a:lnTo>
                  <a:lnTo>
                    <a:pt x="10" y="142"/>
                  </a:lnTo>
                  <a:lnTo>
                    <a:pt x="10" y="144"/>
                  </a:lnTo>
                  <a:lnTo>
                    <a:pt x="10" y="147"/>
                  </a:lnTo>
                  <a:lnTo>
                    <a:pt x="10" y="147"/>
                  </a:lnTo>
                  <a:lnTo>
                    <a:pt x="12" y="149"/>
                  </a:lnTo>
                  <a:lnTo>
                    <a:pt x="12" y="151"/>
                  </a:lnTo>
                  <a:lnTo>
                    <a:pt x="12" y="151"/>
                  </a:lnTo>
                  <a:lnTo>
                    <a:pt x="10" y="154"/>
                  </a:lnTo>
                  <a:lnTo>
                    <a:pt x="10" y="158"/>
                  </a:lnTo>
                  <a:lnTo>
                    <a:pt x="7" y="161"/>
                  </a:lnTo>
                  <a:lnTo>
                    <a:pt x="7" y="166"/>
                  </a:lnTo>
                  <a:lnTo>
                    <a:pt x="12" y="182"/>
                  </a:lnTo>
                  <a:lnTo>
                    <a:pt x="12" y="192"/>
                  </a:lnTo>
                  <a:lnTo>
                    <a:pt x="12" y="196"/>
                  </a:lnTo>
                  <a:lnTo>
                    <a:pt x="14" y="199"/>
                  </a:lnTo>
                  <a:lnTo>
                    <a:pt x="17" y="201"/>
                  </a:lnTo>
                  <a:lnTo>
                    <a:pt x="19" y="203"/>
                  </a:lnTo>
                  <a:lnTo>
                    <a:pt x="22" y="213"/>
                  </a:lnTo>
                  <a:lnTo>
                    <a:pt x="22" y="215"/>
                  </a:lnTo>
                  <a:lnTo>
                    <a:pt x="22" y="218"/>
                  </a:lnTo>
                  <a:lnTo>
                    <a:pt x="26" y="220"/>
                  </a:lnTo>
                  <a:lnTo>
                    <a:pt x="26" y="222"/>
                  </a:lnTo>
                  <a:lnTo>
                    <a:pt x="26" y="225"/>
                  </a:lnTo>
                  <a:lnTo>
                    <a:pt x="29" y="234"/>
                  </a:lnTo>
                  <a:lnTo>
                    <a:pt x="29" y="241"/>
                  </a:lnTo>
                  <a:lnTo>
                    <a:pt x="29" y="244"/>
                  </a:lnTo>
                  <a:lnTo>
                    <a:pt x="31" y="248"/>
                  </a:lnTo>
                  <a:lnTo>
                    <a:pt x="31" y="248"/>
                  </a:lnTo>
                  <a:lnTo>
                    <a:pt x="36" y="291"/>
                  </a:lnTo>
                  <a:lnTo>
                    <a:pt x="36" y="293"/>
                  </a:lnTo>
                  <a:lnTo>
                    <a:pt x="36" y="293"/>
                  </a:lnTo>
                  <a:lnTo>
                    <a:pt x="33" y="293"/>
                  </a:lnTo>
                  <a:lnTo>
                    <a:pt x="31" y="296"/>
                  </a:lnTo>
                  <a:lnTo>
                    <a:pt x="36" y="303"/>
                  </a:lnTo>
                  <a:lnTo>
                    <a:pt x="36" y="312"/>
                  </a:lnTo>
                  <a:lnTo>
                    <a:pt x="36" y="312"/>
                  </a:lnTo>
                  <a:lnTo>
                    <a:pt x="36" y="315"/>
                  </a:lnTo>
                  <a:lnTo>
                    <a:pt x="38" y="312"/>
                  </a:lnTo>
                  <a:lnTo>
                    <a:pt x="38" y="312"/>
                  </a:lnTo>
                  <a:lnTo>
                    <a:pt x="38" y="312"/>
                  </a:lnTo>
                  <a:lnTo>
                    <a:pt x="41" y="312"/>
                  </a:lnTo>
                  <a:lnTo>
                    <a:pt x="41" y="310"/>
                  </a:lnTo>
                  <a:lnTo>
                    <a:pt x="43" y="310"/>
                  </a:lnTo>
                  <a:lnTo>
                    <a:pt x="43" y="310"/>
                  </a:lnTo>
                  <a:lnTo>
                    <a:pt x="45" y="308"/>
                  </a:lnTo>
                  <a:lnTo>
                    <a:pt x="45" y="308"/>
                  </a:lnTo>
                  <a:lnTo>
                    <a:pt x="45" y="305"/>
                  </a:lnTo>
                  <a:lnTo>
                    <a:pt x="45" y="303"/>
                  </a:lnTo>
                  <a:lnTo>
                    <a:pt x="45" y="301"/>
                  </a:lnTo>
                  <a:lnTo>
                    <a:pt x="48" y="298"/>
                  </a:lnTo>
                  <a:lnTo>
                    <a:pt x="48" y="298"/>
                  </a:lnTo>
                  <a:lnTo>
                    <a:pt x="48" y="301"/>
                  </a:lnTo>
                  <a:lnTo>
                    <a:pt x="48" y="298"/>
                  </a:lnTo>
                  <a:lnTo>
                    <a:pt x="48" y="298"/>
                  </a:lnTo>
                  <a:lnTo>
                    <a:pt x="48" y="293"/>
                  </a:lnTo>
                  <a:lnTo>
                    <a:pt x="48" y="293"/>
                  </a:lnTo>
                  <a:lnTo>
                    <a:pt x="50" y="291"/>
                  </a:lnTo>
                  <a:lnTo>
                    <a:pt x="52" y="293"/>
                  </a:lnTo>
                  <a:lnTo>
                    <a:pt x="59" y="298"/>
                  </a:lnTo>
                  <a:lnTo>
                    <a:pt x="67" y="305"/>
                  </a:lnTo>
                  <a:lnTo>
                    <a:pt x="69" y="308"/>
                  </a:lnTo>
                  <a:lnTo>
                    <a:pt x="69" y="312"/>
                  </a:lnTo>
                  <a:lnTo>
                    <a:pt x="69" y="315"/>
                  </a:lnTo>
                  <a:lnTo>
                    <a:pt x="71" y="317"/>
                  </a:lnTo>
                  <a:lnTo>
                    <a:pt x="74" y="315"/>
                  </a:lnTo>
                  <a:lnTo>
                    <a:pt x="74" y="312"/>
                  </a:lnTo>
                  <a:lnTo>
                    <a:pt x="74" y="308"/>
                  </a:lnTo>
                  <a:lnTo>
                    <a:pt x="76" y="308"/>
                  </a:lnTo>
                  <a:lnTo>
                    <a:pt x="78" y="310"/>
                  </a:lnTo>
                  <a:lnTo>
                    <a:pt x="81" y="312"/>
                  </a:lnTo>
                  <a:lnTo>
                    <a:pt x="81" y="312"/>
                  </a:lnTo>
                  <a:lnTo>
                    <a:pt x="81" y="312"/>
                  </a:lnTo>
                  <a:lnTo>
                    <a:pt x="81" y="312"/>
                  </a:lnTo>
                  <a:lnTo>
                    <a:pt x="83" y="312"/>
                  </a:lnTo>
                  <a:lnTo>
                    <a:pt x="83" y="312"/>
                  </a:lnTo>
                  <a:lnTo>
                    <a:pt x="83" y="312"/>
                  </a:lnTo>
                  <a:lnTo>
                    <a:pt x="83" y="310"/>
                  </a:lnTo>
                  <a:lnTo>
                    <a:pt x="83" y="310"/>
                  </a:lnTo>
                  <a:lnTo>
                    <a:pt x="83" y="310"/>
                  </a:lnTo>
                  <a:lnTo>
                    <a:pt x="83" y="308"/>
                  </a:lnTo>
                  <a:lnTo>
                    <a:pt x="81" y="305"/>
                  </a:lnTo>
                  <a:lnTo>
                    <a:pt x="81" y="305"/>
                  </a:lnTo>
                  <a:lnTo>
                    <a:pt x="81" y="303"/>
                  </a:lnTo>
                  <a:lnTo>
                    <a:pt x="83" y="298"/>
                  </a:lnTo>
                  <a:lnTo>
                    <a:pt x="85" y="298"/>
                  </a:lnTo>
                  <a:lnTo>
                    <a:pt x="85" y="298"/>
                  </a:lnTo>
                  <a:lnTo>
                    <a:pt x="88" y="296"/>
                  </a:lnTo>
                  <a:lnTo>
                    <a:pt x="88" y="296"/>
                  </a:lnTo>
                  <a:lnTo>
                    <a:pt x="88" y="289"/>
                  </a:lnTo>
                  <a:lnTo>
                    <a:pt x="88" y="286"/>
                  </a:lnTo>
                  <a:lnTo>
                    <a:pt x="88" y="286"/>
                  </a:lnTo>
                  <a:lnTo>
                    <a:pt x="90" y="286"/>
                  </a:lnTo>
                  <a:lnTo>
                    <a:pt x="90" y="286"/>
                  </a:lnTo>
                  <a:lnTo>
                    <a:pt x="93" y="286"/>
                  </a:lnTo>
                  <a:lnTo>
                    <a:pt x="95" y="286"/>
                  </a:lnTo>
                  <a:lnTo>
                    <a:pt x="97" y="289"/>
                  </a:lnTo>
                  <a:lnTo>
                    <a:pt x="100" y="289"/>
                  </a:lnTo>
                  <a:lnTo>
                    <a:pt x="102" y="289"/>
                  </a:lnTo>
                  <a:lnTo>
                    <a:pt x="100" y="284"/>
                  </a:lnTo>
                  <a:lnTo>
                    <a:pt x="100" y="282"/>
                  </a:lnTo>
                  <a:lnTo>
                    <a:pt x="100" y="282"/>
                  </a:lnTo>
                  <a:lnTo>
                    <a:pt x="100" y="282"/>
                  </a:lnTo>
                  <a:lnTo>
                    <a:pt x="102" y="282"/>
                  </a:lnTo>
                  <a:lnTo>
                    <a:pt x="104" y="282"/>
                  </a:lnTo>
                  <a:lnTo>
                    <a:pt x="104" y="279"/>
                  </a:lnTo>
                  <a:lnTo>
                    <a:pt x="104" y="279"/>
                  </a:lnTo>
                  <a:lnTo>
                    <a:pt x="104" y="277"/>
                  </a:lnTo>
                  <a:lnTo>
                    <a:pt x="104" y="263"/>
                  </a:lnTo>
                  <a:lnTo>
                    <a:pt x="102" y="258"/>
                  </a:lnTo>
                  <a:lnTo>
                    <a:pt x="100" y="253"/>
                  </a:lnTo>
                  <a:lnTo>
                    <a:pt x="97" y="251"/>
                  </a:lnTo>
                  <a:lnTo>
                    <a:pt x="97" y="248"/>
                  </a:lnTo>
                  <a:lnTo>
                    <a:pt x="97" y="244"/>
                  </a:lnTo>
                  <a:lnTo>
                    <a:pt x="97" y="239"/>
                  </a:lnTo>
                  <a:lnTo>
                    <a:pt x="97" y="237"/>
                  </a:lnTo>
                  <a:lnTo>
                    <a:pt x="97" y="234"/>
                  </a:lnTo>
                  <a:lnTo>
                    <a:pt x="95" y="229"/>
                  </a:lnTo>
                  <a:lnTo>
                    <a:pt x="93" y="227"/>
                  </a:lnTo>
                  <a:lnTo>
                    <a:pt x="93" y="225"/>
                  </a:lnTo>
                  <a:lnTo>
                    <a:pt x="95" y="215"/>
                  </a:lnTo>
                  <a:lnTo>
                    <a:pt x="97" y="211"/>
                  </a:lnTo>
                  <a:lnTo>
                    <a:pt x="100" y="213"/>
                  </a:lnTo>
                  <a:lnTo>
                    <a:pt x="100" y="208"/>
                  </a:lnTo>
                  <a:lnTo>
                    <a:pt x="104" y="203"/>
                  </a:lnTo>
                  <a:lnTo>
                    <a:pt x="104" y="201"/>
                  </a:lnTo>
                  <a:lnTo>
                    <a:pt x="107" y="199"/>
                  </a:lnTo>
                  <a:lnTo>
                    <a:pt x="104" y="196"/>
                  </a:lnTo>
                  <a:lnTo>
                    <a:pt x="102" y="192"/>
                  </a:lnTo>
                  <a:lnTo>
                    <a:pt x="102" y="189"/>
                  </a:lnTo>
                  <a:lnTo>
                    <a:pt x="102" y="187"/>
                  </a:lnTo>
                  <a:lnTo>
                    <a:pt x="102" y="182"/>
                  </a:lnTo>
                  <a:lnTo>
                    <a:pt x="102" y="180"/>
                  </a:lnTo>
                  <a:lnTo>
                    <a:pt x="104" y="180"/>
                  </a:lnTo>
                  <a:lnTo>
                    <a:pt x="107" y="180"/>
                  </a:lnTo>
                  <a:lnTo>
                    <a:pt x="109" y="182"/>
                  </a:lnTo>
                  <a:lnTo>
                    <a:pt x="112" y="185"/>
                  </a:lnTo>
                  <a:lnTo>
                    <a:pt x="114" y="187"/>
                  </a:lnTo>
                  <a:lnTo>
                    <a:pt x="116" y="187"/>
                  </a:lnTo>
                  <a:lnTo>
                    <a:pt x="119" y="185"/>
                  </a:lnTo>
                  <a:lnTo>
                    <a:pt x="121" y="182"/>
                  </a:lnTo>
                  <a:lnTo>
                    <a:pt x="123" y="180"/>
                  </a:lnTo>
                  <a:lnTo>
                    <a:pt x="128" y="170"/>
                  </a:lnTo>
                  <a:lnTo>
                    <a:pt x="128" y="168"/>
                  </a:lnTo>
                  <a:lnTo>
                    <a:pt x="128" y="168"/>
                  </a:lnTo>
                  <a:lnTo>
                    <a:pt x="128" y="166"/>
                  </a:lnTo>
                  <a:lnTo>
                    <a:pt x="128" y="156"/>
                  </a:lnTo>
                  <a:lnTo>
                    <a:pt x="128" y="151"/>
                  </a:lnTo>
                  <a:lnTo>
                    <a:pt x="128" y="149"/>
                  </a:lnTo>
                  <a:lnTo>
                    <a:pt x="130" y="147"/>
                  </a:lnTo>
                  <a:lnTo>
                    <a:pt x="130" y="144"/>
                  </a:lnTo>
                  <a:lnTo>
                    <a:pt x="133" y="144"/>
                  </a:lnTo>
                  <a:lnTo>
                    <a:pt x="133" y="142"/>
                  </a:lnTo>
                  <a:lnTo>
                    <a:pt x="133" y="142"/>
                  </a:lnTo>
                  <a:lnTo>
                    <a:pt x="130" y="132"/>
                  </a:lnTo>
                  <a:close/>
                </a:path>
              </a:pathLst>
            </a:custGeom>
            <a:noFill/>
            <a:ln w="2" cap="rnd">
              <a:solidFill>
                <a:srgbClr val="F9F9F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02" name="Freeform 32"/>
            <p:cNvSpPr>
              <a:spLocks/>
            </p:cNvSpPr>
            <p:nvPr/>
          </p:nvSpPr>
          <p:spPr bwMode="auto">
            <a:xfrm>
              <a:off x="3690" y="1736"/>
              <a:ext cx="345" cy="140"/>
            </a:xfrm>
            <a:custGeom>
              <a:avLst/>
              <a:gdLst>
                <a:gd name="T0" fmla="*/ 343 w 345"/>
                <a:gd name="T1" fmla="*/ 104 h 140"/>
                <a:gd name="T2" fmla="*/ 340 w 345"/>
                <a:gd name="T3" fmla="*/ 95 h 140"/>
                <a:gd name="T4" fmla="*/ 329 w 345"/>
                <a:gd name="T5" fmla="*/ 83 h 140"/>
                <a:gd name="T6" fmla="*/ 319 w 345"/>
                <a:gd name="T7" fmla="*/ 78 h 140"/>
                <a:gd name="T8" fmla="*/ 326 w 345"/>
                <a:gd name="T9" fmla="*/ 69 h 140"/>
                <a:gd name="T10" fmla="*/ 329 w 345"/>
                <a:gd name="T11" fmla="*/ 62 h 140"/>
                <a:gd name="T12" fmla="*/ 322 w 345"/>
                <a:gd name="T13" fmla="*/ 67 h 140"/>
                <a:gd name="T14" fmla="*/ 300 w 345"/>
                <a:gd name="T15" fmla="*/ 48 h 140"/>
                <a:gd name="T16" fmla="*/ 291 w 345"/>
                <a:gd name="T17" fmla="*/ 45 h 140"/>
                <a:gd name="T18" fmla="*/ 272 w 345"/>
                <a:gd name="T19" fmla="*/ 52 h 140"/>
                <a:gd name="T20" fmla="*/ 269 w 345"/>
                <a:gd name="T21" fmla="*/ 36 h 140"/>
                <a:gd name="T22" fmla="*/ 274 w 345"/>
                <a:gd name="T23" fmla="*/ 19 h 140"/>
                <a:gd name="T24" fmla="*/ 281 w 345"/>
                <a:gd name="T25" fmla="*/ 5 h 140"/>
                <a:gd name="T26" fmla="*/ 265 w 345"/>
                <a:gd name="T27" fmla="*/ 3 h 140"/>
                <a:gd name="T28" fmla="*/ 241 w 345"/>
                <a:gd name="T29" fmla="*/ 7 h 140"/>
                <a:gd name="T30" fmla="*/ 222 w 345"/>
                <a:gd name="T31" fmla="*/ 7 h 140"/>
                <a:gd name="T32" fmla="*/ 217 w 345"/>
                <a:gd name="T33" fmla="*/ 19 h 140"/>
                <a:gd name="T34" fmla="*/ 210 w 345"/>
                <a:gd name="T35" fmla="*/ 17 h 140"/>
                <a:gd name="T36" fmla="*/ 206 w 345"/>
                <a:gd name="T37" fmla="*/ 7 h 140"/>
                <a:gd name="T38" fmla="*/ 196 w 345"/>
                <a:gd name="T39" fmla="*/ 19 h 140"/>
                <a:gd name="T40" fmla="*/ 194 w 345"/>
                <a:gd name="T41" fmla="*/ 26 h 140"/>
                <a:gd name="T42" fmla="*/ 184 w 345"/>
                <a:gd name="T43" fmla="*/ 31 h 140"/>
                <a:gd name="T44" fmla="*/ 163 w 345"/>
                <a:gd name="T45" fmla="*/ 48 h 140"/>
                <a:gd name="T46" fmla="*/ 161 w 345"/>
                <a:gd name="T47" fmla="*/ 31 h 140"/>
                <a:gd name="T48" fmla="*/ 144 w 345"/>
                <a:gd name="T49" fmla="*/ 31 h 140"/>
                <a:gd name="T50" fmla="*/ 142 w 345"/>
                <a:gd name="T51" fmla="*/ 26 h 140"/>
                <a:gd name="T52" fmla="*/ 134 w 345"/>
                <a:gd name="T53" fmla="*/ 22 h 140"/>
                <a:gd name="T54" fmla="*/ 116 w 345"/>
                <a:gd name="T55" fmla="*/ 19 h 140"/>
                <a:gd name="T56" fmla="*/ 108 w 345"/>
                <a:gd name="T57" fmla="*/ 17 h 140"/>
                <a:gd name="T58" fmla="*/ 94 w 345"/>
                <a:gd name="T59" fmla="*/ 19 h 140"/>
                <a:gd name="T60" fmla="*/ 90 w 345"/>
                <a:gd name="T61" fmla="*/ 19 h 140"/>
                <a:gd name="T62" fmla="*/ 85 w 345"/>
                <a:gd name="T63" fmla="*/ 22 h 140"/>
                <a:gd name="T64" fmla="*/ 78 w 345"/>
                <a:gd name="T65" fmla="*/ 12 h 140"/>
                <a:gd name="T66" fmla="*/ 63 w 345"/>
                <a:gd name="T67" fmla="*/ 12 h 140"/>
                <a:gd name="T68" fmla="*/ 37 w 345"/>
                <a:gd name="T69" fmla="*/ 17 h 140"/>
                <a:gd name="T70" fmla="*/ 26 w 345"/>
                <a:gd name="T71" fmla="*/ 31 h 140"/>
                <a:gd name="T72" fmla="*/ 19 w 345"/>
                <a:gd name="T73" fmla="*/ 43 h 140"/>
                <a:gd name="T74" fmla="*/ 16 w 345"/>
                <a:gd name="T75" fmla="*/ 55 h 140"/>
                <a:gd name="T76" fmla="*/ 23 w 345"/>
                <a:gd name="T77" fmla="*/ 64 h 140"/>
                <a:gd name="T78" fmla="*/ 14 w 345"/>
                <a:gd name="T79" fmla="*/ 69 h 140"/>
                <a:gd name="T80" fmla="*/ 9 w 345"/>
                <a:gd name="T81" fmla="*/ 81 h 140"/>
                <a:gd name="T82" fmla="*/ 0 w 345"/>
                <a:gd name="T83" fmla="*/ 97 h 140"/>
                <a:gd name="T84" fmla="*/ 54 w 345"/>
                <a:gd name="T85" fmla="*/ 116 h 140"/>
                <a:gd name="T86" fmla="*/ 97 w 345"/>
                <a:gd name="T87" fmla="*/ 119 h 140"/>
                <a:gd name="T88" fmla="*/ 108 w 345"/>
                <a:gd name="T89" fmla="*/ 119 h 140"/>
                <a:gd name="T90" fmla="*/ 134 w 345"/>
                <a:gd name="T91" fmla="*/ 119 h 140"/>
                <a:gd name="T92" fmla="*/ 187 w 345"/>
                <a:gd name="T93" fmla="*/ 121 h 140"/>
                <a:gd name="T94" fmla="*/ 201 w 345"/>
                <a:gd name="T95" fmla="*/ 119 h 140"/>
                <a:gd name="T96" fmla="*/ 213 w 345"/>
                <a:gd name="T97" fmla="*/ 123 h 140"/>
                <a:gd name="T98" fmla="*/ 220 w 345"/>
                <a:gd name="T99" fmla="*/ 119 h 140"/>
                <a:gd name="T100" fmla="*/ 253 w 345"/>
                <a:gd name="T101" fmla="*/ 116 h 140"/>
                <a:gd name="T102" fmla="*/ 265 w 345"/>
                <a:gd name="T103" fmla="*/ 123 h 140"/>
                <a:gd name="T104" fmla="*/ 274 w 345"/>
                <a:gd name="T105" fmla="*/ 126 h 140"/>
                <a:gd name="T106" fmla="*/ 288 w 345"/>
                <a:gd name="T107" fmla="*/ 133 h 140"/>
                <a:gd name="T108" fmla="*/ 310 w 345"/>
                <a:gd name="T109" fmla="*/ 126 h 140"/>
                <a:gd name="T110" fmla="*/ 317 w 345"/>
                <a:gd name="T111" fmla="*/ 121 h 140"/>
                <a:gd name="T112" fmla="*/ 343 w 345"/>
                <a:gd name="T113" fmla="*/ 11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45" h="140">
                  <a:moveTo>
                    <a:pt x="345" y="109"/>
                  </a:moveTo>
                  <a:lnTo>
                    <a:pt x="343" y="107"/>
                  </a:lnTo>
                  <a:lnTo>
                    <a:pt x="343" y="107"/>
                  </a:lnTo>
                  <a:lnTo>
                    <a:pt x="343" y="107"/>
                  </a:lnTo>
                  <a:lnTo>
                    <a:pt x="343" y="104"/>
                  </a:lnTo>
                  <a:lnTo>
                    <a:pt x="343" y="104"/>
                  </a:lnTo>
                  <a:lnTo>
                    <a:pt x="343" y="104"/>
                  </a:lnTo>
                  <a:lnTo>
                    <a:pt x="343" y="102"/>
                  </a:lnTo>
                  <a:lnTo>
                    <a:pt x="343" y="102"/>
                  </a:lnTo>
                  <a:lnTo>
                    <a:pt x="343" y="100"/>
                  </a:lnTo>
                  <a:lnTo>
                    <a:pt x="343" y="97"/>
                  </a:lnTo>
                  <a:lnTo>
                    <a:pt x="343" y="97"/>
                  </a:lnTo>
                  <a:lnTo>
                    <a:pt x="343" y="95"/>
                  </a:lnTo>
                  <a:lnTo>
                    <a:pt x="340" y="95"/>
                  </a:lnTo>
                  <a:lnTo>
                    <a:pt x="338" y="93"/>
                  </a:lnTo>
                  <a:lnTo>
                    <a:pt x="338" y="93"/>
                  </a:lnTo>
                  <a:lnTo>
                    <a:pt x="336" y="90"/>
                  </a:lnTo>
                  <a:lnTo>
                    <a:pt x="331" y="86"/>
                  </a:lnTo>
                  <a:lnTo>
                    <a:pt x="331" y="86"/>
                  </a:lnTo>
                  <a:lnTo>
                    <a:pt x="331" y="86"/>
                  </a:lnTo>
                  <a:lnTo>
                    <a:pt x="329" y="83"/>
                  </a:lnTo>
                  <a:lnTo>
                    <a:pt x="324" y="83"/>
                  </a:lnTo>
                  <a:lnTo>
                    <a:pt x="324" y="83"/>
                  </a:lnTo>
                  <a:lnTo>
                    <a:pt x="324" y="81"/>
                  </a:lnTo>
                  <a:lnTo>
                    <a:pt x="324" y="81"/>
                  </a:lnTo>
                  <a:lnTo>
                    <a:pt x="322" y="78"/>
                  </a:lnTo>
                  <a:lnTo>
                    <a:pt x="319" y="78"/>
                  </a:lnTo>
                  <a:lnTo>
                    <a:pt x="319" y="78"/>
                  </a:lnTo>
                  <a:lnTo>
                    <a:pt x="319" y="76"/>
                  </a:lnTo>
                  <a:lnTo>
                    <a:pt x="319" y="76"/>
                  </a:lnTo>
                  <a:lnTo>
                    <a:pt x="322" y="74"/>
                  </a:lnTo>
                  <a:lnTo>
                    <a:pt x="324" y="74"/>
                  </a:lnTo>
                  <a:lnTo>
                    <a:pt x="324" y="71"/>
                  </a:lnTo>
                  <a:lnTo>
                    <a:pt x="326" y="71"/>
                  </a:lnTo>
                  <a:lnTo>
                    <a:pt x="326" y="69"/>
                  </a:lnTo>
                  <a:lnTo>
                    <a:pt x="326" y="67"/>
                  </a:lnTo>
                  <a:lnTo>
                    <a:pt x="329" y="67"/>
                  </a:lnTo>
                  <a:lnTo>
                    <a:pt x="329" y="67"/>
                  </a:lnTo>
                  <a:lnTo>
                    <a:pt x="329" y="64"/>
                  </a:lnTo>
                  <a:lnTo>
                    <a:pt x="331" y="64"/>
                  </a:lnTo>
                  <a:lnTo>
                    <a:pt x="331" y="62"/>
                  </a:lnTo>
                  <a:lnTo>
                    <a:pt x="329" y="62"/>
                  </a:lnTo>
                  <a:lnTo>
                    <a:pt x="329" y="62"/>
                  </a:lnTo>
                  <a:lnTo>
                    <a:pt x="329" y="62"/>
                  </a:lnTo>
                  <a:lnTo>
                    <a:pt x="326" y="62"/>
                  </a:lnTo>
                  <a:lnTo>
                    <a:pt x="326" y="62"/>
                  </a:lnTo>
                  <a:lnTo>
                    <a:pt x="324" y="64"/>
                  </a:lnTo>
                  <a:lnTo>
                    <a:pt x="322" y="64"/>
                  </a:lnTo>
                  <a:lnTo>
                    <a:pt x="322" y="67"/>
                  </a:lnTo>
                  <a:lnTo>
                    <a:pt x="322" y="67"/>
                  </a:lnTo>
                  <a:lnTo>
                    <a:pt x="319" y="67"/>
                  </a:lnTo>
                  <a:lnTo>
                    <a:pt x="319" y="64"/>
                  </a:lnTo>
                  <a:lnTo>
                    <a:pt x="319" y="64"/>
                  </a:lnTo>
                  <a:lnTo>
                    <a:pt x="312" y="55"/>
                  </a:lnTo>
                  <a:lnTo>
                    <a:pt x="307" y="50"/>
                  </a:lnTo>
                  <a:lnTo>
                    <a:pt x="300" y="48"/>
                  </a:lnTo>
                  <a:lnTo>
                    <a:pt x="300" y="45"/>
                  </a:lnTo>
                  <a:lnTo>
                    <a:pt x="298" y="43"/>
                  </a:lnTo>
                  <a:lnTo>
                    <a:pt x="295" y="43"/>
                  </a:lnTo>
                  <a:lnTo>
                    <a:pt x="293" y="43"/>
                  </a:lnTo>
                  <a:lnTo>
                    <a:pt x="293" y="43"/>
                  </a:lnTo>
                  <a:lnTo>
                    <a:pt x="291" y="45"/>
                  </a:lnTo>
                  <a:lnTo>
                    <a:pt x="291" y="45"/>
                  </a:lnTo>
                  <a:lnTo>
                    <a:pt x="288" y="48"/>
                  </a:lnTo>
                  <a:lnTo>
                    <a:pt x="281" y="48"/>
                  </a:lnTo>
                  <a:lnTo>
                    <a:pt x="277" y="50"/>
                  </a:lnTo>
                  <a:lnTo>
                    <a:pt x="274" y="50"/>
                  </a:lnTo>
                  <a:lnTo>
                    <a:pt x="274" y="52"/>
                  </a:lnTo>
                  <a:lnTo>
                    <a:pt x="272" y="52"/>
                  </a:lnTo>
                  <a:lnTo>
                    <a:pt x="272" y="52"/>
                  </a:lnTo>
                  <a:lnTo>
                    <a:pt x="272" y="52"/>
                  </a:lnTo>
                  <a:lnTo>
                    <a:pt x="272" y="50"/>
                  </a:lnTo>
                  <a:lnTo>
                    <a:pt x="272" y="43"/>
                  </a:lnTo>
                  <a:lnTo>
                    <a:pt x="272" y="41"/>
                  </a:lnTo>
                  <a:lnTo>
                    <a:pt x="272" y="41"/>
                  </a:lnTo>
                  <a:lnTo>
                    <a:pt x="272" y="38"/>
                  </a:lnTo>
                  <a:lnTo>
                    <a:pt x="269" y="36"/>
                  </a:lnTo>
                  <a:lnTo>
                    <a:pt x="272" y="36"/>
                  </a:lnTo>
                  <a:lnTo>
                    <a:pt x="272" y="31"/>
                  </a:lnTo>
                  <a:lnTo>
                    <a:pt x="274" y="26"/>
                  </a:lnTo>
                  <a:lnTo>
                    <a:pt x="277" y="24"/>
                  </a:lnTo>
                  <a:lnTo>
                    <a:pt x="277" y="22"/>
                  </a:lnTo>
                  <a:lnTo>
                    <a:pt x="277" y="19"/>
                  </a:lnTo>
                  <a:lnTo>
                    <a:pt x="274" y="19"/>
                  </a:lnTo>
                  <a:lnTo>
                    <a:pt x="272" y="19"/>
                  </a:lnTo>
                  <a:lnTo>
                    <a:pt x="272" y="17"/>
                  </a:lnTo>
                  <a:lnTo>
                    <a:pt x="272" y="17"/>
                  </a:lnTo>
                  <a:lnTo>
                    <a:pt x="272" y="15"/>
                  </a:lnTo>
                  <a:lnTo>
                    <a:pt x="272" y="15"/>
                  </a:lnTo>
                  <a:lnTo>
                    <a:pt x="272" y="15"/>
                  </a:lnTo>
                  <a:lnTo>
                    <a:pt x="281" y="5"/>
                  </a:lnTo>
                  <a:lnTo>
                    <a:pt x="284" y="3"/>
                  </a:lnTo>
                  <a:lnTo>
                    <a:pt x="281" y="3"/>
                  </a:lnTo>
                  <a:lnTo>
                    <a:pt x="281" y="3"/>
                  </a:lnTo>
                  <a:lnTo>
                    <a:pt x="281" y="3"/>
                  </a:lnTo>
                  <a:lnTo>
                    <a:pt x="269" y="0"/>
                  </a:lnTo>
                  <a:lnTo>
                    <a:pt x="269" y="3"/>
                  </a:lnTo>
                  <a:lnTo>
                    <a:pt x="265" y="3"/>
                  </a:lnTo>
                  <a:lnTo>
                    <a:pt x="258" y="5"/>
                  </a:lnTo>
                  <a:lnTo>
                    <a:pt x="258" y="5"/>
                  </a:lnTo>
                  <a:lnTo>
                    <a:pt x="255" y="5"/>
                  </a:lnTo>
                  <a:lnTo>
                    <a:pt x="253" y="5"/>
                  </a:lnTo>
                  <a:lnTo>
                    <a:pt x="246" y="7"/>
                  </a:lnTo>
                  <a:lnTo>
                    <a:pt x="243" y="7"/>
                  </a:lnTo>
                  <a:lnTo>
                    <a:pt x="241" y="7"/>
                  </a:lnTo>
                  <a:lnTo>
                    <a:pt x="239" y="7"/>
                  </a:lnTo>
                  <a:lnTo>
                    <a:pt x="239" y="5"/>
                  </a:lnTo>
                  <a:lnTo>
                    <a:pt x="234" y="3"/>
                  </a:lnTo>
                  <a:lnTo>
                    <a:pt x="232" y="0"/>
                  </a:lnTo>
                  <a:lnTo>
                    <a:pt x="229" y="0"/>
                  </a:lnTo>
                  <a:lnTo>
                    <a:pt x="227" y="3"/>
                  </a:lnTo>
                  <a:lnTo>
                    <a:pt x="222" y="7"/>
                  </a:lnTo>
                  <a:lnTo>
                    <a:pt x="222" y="7"/>
                  </a:lnTo>
                  <a:lnTo>
                    <a:pt x="222" y="10"/>
                  </a:lnTo>
                  <a:lnTo>
                    <a:pt x="222" y="12"/>
                  </a:lnTo>
                  <a:lnTo>
                    <a:pt x="220" y="15"/>
                  </a:lnTo>
                  <a:lnTo>
                    <a:pt x="220" y="17"/>
                  </a:lnTo>
                  <a:lnTo>
                    <a:pt x="217" y="19"/>
                  </a:lnTo>
                  <a:lnTo>
                    <a:pt x="217" y="19"/>
                  </a:lnTo>
                  <a:lnTo>
                    <a:pt x="215" y="22"/>
                  </a:lnTo>
                  <a:lnTo>
                    <a:pt x="213" y="22"/>
                  </a:lnTo>
                  <a:lnTo>
                    <a:pt x="210" y="22"/>
                  </a:lnTo>
                  <a:lnTo>
                    <a:pt x="210" y="19"/>
                  </a:lnTo>
                  <a:lnTo>
                    <a:pt x="210" y="19"/>
                  </a:lnTo>
                  <a:lnTo>
                    <a:pt x="210" y="17"/>
                  </a:lnTo>
                  <a:lnTo>
                    <a:pt x="210" y="17"/>
                  </a:lnTo>
                  <a:lnTo>
                    <a:pt x="210" y="15"/>
                  </a:lnTo>
                  <a:lnTo>
                    <a:pt x="210" y="12"/>
                  </a:lnTo>
                  <a:lnTo>
                    <a:pt x="210" y="12"/>
                  </a:lnTo>
                  <a:lnTo>
                    <a:pt x="210" y="10"/>
                  </a:lnTo>
                  <a:lnTo>
                    <a:pt x="210" y="10"/>
                  </a:lnTo>
                  <a:lnTo>
                    <a:pt x="208" y="7"/>
                  </a:lnTo>
                  <a:lnTo>
                    <a:pt x="206" y="7"/>
                  </a:lnTo>
                  <a:lnTo>
                    <a:pt x="206" y="7"/>
                  </a:lnTo>
                  <a:lnTo>
                    <a:pt x="203" y="10"/>
                  </a:lnTo>
                  <a:lnTo>
                    <a:pt x="203" y="12"/>
                  </a:lnTo>
                  <a:lnTo>
                    <a:pt x="203" y="12"/>
                  </a:lnTo>
                  <a:lnTo>
                    <a:pt x="201" y="15"/>
                  </a:lnTo>
                  <a:lnTo>
                    <a:pt x="198" y="17"/>
                  </a:lnTo>
                  <a:lnTo>
                    <a:pt x="196" y="19"/>
                  </a:lnTo>
                  <a:lnTo>
                    <a:pt x="194" y="24"/>
                  </a:lnTo>
                  <a:lnTo>
                    <a:pt x="194" y="24"/>
                  </a:lnTo>
                  <a:lnTo>
                    <a:pt x="191" y="26"/>
                  </a:lnTo>
                  <a:lnTo>
                    <a:pt x="191" y="26"/>
                  </a:lnTo>
                  <a:lnTo>
                    <a:pt x="191" y="26"/>
                  </a:lnTo>
                  <a:lnTo>
                    <a:pt x="194" y="29"/>
                  </a:lnTo>
                  <a:lnTo>
                    <a:pt x="194" y="26"/>
                  </a:lnTo>
                  <a:lnTo>
                    <a:pt x="194" y="26"/>
                  </a:lnTo>
                  <a:lnTo>
                    <a:pt x="198" y="24"/>
                  </a:lnTo>
                  <a:lnTo>
                    <a:pt x="198" y="24"/>
                  </a:lnTo>
                  <a:lnTo>
                    <a:pt x="198" y="26"/>
                  </a:lnTo>
                  <a:lnTo>
                    <a:pt x="198" y="26"/>
                  </a:lnTo>
                  <a:lnTo>
                    <a:pt x="191" y="31"/>
                  </a:lnTo>
                  <a:lnTo>
                    <a:pt x="184" y="31"/>
                  </a:lnTo>
                  <a:lnTo>
                    <a:pt x="177" y="33"/>
                  </a:lnTo>
                  <a:lnTo>
                    <a:pt x="177" y="33"/>
                  </a:lnTo>
                  <a:lnTo>
                    <a:pt x="175" y="36"/>
                  </a:lnTo>
                  <a:lnTo>
                    <a:pt x="172" y="38"/>
                  </a:lnTo>
                  <a:lnTo>
                    <a:pt x="168" y="45"/>
                  </a:lnTo>
                  <a:lnTo>
                    <a:pt x="165" y="45"/>
                  </a:lnTo>
                  <a:lnTo>
                    <a:pt x="163" y="48"/>
                  </a:lnTo>
                  <a:lnTo>
                    <a:pt x="163" y="48"/>
                  </a:lnTo>
                  <a:lnTo>
                    <a:pt x="161" y="45"/>
                  </a:lnTo>
                  <a:lnTo>
                    <a:pt x="161" y="43"/>
                  </a:lnTo>
                  <a:lnTo>
                    <a:pt x="161" y="38"/>
                  </a:lnTo>
                  <a:lnTo>
                    <a:pt x="158" y="36"/>
                  </a:lnTo>
                  <a:lnTo>
                    <a:pt x="158" y="33"/>
                  </a:lnTo>
                  <a:lnTo>
                    <a:pt x="161" y="31"/>
                  </a:lnTo>
                  <a:lnTo>
                    <a:pt x="161" y="29"/>
                  </a:lnTo>
                  <a:lnTo>
                    <a:pt x="158" y="29"/>
                  </a:lnTo>
                  <a:lnTo>
                    <a:pt x="149" y="33"/>
                  </a:lnTo>
                  <a:lnTo>
                    <a:pt x="146" y="33"/>
                  </a:lnTo>
                  <a:lnTo>
                    <a:pt x="146" y="33"/>
                  </a:lnTo>
                  <a:lnTo>
                    <a:pt x="144" y="31"/>
                  </a:lnTo>
                  <a:lnTo>
                    <a:pt x="144" y="31"/>
                  </a:lnTo>
                  <a:lnTo>
                    <a:pt x="144" y="31"/>
                  </a:lnTo>
                  <a:lnTo>
                    <a:pt x="142" y="33"/>
                  </a:lnTo>
                  <a:lnTo>
                    <a:pt x="142" y="33"/>
                  </a:lnTo>
                  <a:lnTo>
                    <a:pt x="139" y="33"/>
                  </a:lnTo>
                  <a:lnTo>
                    <a:pt x="139" y="31"/>
                  </a:lnTo>
                  <a:lnTo>
                    <a:pt x="139" y="29"/>
                  </a:lnTo>
                  <a:lnTo>
                    <a:pt x="142" y="26"/>
                  </a:lnTo>
                  <a:lnTo>
                    <a:pt x="139" y="26"/>
                  </a:lnTo>
                  <a:lnTo>
                    <a:pt x="139" y="24"/>
                  </a:lnTo>
                  <a:lnTo>
                    <a:pt x="139" y="24"/>
                  </a:lnTo>
                  <a:lnTo>
                    <a:pt x="137" y="24"/>
                  </a:lnTo>
                  <a:lnTo>
                    <a:pt x="137" y="24"/>
                  </a:lnTo>
                  <a:lnTo>
                    <a:pt x="134" y="22"/>
                  </a:lnTo>
                  <a:lnTo>
                    <a:pt x="134" y="22"/>
                  </a:lnTo>
                  <a:lnTo>
                    <a:pt x="134" y="19"/>
                  </a:lnTo>
                  <a:lnTo>
                    <a:pt x="132" y="19"/>
                  </a:lnTo>
                  <a:lnTo>
                    <a:pt x="127" y="19"/>
                  </a:lnTo>
                  <a:lnTo>
                    <a:pt x="125" y="19"/>
                  </a:lnTo>
                  <a:lnTo>
                    <a:pt x="123" y="19"/>
                  </a:lnTo>
                  <a:lnTo>
                    <a:pt x="118" y="19"/>
                  </a:lnTo>
                  <a:lnTo>
                    <a:pt x="116" y="19"/>
                  </a:lnTo>
                  <a:lnTo>
                    <a:pt x="113" y="22"/>
                  </a:lnTo>
                  <a:lnTo>
                    <a:pt x="111" y="22"/>
                  </a:lnTo>
                  <a:lnTo>
                    <a:pt x="111" y="22"/>
                  </a:lnTo>
                  <a:lnTo>
                    <a:pt x="111" y="22"/>
                  </a:lnTo>
                  <a:lnTo>
                    <a:pt x="111" y="19"/>
                  </a:lnTo>
                  <a:lnTo>
                    <a:pt x="111" y="17"/>
                  </a:lnTo>
                  <a:lnTo>
                    <a:pt x="108" y="17"/>
                  </a:lnTo>
                  <a:lnTo>
                    <a:pt x="108" y="17"/>
                  </a:lnTo>
                  <a:lnTo>
                    <a:pt x="101" y="19"/>
                  </a:lnTo>
                  <a:lnTo>
                    <a:pt x="99" y="19"/>
                  </a:lnTo>
                  <a:lnTo>
                    <a:pt x="97" y="22"/>
                  </a:lnTo>
                  <a:lnTo>
                    <a:pt x="94" y="22"/>
                  </a:lnTo>
                  <a:lnTo>
                    <a:pt x="94" y="19"/>
                  </a:lnTo>
                  <a:lnTo>
                    <a:pt x="94" y="19"/>
                  </a:lnTo>
                  <a:lnTo>
                    <a:pt x="94" y="19"/>
                  </a:lnTo>
                  <a:lnTo>
                    <a:pt x="94" y="17"/>
                  </a:lnTo>
                  <a:lnTo>
                    <a:pt x="92" y="17"/>
                  </a:lnTo>
                  <a:lnTo>
                    <a:pt x="92" y="17"/>
                  </a:lnTo>
                  <a:lnTo>
                    <a:pt x="92" y="17"/>
                  </a:lnTo>
                  <a:lnTo>
                    <a:pt x="90" y="19"/>
                  </a:lnTo>
                  <a:lnTo>
                    <a:pt x="90" y="19"/>
                  </a:lnTo>
                  <a:lnTo>
                    <a:pt x="90" y="22"/>
                  </a:lnTo>
                  <a:lnTo>
                    <a:pt x="85" y="24"/>
                  </a:lnTo>
                  <a:lnTo>
                    <a:pt x="82" y="24"/>
                  </a:lnTo>
                  <a:lnTo>
                    <a:pt x="82" y="24"/>
                  </a:lnTo>
                  <a:lnTo>
                    <a:pt x="82" y="24"/>
                  </a:lnTo>
                  <a:lnTo>
                    <a:pt x="82" y="22"/>
                  </a:lnTo>
                  <a:lnTo>
                    <a:pt x="85" y="22"/>
                  </a:lnTo>
                  <a:lnTo>
                    <a:pt x="85" y="19"/>
                  </a:lnTo>
                  <a:lnTo>
                    <a:pt x="85" y="17"/>
                  </a:lnTo>
                  <a:lnTo>
                    <a:pt x="85" y="17"/>
                  </a:lnTo>
                  <a:lnTo>
                    <a:pt x="85" y="15"/>
                  </a:lnTo>
                  <a:lnTo>
                    <a:pt x="82" y="12"/>
                  </a:lnTo>
                  <a:lnTo>
                    <a:pt x="80" y="12"/>
                  </a:lnTo>
                  <a:lnTo>
                    <a:pt x="78" y="12"/>
                  </a:lnTo>
                  <a:lnTo>
                    <a:pt x="78" y="12"/>
                  </a:lnTo>
                  <a:lnTo>
                    <a:pt x="75" y="12"/>
                  </a:lnTo>
                  <a:lnTo>
                    <a:pt x="73" y="12"/>
                  </a:lnTo>
                  <a:lnTo>
                    <a:pt x="68" y="10"/>
                  </a:lnTo>
                  <a:lnTo>
                    <a:pt x="66" y="10"/>
                  </a:lnTo>
                  <a:lnTo>
                    <a:pt x="66" y="10"/>
                  </a:lnTo>
                  <a:lnTo>
                    <a:pt x="63" y="12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59" y="15"/>
                  </a:lnTo>
                  <a:lnTo>
                    <a:pt x="56" y="15"/>
                  </a:lnTo>
                  <a:lnTo>
                    <a:pt x="54" y="17"/>
                  </a:lnTo>
                  <a:lnTo>
                    <a:pt x="47" y="17"/>
                  </a:lnTo>
                  <a:lnTo>
                    <a:pt x="37" y="17"/>
                  </a:lnTo>
                  <a:lnTo>
                    <a:pt x="35" y="19"/>
                  </a:lnTo>
                  <a:lnTo>
                    <a:pt x="35" y="19"/>
                  </a:lnTo>
                  <a:lnTo>
                    <a:pt x="33" y="22"/>
                  </a:lnTo>
                  <a:lnTo>
                    <a:pt x="28" y="26"/>
                  </a:lnTo>
                  <a:lnTo>
                    <a:pt x="28" y="26"/>
                  </a:lnTo>
                  <a:lnTo>
                    <a:pt x="26" y="29"/>
                  </a:lnTo>
                  <a:lnTo>
                    <a:pt x="26" y="31"/>
                  </a:lnTo>
                  <a:lnTo>
                    <a:pt x="26" y="31"/>
                  </a:lnTo>
                  <a:lnTo>
                    <a:pt x="21" y="36"/>
                  </a:lnTo>
                  <a:lnTo>
                    <a:pt x="21" y="36"/>
                  </a:lnTo>
                  <a:lnTo>
                    <a:pt x="19" y="38"/>
                  </a:lnTo>
                  <a:lnTo>
                    <a:pt x="19" y="41"/>
                  </a:lnTo>
                  <a:lnTo>
                    <a:pt x="19" y="43"/>
                  </a:lnTo>
                  <a:lnTo>
                    <a:pt x="19" y="43"/>
                  </a:lnTo>
                  <a:lnTo>
                    <a:pt x="19" y="43"/>
                  </a:lnTo>
                  <a:lnTo>
                    <a:pt x="16" y="45"/>
                  </a:lnTo>
                  <a:lnTo>
                    <a:pt x="16" y="48"/>
                  </a:lnTo>
                  <a:lnTo>
                    <a:pt x="16" y="50"/>
                  </a:lnTo>
                  <a:lnTo>
                    <a:pt x="16" y="50"/>
                  </a:lnTo>
                  <a:lnTo>
                    <a:pt x="16" y="52"/>
                  </a:lnTo>
                  <a:lnTo>
                    <a:pt x="16" y="55"/>
                  </a:lnTo>
                  <a:lnTo>
                    <a:pt x="16" y="57"/>
                  </a:lnTo>
                  <a:lnTo>
                    <a:pt x="19" y="57"/>
                  </a:lnTo>
                  <a:lnTo>
                    <a:pt x="19" y="60"/>
                  </a:lnTo>
                  <a:lnTo>
                    <a:pt x="21" y="62"/>
                  </a:lnTo>
                  <a:lnTo>
                    <a:pt x="23" y="62"/>
                  </a:lnTo>
                  <a:lnTo>
                    <a:pt x="23" y="62"/>
                  </a:lnTo>
                  <a:lnTo>
                    <a:pt x="23" y="64"/>
                  </a:lnTo>
                  <a:lnTo>
                    <a:pt x="23" y="64"/>
                  </a:lnTo>
                  <a:lnTo>
                    <a:pt x="21" y="67"/>
                  </a:lnTo>
                  <a:lnTo>
                    <a:pt x="21" y="67"/>
                  </a:lnTo>
                  <a:lnTo>
                    <a:pt x="21" y="67"/>
                  </a:lnTo>
                  <a:lnTo>
                    <a:pt x="19" y="69"/>
                  </a:lnTo>
                  <a:lnTo>
                    <a:pt x="16" y="69"/>
                  </a:lnTo>
                  <a:lnTo>
                    <a:pt x="14" y="69"/>
                  </a:lnTo>
                  <a:lnTo>
                    <a:pt x="11" y="69"/>
                  </a:lnTo>
                  <a:lnTo>
                    <a:pt x="11" y="71"/>
                  </a:lnTo>
                  <a:lnTo>
                    <a:pt x="11" y="74"/>
                  </a:lnTo>
                  <a:lnTo>
                    <a:pt x="11" y="76"/>
                  </a:lnTo>
                  <a:lnTo>
                    <a:pt x="9" y="78"/>
                  </a:lnTo>
                  <a:lnTo>
                    <a:pt x="9" y="81"/>
                  </a:lnTo>
                  <a:lnTo>
                    <a:pt x="9" y="81"/>
                  </a:lnTo>
                  <a:lnTo>
                    <a:pt x="9" y="81"/>
                  </a:lnTo>
                  <a:lnTo>
                    <a:pt x="4" y="83"/>
                  </a:lnTo>
                  <a:lnTo>
                    <a:pt x="0" y="83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0" y="93"/>
                  </a:lnTo>
                  <a:lnTo>
                    <a:pt x="0" y="97"/>
                  </a:lnTo>
                  <a:lnTo>
                    <a:pt x="0" y="102"/>
                  </a:lnTo>
                  <a:lnTo>
                    <a:pt x="2" y="104"/>
                  </a:lnTo>
                  <a:lnTo>
                    <a:pt x="4" y="104"/>
                  </a:lnTo>
                  <a:lnTo>
                    <a:pt x="7" y="102"/>
                  </a:lnTo>
                  <a:lnTo>
                    <a:pt x="11" y="102"/>
                  </a:lnTo>
                  <a:lnTo>
                    <a:pt x="37" y="114"/>
                  </a:lnTo>
                  <a:lnTo>
                    <a:pt x="54" y="116"/>
                  </a:lnTo>
                  <a:lnTo>
                    <a:pt x="63" y="121"/>
                  </a:lnTo>
                  <a:lnTo>
                    <a:pt x="68" y="121"/>
                  </a:lnTo>
                  <a:lnTo>
                    <a:pt x="80" y="119"/>
                  </a:lnTo>
                  <a:lnTo>
                    <a:pt x="90" y="119"/>
                  </a:lnTo>
                  <a:lnTo>
                    <a:pt x="94" y="119"/>
                  </a:lnTo>
                  <a:lnTo>
                    <a:pt x="94" y="119"/>
                  </a:lnTo>
                  <a:lnTo>
                    <a:pt x="97" y="119"/>
                  </a:lnTo>
                  <a:lnTo>
                    <a:pt x="99" y="119"/>
                  </a:lnTo>
                  <a:lnTo>
                    <a:pt x="104" y="121"/>
                  </a:lnTo>
                  <a:lnTo>
                    <a:pt x="104" y="121"/>
                  </a:lnTo>
                  <a:lnTo>
                    <a:pt x="106" y="119"/>
                  </a:lnTo>
                  <a:lnTo>
                    <a:pt x="106" y="119"/>
                  </a:lnTo>
                  <a:lnTo>
                    <a:pt x="106" y="119"/>
                  </a:lnTo>
                  <a:lnTo>
                    <a:pt x="108" y="119"/>
                  </a:lnTo>
                  <a:lnTo>
                    <a:pt x="111" y="119"/>
                  </a:lnTo>
                  <a:lnTo>
                    <a:pt x="111" y="121"/>
                  </a:lnTo>
                  <a:lnTo>
                    <a:pt x="113" y="121"/>
                  </a:lnTo>
                  <a:lnTo>
                    <a:pt x="116" y="121"/>
                  </a:lnTo>
                  <a:lnTo>
                    <a:pt x="130" y="119"/>
                  </a:lnTo>
                  <a:lnTo>
                    <a:pt x="130" y="119"/>
                  </a:lnTo>
                  <a:lnTo>
                    <a:pt x="134" y="119"/>
                  </a:lnTo>
                  <a:lnTo>
                    <a:pt x="153" y="116"/>
                  </a:lnTo>
                  <a:lnTo>
                    <a:pt x="158" y="116"/>
                  </a:lnTo>
                  <a:lnTo>
                    <a:pt x="161" y="116"/>
                  </a:lnTo>
                  <a:lnTo>
                    <a:pt x="163" y="114"/>
                  </a:lnTo>
                  <a:lnTo>
                    <a:pt x="163" y="114"/>
                  </a:lnTo>
                  <a:lnTo>
                    <a:pt x="170" y="116"/>
                  </a:lnTo>
                  <a:lnTo>
                    <a:pt x="187" y="121"/>
                  </a:lnTo>
                  <a:lnTo>
                    <a:pt x="191" y="123"/>
                  </a:lnTo>
                  <a:lnTo>
                    <a:pt x="191" y="123"/>
                  </a:lnTo>
                  <a:lnTo>
                    <a:pt x="194" y="121"/>
                  </a:lnTo>
                  <a:lnTo>
                    <a:pt x="196" y="121"/>
                  </a:lnTo>
                  <a:lnTo>
                    <a:pt x="196" y="121"/>
                  </a:lnTo>
                  <a:lnTo>
                    <a:pt x="198" y="119"/>
                  </a:lnTo>
                  <a:lnTo>
                    <a:pt x="201" y="119"/>
                  </a:lnTo>
                  <a:lnTo>
                    <a:pt x="201" y="119"/>
                  </a:lnTo>
                  <a:lnTo>
                    <a:pt x="203" y="121"/>
                  </a:lnTo>
                  <a:lnTo>
                    <a:pt x="203" y="121"/>
                  </a:lnTo>
                  <a:lnTo>
                    <a:pt x="206" y="123"/>
                  </a:lnTo>
                  <a:lnTo>
                    <a:pt x="208" y="123"/>
                  </a:lnTo>
                  <a:lnTo>
                    <a:pt x="210" y="123"/>
                  </a:lnTo>
                  <a:lnTo>
                    <a:pt x="213" y="123"/>
                  </a:lnTo>
                  <a:lnTo>
                    <a:pt x="215" y="123"/>
                  </a:lnTo>
                  <a:lnTo>
                    <a:pt x="215" y="121"/>
                  </a:lnTo>
                  <a:lnTo>
                    <a:pt x="215" y="121"/>
                  </a:lnTo>
                  <a:lnTo>
                    <a:pt x="217" y="121"/>
                  </a:lnTo>
                  <a:lnTo>
                    <a:pt x="217" y="121"/>
                  </a:lnTo>
                  <a:lnTo>
                    <a:pt x="220" y="121"/>
                  </a:lnTo>
                  <a:lnTo>
                    <a:pt x="220" y="119"/>
                  </a:lnTo>
                  <a:lnTo>
                    <a:pt x="220" y="119"/>
                  </a:lnTo>
                  <a:lnTo>
                    <a:pt x="222" y="119"/>
                  </a:lnTo>
                  <a:lnTo>
                    <a:pt x="227" y="119"/>
                  </a:lnTo>
                  <a:lnTo>
                    <a:pt x="241" y="116"/>
                  </a:lnTo>
                  <a:lnTo>
                    <a:pt x="246" y="119"/>
                  </a:lnTo>
                  <a:lnTo>
                    <a:pt x="248" y="116"/>
                  </a:lnTo>
                  <a:lnTo>
                    <a:pt x="253" y="116"/>
                  </a:lnTo>
                  <a:lnTo>
                    <a:pt x="255" y="116"/>
                  </a:lnTo>
                  <a:lnTo>
                    <a:pt x="260" y="119"/>
                  </a:lnTo>
                  <a:lnTo>
                    <a:pt x="262" y="119"/>
                  </a:lnTo>
                  <a:lnTo>
                    <a:pt x="262" y="119"/>
                  </a:lnTo>
                  <a:lnTo>
                    <a:pt x="265" y="121"/>
                  </a:lnTo>
                  <a:lnTo>
                    <a:pt x="265" y="121"/>
                  </a:lnTo>
                  <a:lnTo>
                    <a:pt x="265" y="123"/>
                  </a:lnTo>
                  <a:lnTo>
                    <a:pt x="267" y="123"/>
                  </a:lnTo>
                  <a:lnTo>
                    <a:pt x="269" y="123"/>
                  </a:lnTo>
                  <a:lnTo>
                    <a:pt x="269" y="123"/>
                  </a:lnTo>
                  <a:lnTo>
                    <a:pt x="269" y="123"/>
                  </a:lnTo>
                  <a:lnTo>
                    <a:pt x="272" y="123"/>
                  </a:lnTo>
                  <a:lnTo>
                    <a:pt x="272" y="123"/>
                  </a:lnTo>
                  <a:lnTo>
                    <a:pt x="274" y="126"/>
                  </a:lnTo>
                  <a:lnTo>
                    <a:pt x="277" y="128"/>
                  </a:lnTo>
                  <a:lnTo>
                    <a:pt x="277" y="128"/>
                  </a:lnTo>
                  <a:lnTo>
                    <a:pt x="279" y="128"/>
                  </a:lnTo>
                  <a:lnTo>
                    <a:pt x="281" y="131"/>
                  </a:lnTo>
                  <a:lnTo>
                    <a:pt x="286" y="131"/>
                  </a:lnTo>
                  <a:lnTo>
                    <a:pt x="288" y="131"/>
                  </a:lnTo>
                  <a:lnTo>
                    <a:pt x="288" y="133"/>
                  </a:lnTo>
                  <a:lnTo>
                    <a:pt x="293" y="135"/>
                  </a:lnTo>
                  <a:lnTo>
                    <a:pt x="295" y="138"/>
                  </a:lnTo>
                  <a:lnTo>
                    <a:pt x="295" y="140"/>
                  </a:lnTo>
                  <a:lnTo>
                    <a:pt x="298" y="135"/>
                  </a:lnTo>
                  <a:lnTo>
                    <a:pt x="303" y="131"/>
                  </a:lnTo>
                  <a:lnTo>
                    <a:pt x="307" y="128"/>
                  </a:lnTo>
                  <a:lnTo>
                    <a:pt x="310" y="126"/>
                  </a:lnTo>
                  <a:lnTo>
                    <a:pt x="312" y="123"/>
                  </a:lnTo>
                  <a:lnTo>
                    <a:pt x="312" y="123"/>
                  </a:lnTo>
                  <a:lnTo>
                    <a:pt x="314" y="123"/>
                  </a:lnTo>
                  <a:lnTo>
                    <a:pt x="314" y="123"/>
                  </a:lnTo>
                  <a:lnTo>
                    <a:pt x="317" y="123"/>
                  </a:lnTo>
                  <a:lnTo>
                    <a:pt x="317" y="121"/>
                  </a:lnTo>
                  <a:lnTo>
                    <a:pt x="317" y="121"/>
                  </a:lnTo>
                  <a:lnTo>
                    <a:pt x="317" y="121"/>
                  </a:lnTo>
                  <a:lnTo>
                    <a:pt x="319" y="121"/>
                  </a:lnTo>
                  <a:lnTo>
                    <a:pt x="322" y="121"/>
                  </a:lnTo>
                  <a:lnTo>
                    <a:pt x="324" y="121"/>
                  </a:lnTo>
                  <a:lnTo>
                    <a:pt x="326" y="121"/>
                  </a:lnTo>
                  <a:lnTo>
                    <a:pt x="329" y="116"/>
                  </a:lnTo>
                  <a:lnTo>
                    <a:pt x="343" y="112"/>
                  </a:lnTo>
                  <a:lnTo>
                    <a:pt x="345" y="109"/>
                  </a:lnTo>
                  <a:lnTo>
                    <a:pt x="345" y="10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03" name="Freeform 33"/>
            <p:cNvSpPr>
              <a:spLocks/>
            </p:cNvSpPr>
            <p:nvPr/>
          </p:nvSpPr>
          <p:spPr bwMode="auto">
            <a:xfrm>
              <a:off x="3690" y="1736"/>
              <a:ext cx="345" cy="140"/>
            </a:xfrm>
            <a:custGeom>
              <a:avLst/>
              <a:gdLst>
                <a:gd name="T0" fmla="*/ 343 w 345"/>
                <a:gd name="T1" fmla="*/ 104 h 140"/>
                <a:gd name="T2" fmla="*/ 340 w 345"/>
                <a:gd name="T3" fmla="*/ 95 h 140"/>
                <a:gd name="T4" fmla="*/ 329 w 345"/>
                <a:gd name="T5" fmla="*/ 83 h 140"/>
                <a:gd name="T6" fmla="*/ 319 w 345"/>
                <a:gd name="T7" fmla="*/ 78 h 140"/>
                <a:gd name="T8" fmla="*/ 326 w 345"/>
                <a:gd name="T9" fmla="*/ 69 h 140"/>
                <a:gd name="T10" fmla="*/ 329 w 345"/>
                <a:gd name="T11" fmla="*/ 62 h 140"/>
                <a:gd name="T12" fmla="*/ 322 w 345"/>
                <a:gd name="T13" fmla="*/ 67 h 140"/>
                <a:gd name="T14" fmla="*/ 300 w 345"/>
                <a:gd name="T15" fmla="*/ 48 h 140"/>
                <a:gd name="T16" fmla="*/ 291 w 345"/>
                <a:gd name="T17" fmla="*/ 45 h 140"/>
                <a:gd name="T18" fmla="*/ 272 w 345"/>
                <a:gd name="T19" fmla="*/ 52 h 140"/>
                <a:gd name="T20" fmla="*/ 269 w 345"/>
                <a:gd name="T21" fmla="*/ 36 h 140"/>
                <a:gd name="T22" fmla="*/ 274 w 345"/>
                <a:gd name="T23" fmla="*/ 19 h 140"/>
                <a:gd name="T24" fmla="*/ 281 w 345"/>
                <a:gd name="T25" fmla="*/ 5 h 140"/>
                <a:gd name="T26" fmla="*/ 265 w 345"/>
                <a:gd name="T27" fmla="*/ 3 h 140"/>
                <a:gd name="T28" fmla="*/ 241 w 345"/>
                <a:gd name="T29" fmla="*/ 7 h 140"/>
                <a:gd name="T30" fmla="*/ 222 w 345"/>
                <a:gd name="T31" fmla="*/ 7 h 140"/>
                <a:gd name="T32" fmla="*/ 217 w 345"/>
                <a:gd name="T33" fmla="*/ 19 h 140"/>
                <a:gd name="T34" fmla="*/ 210 w 345"/>
                <a:gd name="T35" fmla="*/ 17 h 140"/>
                <a:gd name="T36" fmla="*/ 206 w 345"/>
                <a:gd name="T37" fmla="*/ 7 h 140"/>
                <a:gd name="T38" fmla="*/ 196 w 345"/>
                <a:gd name="T39" fmla="*/ 19 h 140"/>
                <a:gd name="T40" fmla="*/ 194 w 345"/>
                <a:gd name="T41" fmla="*/ 26 h 140"/>
                <a:gd name="T42" fmla="*/ 184 w 345"/>
                <a:gd name="T43" fmla="*/ 31 h 140"/>
                <a:gd name="T44" fmla="*/ 163 w 345"/>
                <a:gd name="T45" fmla="*/ 48 h 140"/>
                <a:gd name="T46" fmla="*/ 161 w 345"/>
                <a:gd name="T47" fmla="*/ 31 h 140"/>
                <a:gd name="T48" fmla="*/ 144 w 345"/>
                <a:gd name="T49" fmla="*/ 31 h 140"/>
                <a:gd name="T50" fmla="*/ 142 w 345"/>
                <a:gd name="T51" fmla="*/ 26 h 140"/>
                <a:gd name="T52" fmla="*/ 134 w 345"/>
                <a:gd name="T53" fmla="*/ 22 h 140"/>
                <a:gd name="T54" fmla="*/ 116 w 345"/>
                <a:gd name="T55" fmla="*/ 19 h 140"/>
                <a:gd name="T56" fmla="*/ 108 w 345"/>
                <a:gd name="T57" fmla="*/ 17 h 140"/>
                <a:gd name="T58" fmla="*/ 94 w 345"/>
                <a:gd name="T59" fmla="*/ 19 h 140"/>
                <a:gd name="T60" fmla="*/ 90 w 345"/>
                <a:gd name="T61" fmla="*/ 19 h 140"/>
                <a:gd name="T62" fmla="*/ 85 w 345"/>
                <a:gd name="T63" fmla="*/ 22 h 140"/>
                <a:gd name="T64" fmla="*/ 78 w 345"/>
                <a:gd name="T65" fmla="*/ 12 h 140"/>
                <a:gd name="T66" fmla="*/ 63 w 345"/>
                <a:gd name="T67" fmla="*/ 12 h 140"/>
                <a:gd name="T68" fmla="*/ 37 w 345"/>
                <a:gd name="T69" fmla="*/ 17 h 140"/>
                <a:gd name="T70" fmla="*/ 26 w 345"/>
                <a:gd name="T71" fmla="*/ 31 h 140"/>
                <a:gd name="T72" fmla="*/ 19 w 345"/>
                <a:gd name="T73" fmla="*/ 43 h 140"/>
                <a:gd name="T74" fmla="*/ 16 w 345"/>
                <a:gd name="T75" fmla="*/ 55 h 140"/>
                <a:gd name="T76" fmla="*/ 23 w 345"/>
                <a:gd name="T77" fmla="*/ 64 h 140"/>
                <a:gd name="T78" fmla="*/ 14 w 345"/>
                <a:gd name="T79" fmla="*/ 69 h 140"/>
                <a:gd name="T80" fmla="*/ 9 w 345"/>
                <a:gd name="T81" fmla="*/ 81 h 140"/>
                <a:gd name="T82" fmla="*/ 0 w 345"/>
                <a:gd name="T83" fmla="*/ 97 h 140"/>
                <a:gd name="T84" fmla="*/ 54 w 345"/>
                <a:gd name="T85" fmla="*/ 116 h 140"/>
                <a:gd name="T86" fmla="*/ 97 w 345"/>
                <a:gd name="T87" fmla="*/ 119 h 140"/>
                <a:gd name="T88" fmla="*/ 108 w 345"/>
                <a:gd name="T89" fmla="*/ 119 h 140"/>
                <a:gd name="T90" fmla="*/ 134 w 345"/>
                <a:gd name="T91" fmla="*/ 119 h 140"/>
                <a:gd name="T92" fmla="*/ 187 w 345"/>
                <a:gd name="T93" fmla="*/ 121 h 140"/>
                <a:gd name="T94" fmla="*/ 201 w 345"/>
                <a:gd name="T95" fmla="*/ 119 h 140"/>
                <a:gd name="T96" fmla="*/ 213 w 345"/>
                <a:gd name="T97" fmla="*/ 123 h 140"/>
                <a:gd name="T98" fmla="*/ 220 w 345"/>
                <a:gd name="T99" fmla="*/ 119 h 140"/>
                <a:gd name="T100" fmla="*/ 253 w 345"/>
                <a:gd name="T101" fmla="*/ 116 h 140"/>
                <a:gd name="T102" fmla="*/ 265 w 345"/>
                <a:gd name="T103" fmla="*/ 123 h 140"/>
                <a:gd name="T104" fmla="*/ 274 w 345"/>
                <a:gd name="T105" fmla="*/ 126 h 140"/>
                <a:gd name="T106" fmla="*/ 288 w 345"/>
                <a:gd name="T107" fmla="*/ 133 h 140"/>
                <a:gd name="T108" fmla="*/ 310 w 345"/>
                <a:gd name="T109" fmla="*/ 126 h 140"/>
                <a:gd name="T110" fmla="*/ 317 w 345"/>
                <a:gd name="T111" fmla="*/ 121 h 140"/>
                <a:gd name="T112" fmla="*/ 343 w 345"/>
                <a:gd name="T113" fmla="*/ 11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45" h="140">
                  <a:moveTo>
                    <a:pt x="345" y="109"/>
                  </a:moveTo>
                  <a:lnTo>
                    <a:pt x="343" y="107"/>
                  </a:lnTo>
                  <a:lnTo>
                    <a:pt x="343" y="107"/>
                  </a:lnTo>
                  <a:lnTo>
                    <a:pt x="343" y="107"/>
                  </a:lnTo>
                  <a:lnTo>
                    <a:pt x="343" y="104"/>
                  </a:lnTo>
                  <a:lnTo>
                    <a:pt x="343" y="104"/>
                  </a:lnTo>
                  <a:lnTo>
                    <a:pt x="343" y="104"/>
                  </a:lnTo>
                  <a:lnTo>
                    <a:pt x="343" y="102"/>
                  </a:lnTo>
                  <a:lnTo>
                    <a:pt x="343" y="102"/>
                  </a:lnTo>
                  <a:lnTo>
                    <a:pt x="343" y="100"/>
                  </a:lnTo>
                  <a:lnTo>
                    <a:pt x="343" y="97"/>
                  </a:lnTo>
                  <a:lnTo>
                    <a:pt x="343" y="97"/>
                  </a:lnTo>
                  <a:lnTo>
                    <a:pt x="343" y="95"/>
                  </a:lnTo>
                  <a:lnTo>
                    <a:pt x="340" y="95"/>
                  </a:lnTo>
                  <a:lnTo>
                    <a:pt x="338" y="93"/>
                  </a:lnTo>
                  <a:lnTo>
                    <a:pt x="338" y="93"/>
                  </a:lnTo>
                  <a:lnTo>
                    <a:pt x="336" y="90"/>
                  </a:lnTo>
                  <a:lnTo>
                    <a:pt x="331" y="86"/>
                  </a:lnTo>
                  <a:lnTo>
                    <a:pt x="331" y="86"/>
                  </a:lnTo>
                  <a:lnTo>
                    <a:pt x="331" y="86"/>
                  </a:lnTo>
                  <a:lnTo>
                    <a:pt x="329" y="83"/>
                  </a:lnTo>
                  <a:lnTo>
                    <a:pt x="324" y="83"/>
                  </a:lnTo>
                  <a:lnTo>
                    <a:pt x="324" y="83"/>
                  </a:lnTo>
                  <a:lnTo>
                    <a:pt x="324" y="81"/>
                  </a:lnTo>
                  <a:lnTo>
                    <a:pt x="324" y="81"/>
                  </a:lnTo>
                  <a:lnTo>
                    <a:pt x="322" y="78"/>
                  </a:lnTo>
                  <a:lnTo>
                    <a:pt x="319" y="78"/>
                  </a:lnTo>
                  <a:lnTo>
                    <a:pt x="319" y="78"/>
                  </a:lnTo>
                  <a:lnTo>
                    <a:pt x="319" y="76"/>
                  </a:lnTo>
                  <a:lnTo>
                    <a:pt x="319" y="76"/>
                  </a:lnTo>
                  <a:lnTo>
                    <a:pt x="322" y="74"/>
                  </a:lnTo>
                  <a:lnTo>
                    <a:pt x="324" y="74"/>
                  </a:lnTo>
                  <a:lnTo>
                    <a:pt x="324" y="71"/>
                  </a:lnTo>
                  <a:lnTo>
                    <a:pt x="326" y="71"/>
                  </a:lnTo>
                  <a:lnTo>
                    <a:pt x="326" y="69"/>
                  </a:lnTo>
                  <a:lnTo>
                    <a:pt x="326" y="67"/>
                  </a:lnTo>
                  <a:lnTo>
                    <a:pt x="329" y="67"/>
                  </a:lnTo>
                  <a:lnTo>
                    <a:pt x="329" y="67"/>
                  </a:lnTo>
                  <a:lnTo>
                    <a:pt x="329" y="64"/>
                  </a:lnTo>
                  <a:lnTo>
                    <a:pt x="331" y="64"/>
                  </a:lnTo>
                  <a:lnTo>
                    <a:pt x="331" y="62"/>
                  </a:lnTo>
                  <a:lnTo>
                    <a:pt x="329" y="62"/>
                  </a:lnTo>
                  <a:lnTo>
                    <a:pt x="329" y="62"/>
                  </a:lnTo>
                  <a:lnTo>
                    <a:pt x="329" y="62"/>
                  </a:lnTo>
                  <a:lnTo>
                    <a:pt x="326" y="62"/>
                  </a:lnTo>
                  <a:lnTo>
                    <a:pt x="326" y="62"/>
                  </a:lnTo>
                  <a:lnTo>
                    <a:pt x="324" y="64"/>
                  </a:lnTo>
                  <a:lnTo>
                    <a:pt x="322" y="64"/>
                  </a:lnTo>
                  <a:lnTo>
                    <a:pt x="322" y="67"/>
                  </a:lnTo>
                  <a:lnTo>
                    <a:pt x="322" y="67"/>
                  </a:lnTo>
                  <a:lnTo>
                    <a:pt x="319" y="67"/>
                  </a:lnTo>
                  <a:lnTo>
                    <a:pt x="319" y="64"/>
                  </a:lnTo>
                  <a:lnTo>
                    <a:pt x="319" y="64"/>
                  </a:lnTo>
                  <a:lnTo>
                    <a:pt x="312" y="55"/>
                  </a:lnTo>
                  <a:lnTo>
                    <a:pt x="307" y="50"/>
                  </a:lnTo>
                  <a:lnTo>
                    <a:pt x="300" y="48"/>
                  </a:lnTo>
                  <a:lnTo>
                    <a:pt x="300" y="45"/>
                  </a:lnTo>
                  <a:lnTo>
                    <a:pt x="298" y="43"/>
                  </a:lnTo>
                  <a:lnTo>
                    <a:pt x="295" y="43"/>
                  </a:lnTo>
                  <a:lnTo>
                    <a:pt x="293" y="43"/>
                  </a:lnTo>
                  <a:lnTo>
                    <a:pt x="293" y="43"/>
                  </a:lnTo>
                  <a:lnTo>
                    <a:pt x="291" y="45"/>
                  </a:lnTo>
                  <a:lnTo>
                    <a:pt x="291" y="45"/>
                  </a:lnTo>
                  <a:lnTo>
                    <a:pt x="288" y="48"/>
                  </a:lnTo>
                  <a:lnTo>
                    <a:pt x="281" y="48"/>
                  </a:lnTo>
                  <a:lnTo>
                    <a:pt x="277" y="50"/>
                  </a:lnTo>
                  <a:lnTo>
                    <a:pt x="274" y="50"/>
                  </a:lnTo>
                  <a:lnTo>
                    <a:pt x="274" y="52"/>
                  </a:lnTo>
                  <a:lnTo>
                    <a:pt x="272" y="52"/>
                  </a:lnTo>
                  <a:lnTo>
                    <a:pt x="272" y="52"/>
                  </a:lnTo>
                  <a:lnTo>
                    <a:pt x="272" y="52"/>
                  </a:lnTo>
                  <a:lnTo>
                    <a:pt x="272" y="50"/>
                  </a:lnTo>
                  <a:lnTo>
                    <a:pt x="272" y="43"/>
                  </a:lnTo>
                  <a:lnTo>
                    <a:pt x="272" y="41"/>
                  </a:lnTo>
                  <a:lnTo>
                    <a:pt x="272" y="41"/>
                  </a:lnTo>
                  <a:lnTo>
                    <a:pt x="272" y="38"/>
                  </a:lnTo>
                  <a:lnTo>
                    <a:pt x="269" y="36"/>
                  </a:lnTo>
                  <a:lnTo>
                    <a:pt x="272" y="36"/>
                  </a:lnTo>
                  <a:lnTo>
                    <a:pt x="272" y="31"/>
                  </a:lnTo>
                  <a:lnTo>
                    <a:pt x="274" y="26"/>
                  </a:lnTo>
                  <a:lnTo>
                    <a:pt x="277" y="24"/>
                  </a:lnTo>
                  <a:lnTo>
                    <a:pt x="277" y="22"/>
                  </a:lnTo>
                  <a:lnTo>
                    <a:pt x="277" y="19"/>
                  </a:lnTo>
                  <a:lnTo>
                    <a:pt x="274" y="19"/>
                  </a:lnTo>
                  <a:lnTo>
                    <a:pt x="272" y="19"/>
                  </a:lnTo>
                  <a:lnTo>
                    <a:pt x="272" y="17"/>
                  </a:lnTo>
                  <a:lnTo>
                    <a:pt x="272" y="17"/>
                  </a:lnTo>
                  <a:lnTo>
                    <a:pt x="272" y="15"/>
                  </a:lnTo>
                  <a:lnTo>
                    <a:pt x="272" y="15"/>
                  </a:lnTo>
                  <a:lnTo>
                    <a:pt x="272" y="15"/>
                  </a:lnTo>
                  <a:lnTo>
                    <a:pt x="281" y="5"/>
                  </a:lnTo>
                  <a:lnTo>
                    <a:pt x="284" y="3"/>
                  </a:lnTo>
                  <a:lnTo>
                    <a:pt x="281" y="3"/>
                  </a:lnTo>
                  <a:lnTo>
                    <a:pt x="281" y="3"/>
                  </a:lnTo>
                  <a:lnTo>
                    <a:pt x="281" y="3"/>
                  </a:lnTo>
                  <a:lnTo>
                    <a:pt x="269" y="0"/>
                  </a:lnTo>
                  <a:lnTo>
                    <a:pt x="269" y="3"/>
                  </a:lnTo>
                  <a:lnTo>
                    <a:pt x="265" y="3"/>
                  </a:lnTo>
                  <a:lnTo>
                    <a:pt x="258" y="5"/>
                  </a:lnTo>
                  <a:lnTo>
                    <a:pt x="258" y="5"/>
                  </a:lnTo>
                  <a:lnTo>
                    <a:pt x="255" y="5"/>
                  </a:lnTo>
                  <a:lnTo>
                    <a:pt x="253" y="5"/>
                  </a:lnTo>
                  <a:lnTo>
                    <a:pt x="246" y="7"/>
                  </a:lnTo>
                  <a:lnTo>
                    <a:pt x="243" y="7"/>
                  </a:lnTo>
                  <a:lnTo>
                    <a:pt x="241" y="7"/>
                  </a:lnTo>
                  <a:lnTo>
                    <a:pt x="239" y="7"/>
                  </a:lnTo>
                  <a:lnTo>
                    <a:pt x="239" y="5"/>
                  </a:lnTo>
                  <a:lnTo>
                    <a:pt x="234" y="3"/>
                  </a:lnTo>
                  <a:lnTo>
                    <a:pt x="232" y="0"/>
                  </a:lnTo>
                  <a:lnTo>
                    <a:pt x="229" y="0"/>
                  </a:lnTo>
                  <a:lnTo>
                    <a:pt x="227" y="3"/>
                  </a:lnTo>
                  <a:lnTo>
                    <a:pt x="222" y="7"/>
                  </a:lnTo>
                  <a:lnTo>
                    <a:pt x="222" y="7"/>
                  </a:lnTo>
                  <a:lnTo>
                    <a:pt x="222" y="10"/>
                  </a:lnTo>
                  <a:lnTo>
                    <a:pt x="222" y="12"/>
                  </a:lnTo>
                  <a:lnTo>
                    <a:pt x="220" y="15"/>
                  </a:lnTo>
                  <a:lnTo>
                    <a:pt x="220" y="17"/>
                  </a:lnTo>
                  <a:lnTo>
                    <a:pt x="217" y="19"/>
                  </a:lnTo>
                  <a:lnTo>
                    <a:pt x="217" y="19"/>
                  </a:lnTo>
                  <a:lnTo>
                    <a:pt x="215" y="22"/>
                  </a:lnTo>
                  <a:lnTo>
                    <a:pt x="213" y="22"/>
                  </a:lnTo>
                  <a:lnTo>
                    <a:pt x="210" y="22"/>
                  </a:lnTo>
                  <a:lnTo>
                    <a:pt x="210" y="19"/>
                  </a:lnTo>
                  <a:lnTo>
                    <a:pt x="210" y="19"/>
                  </a:lnTo>
                  <a:lnTo>
                    <a:pt x="210" y="17"/>
                  </a:lnTo>
                  <a:lnTo>
                    <a:pt x="210" y="17"/>
                  </a:lnTo>
                  <a:lnTo>
                    <a:pt x="210" y="15"/>
                  </a:lnTo>
                  <a:lnTo>
                    <a:pt x="210" y="12"/>
                  </a:lnTo>
                  <a:lnTo>
                    <a:pt x="210" y="12"/>
                  </a:lnTo>
                  <a:lnTo>
                    <a:pt x="210" y="10"/>
                  </a:lnTo>
                  <a:lnTo>
                    <a:pt x="210" y="10"/>
                  </a:lnTo>
                  <a:lnTo>
                    <a:pt x="208" y="7"/>
                  </a:lnTo>
                  <a:lnTo>
                    <a:pt x="206" y="7"/>
                  </a:lnTo>
                  <a:lnTo>
                    <a:pt x="206" y="7"/>
                  </a:lnTo>
                  <a:lnTo>
                    <a:pt x="203" y="10"/>
                  </a:lnTo>
                  <a:lnTo>
                    <a:pt x="203" y="12"/>
                  </a:lnTo>
                  <a:lnTo>
                    <a:pt x="203" y="12"/>
                  </a:lnTo>
                  <a:lnTo>
                    <a:pt x="201" y="15"/>
                  </a:lnTo>
                  <a:lnTo>
                    <a:pt x="198" y="17"/>
                  </a:lnTo>
                  <a:lnTo>
                    <a:pt x="196" y="19"/>
                  </a:lnTo>
                  <a:lnTo>
                    <a:pt x="194" y="24"/>
                  </a:lnTo>
                  <a:lnTo>
                    <a:pt x="194" y="24"/>
                  </a:lnTo>
                  <a:lnTo>
                    <a:pt x="191" y="26"/>
                  </a:lnTo>
                  <a:lnTo>
                    <a:pt x="191" y="26"/>
                  </a:lnTo>
                  <a:lnTo>
                    <a:pt x="191" y="26"/>
                  </a:lnTo>
                  <a:lnTo>
                    <a:pt x="194" y="29"/>
                  </a:lnTo>
                  <a:lnTo>
                    <a:pt x="194" y="26"/>
                  </a:lnTo>
                  <a:lnTo>
                    <a:pt x="194" y="26"/>
                  </a:lnTo>
                  <a:lnTo>
                    <a:pt x="198" y="24"/>
                  </a:lnTo>
                  <a:lnTo>
                    <a:pt x="198" y="24"/>
                  </a:lnTo>
                  <a:lnTo>
                    <a:pt x="198" y="26"/>
                  </a:lnTo>
                  <a:lnTo>
                    <a:pt x="198" y="26"/>
                  </a:lnTo>
                  <a:lnTo>
                    <a:pt x="191" y="31"/>
                  </a:lnTo>
                  <a:lnTo>
                    <a:pt x="184" y="31"/>
                  </a:lnTo>
                  <a:lnTo>
                    <a:pt x="177" y="33"/>
                  </a:lnTo>
                  <a:lnTo>
                    <a:pt x="177" y="33"/>
                  </a:lnTo>
                  <a:lnTo>
                    <a:pt x="175" y="36"/>
                  </a:lnTo>
                  <a:lnTo>
                    <a:pt x="172" y="38"/>
                  </a:lnTo>
                  <a:lnTo>
                    <a:pt x="168" y="45"/>
                  </a:lnTo>
                  <a:lnTo>
                    <a:pt x="165" y="45"/>
                  </a:lnTo>
                  <a:lnTo>
                    <a:pt x="163" y="48"/>
                  </a:lnTo>
                  <a:lnTo>
                    <a:pt x="163" y="48"/>
                  </a:lnTo>
                  <a:lnTo>
                    <a:pt x="161" y="45"/>
                  </a:lnTo>
                  <a:lnTo>
                    <a:pt x="161" y="43"/>
                  </a:lnTo>
                  <a:lnTo>
                    <a:pt x="161" y="38"/>
                  </a:lnTo>
                  <a:lnTo>
                    <a:pt x="158" y="36"/>
                  </a:lnTo>
                  <a:lnTo>
                    <a:pt x="158" y="33"/>
                  </a:lnTo>
                  <a:lnTo>
                    <a:pt x="161" y="31"/>
                  </a:lnTo>
                  <a:lnTo>
                    <a:pt x="161" y="29"/>
                  </a:lnTo>
                  <a:lnTo>
                    <a:pt x="158" y="29"/>
                  </a:lnTo>
                  <a:lnTo>
                    <a:pt x="149" y="33"/>
                  </a:lnTo>
                  <a:lnTo>
                    <a:pt x="146" y="33"/>
                  </a:lnTo>
                  <a:lnTo>
                    <a:pt x="146" y="33"/>
                  </a:lnTo>
                  <a:lnTo>
                    <a:pt x="144" y="31"/>
                  </a:lnTo>
                  <a:lnTo>
                    <a:pt x="144" y="31"/>
                  </a:lnTo>
                  <a:lnTo>
                    <a:pt x="144" y="31"/>
                  </a:lnTo>
                  <a:lnTo>
                    <a:pt x="142" y="33"/>
                  </a:lnTo>
                  <a:lnTo>
                    <a:pt x="142" y="33"/>
                  </a:lnTo>
                  <a:lnTo>
                    <a:pt x="139" y="33"/>
                  </a:lnTo>
                  <a:lnTo>
                    <a:pt x="139" y="31"/>
                  </a:lnTo>
                  <a:lnTo>
                    <a:pt x="139" y="29"/>
                  </a:lnTo>
                  <a:lnTo>
                    <a:pt x="142" y="26"/>
                  </a:lnTo>
                  <a:lnTo>
                    <a:pt x="139" y="26"/>
                  </a:lnTo>
                  <a:lnTo>
                    <a:pt x="139" y="24"/>
                  </a:lnTo>
                  <a:lnTo>
                    <a:pt x="139" y="24"/>
                  </a:lnTo>
                  <a:lnTo>
                    <a:pt x="137" y="24"/>
                  </a:lnTo>
                  <a:lnTo>
                    <a:pt x="137" y="24"/>
                  </a:lnTo>
                  <a:lnTo>
                    <a:pt x="134" y="22"/>
                  </a:lnTo>
                  <a:lnTo>
                    <a:pt x="134" y="22"/>
                  </a:lnTo>
                  <a:lnTo>
                    <a:pt x="134" y="19"/>
                  </a:lnTo>
                  <a:lnTo>
                    <a:pt x="132" y="19"/>
                  </a:lnTo>
                  <a:lnTo>
                    <a:pt x="127" y="19"/>
                  </a:lnTo>
                  <a:lnTo>
                    <a:pt x="125" y="19"/>
                  </a:lnTo>
                  <a:lnTo>
                    <a:pt x="123" y="19"/>
                  </a:lnTo>
                  <a:lnTo>
                    <a:pt x="118" y="19"/>
                  </a:lnTo>
                  <a:lnTo>
                    <a:pt x="116" y="19"/>
                  </a:lnTo>
                  <a:lnTo>
                    <a:pt x="113" y="22"/>
                  </a:lnTo>
                  <a:lnTo>
                    <a:pt x="111" y="22"/>
                  </a:lnTo>
                  <a:lnTo>
                    <a:pt x="111" y="22"/>
                  </a:lnTo>
                  <a:lnTo>
                    <a:pt x="111" y="22"/>
                  </a:lnTo>
                  <a:lnTo>
                    <a:pt x="111" y="19"/>
                  </a:lnTo>
                  <a:lnTo>
                    <a:pt x="111" y="17"/>
                  </a:lnTo>
                  <a:lnTo>
                    <a:pt x="108" y="17"/>
                  </a:lnTo>
                  <a:lnTo>
                    <a:pt x="108" y="17"/>
                  </a:lnTo>
                  <a:lnTo>
                    <a:pt x="101" y="19"/>
                  </a:lnTo>
                  <a:lnTo>
                    <a:pt x="99" y="19"/>
                  </a:lnTo>
                  <a:lnTo>
                    <a:pt x="97" y="22"/>
                  </a:lnTo>
                  <a:lnTo>
                    <a:pt x="94" y="22"/>
                  </a:lnTo>
                  <a:lnTo>
                    <a:pt x="94" y="19"/>
                  </a:lnTo>
                  <a:lnTo>
                    <a:pt x="94" y="19"/>
                  </a:lnTo>
                  <a:lnTo>
                    <a:pt x="94" y="19"/>
                  </a:lnTo>
                  <a:lnTo>
                    <a:pt x="94" y="17"/>
                  </a:lnTo>
                  <a:lnTo>
                    <a:pt x="92" y="17"/>
                  </a:lnTo>
                  <a:lnTo>
                    <a:pt x="92" y="17"/>
                  </a:lnTo>
                  <a:lnTo>
                    <a:pt x="92" y="17"/>
                  </a:lnTo>
                  <a:lnTo>
                    <a:pt x="90" y="19"/>
                  </a:lnTo>
                  <a:lnTo>
                    <a:pt x="90" y="19"/>
                  </a:lnTo>
                  <a:lnTo>
                    <a:pt x="90" y="22"/>
                  </a:lnTo>
                  <a:lnTo>
                    <a:pt x="85" y="24"/>
                  </a:lnTo>
                  <a:lnTo>
                    <a:pt x="82" y="24"/>
                  </a:lnTo>
                  <a:lnTo>
                    <a:pt x="82" y="24"/>
                  </a:lnTo>
                  <a:lnTo>
                    <a:pt x="82" y="24"/>
                  </a:lnTo>
                  <a:lnTo>
                    <a:pt x="82" y="22"/>
                  </a:lnTo>
                  <a:lnTo>
                    <a:pt x="85" y="22"/>
                  </a:lnTo>
                  <a:lnTo>
                    <a:pt x="85" y="19"/>
                  </a:lnTo>
                  <a:lnTo>
                    <a:pt x="85" y="17"/>
                  </a:lnTo>
                  <a:lnTo>
                    <a:pt x="85" y="17"/>
                  </a:lnTo>
                  <a:lnTo>
                    <a:pt x="85" y="15"/>
                  </a:lnTo>
                  <a:lnTo>
                    <a:pt x="82" y="12"/>
                  </a:lnTo>
                  <a:lnTo>
                    <a:pt x="80" y="12"/>
                  </a:lnTo>
                  <a:lnTo>
                    <a:pt x="78" y="12"/>
                  </a:lnTo>
                  <a:lnTo>
                    <a:pt x="78" y="12"/>
                  </a:lnTo>
                  <a:lnTo>
                    <a:pt x="75" y="12"/>
                  </a:lnTo>
                  <a:lnTo>
                    <a:pt x="73" y="12"/>
                  </a:lnTo>
                  <a:lnTo>
                    <a:pt x="68" y="10"/>
                  </a:lnTo>
                  <a:lnTo>
                    <a:pt x="66" y="10"/>
                  </a:lnTo>
                  <a:lnTo>
                    <a:pt x="66" y="10"/>
                  </a:lnTo>
                  <a:lnTo>
                    <a:pt x="63" y="12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59" y="15"/>
                  </a:lnTo>
                  <a:lnTo>
                    <a:pt x="56" y="15"/>
                  </a:lnTo>
                  <a:lnTo>
                    <a:pt x="54" y="17"/>
                  </a:lnTo>
                  <a:lnTo>
                    <a:pt x="47" y="17"/>
                  </a:lnTo>
                  <a:lnTo>
                    <a:pt x="37" y="17"/>
                  </a:lnTo>
                  <a:lnTo>
                    <a:pt x="35" y="19"/>
                  </a:lnTo>
                  <a:lnTo>
                    <a:pt x="35" y="19"/>
                  </a:lnTo>
                  <a:lnTo>
                    <a:pt x="33" y="22"/>
                  </a:lnTo>
                  <a:lnTo>
                    <a:pt x="28" y="26"/>
                  </a:lnTo>
                  <a:lnTo>
                    <a:pt x="28" y="26"/>
                  </a:lnTo>
                  <a:lnTo>
                    <a:pt x="26" y="29"/>
                  </a:lnTo>
                  <a:lnTo>
                    <a:pt x="26" y="31"/>
                  </a:lnTo>
                  <a:lnTo>
                    <a:pt x="26" y="31"/>
                  </a:lnTo>
                  <a:lnTo>
                    <a:pt x="21" y="36"/>
                  </a:lnTo>
                  <a:lnTo>
                    <a:pt x="21" y="36"/>
                  </a:lnTo>
                  <a:lnTo>
                    <a:pt x="19" y="38"/>
                  </a:lnTo>
                  <a:lnTo>
                    <a:pt x="19" y="41"/>
                  </a:lnTo>
                  <a:lnTo>
                    <a:pt x="19" y="43"/>
                  </a:lnTo>
                  <a:lnTo>
                    <a:pt x="19" y="43"/>
                  </a:lnTo>
                  <a:lnTo>
                    <a:pt x="19" y="43"/>
                  </a:lnTo>
                  <a:lnTo>
                    <a:pt x="16" y="45"/>
                  </a:lnTo>
                  <a:lnTo>
                    <a:pt x="16" y="48"/>
                  </a:lnTo>
                  <a:lnTo>
                    <a:pt x="16" y="50"/>
                  </a:lnTo>
                  <a:lnTo>
                    <a:pt x="16" y="50"/>
                  </a:lnTo>
                  <a:lnTo>
                    <a:pt x="16" y="52"/>
                  </a:lnTo>
                  <a:lnTo>
                    <a:pt x="16" y="55"/>
                  </a:lnTo>
                  <a:lnTo>
                    <a:pt x="16" y="57"/>
                  </a:lnTo>
                  <a:lnTo>
                    <a:pt x="19" y="57"/>
                  </a:lnTo>
                  <a:lnTo>
                    <a:pt x="19" y="60"/>
                  </a:lnTo>
                  <a:lnTo>
                    <a:pt x="21" y="62"/>
                  </a:lnTo>
                  <a:lnTo>
                    <a:pt x="23" y="62"/>
                  </a:lnTo>
                  <a:lnTo>
                    <a:pt x="23" y="62"/>
                  </a:lnTo>
                  <a:lnTo>
                    <a:pt x="23" y="64"/>
                  </a:lnTo>
                  <a:lnTo>
                    <a:pt x="23" y="64"/>
                  </a:lnTo>
                  <a:lnTo>
                    <a:pt x="21" y="67"/>
                  </a:lnTo>
                  <a:lnTo>
                    <a:pt x="21" y="67"/>
                  </a:lnTo>
                  <a:lnTo>
                    <a:pt x="21" y="67"/>
                  </a:lnTo>
                  <a:lnTo>
                    <a:pt x="19" y="69"/>
                  </a:lnTo>
                  <a:lnTo>
                    <a:pt x="16" y="69"/>
                  </a:lnTo>
                  <a:lnTo>
                    <a:pt x="14" y="69"/>
                  </a:lnTo>
                  <a:lnTo>
                    <a:pt x="11" y="69"/>
                  </a:lnTo>
                  <a:lnTo>
                    <a:pt x="11" y="71"/>
                  </a:lnTo>
                  <a:lnTo>
                    <a:pt x="11" y="74"/>
                  </a:lnTo>
                  <a:lnTo>
                    <a:pt x="11" y="76"/>
                  </a:lnTo>
                  <a:lnTo>
                    <a:pt x="9" y="78"/>
                  </a:lnTo>
                  <a:lnTo>
                    <a:pt x="9" y="81"/>
                  </a:lnTo>
                  <a:lnTo>
                    <a:pt x="9" y="81"/>
                  </a:lnTo>
                  <a:lnTo>
                    <a:pt x="9" y="81"/>
                  </a:lnTo>
                  <a:lnTo>
                    <a:pt x="4" y="83"/>
                  </a:lnTo>
                  <a:lnTo>
                    <a:pt x="0" y="83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0" y="93"/>
                  </a:lnTo>
                  <a:lnTo>
                    <a:pt x="0" y="97"/>
                  </a:lnTo>
                  <a:lnTo>
                    <a:pt x="0" y="102"/>
                  </a:lnTo>
                  <a:lnTo>
                    <a:pt x="2" y="104"/>
                  </a:lnTo>
                  <a:lnTo>
                    <a:pt x="4" y="104"/>
                  </a:lnTo>
                  <a:lnTo>
                    <a:pt x="7" y="102"/>
                  </a:lnTo>
                  <a:lnTo>
                    <a:pt x="11" y="102"/>
                  </a:lnTo>
                  <a:lnTo>
                    <a:pt x="37" y="114"/>
                  </a:lnTo>
                  <a:lnTo>
                    <a:pt x="54" y="116"/>
                  </a:lnTo>
                  <a:lnTo>
                    <a:pt x="63" y="121"/>
                  </a:lnTo>
                  <a:lnTo>
                    <a:pt x="68" y="121"/>
                  </a:lnTo>
                  <a:lnTo>
                    <a:pt x="80" y="119"/>
                  </a:lnTo>
                  <a:lnTo>
                    <a:pt x="90" y="119"/>
                  </a:lnTo>
                  <a:lnTo>
                    <a:pt x="94" y="119"/>
                  </a:lnTo>
                  <a:lnTo>
                    <a:pt x="94" y="119"/>
                  </a:lnTo>
                  <a:lnTo>
                    <a:pt x="97" y="119"/>
                  </a:lnTo>
                  <a:lnTo>
                    <a:pt x="99" y="119"/>
                  </a:lnTo>
                  <a:lnTo>
                    <a:pt x="104" y="121"/>
                  </a:lnTo>
                  <a:lnTo>
                    <a:pt x="104" y="121"/>
                  </a:lnTo>
                  <a:lnTo>
                    <a:pt x="106" y="119"/>
                  </a:lnTo>
                  <a:lnTo>
                    <a:pt x="106" y="119"/>
                  </a:lnTo>
                  <a:lnTo>
                    <a:pt x="106" y="119"/>
                  </a:lnTo>
                  <a:lnTo>
                    <a:pt x="108" y="119"/>
                  </a:lnTo>
                  <a:lnTo>
                    <a:pt x="111" y="119"/>
                  </a:lnTo>
                  <a:lnTo>
                    <a:pt x="111" y="121"/>
                  </a:lnTo>
                  <a:lnTo>
                    <a:pt x="113" y="121"/>
                  </a:lnTo>
                  <a:lnTo>
                    <a:pt x="116" y="121"/>
                  </a:lnTo>
                  <a:lnTo>
                    <a:pt x="130" y="119"/>
                  </a:lnTo>
                  <a:lnTo>
                    <a:pt x="130" y="119"/>
                  </a:lnTo>
                  <a:lnTo>
                    <a:pt x="134" y="119"/>
                  </a:lnTo>
                  <a:lnTo>
                    <a:pt x="153" y="116"/>
                  </a:lnTo>
                  <a:lnTo>
                    <a:pt x="158" y="116"/>
                  </a:lnTo>
                  <a:lnTo>
                    <a:pt x="161" y="116"/>
                  </a:lnTo>
                  <a:lnTo>
                    <a:pt x="163" y="114"/>
                  </a:lnTo>
                  <a:lnTo>
                    <a:pt x="163" y="114"/>
                  </a:lnTo>
                  <a:lnTo>
                    <a:pt x="170" y="116"/>
                  </a:lnTo>
                  <a:lnTo>
                    <a:pt x="187" y="121"/>
                  </a:lnTo>
                  <a:lnTo>
                    <a:pt x="191" y="123"/>
                  </a:lnTo>
                  <a:lnTo>
                    <a:pt x="191" y="123"/>
                  </a:lnTo>
                  <a:lnTo>
                    <a:pt x="194" y="121"/>
                  </a:lnTo>
                  <a:lnTo>
                    <a:pt x="196" y="121"/>
                  </a:lnTo>
                  <a:lnTo>
                    <a:pt x="196" y="121"/>
                  </a:lnTo>
                  <a:lnTo>
                    <a:pt x="198" y="119"/>
                  </a:lnTo>
                  <a:lnTo>
                    <a:pt x="201" y="119"/>
                  </a:lnTo>
                  <a:lnTo>
                    <a:pt x="201" y="119"/>
                  </a:lnTo>
                  <a:lnTo>
                    <a:pt x="203" y="121"/>
                  </a:lnTo>
                  <a:lnTo>
                    <a:pt x="203" y="121"/>
                  </a:lnTo>
                  <a:lnTo>
                    <a:pt x="206" y="123"/>
                  </a:lnTo>
                  <a:lnTo>
                    <a:pt x="208" y="123"/>
                  </a:lnTo>
                  <a:lnTo>
                    <a:pt x="210" y="123"/>
                  </a:lnTo>
                  <a:lnTo>
                    <a:pt x="213" y="123"/>
                  </a:lnTo>
                  <a:lnTo>
                    <a:pt x="215" y="123"/>
                  </a:lnTo>
                  <a:lnTo>
                    <a:pt x="215" y="121"/>
                  </a:lnTo>
                  <a:lnTo>
                    <a:pt x="215" y="121"/>
                  </a:lnTo>
                  <a:lnTo>
                    <a:pt x="217" y="121"/>
                  </a:lnTo>
                  <a:lnTo>
                    <a:pt x="217" y="121"/>
                  </a:lnTo>
                  <a:lnTo>
                    <a:pt x="220" y="121"/>
                  </a:lnTo>
                  <a:lnTo>
                    <a:pt x="220" y="119"/>
                  </a:lnTo>
                  <a:lnTo>
                    <a:pt x="220" y="119"/>
                  </a:lnTo>
                  <a:lnTo>
                    <a:pt x="222" y="119"/>
                  </a:lnTo>
                  <a:lnTo>
                    <a:pt x="227" y="119"/>
                  </a:lnTo>
                  <a:lnTo>
                    <a:pt x="241" y="116"/>
                  </a:lnTo>
                  <a:lnTo>
                    <a:pt x="246" y="119"/>
                  </a:lnTo>
                  <a:lnTo>
                    <a:pt x="248" y="116"/>
                  </a:lnTo>
                  <a:lnTo>
                    <a:pt x="253" y="116"/>
                  </a:lnTo>
                  <a:lnTo>
                    <a:pt x="255" y="116"/>
                  </a:lnTo>
                  <a:lnTo>
                    <a:pt x="260" y="119"/>
                  </a:lnTo>
                  <a:lnTo>
                    <a:pt x="262" y="119"/>
                  </a:lnTo>
                  <a:lnTo>
                    <a:pt x="262" y="119"/>
                  </a:lnTo>
                  <a:lnTo>
                    <a:pt x="265" y="121"/>
                  </a:lnTo>
                  <a:lnTo>
                    <a:pt x="265" y="121"/>
                  </a:lnTo>
                  <a:lnTo>
                    <a:pt x="265" y="123"/>
                  </a:lnTo>
                  <a:lnTo>
                    <a:pt x="267" y="123"/>
                  </a:lnTo>
                  <a:lnTo>
                    <a:pt x="269" y="123"/>
                  </a:lnTo>
                  <a:lnTo>
                    <a:pt x="269" y="123"/>
                  </a:lnTo>
                  <a:lnTo>
                    <a:pt x="269" y="123"/>
                  </a:lnTo>
                  <a:lnTo>
                    <a:pt x="272" y="123"/>
                  </a:lnTo>
                  <a:lnTo>
                    <a:pt x="272" y="123"/>
                  </a:lnTo>
                  <a:lnTo>
                    <a:pt x="274" y="126"/>
                  </a:lnTo>
                  <a:lnTo>
                    <a:pt x="277" y="128"/>
                  </a:lnTo>
                  <a:lnTo>
                    <a:pt x="277" y="128"/>
                  </a:lnTo>
                  <a:lnTo>
                    <a:pt x="279" y="128"/>
                  </a:lnTo>
                  <a:lnTo>
                    <a:pt x="281" y="131"/>
                  </a:lnTo>
                  <a:lnTo>
                    <a:pt x="286" y="131"/>
                  </a:lnTo>
                  <a:lnTo>
                    <a:pt x="288" y="131"/>
                  </a:lnTo>
                  <a:lnTo>
                    <a:pt x="288" y="133"/>
                  </a:lnTo>
                  <a:lnTo>
                    <a:pt x="293" y="135"/>
                  </a:lnTo>
                  <a:lnTo>
                    <a:pt x="295" y="138"/>
                  </a:lnTo>
                  <a:lnTo>
                    <a:pt x="295" y="140"/>
                  </a:lnTo>
                  <a:lnTo>
                    <a:pt x="298" y="135"/>
                  </a:lnTo>
                  <a:lnTo>
                    <a:pt x="303" y="131"/>
                  </a:lnTo>
                  <a:lnTo>
                    <a:pt x="307" y="128"/>
                  </a:lnTo>
                  <a:lnTo>
                    <a:pt x="310" y="126"/>
                  </a:lnTo>
                  <a:lnTo>
                    <a:pt x="312" y="123"/>
                  </a:lnTo>
                  <a:lnTo>
                    <a:pt x="312" y="123"/>
                  </a:lnTo>
                  <a:lnTo>
                    <a:pt x="314" y="123"/>
                  </a:lnTo>
                  <a:lnTo>
                    <a:pt x="314" y="123"/>
                  </a:lnTo>
                  <a:lnTo>
                    <a:pt x="317" y="123"/>
                  </a:lnTo>
                  <a:lnTo>
                    <a:pt x="317" y="121"/>
                  </a:lnTo>
                  <a:lnTo>
                    <a:pt x="317" y="121"/>
                  </a:lnTo>
                  <a:lnTo>
                    <a:pt x="317" y="121"/>
                  </a:lnTo>
                  <a:lnTo>
                    <a:pt x="319" y="121"/>
                  </a:lnTo>
                  <a:lnTo>
                    <a:pt x="322" y="121"/>
                  </a:lnTo>
                  <a:lnTo>
                    <a:pt x="324" y="121"/>
                  </a:lnTo>
                  <a:lnTo>
                    <a:pt x="326" y="121"/>
                  </a:lnTo>
                  <a:lnTo>
                    <a:pt x="329" y="116"/>
                  </a:lnTo>
                  <a:lnTo>
                    <a:pt x="343" y="112"/>
                  </a:lnTo>
                  <a:lnTo>
                    <a:pt x="345" y="109"/>
                  </a:lnTo>
                  <a:lnTo>
                    <a:pt x="345" y="109"/>
                  </a:lnTo>
                  <a:close/>
                </a:path>
              </a:pathLst>
            </a:custGeom>
            <a:solidFill>
              <a:srgbClr val="C00000"/>
            </a:solidFill>
            <a:ln w="2" cap="rnd">
              <a:solidFill>
                <a:srgbClr val="F9F9F9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04" name="Freeform 34"/>
            <p:cNvSpPr>
              <a:spLocks/>
            </p:cNvSpPr>
            <p:nvPr/>
          </p:nvSpPr>
          <p:spPr bwMode="auto">
            <a:xfrm>
              <a:off x="4054" y="1788"/>
              <a:ext cx="199" cy="232"/>
            </a:xfrm>
            <a:custGeom>
              <a:avLst/>
              <a:gdLst>
                <a:gd name="T0" fmla="*/ 180 w 199"/>
                <a:gd name="T1" fmla="*/ 62 h 232"/>
                <a:gd name="T2" fmla="*/ 187 w 199"/>
                <a:gd name="T3" fmla="*/ 31 h 232"/>
                <a:gd name="T4" fmla="*/ 180 w 199"/>
                <a:gd name="T5" fmla="*/ 15 h 232"/>
                <a:gd name="T6" fmla="*/ 182 w 199"/>
                <a:gd name="T7" fmla="*/ 0 h 232"/>
                <a:gd name="T8" fmla="*/ 166 w 199"/>
                <a:gd name="T9" fmla="*/ 15 h 232"/>
                <a:gd name="T10" fmla="*/ 142 w 199"/>
                <a:gd name="T11" fmla="*/ 24 h 232"/>
                <a:gd name="T12" fmla="*/ 137 w 199"/>
                <a:gd name="T13" fmla="*/ 22 h 232"/>
                <a:gd name="T14" fmla="*/ 126 w 199"/>
                <a:gd name="T15" fmla="*/ 22 h 232"/>
                <a:gd name="T16" fmla="*/ 114 w 199"/>
                <a:gd name="T17" fmla="*/ 17 h 232"/>
                <a:gd name="T18" fmla="*/ 90 w 199"/>
                <a:gd name="T19" fmla="*/ 22 h 232"/>
                <a:gd name="T20" fmla="*/ 90 w 199"/>
                <a:gd name="T21" fmla="*/ 24 h 232"/>
                <a:gd name="T22" fmla="*/ 95 w 199"/>
                <a:gd name="T23" fmla="*/ 29 h 232"/>
                <a:gd name="T24" fmla="*/ 81 w 199"/>
                <a:gd name="T25" fmla="*/ 48 h 232"/>
                <a:gd name="T26" fmla="*/ 69 w 199"/>
                <a:gd name="T27" fmla="*/ 60 h 232"/>
                <a:gd name="T28" fmla="*/ 62 w 199"/>
                <a:gd name="T29" fmla="*/ 55 h 232"/>
                <a:gd name="T30" fmla="*/ 57 w 199"/>
                <a:gd name="T31" fmla="*/ 52 h 232"/>
                <a:gd name="T32" fmla="*/ 50 w 199"/>
                <a:gd name="T33" fmla="*/ 55 h 232"/>
                <a:gd name="T34" fmla="*/ 38 w 199"/>
                <a:gd name="T35" fmla="*/ 76 h 232"/>
                <a:gd name="T36" fmla="*/ 33 w 199"/>
                <a:gd name="T37" fmla="*/ 81 h 232"/>
                <a:gd name="T38" fmla="*/ 33 w 199"/>
                <a:gd name="T39" fmla="*/ 90 h 232"/>
                <a:gd name="T40" fmla="*/ 31 w 199"/>
                <a:gd name="T41" fmla="*/ 95 h 232"/>
                <a:gd name="T42" fmla="*/ 29 w 199"/>
                <a:gd name="T43" fmla="*/ 102 h 232"/>
                <a:gd name="T44" fmla="*/ 24 w 199"/>
                <a:gd name="T45" fmla="*/ 112 h 232"/>
                <a:gd name="T46" fmla="*/ 19 w 199"/>
                <a:gd name="T47" fmla="*/ 109 h 232"/>
                <a:gd name="T48" fmla="*/ 14 w 199"/>
                <a:gd name="T49" fmla="*/ 116 h 232"/>
                <a:gd name="T50" fmla="*/ 12 w 199"/>
                <a:gd name="T51" fmla="*/ 126 h 232"/>
                <a:gd name="T52" fmla="*/ 14 w 199"/>
                <a:gd name="T53" fmla="*/ 140 h 232"/>
                <a:gd name="T54" fmla="*/ 7 w 199"/>
                <a:gd name="T55" fmla="*/ 157 h 232"/>
                <a:gd name="T56" fmla="*/ 5 w 199"/>
                <a:gd name="T57" fmla="*/ 168 h 232"/>
                <a:gd name="T58" fmla="*/ 5 w 199"/>
                <a:gd name="T59" fmla="*/ 180 h 232"/>
                <a:gd name="T60" fmla="*/ 2 w 199"/>
                <a:gd name="T61" fmla="*/ 190 h 232"/>
                <a:gd name="T62" fmla="*/ 0 w 199"/>
                <a:gd name="T63" fmla="*/ 199 h 232"/>
                <a:gd name="T64" fmla="*/ 2 w 199"/>
                <a:gd name="T65" fmla="*/ 202 h 232"/>
                <a:gd name="T66" fmla="*/ 14 w 199"/>
                <a:gd name="T67" fmla="*/ 209 h 232"/>
                <a:gd name="T68" fmla="*/ 21 w 199"/>
                <a:gd name="T69" fmla="*/ 206 h 232"/>
                <a:gd name="T70" fmla="*/ 24 w 199"/>
                <a:gd name="T71" fmla="*/ 209 h 232"/>
                <a:gd name="T72" fmla="*/ 29 w 199"/>
                <a:gd name="T73" fmla="*/ 204 h 232"/>
                <a:gd name="T74" fmla="*/ 31 w 199"/>
                <a:gd name="T75" fmla="*/ 211 h 232"/>
                <a:gd name="T76" fmla="*/ 38 w 199"/>
                <a:gd name="T77" fmla="*/ 209 h 232"/>
                <a:gd name="T78" fmla="*/ 47 w 199"/>
                <a:gd name="T79" fmla="*/ 209 h 232"/>
                <a:gd name="T80" fmla="*/ 57 w 199"/>
                <a:gd name="T81" fmla="*/ 218 h 232"/>
                <a:gd name="T82" fmla="*/ 66 w 199"/>
                <a:gd name="T83" fmla="*/ 218 h 232"/>
                <a:gd name="T84" fmla="*/ 74 w 199"/>
                <a:gd name="T85" fmla="*/ 213 h 232"/>
                <a:gd name="T86" fmla="*/ 104 w 199"/>
                <a:gd name="T87" fmla="*/ 221 h 232"/>
                <a:gd name="T88" fmla="*/ 126 w 199"/>
                <a:gd name="T89" fmla="*/ 230 h 232"/>
                <a:gd name="T90" fmla="*/ 133 w 199"/>
                <a:gd name="T91" fmla="*/ 230 h 232"/>
                <a:gd name="T92" fmla="*/ 140 w 199"/>
                <a:gd name="T93" fmla="*/ 209 h 232"/>
                <a:gd name="T94" fmla="*/ 149 w 199"/>
                <a:gd name="T95" fmla="*/ 180 h 232"/>
                <a:gd name="T96" fmla="*/ 154 w 199"/>
                <a:gd name="T97" fmla="*/ 168 h 232"/>
                <a:gd name="T98" fmla="*/ 159 w 199"/>
                <a:gd name="T99" fmla="*/ 161 h 232"/>
                <a:gd name="T100" fmla="*/ 166 w 199"/>
                <a:gd name="T101" fmla="*/ 142 h 232"/>
                <a:gd name="T102" fmla="*/ 178 w 199"/>
                <a:gd name="T103" fmla="*/ 123 h 232"/>
                <a:gd name="T104" fmla="*/ 185 w 199"/>
                <a:gd name="T105" fmla="*/ 116 h 232"/>
                <a:gd name="T106" fmla="*/ 197 w 199"/>
                <a:gd name="T107" fmla="*/ 8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9" h="232">
                  <a:moveTo>
                    <a:pt x="199" y="74"/>
                  </a:moveTo>
                  <a:lnTo>
                    <a:pt x="197" y="69"/>
                  </a:lnTo>
                  <a:lnTo>
                    <a:pt x="192" y="69"/>
                  </a:lnTo>
                  <a:lnTo>
                    <a:pt x="187" y="67"/>
                  </a:lnTo>
                  <a:lnTo>
                    <a:pt x="182" y="67"/>
                  </a:lnTo>
                  <a:lnTo>
                    <a:pt x="180" y="62"/>
                  </a:lnTo>
                  <a:lnTo>
                    <a:pt x="180" y="57"/>
                  </a:lnTo>
                  <a:lnTo>
                    <a:pt x="187" y="38"/>
                  </a:lnTo>
                  <a:lnTo>
                    <a:pt x="189" y="34"/>
                  </a:lnTo>
                  <a:lnTo>
                    <a:pt x="192" y="31"/>
                  </a:lnTo>
                  <a:lnTo>
                    <a:pt x="192" y="31"/>
                  </a:lnTo>
                  <a:lnTo>
                    <a:pt x="187" y="31"/>
                  </a:lnTo>
                  <a:lnTo>
                    <a:pt x="185" y="29"/>
                  </a:lnTo>
                  <a:lnTo>
                    <a:pt x="180" y="26"/>
                  </a:lnTo>
                  <a:lnTo>
                    <a:pt x="180" y="24"/>
                  </a:lnTo>
                  <a:lnTo>
                    <a:pt x="178" y="22"/>
                  </a:lnTo>
                  <a:lnTo>
                    <a:pt x="178" y="22"/>
                  </a:lnTo>
                  <a:lnTo>
                    <a:pt x="180" y="15"/>
                  </a:lnTo>
                  <a:lnTo>
                    <a:pt x="182" y="12"/>
                  </a:lnTo>
                  <a:lnTo>
                    <a:pt x="182" y="10"/>
                  </a:lnTo>
                  <a:lnTo>
                    <a:pt x="182" y="5"/>
                  </a:lnTo>
                  <a:lnTo>
                    <a:pt x="182" y="3"/>
                  </a:lnTo>
                  <a:lnTo>
                    <a:pt x="182" y="3"/>
                  </a:lnTo>
                  <a:lnTo>
                    <a:pt x="182" y="0"/>
                  </a:lnTo>
                  <a:lnTo>
                    <a:pt x="182" y="0"/>
                  </a:lnTo>
                  <a:lnTo>
                    <a:pt x="182" y="0"/>
                  </a:lnTo>
                  <a:lnTo>
                    <a:pt x="173" y="8"/>
                  </a:lnTo>
                  <a:lnTo>
                    <a:pt x="171" y="10"/>
                  </a:lnTo>
                  <a:lnTo>
                    <a:pt x="166" y="12"/>
                  </a:lnTo>
                  <a:lnTo>
                    <a:pt x="166" y="15"/>
                  </a:lnTo>
                  <a:lnTo>
                    <a:pt x="163" y="17"/>
                  </a:lnTo>
                  <a:lnTo>
                    <a:pt x="161" y="19"/>
                  </a:lnTo>
                  <a:lnTo>
                    <a:pt x="159" y="22"/>
                  </a:lnTo>
                  <a:lnTo>
                    <a:pt x="154" y="22"/>
                  </a:lnTo>
                  <a:lnTo>
                    <a:pt x="147" y="24"/>
                  </a:lnTo>
                  <a:lnTo>
                    <a:pt x="142" y="24"/>
                  </a:lnTo>
                  <a:lnTo>
                    <a:pt x="140" y="24"/>
                  </a:lnTo>
                  <a:lnTo>
                    <a:pt x="137" y="24"/>
                  </a:lnTo>
                  <a:lnTo>
                    <a:pt x="137" y="24"/>
                  </a:lnTo>
                  <a:lnTo>
                    <a:pt x="137" y="24"/>
                  </a:lnTo>
                  <a:lnTo>
                    <a:pt x="137" y="24"/>
                  </a:lnTo>
                  <a:lnTo>
                    <a:pt x="137" y="22"/>
                  </a:lnTo>
                  <a:lnTo>
                    <a:pt x="135" y="22"/>
                  </a:lnTo>
                  <a:lnTo>
                    <a:pt x="135" y="22"/>
                  </a:lnTo>
                  <a:lnTo>
                    <a:pt x="130" y="22"/>
                  </a:lnTo>
                  <a:lnTo>
                    <a:pt x="130" y="22"/>
                  </a:lnTo>
                  <a:lnTo>
                    <a:pt x="128" y="22"/>
                  </a:lnTo>
                  <a:lnTo>
                    <a:pt x="126" y="22"/>
                  </a:lnTo>
                  <a:lnTo>
                    <a:pt x="126" y="22"/>
                  </a:lnTo>
                  <a:lnTo>
                    <a:pt x="123" y="19"/>
                  </a:lnTo>
                  <a:lnTo>
                    <a:pt x="121" y="17"/>
                  </a:lnTo>
                  <a:lnTo>
                    <a:pt x="121" y="17"/>
                  </a:lnTo>
                  <a:lnTo>
                    <a:pt x="116" y="17"/>
                  </a:lnTo>
                  <a:lnTo>
                    <a:pt x="114" y="17"/>
                  </a:lnTo>
                  <a:lnTo>
                    <a:pt x="109" y="17"/>
                  </a:lnTo>
                  <a:lnTo>
                    <a:pt x="95" y="19"/>
                  </a:lnTo>
                  <a:lnTo>
                    <a:pt x="92" y="19"/>
                  </a:lnTo>
                  <a:lnTo>
                    <a:pt x="90" y="19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90" y="24"/>
                  </a:lnTo>
                  <a:lnTo>
                    <a:pt x="90" y="24"/>
                  </a:lnTo>
                  <a:lnTo>
                    <a:pt x="90" y="24"/>
                  </a:lnTo>
                  <a:lnTo>
                    <a:pt x="90" y="24"/>
                  </a:lnTo>
                  <a:lnTo>
                    <a:pt x="90" y="24"/>
                  </a:lnTo>
                  <a:lnTo>
                    <a:pt x="90" y="24"/>
                  </a:lnTo>
                  <a:lnTo>
                    <a:pt x="92" y="26"/>
                  </a:lnTo>
                  <a:lnTo>
                    <a:pt x="95" y="26"/>
                  </a:lnTo>
                  <a:lnTo>
                    <a:pt x="95" y="26"/>
                  </a:lnTo>
                  <a:lnTo>
                    <a:pt x="95" y="29"/>
                  </a:lnTo>
                  <a:lnTo>
                    <a:pt x="95" y="29"/>
                  </a:lnTo>
                  <a:lnTo>
                    <a:pt x="95" y="29"/>
                  </a:lnTo>
                  <a:lnTo>
                    <a:pt x="95" y="31"/>
                  </a:lnTo>
                  <a:lnTo>
                    <a:pt x="85" y="41"/>
                  </a:lnTo>
                  <a:lnTo>
                    <a:pt x="83" y="43"/>
                  </a:lnTo>
                  <a:lnTo>
                    <a:pt x="81" y="45"/>
                  </a:lnTo>
                  <a:lnTo>
                    <a:pt x="81" y="48"/>
                  </a:lnTo>
                  <a:lnTo>
                    <a:pt x="81" y="48"/>
                  </a:lnTo>
                  <a:lnTo>
                    <a:pt x="76" y="55"/>
                  </a:lnTo>
                  <a:lnTo>
                    <a:pt x="74" y="60"/>
                  </a:lnTo>
                  <a:lnTo>
                    <a:pt x="74" y="62"/>
                  </a:lnTo>
                  <a:lnTo>
                    <a:pt x="71" y="62"/>
                  </a:lnTo>
                  <a:lnTo>
                    <a:pt x="71" y="62"/>
                  </a:lnTo>
                  <a:lnTo>
                    <a:pt x="69" y="60"/>
                  </a:lnTo>
                  <a:lnTo>
                    <a:pt x="69" y="57"/>
                  </a:lnTo>
                  <a:lnTo>
                    <a:pt x="66" y="57"/>
                  </a:lnTo>
                  <a:lnTo>
                    <a:pt x="66" y="57"/>
                  </a:lnTo>
                  <a:lnTo>
                    <a:pt x="64" y="55"/>
                  </a:lnTo>
                  <a:lnTo>
                    <a:pt x="62" y="55"/>
                  </a:lnTo>
                  <a:lnTo>
                    <a:pt x="62" y="55"/>
                  </a:lnTo>
                  <a:lnTo>
                    <a:pt x="62" y="55"/>
                  </a:lnTo>
                  <a:lnTo>
                    <a:pt x="59" y="52"/>
                  </a:lnTo>
                  <a:lnTo>
                    <a:pt x="59" y="52"/>
                  </a:lnTo>
                  <a:lnTo>
                    <a:pt x="59" y="52"/>
                  </a:lnTo>
                  <a:lnTo>
                    <a:pt x="59" y="52"/>
                  </a:lnTo>
                  <a:lnTo>
                    <a:pt x="57" y="52"/>
                  </a:lnTo>
                  <a:lnTo>
                    <a:pt x="57" y="52"/>
                  </a:lnTo>
                  <a:lnTo>
                    <a:pt x="57" y="52"/>
                  </a:lnTo>
                  <a:lnTo>
                    <a:pt x="55" y="50"/>
                  </a:lnTo>
                  <a:lnTo>
                    <a:pt x="55" y="50"/>
                  </a:lnTo>
                  <a:lnTo>
                    <a:pt x="50" y="52"/>
                  </a:lnTo>
                  <a:lnTo>
                    <a:pt x="50" y="55"/>
                  </a:lnTo>
                  <a:lnTo>
                    <a:pt x="47" y="57"/>
                  </a:lnTo>
                  <a:lnTo>
                    <a:pt x="45" y="64"/>
                  </a:lnTo>
                  <a:lnTo>
                    <a:pt x="43" y="71"/>
                  </a:lnTo>
                  <a:lnTo>
                    <a:pt x="40" y="74"/>
                  </a:lnTo>
                  <a:lnTo>
                    <a:pt x="40" y="76"/>
                  </a:lnTo>
                  <a:lnTo>
                    <a:pt x="38" y="76"/>
                  </a:lnTo>
                  <a:lnTo>
                    <a:pt x="38" y="79"/>
                  </a:lnTo>
                  <a:lnTo>
                    <a:pt x="38" y="79"/>
                  </a:lnTo>
                  <a:lnTo>
                    <a:pt x="38" y="81"/>
                  </a:lnTo>
                  <a:lnTo>
                    <a:pt x="36" y="81"/>
                  </a:lnTo>
                  <a:lnTo>
                    <a:pt x="36" y="81"/>
                  </a:lnTo>
                  <a:lnTo>
                    <a:pt x="33" y="81"/>
                  </a:lnTo>
                  <a:lnTo>
                    <a:pt x="33" y="81"/>
                  </a:lnTo>
                  <a:lnTo>
                    <a:pt x="33" y="83"/>
                  </a:lnTo>
                  <a:lnTo>
                    <a:pt x="33" y="83"/>
                  </a:lnTo>
                  <a:lnTo>
                    <a:pt x="33" y="86"/>
                  </a:lnTo>
                  <a:lnTo>
                    <a:pt x="33" y="90"/>
                  </a:lnTo>
                  <a:lnTo>
                    <a:pt x="33" y="90"/>
                  </a:lnTo>
                  <a:lnTo>
                    <a:pt x="33" y="93"/>
                  </a:lnTo>
                  <a:lnTo>
                    <a:pt x="33" y="93"/>
                  </a:lnTo>
                  <a:lnTo>
                    <a:pt x="31" y="93"/>
                  </a:lnTo>
                  <a:lnTo>
                    <a:pt x="31" y="93"/>
                  </a:lnTo>
                  <a:lnTo>
                    <a:pt x="31" y="93"/>
                  </a:lnTo>
                  <a:lnTo>
                    <a:pt x="31" y="95"/>
                  </a:lnTo>
                  <a:lnTo>
                    <a:pt x="31" y="95"/>
                  </a:lnTo>
                  <a:lnTo>
                    <a:pt x="31" y="95"/>
                  </a:lnTo>
                  <a:lnTo>
                    <a:pt x="31" y="97"/>
                  </a:lnTo>
                  <a:lnTo>
                    <a:pt x="31" y="97"/>
                  </a:lnTo>
                  <a:lnTo>
                    <a:pt x="31" y="97"/>
                  </a:lnTo>
                  <a:lnTo>
                    <a:pt x="29" y="102"/>
                  </a:lnTo>
                  <a:lnTo>
                    <a:pt x="26" y="107"/>
                  </a:lnTo>
                  <a:lnTo>
                    <a:pt x="26" y="109"/>
                  </a:lnTo>
                  <a:lnTo>
                    <a:pt x="26" y="109"/>
                  </a:lnTo>
                  <a:lnTo>
                    <a:pt x="26" y="112"/>
                  </a:lnTo>
                  <a:lnTo>
                    <a:pt x="24" y="112"/>
                  </a:lnTo>
                  <a:lnTo>
                    <a:pt x="24" y="112"/>
                  </a:lnTo>
                  <a:lnTo>
                    <a:pt x="21" y="112"/>
                  </a:lnTo>
                  <a:lnTo>
                    <a:pt x="21" y="112"/>
                  </a:lnTo>
                  <a:lnTo>
                    <a:pt x="19" y="109"/>
                  </a:lnTo>
                  <a:lnTo>
                    <a:pt x="19" y="109"/>
                  </a:lnTo>
                  <a:lnTo>
                    <a:pt x="19" y="109"/>
                  </a:lnTo>
                  <a:lnTo>
                    <a:pt x="19" y="109"/>
                  </a:lnTo>
                  <a:lnTo>
                    <a:pt x="19" y="109"/>
                  </a:lnTo>
                  <a:lnTo>
                    <a:pt x="17" y="112"/>
                  </a:lnTo>
                  <a:lnTo>
                    <a:pt x="17" y="112"/>
                  </a:lnTo>
                  <a:lnTo>
                    <a:pt x="17" y="112"/>
                  </a:lnTo>
                  <a:lnTo>
                    <a:pt x="17" y="114"/>
                  </a:lnTo>
                  <a:lnTo>
                    <a:pt x="14" y="116"/>
                  </a:lnTo>
                  <a:lnTo>
                    <a:pt x="14" y="121"/>
                  </a:lnTo>
                  <a:lnTo>
                    <a:pt x="14" y="121"/>
                  </a:lnTo>
                  <a:lnTo>
                    <a:pt x="12" y="123"/>
                  </a:lnTo>
                  <a:lnTo>
                    <a:pt x="12" y="123"/>
                  </a:lnTo>
                  <a:lnTo>
                    <a:pt x="12" y="126"/>
                  </a:lnTo>
                  <a:lnTo>
                    <a:pt x="12" y="126"/>
                  </a:lnTo>
                  <a:lnTo>
                    <a:pt x="12" y="128"/>
                  </a:lnTo>
                  <a:lnTo>
                    <a:pt x="14" y="128"/>
                  </a:lnTo>
                  <a:lnTo>
                    <a:pt x="14" y="128"/>
                  </a:lnTo>
                  <a:lnTo>
                    <a:pt x="14" y="131"/>
                  </a:lnTo>
                  <a:lnTo>
                    <a:pt x="12" y="135"/>
                  </a:lnTo>
                  <a:lnTo>
                    <a:pt x="14" y="140"/>
                  </a:lnTo>
                  <a:lnTo>
                    <a:pt x="14" y="140"/>
                  </a:lnTo>
                  <a:lnTo>
                    <a:pt x="12" y="142"/>
                  </a:lnTo>
                  <a:lnTo>
                    <a:pt x="10" y="142"/>
                  </a:lnTo>
                  <a:lnTo>
                    <a:pt x="10" y="142"/>
                  </a:lnTo>
                  <a:lnTo>
                    <a:pt x="7" y="147"/>
                  </a:lnTo>
                  <a:lnTo>
                    <a:pt x="7" y="157"/>
                  </a:lnTo>
                  <a:lnTo>
                    <a:pt x="7" y="161"/>
                  </a:lnTo>
                  <a:lnTo>
                    <a:pt x="2" y="161"/>
                  </a:lnTo>
                  <a:lnTo>
                    <a:pt x="5" y="164"/>
                  </a:lnTo>
                  <a:lnTo>
                    <a:pt x="5" y="164"/>
                  </a:lnTo>
                  <a:lnTo>
                    <a:pt x="5" y="168"/>
                  </a:lnTo>
                  <a:lnTo>
                    <a:pt x="5" y="168"/>
                  </a:lnTo>
                  <a:lnTo>
                    <a:pt x="7" y="171"/>
                  </a:lnTo>
                  <a:lnTo>
                    <a:pt x="7" y="173"/>
                  </a:lnTo>
                  <a:lnTo>
                    <a:pt x="7" y="173"/>
                  </a:lnTo>
                  <a:lnTo>
                    <a:pt x="5" y="176"/>
                  </a:lnTo>
                  <a:lnTo>
                    <a:pt x="5" y="178"/>
                  </a:lnTo>
                  <a:lnTo>
                    <a:pt x="5" y="180"/>
                  </a:lnTo>
                  <a:lnTo>
                    <a:pt x="5" y="180"/>
                  </a:lnTo>
                  <a:lnTo>
                    <a:pt x="5" y="183"/>
                  </a:lnTo>
                  <a:lnTo>
                    <a:pt x="5" y="185"/>
                  </a:lnTo>
                  <a:lnTo>
                    <a:pt x="2" y="187"/>
                  </a:lnTo>
                  <a:lnTo>
                    <a:pt x="2" y="187"/>
                  </a:lnTo>
                  <a:lnTo>
                    <a:pt x="2" y="190"/>
                  </a:lnTo>
                  <a:lnTo>
                    <a:pt x="2" y="190"/>
                  </a:lnTo>
                  <a:lnTo>
                    <a:pt x="2" y="195"/>
                  </a:lnTo>
                  <a:lnTo>
                    <a:pt x="2" y="197"/>
                  </a:lnTo>
                  <a:lnTo>
                    <a:pt x="2" y="197"/>
                  </a:lnTo>
                  <a:lnTo>
                    <a:pt x="2" y="197"/>
                  </a:lnTo>
                  <a:lnTo>
                    <a:pt x="0" y="199"/>
                  </a:lnTo>
                  <a:lnTo>
                    <a:pt x="0" y="199"/>
                  </a:lnTo>
                  <a:lnTo>
                    <a:pt x="0" y="199"/>
                  </a:lnTo>
                  <a:lnTo>
                    <a:pt x="0" y="199"/>
                  </a:lnTo>
                  <a:lnTo>
                    <a:pt x="0" y="202"/>
                  </a:lnTo>
                  <a:lnTo>
                    <a:pt x="0" y="202"/>
                  </a:lnTo>
                  <a:lnTo>
                    <a:pt x="2" y="202"/>
                  </a:lnTo>
                  <a:lnTo>
                    <a:pt x="10" y="204"/>
                  </a:lnTo>
                  <a:lnTo>
                    <a:pt x="12" y="206"/>
                  </a:lnTo>
                  <a:lnTo>
                    <a:pt x="12" y="206"/>
                  </a:lnTo>
                  <a:lnTo>
                    <a:pt x="14" y="206"/>
                  </a:lnTo>
                  <a:lnTo>
                    <a:pt x="14" y="209"/>
                  </a:lnTo>
                  <a:lnTo>
                    <a:pt x="14" y="209"/>
                  </a:lnTo>
                  <a:lnTo>
                    <a:pt x="17" y="209"/>
                  </a:lnTo>
                  <a:lnTo>
                    <a:pt x="17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21" y="206"/>
                  </a:lnTo>
                  <a:lnTo>
                    <a:pt x="21" y="206"/>
                  </a:lnTo>
                  <a:lnTo>
                    <a:pt x="21" y="206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24" y="209"/>
                  </a:lnTo>
                  <a:lnTo>
                    <a:pt x="24" y="209"/>
                  </a:lnTo>
                  <a:lnTo>
                    <a:pt x="26" y="209"/>
                  </a:lnTo>
                  <a:lnTo>
                    <a:pt x="26" y="206"/>
                  </a:lnTo>
                  <a:lnTo>
                    <a:pt x="29" y="206"/>
                  </a:lnTo>
                  <a:lnTo>
                    <a:pt x="29" y="206"/>
                  </a:lnTo>
                  <a:lnTo>
                    <a:pt x="29" y="206"/>
                  </a:lnTo>
                  <a:lnTo>
                    <a:pt x="29" y="204"/>
                  </a:lnTo>
                  <a:lnTo>
                    <a:pt x="29" y="206"/>
                  </a:lnTo>
                  <a:lnTo>
                    <a:pt x="31" y="206"/>
                  </a:lnTo>
                  <a:lnTo>
                    <a:pt x="31" y="206"/>
                  </a:lnTo>
                  <a:lnTo>
                    <a:pt x="31" y="209"/>
                  </a:lnTo>
                  <a:lnTo>
                    <a:pt x="31" y="209"/>
                  </a:lnTo>
                  <a:lnTo>
                    <a:pt x="31" y="211"/>
                  </a:lnTo>
                  <a:lnTo>
                    <a:pt x="31" y="211"/>
                  </a:lnTo>
                  <a:lnTo>
                    <a:pt x="31" y="211"/>
                  </a:lnTo>
                  <a:lnTo>
                    <a:pt x="31" y="211"/>
                  </a:lnTo>
                  <a:lnTo>
                    <a:pt x="36" y="209"/>
                  </a:lnTo>
                  <a:lnTo>
                    <a:pt x="38" y="209"/>
                  </a:lnTo>
                  <a:lnTo>
                    <a:pt x="38" y="209"/>
                  </a:lnTo>
                  <a:lnTo>
                    <a:pt x="38" y="209"/>
                  </a:lnTo>
                  <a:lnTo>
                    <a:pt x="38" y="206"/>
                  </a:lnTo>
                  <a:lnTo>
                    <a:pt x="40" y="204"/>
                  </a:lnTo>
                  <a:lnTo>
                    <a:pt x="43" y="202"/>
                  </a:lnTo>
                  <a:lnTo>
                    <a:pt x="45" y="204"/>
                  </a:lnTo>
                  <a:lnTo>
                    <a:pt x="47" y="209"/>
                  </a:lnTo>
                  <a:lnTo>
                    <a:pt x="50" y="211"/>
                  </a:lnTo>
                  <a:lnTo>
                    <a:pt x="52" y="213"/>
                  </a:lnTo>
                  <a:lnTo>
                    <a:pt x="55" y="216"/>
                  </a:lnTo>
                  <a:lnTo>
                    <a:pt x="55" y="218"/>
                  </a:lnTo>
                  <a:lnTo>
                    <a:pt x="55" y="218"/>
                  </a:lnTo>
                  <a:lnTo>
                    <a:pt x="57" y="218"/>
                  </a:lnTo>
                  <a:lnTo>
                    <a:pt x="59" y="218"/>
                  </a:lnTo>
                  <a:lnTo>
                    <a:pt x="62" y="216"/>
                  </a:lnTo>
                  <a:lnTo>
                    <a:pt x="64" y="216"/>
                  </a:lnTo>
                  <a:lnTo>
                    <a:pt x="66" y="216"/>
                  </a:lnTo>
                  <a:lnTo>
                    <a:pt x="66" y="218"/>
                  </a:lnTo>
                  <a:lnTo>
                    <a:pt x="66" y="218"/>
                  </a:lnTo>
                  <a:lnTo>
                    <a:pt x="69" y="218"/>
                  </a:lnTo>
                  <a:lnTo>
                    <a:pt x="69" y="218"/>
                  </a:lnTo>
                  <a:lnTo>
                    <a:pt x="69" y="216"/>
                  </a:lnTo>
                  <a:lnTo>
                    <a:pt x="69" y="216"/>
                  </a:lnTo>
                  <a:lnTo>
                    <a:pt x="69" y="213"/>
                  </a:lnTo>
                  <a:lnTo>
                    <a:pt x="74" y="213"/>
                  </a:lnTo>
                  <a:lnTo>
                    <a:pt x="78" y="213"/>
                  </a:lnTo>
                  <a:lnTo>
                    <a:pt x="83" y="213"/>
                  </a:lnTo>
                  <a:lnTo>
                    <a:pt x="88" y="213"/>
                  </a:lnTo>
                  <a:lnTo>
                    <a:pt x="92" y="221"/>
                  </a:lnTo>
                  <a:lnTo>
                    <a:pt x="95" y="221"/>
                  </a:lnTo>
                  <a:lnTo>
                    <a:pt x="104" y="221"/>
                  </a:lnTo>
                  <a:lnTo>
                    <a:pt x="107" y="221"/>
                  </a:lnTo>
                  <a:lnTo>
                    <a:pt x="109" y="223"/>
                  </a:lnTo>
                  <a:lnTo>
                    <a:pt x="114" y="223"/>
                  </a:lnTo>
                  <a:lnTo>
                    <a:pt x="116" y="225"/>
                  </a:lnTo>
                  <a:lnTo>
                    <a:pt x="123" y="228"/>
                  </a:lnTo>
                  <a:lnTo>
                    <a:pt x="126" y="230"/>
                  </a:lnTo>
                  <a:lnTo>
                    <a:pt x="126" y="232"/>
                  </a:lnTo>
                  <a:lnTo>
                    <a:pt x="128" y="232"/>
                  </a:lnTo>
                  <a:lnTo>
                    <a:pt x="130" y="232"/>
                  </a:lnTo>
                  <a:lnTo>
                    <a:pt x="133" y="232"/>
                  </a:lnTo>
                  <a:lnTo>
                    <a:pt x="133" y="232"/>
                  </a:lnTo>
                  <a:lnTo>
                    <a:pt x="133" y="230"/>
                  </a:lnTo>
                  <a:lnTo>
                    <a:pt x="133" y="225"/>
                  </a:lnTo>
                  <a:lnTo>
                    <a:pt x="133" y="223"/>
                  </a:lnTo>
                  <a:lnTo>
                    <a:pt x="133" y="221"/>
                  </a:lnTo>
                  <a:lnTo>
                    <a:pt x="140" y="213"/>
                  </a:lnTo>
                  <a:lnTo>
                    <a:pt x="140" y="213"/>
                  </a:lnTo>
                  <a:lnTo>
                    <a:pt x="140" y="209"/>
                  </a:lnTo>
                  <a:lnTo>
                    <a:pt x="140" y="206"/>
                  </a:lnTo>
                  <a:lnTo>
                    <a:pt x="142" y="204"/>
                  </a:lnTo>
                  <a:lnTo>
                    <a:pt x="142" y="204"/>
                  </a:lnTo>
                  <a:lnTo>
                    <a:pt x="142" y="199"/>
                  </a:lnTo>
                  <a:lnTo>
                    <a:pt x="145" y="195"/>
                  </a:lnTo>
                  <a:lnTo>
                    <a:pt x="149" y="180"/>
                  </a:lnTo>
                  <a:lnTo>
                    <a:pt x="149" y="178"/>
                  </a:lnTo>
                  <a:lnTo>
                    <a:pt x="149" y="173"/>
                  </a:lnTo>
                  <a:lnTo>
                    <a:pt x="152" y="171"/>
                  </a:lnTo>
                  <a:lnTo>
                    <a:pt x="152" y="171"/>
                  </a:lnTo>
                  <a:lnTo>
                    <a:pt x="154" y="168"/>
                  </a:lnTo>
                  <a:lnTo>
                    <a:pt x="154" y="168"/>
                  </a:lnTo>
                  <a:lnTo>
                    <a:pt x="154" y="166"/>
                  </a:lnTo>
                  <a:lnTo>
                    <a:pt x="154" y="164"/>
                  </a:lnTo>
                  <a:lnTo>
                    <a:pt x="154" y="164"/>
                  </a:lnTo>
                  <a:lnTo>
                    <a:pt x="156" y="164"/>
                  </a:lnTo>
                  <a:lnTo>
                    <a:pt x="156" y="161"/>
                  </a:lnTo>
                  <a:lnTo>
                    <a:pt x="159" y="161"/>
                  </a:lnTo>
                  <a:lnTo>
                    <a:pt x="159" y="154"/>
                  </a:lnTo>
                  <a:lnTo>
                    <a:pt x="159" y="154"/>
                  </a:lnTo>
                  <a:lnTo>
                    <a:pt x="161" y="152"/>
                  </a:lnTo>
                  <a:lnTo>
                    <a:pt x="163" y="152"/>
                  </a:lnTo>
                  <a:lnTo>
                    <a:pt x="163" y="145"/>
                  </a:lnTo>
                  <a:lnTo>
                    <a:pt x="166" y="142"/>
                  </a:lnTo>
                  <a:lnTo>
                    <a:pt x="166" y="142"/>
                  </a:lnTo>
                  <a:lnTo>
                    <a:pt x="171" y="138"/>
                  </a:lnTo>
                  <a:lnTo>
                    <a:pt x="173" y="135"/>
                  </a:lnTo>
                  <a:lnTo>
                    <a:pt x="175" y="126"/>
                  </a:lnTo>
                  <a:lnTo>
                    <a:pt x="175" y="126"/>
                  </a:lnTo>
                  <a:lnTo>
                    <a:pt x="178" y="123"/>
                  </a:lnTo>
                  <a:lnTo>
                    <a:pt x="180" y="123"/>
                  </a:lnTo>
                  <a:lnTo>
                    <a:pt x="180" y="123"/>
                  </a:lnTo>
                  <a:lnTo>
                    <a:pt x="182" y="123"/>
                  </a:lnTo>
                  <a:lnTo>
                    <a:pt x="185" y="121"/>
                  </a:lnTo>
                  <a:lnTo>
                    <a:pt x="185" y="119"/>
                  </a:lnTo>
                  <a:lnTo>
                    <a:pt x="185" y="116"/>
                  </a:lnTo>
                  <a:lnTo>
                    <a:pt x="185" y="114"/>
                  </a:lnTo>
                  <a:lnTo>
                    <a:pt x="185" y="112"/>
                  </a:lnTo>
                  <a:lnTo>
                    <a:pt x="189" y="105"/>
                  </a:lnTo>
                  <a:lnTo>
                    <a:pt x="192" y="102"/>
                  </a:lnTo>
                  <a:lnTo>
                    <a:pt x="194" y="90"/>
                  </a:lnTo>
                  <a:lnTo>
                    <a:pt x="197" y="88"/>
                  </a:lnTo>
                  <a:lnTo>
                    <a:pt x="199" y="83"/>
                  </a:lnTo>
                  <a:lnTo>
                    <a:pt x="199" y="79"/>
                  </a:lnTo>
                  <a:lnTo>
                    <a:pt x="199" y="7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05" name="Freeform 35"/>
            <p:cNvSpPr>
              <a:spLocks/>
            </p:cNvSpPr>
            <p:nvPr/>
          </p:nvSpPr>
          <p:spPr bwMode="auto">
            <a:xfrm>
              <a:off x="4054" y="1788"/>
              <a:ext cx="199" cy="232"/>
            </a:xfrm>
            <a:custGeom>
              <a:avLst/>
              <a:gdLst>
                <a:gd name="T0" fmla="*/ 180 w 199"/>
                <a:gd name="T1" fmla="*/ 62 h 232"/>
                <a:gd name="T2" fmla="*/ 187 w 199"/>
                <a:gd name="T3" fmla="*/ 31 h 232"/>
                <a:gd name="T4" fmla="*/ 180 w 199"/>
                <a:gd name="T5" fmla="*/ 15 h 232"/>
                <a:gd name="T6" fmla="*/ 182 w 199"/>
                <a:gd name="T7" fmla="*/ 0 h 232"/>
                <a:gd name="T8" fmla="*/ 166 w 199"/>
                <a:gd name="T9" fmla="*/ 15 h 232"/>
                <a:gd name="T10" fmla="*/ 142 w 199"/>
                <a:gd name="T11" fmla="*/ 24 h 232"/>
                <a:gd name="T12" fmla="*/ 137 w 199"/>
                <a:gd name="T13" fmla="*/ 22 h 232"/>
                <a:gd name="T14" fmla="*/ 126 w 199"/>
                <a:gd name="T15" fmla="*/ 22 h 232"/>
                <a:gd name="T16" fmla="*/ 114 w 199"/>
                <a:gd name="T17" fmla="*/ 17 h 232"/>
                <a:gd name="T18" fmla="*/ 90 w 199"/>
                <a:gd name="T19" fmla="*/ 22 h 232"/>
                <a:gd name="T20" fmla="*/ 90 w 199"/>
                <a:gd name="T21" fmla="*/ 24 h 232"/>
                <a:gd name="T22" fmla="*/ 95 w 199"/>
                <a:gd name="T23" fmla="*/ 29 h 232"/>
                <a:gd name="T24" fmla="*/ 81 w 199"/>
                <a:gd name="T25" fmla="*/ 48 h 232"/>
                <a:gd name="T26" fmla="*/ 69 w 199"/>
                <a:gd name="T27" fmla="*/ 60 h 232"/>
                <a:gd name="T28" fmla="*/ 62 w 199"/>
                <a:gd name="T29" fmla="*/ 55 h 232"/>
                <a:gd name="T30" fmla="*/ 57 w 199"/>
                <a:gd name="T31" fmla="*/ 52 h 232"/>
                <a:gd name="T32" fmla="*/ 50 w 199"/>
                <a:gd name="T33" fmla="*/ 55 h 232"/>
                <a:gd name="T34" fmla="*/ 38 w 199"/>
                <a:gd name="T35" fmla="*/ 76 h 232"/>
                <a:gd name="T36" fmla="*/ 33 w 199"/>
                <a:gd name="T37" fmla="*/ 81 h 232"/>
                <a:gd name="T38" fmla="*/ 33 w 199"/>
                <a:gd name="T39" fmla="*/ 90 h 232"/>
                <a:gd name="T40" fmla="*/ 31 w 199"/>
                <a:gd name="T41" fmla="*/ 95 h 232"/>
                <a:gd name="T42" fmla="*/ 29 w 199"/>
                <a:gd name="T43" fmla="*/ 102 h 232"/>
                <a:gd name="T44" fmla="*/ 24 w 199"/>
                <a:gd name="T45" fmla="*/ 112 h 232"/>
                <a:gd name="T46" fmla="*/ 19 w 199"/>
                <a:gd name="T47" fmla="*/ 109 h 232"/>
                <a:gd name="T48" fmla="*/ 14 w 199"/>
                <a:gd name="T49" fmla="*/ 116 h 232"/>
                <a:gd name="T50" fmla="*/ 12 w 199"/>
                <a:gd name="T51" fmla="*/ 126 h 232"/>
                <a:gd name="T52" fmla="*/ 14 w 199"/>
                <a:gd name="T53" fmla="*/ 140 h 232"/>
                <a:gd name="T54" fmla="*/ 7 w 199"/>
                <a:gd name="T55" fmla="*/ 157 h 232"/>
                <a:gd name="T56" fmla="*/ 5 w 199"/>
                <a:gd name="T57" fmla="*/ 168 h 232"/>
                <a:gd name="T58" fmla="*/ 5 w 199"/>
                <a:gd name="T59" fmla="*/ 180 h 232"/>
                <a:gd name="T60" fmla="*/ 2 w 199"/>
                <a:gd name="T61" fmla="*/ 190 h 232"/>
                <a:gd name="T62" fmla="*/ 0 w 199"/>
                <a:gd name="T63" fmla="*/ 199 h 232"/>
                <a:gd name="T64" fmla="*/ 2 w 199"/>
                <a:gd name="T65" fmla="*/ 202 h 232"/>
                <a:gd name="T66" fmla="*/ 14 w 199"/>
                <a:gd name="T67" fmla="*/ 209 h 232"/>
                <a:gd name="T68" fmla="*/ 21 w 199"/>
                <a:gd name="T69" fmla="*/ 206 h 232"/>
                <a:gd name="T70" fmla="*/ 24 w 199"/>
                <a:gd name="T71" fmla="*/ 209 h 232"/>
                <a:gd name="T72" fmla="*/ 29 w 199"/>
                <a:gd name="T73" fmla="*/ 204 h 232"/>
                <a:gd name="T74" fmla="*/ 31 w 199"/>
                <a:gd name="T75" fmla="*/ 211 h 232"/>
                <a:gd name="T76" fmla="*/ 38 w 199"/>
                <a:gd name="T77" fmla="*/ 209 h 232"/>
                <a:gd name="T78" fmla="*/ 47 w 199"/>
                <a:gd name="T79" fmla="*/ 209 h 232"/>
                <a:gd name="T80" fmla="*/ 57 w 199"/>
                <a:gd name="T81" fmla="*/ 218 h 232"/>
                <a:gd name="T82" fmla="*/ 66 w 199"/>
                <a:gd name="T83" fmla="*/ 218 h 232"/>
                <a:gd name="T84" fmla="*/ 74 w 199"/>
                <a:gd name="T85" fmla="*/ 213 h 232"/>
                <a:gd name="T86" fmla="*/ 104 w 199"/>
                <a:gd name="T87" fmla="*/ 221 h 232"/>
                <a:gd name="T88" fmla="*/ 126 w 199"/>
                <a:gd name="T89" fmla="*/ 230 h 232"/>
                <a:gd name="T90" fmla="*/ 133 w 199"/>
                <a:gd name="T91" fmla="*/ 230 h 232"/>
                <a:gd name="T92" fmla="*/ 140 w 199"/>
                <a:gd name="T93" fmla="*/ 209 h 232"/>
                <a:gd name="T94" fmla="*/ 149 w 199"/>
                <a:gd name="T95" fmla="*/ 180 h 232"/>
                <a:gd name="T96" fmla="*/ 154 w 199"/>
                <a:gd name="T97" fmla="*/ 168 h 232"/>
                <a:gd name="T98" fmla="*/ 159 w 199"/>
                <a:gd name="T99" fmla="*/ 161 h 232"/>
                <a:gd name="T100" fmla="*/ 166 w 199"/>
                <a:gd name="T101" fmla="*/ 142 h 232"/>
                <a:gd name="T102" fmla="*/ 178 w 199"/>
                <a:gd name="T103" fmla="*/ 123 h 232"/>
                <a:gd name="T104" fmla="*/ 185 w 199"/>
                <a:gd name="T105" fmla="*/ 116 h 232"/>
                <a:gd name="T106" fmla="*/ 197 w 199"/>
                <a:gd name="T107" fmla="*/ 8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9" h="232">
                  <a:moveTo>
                    <a:pt x="199" y="74"/>
                  </a:moveTo>
                  <a:lnTo>
                    <a:pt x="197" y="69"/>
                  </a:lnTo>
                  <a:lnTo>
                    <a:pt x="192" y="69"/>
                  </a:lnTo>
                  <a:lnTo>
                    <a:pt x="187" y="67"/>
                  </a:lnTo>
                  <a:lnTo>
                    <a:pt x="182" y="67"/>
                  </a:lnTo>
                  <a:lnTo>
                    <a:pt x="180" y="62"/>
                  </a:lnTo>
                  <a:lnTo>
                    <a:pt x="180" y="57"/>
                  </a:lnTo>
                  <a:lnTo>
                    <a:pt x="187" y="38"/>
                  </a:lnTo>
                  <a:lnTo>
                    <a:pt x="189" y="34"/>
                  </a:lnTo>
                  <a:lnTo>
                    <a:pt x="192" y="31"/>
                  </a:lnTo>
                  <a:lnTo>
                    <a:pt x="192" y="31"/>
                  </a:lnTo>
                  <a:lnTo>
                    <a:pt x="187" y="31"/>
                  </a:lnTo>
                  <a:lnTo>
                    <a:pt x="185" y="29"/>
                  </a:lnTo>
                  <a:lnTo>
                    <a:pt x="180" y="26"/>
                  </a:lnTo>
                  <a:lnTo>
                    <a:pt x="180" y="24"/>
                  </a:lnTo>
                  <a:lnTo>
                    <a:pt x="178" y="22"/>
                  </a:lnTo>
                  <a:lnTo>
                    <a:pt x="178" y="22"/>
                  </a:lnTo>
                  <a:lnTo>
                    <a:pt x="180" y="15"/>
                  </a:lnTo>
                  <a:lnTo>
                    <a:pt x="182" y="12"/>
                  </a:lnTo>
                  <a:lnTo>
                    <a:pt x="182" y="10"/>
                  </a:lnTo>
                  <a:lnTo>
                    <a:pt x="182" y="5"/>
                  </a:lnTo>
                  <a:lnTo>
                    <a:pt x="182" y="3"/>
                  </a:lnTo>
                  <a:lnTo>
                    <a:pt x="182" y="3"/>
                  </a:lnTo>
                  <a:lnTo>
                    <a:pt x="182" y="0"/>
                  </a:lnTo>
                  <a:lnTo>
                    <a:pt x="182" y="0"/>
                  </a:lnTo>
                  <a:lnTo>
                    <a:pt x="182" y="0"/>
                  </a:lnTo>
                  <a:lnTo>
                    <a:pt x="173" y="8"/>
                  </a:lnTo>
                  <a:lnTo>
                    <a:pt x="171" y="10"/>
                  </a:lnTo>
                  <a:lnTo>
                    <a:pt x="166" y="12"/>
                  </a:lnTo>
                  <a:lnTo>
                    <a:pt x="166" y="15"/>
                  </a:lnTo>
                  <a:lnTo>
                    <a:pt x="163" y="17"/>
                  </a:lnTo>
                  <a:lnTo>
                    <a:pt x="161" y="19"/>
                  </a:lnTo>
                  <a:lnTo>
                    <a:pt x="159" y="22"/>
                  </a:lnTo>
                  <a:lnTo>
                    <a:pt x="154" y="22"/>
                  </a:lnTo>
                  <a:lnTo>
                    <a:pt x="147" y="24"/>
                  </a:lnTo>
                  <a:lnTo>
                    <a:pt x="142" y="24"/>
                  </a:lnTo>
                  <a:lnTo>
                    <a:pt x="140" y="24"/>
                  </a:lnTo>
                  <a:lnTo>
                    <a:pt x="137" y="24"/>
                  </a:lnTo>
                  <a:lnTo>
                    <a:pt x="137" y="24"/>
                  </a:lnTo>
                  <a:lnTo>
                    <a:pt x="137" y="24"/>
                  </a:lnTo>
                  <a:lnTo>
                    <a:pt x="137" y="24"/>
                  </a:lnTo>
                  <a:lnTo>
                    <a:pt x="137" y="22"/>
                  </a:lnTo>
                  <a:lnTo>
                    <a:pt x="135" y="22"/>
                  </a:lnTo>
                  <a:lnTo>
                    <a:pt x="135" y="22"/>
                  </a:lnTo>
                  <a:lnTo>
                    <a:pt x="130" y="22"/>
                  </a:lnTo>
                  <a:lnTo>
                    <a:pt x="130" y="22"/>
                  </a:lnTo>
                  <a:lnTo>
                    <a:pt x="128" y="22"/>
                  </a:lnTo>
                  <a:lnTo>
                    <a:pt x="126" y="22"/>
                  </a:lnTo>
                  <a:lnTo>
                    <a:pt x="126" y="22"/>
                  </a:lnTo>
                  <a:lnTo>
                    <a:pt x="123" y="19"/>
                  </a:lnTo>
                  <a:lnTo>
                    <a:pt x="121" y="17"/>
                  </a:lnTo>
                  <a:lnTo>
                    <a:pt x="121" y="17"/>
                  </a:lnTo>
                  <a:lnTo>
                    <a:pt x="116" y="17"/>
                  </a:lnTo>
                  <a:lnTo>
                    <a:pt x="114" y="17"/>
                  </a:lnTo>
                  <a:lnTo>
                    <a:pt x="109" y="17"/>
                  </a:lnTo>
                  <a:lnTo>
                    <a:pt x="95" y="19"/>
                  </a:lnTo>
                  <a:lnTo>
                    <a:pt x="92" y="19"/>
                  </a:lnTo>
                  <a:lnTo>
                    <a:pt x="90" y="19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90" y="24"/>
                  </a:lnTo>
                  <a:lnTo>
                    <a:pt x="90" y="24"/>
                  </a:lnTo>
                  <a:lnTo>
                    <a:pt x="90" y="24"/>
                  </a:lnTo>
                  <a:lnTo>
                    <a:pt x="90" y="24"/>
                  </a:lnTo>
                  <a:lnTo>
                    <a:pt x="90" y="24"/>
                  </a:lnTo>
                  <a:lnTo>
                    <a:pt x="90" y="24"/>
                  </a:lnTo>
                  <a:lnTo>
                    <a:pt x="92" y="26"/>
                  </a:lnTo>
                  <a:lnTo>
                    <a:pt x="95" y="26"/>
                  </a:lnTo>
                  <a:lnTo>
                    <a:pt x="95" y="26"/>
                  </a:lnTo>
                  <a:lnTo>
                    <a:pt x="95" y="29"/>
                  </a:lnTo>
                  <a:lnTo>
                    <a:pt x="95" y="29"/>
                  </a:lnTo>
                  <a:lnTo>
                    <a:pt x="95" y="29"/>
                  </a:lnTo>
                  <a:lnTo>
                    <a:pt x="95" y="31"/>
                  </a:lnTo>
                  <a:lnTo>
                    <a:pt x="85" y="41"/>
                  </a:lnTo>
                  <a:lnTo>
                    <a:pt x="83" y="43"/>
                  </a:lnTo>
                  <a:lnTo>
                    <a:pt x="81" y="45"/>
                  </a:lnTo>
                  <a:lnTo>
                    <a:pt x="81" y="48"/>
                  </a:lnTo>
                  <a:lnTo>
                    <a:pt x="81" y="48"/>
                  </a:lnTo>
                  <a:lnTo>
                    <a:pt x="76" y="55"/>
                  </a:lnTo>
                  <a:lnTo>
                    <a:pt x="74" y="60"/>
                  </a:lnTo>
                  <a:lnTo>
                    <a:pt x="74" y="62"/>
                  </a:lnTo>
                  <a:lnTo>
                    <a:pt x="71" y="62"/>
                  </a:lnTo>
                  <a:lnTo>
                    <a:pt x="71" y="62"/>
                  </a:lnTo>
                  <a:lnTo>
                    <a:pt x="69" y="60"/>
                  </a:lnTo>
                  <a:lnTo>
                    <a:pt x="69" y="57"/>
                  </a:lnTo>
                  <a:lnTo>
                    <a:pt x="66" y="57"/>
                  </a:lnTo>
                  <a:lnTo>
                    <a:pt x="66" y="57"/>
                  </a:lnTo>
                  <a:lnTo>
                    <a:pt x="64" y="55"/>
                  </a:lnTo>
                  <a:lnTo>
                    <a:pt x="62" y="55"/>
                  </a:lnTo>
                  <a:lnTo>
                    <a:pt x="62" y="55"/>
                  </a:lnTo>
                  <a:lnTo>
                    <a:pt x="62" y="55"/>
                  </a:lnTo>
                  <a:lnTo>
                    <a:pt x="59" y="52"/>
                  </a:lnTo>
                  <a:lnTo>
                    <a:pt x="59" y="52"/>
                  </a:lnTo>
                  <a:lnTo>
                    <a:pt x="59" y="52"/>
                  </a:lnTo>
                  <a:lnTo>
                    <a:pt x="59" y="52"/>
                  </a:lnTo>
                  <a:lnTo>
                    <a:pt x="57" y="52"/>
                  </a:lnTo>
                  <a:lnTo>
                    <a:pt x="57" y="52"/>
                  </a:lnTo>
                  <a:lnTo>
                    <a:pt x="57" y="52"/>
                  </a:lnTo>
                  <a:lnTo>
                    <a:pt x="55" y="50"/>
                  </a:lnTo>
                  <a:lnTo>
                    <a:pt x="55" y="50"/>
                  </a:lnTo>
                  <a:lnTo>
                    <a:pt x="50" y="52"/>
                  </a:lnTo>
                  <a:lnTo>
                    <a:pt x="50" y="55"/>
                  </a:lnTo>
                  <a:lnTo>
                    <a:pt x="47" y="57"/>
                  </a:lnTo>
                  <a:lnTo>
                    <a:pt x="45" y="64"/>
                  </a:lnTo>
                  <a:lnTo>
                    <a:pt x="43" y="71"/>
                  </a:lnTo>
                  <a:lnTo>
                    <a:pt x="40" y="74"/>
                  </a:lnTo>
                  <a:lnTo>
                    <a:pt x="40" y="76"/>
                  </a:lnTo>
                  <a:lnTo>
                    <a:pt x="38" y="76"/>
                  </a:lnTo>
                  <a:lnTo>
                    <a:pt x="38" y="79"/>
                  </a:lnTo>
                  <a:lnTo>
                    <a:pt x="38" y="79"/>
                  </a:lnTo>
                  <a:lnTo>
                    <a:pt x="38" y="81"/>
                  </a:lnTo>
                  <a:lnTo>
                    <a:pt x="36" y="81"/>
                  </a:lnTo>
                  <a:lnTo>
                    <a:pt x="36" y="81"/>
                  </a:lnTo>
                  <a:lnTo>
                    <a:pt x="33" y="81"/>
                  </a:lnTo>
                  <a:lnTo>
                    <a:pt x="33" y="81"/>
                  </a:lnTo>
                  <a:lnTo>
                    <a:pt x="33" y="83"/>
                  </a:lnTo>
                  <a:lnTo>
                    <a:pt x="33" y="83"/>
                  </a:lnTo>
                  <a:lnTo>
                    <a:pt x="33" y="86"/>
                  </a:lnTo>
                  <a:lnTo>
                    <a:pt x="33" y="90"/>
                  </a:lnTo>
                  <a:lnTo>
                    <a:pt x="33" y="90"/>
                  </a:lnTo>
                  <a:lnTo>
                    <a:pt x="33" y="93"/>
                  </a:lnTo>
                  <a:lnTo>
                    <a:pt x="33" y="93"/>
                  </a:lnTo>
                  <a:lnTo>
                    <a:pt x="31" y="93"/>
                  </a:lnTo>
                  <a:lnTo>
                    <a:pt x="31" y="93"/>
                  </a:lnTo>
                  <a:lnTo>
                    <a:pt x="31" y="93"/>
                  </a:lnTo>
                  <a:lnTo>
                    <a:pt x="31" y="95"/>
                  </a:lnTo>
                  <a:lnTo>
                    <a:pt x="31" y="95"/>
                  </a:lnTo>
                  <a:lnTo>
                    <a:pt x="31" y="95"/>
                  </a:lnTo>
                  <a:lnTo>
                    <a:pt x="31" y="97"/>
                  </a:lnTo>
                  <a:lnTo>
                    <a:pt x="31" y="97"/>
                  </a:lnTo>
                  <a:lnTo>
                    <a:pt x="31" y="97"/>
                  </a:lnTo>
                  <a:lnTo>
                    <a:pt x="29" y="102"/>
                  </a:lnTo>
                  <a:lnTo>
                    <a:pt x="26" y="107"/>
                  </a:lnTo>
                  <a:lnTo>
                    <a:pt x="26" y="109"/>
                  </a:lnTo>
                  <a:lnTo>
                    <a:pt x="26" y="109"/>
                  </a:lnTo>
                  <a:lnTo>
                    <a:pt x="26" y="112"/>
                  </a:lnTo>
                  <a:lnTo>
                    <a:pt x="24" y="112"/>
                  </a:lnTo>
                  <a:lnTo>
                    <a:pt x="24" y="112"/>
                  </a:lnTo>
                  <a:lnTo>
                    <a:pt x="21" y="112"/>
                  </a:lnTo>
                  <a:lnTo>
                    <a:pt x="21" y="112"/>
                  </a:lnTo>
                  <a:lnTo>
                    <a:pt x="19" y="109"/>
                  </a:lnTo>
                  <a:lnTo>
                    <a:pt x="19" y="109"/>
                  </a:lnTo>
                  <a:lnTo>
                    <a:pt x="19" y="109"/>
                  </a:lnTo>
                  <a:lnTo>
                    <a:pt x="19" y="109"/>
                  </a:lnTo>
                  <a:lnTo>
                    <a:pt x="19" y="109"/>
                  </a:lnTo>
                  <a:lnTo>
                    <a:pt x="17" y="112"/>
                  </a:lnTo>
                  <a:lnTo>
                    <a:pt x="17" y="112"/>
                  </a:lnTo>
                  <a:lnTo>
                    <a:pt x="17" y="112"/>
                  </a:lnTo>
                  <a:lnTo>
                    <a:pt x="17" y="114"/>
                  </a:lnTo>
                  <a:lnTo>
                    <a:pt x="14" y="116"/>
                  </a:lnTo>
                  <a:lnTo>
                    <a:pt x="14" y="121"/>
                  </a:lnTo>
                  <a:lnTo>
                    <a:pt x="14" y="121"/>
                  </a:lnTo>
                  <a:lnTo>
                    <a:pt x="12" y="123"/>
                  </a:lnTo>
                  <a:lnTo>
                    <a:pt x="12" y="123"/>
                  </a:lnTo>
                  <a:lnTo>
                    <a:pt x="12" y="126"/>
                  </a:lnTo>
                  <a:lnTo>
                    <a:pt x="12" y="126"/>
                  </a:lnTo>
                  <a:lnTo>
                    <a:pt x="12" y="128"/>
                  </a:lnTo>
                  <a:lnTo>
                    <a:pt x="14" y="128"/>
                  </a:lnTo>
                  <a:lnTo>
                    <a:pt x="14" y="128"/>
                  </a:lnTo>
                  <a:lnTo>
                    <a:pt x="14" y="131"/>
                  </a:lnTo>
                  <a:lnTo>
                    <a:pt x="12" y="135"/>
                  </a:lnTo>
                  <a:lnTo>
                    <a:pt x="14" y="140"/>
                  </a:lnTo>
                  <a:lnTo>
                    <a:pt x="14" y="140"/>
                  </a:lnTo>
                  <a:lnTo>
                    <a:pt x="12" y="142"/>
                  </a:lnTo>
                  <a:lnTo>
                    <a:pt x="10" y="142"/>
                  </a:lnTo>
                  <a:lnTo>
                    <a:pt x="10" y="142"/>
                  </a:lnTo>
                  <a:lnTo>
                    <a:pt x="7" y="147"/>
                  </a:lnTo>
                  <a:lnTo>
                    <a:pt x="7" y="157"/>
                  </a:lnTo>
                  <a:lnTo>
                    <a:pt x="7" y="161"/>
                  </a:lnTo>
                  <a:lnTo>
                    <a:pt x="2" y="161"/>
                  </a:lnTo>
                  <a:lnTo>
                    <a:pt x="5" y="164"/>
                  </a:lnTo>
                  <a:lnTo>
                    <a:pt x="5" y="164"/>
                  </a:lnTo>
                  <a:lnTo>
                    <a:pt x="5" y="168"/>
                  </a:lnTo>
                  <a:lnTo>
                    <a:pt x="5" y="168"/>
                  </a:lnTo>
                  <a:lnTo>
                    <a:pt x="7" y="171"/>
                  </a:lnTo>
                  <a:lnTo>
                    <a:pt x="7" y="173"/>
                  </a:lnTo>
                  <a:lnTo>
                    <a:pt x="7" y="173"/>
                  </a:lnTo>
                  <a:lnTo>
                    <a:pt x="5" y="176"/>
                  </a:lnTo>
                  <a:lnTo>
                    <a:pt x="5" y="178"/>
                  </a:lnTo>
                  <a:lnTo>
                    <a:pt x="5" y="180"/>
                  </a:lnTo>
                  <a:lnTo>
                    <a:pt x="5" y="180"/>
                  </a:lnTo>
                  <a:lnTo>
                    <a:pt x="5" y="183"/>
                  </a:lnTo>
                  <a:lnTo>
                    <a:pt x="5" y="185"/>
                  </a:lnTo>
                  <a:lnTo>
                    <a:pt x="2" y="187"/>
                  </a:lnTo>
                  <a:lnTo>
                    <a:pt x="2" y="187"/>
                  </a:lnTo>
                  <a:lnTo>
                    <a:pt x="2" y="190"/>
                  </a:lnTo>
                  <a:lnTo>
                    <a:pt x="2" y="190"/>
                  </a:lnTo>
                  <a:lnTo>
                    <a:pt x="2" y="195"/>
                  </a:lnTo>
                  <a:lnTo>
                    <a:pt x="2" y="197"/>
                  </a:lnTo>
                  <a:lnTo>
                    <a:pt x="2" y="197"/>
                  </a:lnTo>
                  <a:lnTo>
                    <a:pt x="2" y="197"/>
                  </a:lnTo>
                  <a:lnTo>
                    <a:pt x="0" y="199"/>
                  </a:lnTo>
                  <a:lnTo>
                    <a:pt x="0" y="199"/>
                  </a:lnTo>
                  <a:lnTo>
                    <a:pt x="0" y="199"/>
                  </a:lnTo>
                  <a:lnTo>
                    <a:pt x="0" y="199"/>
                  </a:lnTo>
                  <a:lnTo>
                    <a:pt x="0" y="202"/>
                  </a:lnTo>
                  <a:lnTo>
                    <a:pt x="0" y="202"/>
                  </a:lnTo>
                  <a:lnTo>
                    <a:pt x="2" y="202"/>
                  </a:lnTo>
                  <a:lnTo>
                    <a:pt x="10" y="204"/>
                  </a:lnTo>
                  <a:lnTo>
                    <a:pt x="12" y="206"/>
                  </a:lnTo>
                  <a:lnTo>
                    <a:pt x="12" y="206"/>
                  </a:lnTo>
                  <a:lnTo>
                    <a:pt x="14" y="206"/>
                  </a:lnTo>
                  <a:lnTo>
                    <a:pt x="14" y="209"/>
                  </a:lnTo>
                  <a:lnTo>
                    <a:pt x="14" y="209"/>
                  </a:lnTo>
                  <a:lnTo>
                    <a:pt x="17" y="209"/>
                  </a:lnTo>
                  <a:lnTo>
                    <a:pt x="17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21" y="206"/>
                  </a:lnTo>
                  <a:lnTo>
                    <a:pt x="21" y="206"/>
                  </a:lnTo>
                  <a:lnTo>
                    <a:pt x="21" y="206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24" y="209"/>
                  </a:lnTo>
                  <a:lnTo>
                    <a:pt x="24" y="209"/>
                  </a:lnTo>
                  <a:lnTo>
                    <a:pt x="26" y="209"/>
                  </a:lnTo>
                  <a:lnTo>
                    <a:pt x="26" y="206"/>
                  </a:lnTo>
                  <a:lnTo>
                    <a:pt x="29" y="206"/>
                  </a:lnTo>
                  <a:lnTo>
                    <a:pt x="29" y="206"/>
                  </a:lnTo>
                  <a:lnTo>
                    <a:pt x="29" y="206"/>
                  </a:lnTo>
                  <a:lnTo>
                    <a:pt x="29" y="204"/>
                  </a:lnTo>
                  <a:lnTo>
                    <a:pt x="29" y="206"/>
                  </a:lnTo>
                  <a:lnTo>
                    <a:pt x="31" y="206"/>
                  </a:lnTo>
                  <a:lnTo>
                    <a:pt x="31" y="206"/>
                  </a:lnTo>
                  <a:lnTo>
                    <a:pt x="31" y="209"/>
                  </a:lnTo>
                  <a:lnTo>
                    <a:pt x="31" y="209"/>
                  </a:lnTo>
                  <a:lnTo>
                    <a:pt x="31" y="211"/>
                  </a:lnTo>
                  <a:lnTo>
                    <a:pt x="31" y="211"/>
                  </a:lnTo>
                  <a:lnTo>
                    <a:pt x="31" y="211"/>
                  </a:lnTo>
                  <a:lnTo>
                    <a:pt x="31" y="211"/>
                  </a:lnTo>
                  <a:lnTo>
                    <a:pt x="36" y="209"/>
                  </a:lnTo>
                  <a:lnTo>
                    <a:pt x="38" y="209"/>
                  </a:lnTo>
                  <a:lnTo>
                    <a:pt x="38" y="209"/>
                  </a:lnTo>
                  <a:lnTo>
                    <a:pt x="38" y="209"/>
                  </a:lnTo>
                  <a:lnTo>
                    <a:pt x="38" y="206"/>
                  </a:lnTo>
                  <a:lnTo>
                    <a:pt x="40" y="204"/>
                  </a:lnTo>
                  <a:lnTo>
                    <a:pt x="43" y="202"/>
                  </a:lnTo>
                  <a:lnTo>
                    <a:pt x="45" y="204"/>
                  </a:lnTo>
                  <a:lnTo>
                    <a:pt x="47" y="209"/>
                  </a:lnTo>
                  <a:lnTo>
                    <a:pt x="50" y="211"/>
                  </a:lnTo>
                  <a:lnTo>
                    <a:pt x="52" y="213"/>
                  </a:lnTo>
                  <a:lnTo>
                    <a:pt x="55" y="216"/>
                  </a:lnTo>
                  <a:lnTo>
                    <a:pt x="55" y="218"/>
                  </a:lnTo>
                  <a:lnTo>
                    <a:pt x="55" y="218"/>
                  </a:lnTo>
                  <a:lnTo>
                    <a:pt x="57" y="218"/>
                  </a:lnTo>
                  <a:lnTo>
                    <a:pt x="59" y="218"/>
                  </a:lnTo>
                  <a:lnTo>
                    <a:pt x="62" y="216"/>
                  </a:lnTo>
                  <a:lnTo>
                    <a:pt x="64" y="216"/>
                  </a:lnTo>
                  <a:lnTo>
                    <a:pt x="66" y="216"/>
                  </a:lnTo>
                  <a:lnTo>
                    <a:pt x="66" y="218"/>
                  </a:lnTo>
                  <a:lnTo>
                    <a:pt x="66" y="218"/>
                  </a:lnTo>
                  <a:lnTo>
                    <a:pt x="69" y="218"/>
                  </a:lnTo>
                  <a:lnTo>
                    <a:pt x="69" y="218"/>
                  </a:lnTo>
                  <a:lnTo>
                    <a:pt x="69" y="216"/>
                  </a:lnTo>
                  <a:lnTo>
                    <a:pt x="69" y="216"/>
                  </a:lnTo>
                  <a:lnTo>
                    <a:pt x="69" y="213"/>
                  </a:lnTo>
                  <a:lnTo>
                    <a:pt x="74" y="213"/>
                  </a:lnTo>
                  <a:lnTo>
                    <a:pt x="78" y="213"/>
                  </a:lnTo>
                  <a:lnTo>
                    <a:pt x="83" y="213"/>
                  </a:lnTo>
                  <a:lnTo>
                    <a:pt x="88" y="213"/>
                  </a:lnTo>
                  <a:lnTo>
                    <a:pt x="92" y="221"/>
                  </a:lnTo>
                  <a:lnTo>
                    <a:pt x="95" y="221"/>
                  </a:lnTo>
                  <a:lnTo>
                    <a:pt x="104" y="221"/>
                  </a:lnTo>
                  <a:lnTo>
                    <a:pt x="107" y="221"/>
                  </a:lnTo>
                  <a:lnTo>
                    <a:pt x="109" y="223"/>
                  </a:lnTo>
                  <a:lnTo>
                    <a:pt x="114" y="223"/>
                  </a:lnTo>
                  <a:lnTo>
                    <a:pt x="116" y="225"/>
                  </a:lnTo>
                  <a:lnTo>
                    <a:pt x="123" y="228"/>
                  </a:lnTo>
                  <a:lnTo>
                    <a:pt x="126" y="230"/>
                  </a:lnTo>
                  <a:lnTo>
                    <a:pt x="126" y="232"/>
                  </a:lnTo>
                  <a:lnTo>
                    <a:pt x="128" y="232"/>
                  </a:lnTo>
                  <a:lnTo>
                    <a:pt x="130" y="232"/>
                  </a:lnTo>
                  <a:lnTo>
                    <a:pt x="133" y="232"/>
                  </a:lnTo>
                  <a:lnTo>
                    <a:pt x="133" y="232"/>
                  </a:lnTo>
                  <a:lnTo>
                    <a:pt x="133" y="230"/>
                  </a:lnTo>
                  <a:lnTo>
                    <a:pt x="133" y="225"/>
                  </a:lnTo>
                  <a:lnTo>
                    <a:pt x="133" y="223"/>
                  </a:lnTo>
                  <a:lnTo>
                    <a:pt x="133" y="221"/>
                  </a:lnTo>
                  <a:lnTo>
                    <a:pt x="140" y="213"/>
                  </a:lnTo>
                  <a:lnTo>
                    <a:pt x="140" y="213"/>
                  </a:lnTo>
                  <a:lnTo>
                    <a:pt x="140" y="209"/>
                  </a:lnTo>
                  <a:lnTo>
                    <a:pt x="140" y="206"/>
                  </a:lnTo>
                  <a:lnTo>
                    <a:pt x="142" y="204"/>
                  </a:lnTo>
                  <a:lnTo>
                    <a:pt x="142" y="204"/>
                  </a:lnTo>
                  <a:lnTo>
                    <a:pt x="142" y="199"/>
                  </a:lnTo>
                  <a:lnTo>
                    <a:pt x="145" y="195"/>
                  </a:lnTo>
                  <a:lnTo>
                    <a:pt x="149" y="180"/>
                  </a:lnTo>
                  <a:lnTo>
                    <a:pt x="149" y="178"/>
                  </a:lnTo>
                  <a:lnTo>
                    <a:pt x="149" y="173"/>
                  </a:lnTo>
                  <a:lnTo>
                    <a:pt x="152" y="171"/>
                  </a:lnTo>
                  <a:lnTo>
                    <a:pt x="152" y="171"/>
                  </a:lnTo>
                  <a:lnTo>
                    <a:pt x="154" y="168"/>
                  </a:lnTo>
                  <a:lnTo>
                    <a:pt x="154" y="168"/>
                  </a:lnTo>
                  <a:lnTo>
                    <a:pt x="154" y="166"/>
                  </a:lnTo>
                  <a:lnTo>
                    <a:pt x="154" y="164"/>
                  </a:lnTo>
                  <a:lnTo>
                    <a:pt x="154" y="164"/>
                  </a:lnTo>
                  <a:lnTo>
                    <a:pt x="156" y="164"/>
                  </a:lnTo>
                  <a:lnTo>
                    <a:pt x="156" y="161"/>
                  </a:lnTo>
                  <a:lnTo>
                    <a:pt x="159" y="161"/>
                  </a:lnTo>
                  <a:lnTo>
                    <a:pt x="159" y="154"/>
                  </a:lnTo>
                  <a:lnTo>
                    <a:pt x="159" y="154"/>
                  </a:lnTo>
                  <a:lnTo>
                    <a:pt x="161" y="152"/>
                  </a:lnTo>
                  <a:lnTo>
                    <a:pt x="163" y="152"/>
                  </a:lnTo>
                  <a:lnTo>
                    <a:pt x="163" y="145"/>
                  </a:lnTo>
                  <a:lnTo>
                    <a:pt x="166" y="142"/>
                  </a:lnTo>
                  <a:lnTo>
                    <a:pt x="166" y="142"/>
                  </a:lnTo>
                  <a:lnTo>
                    <a:pt x="171" y="138"/>
                  </a:lnTo>
                  <a:lnTo>
                    <a:pt x="173" y="135"/>
                  </a:lnTo>
                  <a:lnTo>
                    <a:pt x="175" y="126"/>
                  </a:lnTo>
                  <a:lnTo>
                    <a:pt x="175" y="126"/>
                  </a:lnTo>
                  <a:lnTo>
                    <a:pt x="178" y="123"/>
                  </a:lnTo>
                  <a:lnTo>
                    <a:pt x="180" y="123"/>
                  </a:lnTo>
                  <a:lnTo>
                    <a:pt x="180" y="123"/>
                  </a:lnTo>
                  <a:lnTo>
                    <a:pt x="182" y="123"/>
                  </a:lnTo>
                  <a:lnTo>
                    <a:pt x="185" y="121"/>
                  </a:lnTo>
                  <a:lnTo>
                    <a:pt x="185" y="119"/>
                  </a:lnTo>
                  <a:lnTo>
                    <a:pt x="185" y="116"/>
                  </a:lnTo>
                  <a:lnTo>
                    <a:pt x="185" y="114"/>
                  </a:lnTo>
                  <a:lnTo>
                    <a:pt x="185" y="112"/>
                  </a:lnTo>
                  <a:lnTo>
                    <a:pt x="189" y="105"/>
                  </a:lnTo>
                  <a:lnTo>
                    <a:pt x="192" y="102"/>
                  </a:lnTo>
                  <a:lnTo>
                    <a:pt x="194" y="90"/>
                  </a:lnTo>
                  <a:lnTo>
                    <a:pt x="197" y="88"/>
                  </a:lnTo>
                  <a:lnTo>
                    <a:pt x="199" y="83"/>
                  </a:lnTo>
                  <a:lnTo>
                    <a:pt x="199" y="79"/>
                  </a:lnTo>
                  <a:lnTo>
                    <a:pt x="199" y="74"/>
                  </a:lnTo>
                  <a:close/>
                </a:path>
              </a:pathLst>
            </a:custGeom>
            <a:solidFill>
              <a:srgbClr val="C00000"/>
            </a:solidFill>
            <a:ln w="2" cap="rnd">
              <a:solidFill>
                <a:srgbClr val="F9F9F9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06" name="Freeform 36"/>
            <p:cNvSpPr>
              <a:spLocks/>
            </p:cNvSpPr>
            <p:nvPr/>
          </p:nvSpPr>
          <p:spPr bwMode="auto">
            <a:xfrm>
              <a:off x="1722" y="2248"/>
              <a:ext cx="947" cy="776"/>
            </a:xfrm>
            <a:custGeom>
              <a:avLst/>
              <a:gdLst>
                <a:gd name="T0" fmla="*/ 900 w 947"/>
                <a:gd name="T1" fmla="*/ 277 h 776"/>
                <a:gd name="T2" fmla="*/ 902 w 947"/>
                <a:gd name="T3" fmla="*/ 258 h 776"/>
                <a:gd name="T4" fmla="*/ 914 w 947"/>
                <a:gd name="T5" fmla="*/ 206 h 776"/>
                <a:gd name="T6" fmla="*/ 907 w 947"/>
                <a:gd name="T7" fmla="*/ 168 h 776"/>
                <a:gd name="T8" fmla="*/ 921 w 947"/>
                <a:gd name="T9" fmla="*/ 82 h 776"/>
                <a:gd name="T10" fmla="*/ 864 w 947"/>
                <a:gd name="T11" fmla="*/ 47 h 776"/>
                <a:gd name="T12" fmla="*/ 798 w 947"/>
                <a:gd name="T13" fmla="*/ 59 h 776"/>
                <a:gd name="T14" fmla="*/ 720 w 947"/>
                <a:gd name="T15" fmla="*/ 56 h 776"/>
                <a:gd name="T16" fmla="*/ 661 w 947"/>
                <a:gd name="T17" fmla="*/ 49 h 776"/>
                <a:gd name="T18" fmla="*/ 569 w 947"/>
                <a:gd name="T19" fmla="*/ 78 h 776"/>
                <a:gd name="T20" fmla="*/ 561 w 947"/>
                <a:gd name="T21" fmla="*/ 40 h 776"/>
                <a:gd name="T22" fmla="*/ 481 w 947"/>
                <a:gd name="T23" fmla="*/ 52 h 776"/>
                <a:gd name="T24" fmla="*/ 431 w 947"/>
                <a:gd name="T25" fmla="*/ 113 h 776"/>
                <a:gd name="T26" fmla="*/ 339 w 947"/>
                <a:gd name="T27" fmla="*/ 78 h 776"/>
                <a:gd name="T28" fmla="*/ 230 w 947"/>
                <a:gd name="T29" fmla="*/ 47 h 776"/>
                <a:gd name="T30" fmla="*/ 152 w 947"/>
                <a:gd name="T31" fmla="*/ 16 h 776"/>
                <a:gd name="T32" fmla="*/ 154 w 947"/>
                <a:gd name="T33" fmla="*/ 59 h 776"/>
                <a:gd name="T34" fmla="*/ 161 w 947"/>
                <a:gd name="T35" fmla="*/ 68 h 776"/>
                <a:gd name="T36" fmla="*/ 107 w 947"/>
                <a:gd name="T37" fmla="*/ 101 h 776"/>
                <a:gd name="T38" fmla="*/ 138 w 947"/>
                <a:gd name="T39" fmla="*/ 163 h 776"/>
                <a:gd name="T40" fmla="*/ 83 w 947"/>
                <a:gd name="T41" fmla="*/ 170 h 776"/>
                <a:gd name="T42" fmla="*/ 83 w 947"/>
                <a:gd name="T43" fmla="*/ 222 h 776"/>
                <a:gd name="T44" fmla="*/ 48 w 947"/>
                <a:gd name="T45" fmla="*/ 243 h 776"/>
                <a:gd name="T46" fmla="*/ 3 w 947"/>
                <a:gd name="T47" fmla="*/ 255 h 776"/>
                <a:gd name="T48" fmla="*/ 10 w 947"/>
                <a:gd name="T49" fmla="*/ 305 h 776"/>
                <a:gd name="T50" fmla="*/ 43 w 947"/>
                <a:gd name="T51" fmla="*/ 340 h 776"/>
                <a:gd name="T52" fmla="*/ 19 w 947"/>
                <a:gd name="T53" fmla="*/ 355 h 776"/>
                <a:gd name="T54" fmla="*/ 34 w 947"/>
                <a:gd name="T55" fmla="*/ 357 h 776"/>
                <a:gd name="T56" fmla="*/ 38 w 947"/>
                <a:gd name="T57" fmla="*/ 385 h 776"/>
                <a:gd name="T58" fmla="*/ 41 w 947"/>
                <a:gd name="T59" fmla="*/ 433 h 776"/>
                <a:gd name="T60" fmla="*/ 48 w 947"/>
                <a:gd name="T61" fmla="*/ 468 h 776"/>
                <a:gd name="T62" fmla="*/ 45 w 947"/>
                <a:gd name="T63" fmla="*/ 482 h 776"/>
                <a:gd name="T64" fmla="*/ 55 w 947"/>
                <a:gd name="T65" fmla="*/ 544 h 776"/>
                <a:gd name="T66" fmla="*/ 69 w 947"/>
                <a:gd name="T67" fmla="*/ 610 h 776"/>
                <a:gd name="T68" fmla="*/ 76 w 947"/>
                <a:gd name="T69" fmla="*/ 660 h 776"/>
                <a:gd name="T70" fmla="*/ 88 w 947"/>
                <a:gd name="T71" fmla="*/ 700 h 776"/>
                <a:gd name="T72" fmla="*/ 114 w 947"/>
                <a:gd name="T73" fmla="*/ 752 h 776"/>
                <a:gd name="T74" fmla="*/ 166 w 947"/>
                <a:gd name="T75" fmla="*/ 771 h 776"/>
                <a:gd name="T76" fmla="*/ 202 w 947"/>
                <a:gd name="T77" fmla="*/ 738 h 776"/>
                <a:gd name="T78" fmla="*/ 192 w 947"/>
                <a:gd name="T79" fmla="*/ 698 h 776"/>
                <a:gd name="T80" fmla="*/ 187 w 947"/>
                <a:gd name="T81" fmla="*/ 674 h 776"/>
                <a:gd name="T82" fmla="*/ 195 w 947"/>
                <a:gd name="T83" fmla="*/ 667 h 776"/>
                <a:gd name="T84" fmla="*/ 228 w 947"/>
                <a:gd name="T85" fmla="*/ 660 h 776"/>
                <a:gd name="T86" fmla="*/ 254 w 947"/>
                <a:gd name="T87" fmla="*/ 632 h 776"/>
                <a:gd name="T88" fmla="*/ 299 w 947"/>
                <a:gd name="T89" fmla="*/ 617 h 776"/>
                <a:gd name="T90" fmla="*/ 344 w 947"/>
                <a:gd name="T91" fmla="*/ 603 h 776"/>
                <a:gd name="T92" fmla="*/ 346 w 947"/>
                <a:gd name="T93" fmla="*/ 558 h 776"/>
                <a:gd name="T94" fmla="*/ 403 w 947"/>
                <a:gd name="T95" fmla="*/ 565 h 776"/>
                <a:gd name="T96" fmla="*/ 419 w 947"/>
                <a:gd name="T97" fmla="*/ 539 h 776"/>
                <a:gd name="T98" fmla="*/ 469 w 947"/>
                <a:gd name="T99" fmla="*/ 513 h 776"/>
                <a:gd name="T100" fmla="*/ 509 w 947"/>
                <a:gd name="T101" fmla="*/ 468 h 776"/>
                <a:gd name="T102" fmla="*/ 552 w 947"/>
                <a:gd name="T103" fmla="*/ 456 h 776"/>
                <a:gd name="T104" fmla="*/ 580 w 947"/>
                <a:gd name="T105" fmla="*/ 419 h 776"/>
                <a:gd name="T106" fmla="*/ 592 w 947"/>
                <a:gd name="T107" fmla="*/ 376 h 776"/>
                <a:gd name="T108" fmla="*/ 599 w 947"/>
                <a:gd name="T109" fmla="*/ 340 h 776"/>
                <a:gd name="T110" fmla="*/ 635 w 947"/>
                <a:gd name="T111" fmla="*/ 326 h 776"/>
                <a:gd name="T112" fmla="*/ 651 w 947"/>
                <a:gd name="T113" fmla="*/ 262 h 776"/>
                <a:gd name="T114" fmla="*/ 711 w 947"/>
                <a:gd name="T115" fmla="*/ 281 h 776"/>
                <a:gd name="T116" fmla="*/ 758 w 947"/>
                <a:gd name="T117" fmla="*/ 298 h 776"/>
                <a:gd name="T118" fmla="*/ 822 w 947"/>
                <a:gd name="T119" fmla="*/ 300 h 776"/>
                <a:gd name="T120" fmla="*/ 834 w 947"/>
                <a:gd name="T121" fmla="*/ 350 h 776"/>
                <a:gd name="T122" fmla="*/ 876 w 947"/>
                <a:gd name="T123" fmla="*/ 369 h 776"/>
                <a:gd name="T124" fmla="*/ 938 w 947"/>
                <a:gd name="T125" fmla="*/ 329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47" h="776">
                  <a:moveTo>
                    <a:pt x="945" y="312"/>
                  </a:moveTo>
                  <a:lnTo>
                    <a:pt x="945" y="310"/>
                  </a:lnTo>
                  <a:lnTo>
                    <a:pt x="940" y="307"/>
                  </a:lnTo>
                  <a:lnTo>
                    <a:pt x="940" y="305"/>
                  </a:lnTo>
                  <a:lnTo>
                    <a:pt x="938" y="303"/>
                  </a:lnTo>
                  <a:lnTo>
                    <a:pt x="938" y="303"/>
                  </a:lnTo>
                  <a:lnTo>
                    <a:pt x="938" y="303"/>
                  </a:lnTo>
                  <a:lnTo>
                    <a:pt x="935" y="303"/>
                  </a:lnTo>
                  <a:lnTo>
                    <a:pt x="933" y="300"/>
                  </a:lnTo>
                  <a:lnTo>
                    <a:pt x="931" y="300"/>
                  </a:lnTo>
                  <a:lnTo>
                    <a:pt x="926" y="298"/>
                  </a:lnTo>
                  <a:lnTo>
                    <a:pt x="924" y="298"/>
                  </a:lnTo>
                  <a:lnTo>
                    <a:pt x="924" y="295"/>
                  </a:lnTo>
                  <a:lnTo>
                    <a:pt x="921" y="295"/>
                  </a:lnTo>
                  <a:lnTo>
                    <a:pt x="921" y="288"/>
                  </a:lnTo>
                  <a:lnTo>
                    <a:pt x="919" y="286"/>
                  </a:lnTo>
                  <a:lnTo>
                    <a:pt x="919" y="286"/>
                  </a:lnTo>
                  <a:lnTo>
                    <a:pt x="919" y="286"/>
                  </a:lnTo>
                  <a:lnTo>
                    <a:pt x="917" y="284"/>
                  </a:lnTo>
                  <a:lnTo>
                    <a:pt x="912" y="284"/>
                  </a:lnTo>
                  <a:lnTo>
                    <a:pt x="912" y="284"/>
                  </a:lnTo>
                  <a:lnTo>
                    <a:pt x="909" y="281"/>
                  </a:lnTo>
                  <a:lnTo>
                    <a:pt x="907" y="281"/>
                  </a:lnTo>
                  <a:lnTo>
                    <a:pt x="907" y="279"/>
                  </a:lnTo>
                  <a:lnTo>
                    <a:pt x="907" y="274"/>
                  </a:lnTo>
                  <a:lnTo>
                    <a:pt x="905" y="272"/>
                  </a:lnTo>
                  <a:lnTo>
                    <a:pt x="905" y="272"/>
                  </a:lnTo>
                  <a:lnTo>
                    <a:pt x="905" y="272"/>
                  </a:lnTo>
                  <a:lnTo>
                    <a:pt x="902" y="272"/>
                  </a:lnTo>
                  <a:lnTo>
                    <a:pt x="902" y="272"/>
                  </a:lnTo>
                  <a:lnTo>
                    <a:pt x="900" y="272"/>
                  </a:lnTo>
                  <a:lnTo>
                    <a:pt x="900" y="272"/>
                  </a:lnTo>
                  <a:lnTo>
                    <a:pt x="900" y="274"/>
                  </a:lnTo>
                  <a:lnTo>
                    <a:pt x="900" y="274"/>
                  </a:lnTo>
                  <a:lnTo>
                    <a:pt x="900" y="274"/>
                  </a:lnTo>
                  <a:lnTo>
                    <a:pt x="900" y="274"/>
                  </a:lnTo>
                  <a:lnTo>
                    <a:pt x="900" y="277"/>
                  </a:lnTo>
                  <a:lnTo>
                    <a:pt x="900" y="277"/>
                  </a:lnTo>
                  <a:lnTo>
                    <a:pt x="900" y="277"/>
                  </a:lnTo>
                  <a:lnTo>
                    <a:pt x="900" y="277"/>
                  </a:lnTo>
                  <a:lnTo>
                    <a:pt x="898" y="277"/>
                  </a:lnTo>
                  <a:lnTo>
                    <a:pt x="898" y="277"/>
                  </a:lnTo>
                  <a:lnTo>
                    <a:pt x="895" y="277"/>
                  </a:lnTo>
                  <a:lnTo>
                    <a:pt x="893" y="277"/>
                  </a:lnTo>
                  <a:lnTo>
                    <a:pt x="890" y="277"/>
                  </a:lnTo>
                  <a:lnTo>
                    <a:pt x="890" y="274"/>
                  </a:lnTo>
                  <a:lnTo>
                    <a:pt x="890" y="274"/>
                  </a:lnTo>
                  <a:lnTo>
                    <a:pt x="890" y="274"/>
                  </a:lnTo>
                  <a:lnTo>
                    <a:pt x="890" y="272"/>
                  </a:lnTo>
                  <a:lnTo>
                    <a:pt x="893" y="272"/>
                  </a:lnTo>
                  <a:lnTo>
                    <a:pt x="895" y="272"/>
                  </a:lnTo>
                  <a:lnTo>
                    <a:pt x="898" y="269"/>
                  </a:lnTo>
                  <a:lnTo>
                    <a:pt x="898" y="269"/>
                  </a:lnTo>
                  <a:lnTo>
                    <a:pt x="898" y="269"/>
                  </a:lnTo>
                  <a:lnTo>
                    <a:pt x="898" y="267"/>
                  </a:lnTo>
                  <a:lnTo>
                    <a:pt x="898" y="267"/>
                  </a:lnTo>
                  <a:lnTo>
                    <a:pt x="900" y="267"/>
                  </a:lnTo>
                  <a:lnTo>
                    <a:pt x="900" y="265"/>
                  </a:lnTo>
                  <a:lnTo>
                    <a:pt x="898" y="265"/>
                  </a:lnTo>
                  <a:lnTo>
                    <a:pt x="898" y="265"/>
                  </a:lnTo>
                  <a:lnTo>
                    <a:pt x="895" y="262"/>
                  </a:lnTo>
                  <a:lnTo>
                    <a:pt x="893" y="262"/>
                  </a:lnTo>
                  <a:lnTo>
                    <a:pt x="893" y="262"/>
                  </a:lnTo>
                  <a:lnTo>
                    <a:pt x="893" y="262"/>
                  </a:lnTo>
                  <a:lnTo>
                    <a:pt x="893" y="262"/>
                  </a:lnTo>
                  <a:lnTo>
                    <a:pt x="893" y="260"/>
                  </a:lnTo>
                  <a:lnTo>
                    <a:pt x="893" y="260"/>
                  </a:lnTo>
                  <a:lnTo>
                    <a:pt x="895" y="258"/>
                  </a:lnTo>
                  <a:lnTo>
                    <a:pt x="895" y="255"/>
                  </a:lnTo>
                  <a:lnTo>
                    <a:pt x="895" y="255"/>
                  </a:lnTo>
                  <a:lnTo>
                    <a:pt x="898" y="255"/>
                  </a:lnTo>
                  <a:lnTo>
                    <a:pt x="900" y="258"/>
                  </a:lnTo>
                  <a:lnTo>
                    <a:pt x="902" y="258"/>
                  </a:lnTo>
                  <a:lnTo>
                    <a:pt x="902" y="258"/>
                  </a:lnTo>
                  <a:lnTo>
                    <a:pt x="905" y="258"/>
                  </a:lnTo>
                  <a:lnTo>
                    <a:pt x="905" y="258"/>
                  </a:lnTo>
                  <a:lnTo>
                    <a:pt x="905" y="258"/>
                  </a:lnTo>
                  <a:lnTo>
                    <a:pt x="905" y="255"/>
                  </a:lnTo>
                  <a:lnTo>
                    <a:pt x="905" y="248"/>
                  </a:lnTo>
                  <a:lnTo>
                    <a:pt x="907" y="246"/>
                  </a:lnTo>
                  <a:lnTo>
                    <a:pt x="907" y="246"/>
                  </a:lnTo>
                  <a:lnTo>
                    <a:pt x="907" y="243"/>
                  </a:lnTo>
                  <a:lnTo>
                    <a:pt x="907" y="243"/>
                  </a:lnTo>
                  <a:lnTo>
                    <a:pt x="907" y="239"/>
                  </a:lnTo>
                  <a:lnTo>
                    <a:pt x="905" y="232"/>
                  </a:lnTo>
                  <a:lnTo>
                    <a:pt x="902" y="232"/>
                  </a:lnTo>
                  <a:lnTo>
                    <a:pt x="902" y="232"/>
                  </a:lnTo>
                  <a:lnTo>
                    <a:pt x="902" y="232"/>
                  </a:lnTo>
                  <a:lnTo>
                    <a:pt x="893" y="232"/>
                  </a:lnTo>
                  <a:lnTo>
                    <a:pt x="890" y="229"/>
                  </a:lnTo>
                  <a:lnTo>
                    <a:pt x="890" y="229"/>
                  </a:lnTo>
                  <a:lnTo>
                    <a:pt x="890" y="229"/>
                  </a:lnTo>
                  <a:lnTo>
                    <a:pt x="893" y="224"/>
                  </a:lnTo>
                  <a:lnTo>
                    <a:pt x="893" y="222"/>
                  </a:lnTo>
                  <a:lnTo>
                    <a:pt x="893" y="222"/>
                  </a:lnTo>
                  <a:lnTo>
                    <a:pt x="893" y="220"/>
                  </a:lnTo>
                  <a:lnTo>
                    <a:pt x="893" y="217"/>
                  </a:lnTo>
                  <a:lnTo>
                    <a:pt x="893" y="217"/>
                  </a:lnTo>
                  <a:lnTo>
                    <a:pt x="895" y="217"/>
                  </a:lnTo>
                  <a:lnTo>
                    <a:pt x="902" y="217"/>
                  </a:lnTo>
                  <a:lnTo>
                    <a:pt x="902" y="215"/>
                  </a:lnTo>
                  <a:lnTo>
                    <a:pt x="905" y="215"/>
                  </a:lnTo>
                  <a:lnTo>
                    <a:pt x="907" y="215"/>
                  </a:lnTo>
                  <a:lnTo>
                    <a:pt x="909" y="213"/>
                  </a:lnTo>
                  <a:lnTo>
                    <a:pt x="909" y="210"/>
                  </a:lnTo>
                  <a:lnTo>
                    <a:pt x="912" y="210"/>
                  </a:lnTo>
                  <a:lnTo>
                    <a:pt x="914" y="210"/>
                  </a:lnTo>
                  <a:lnTo>
                    <a:pt x="914" y="208"/>
                  </a:lnTo>
                  <a:lnTo>
                    <a:pt x="914" y="208"/>
                  </a:lnTo>
                  <a:lnTo>
                    <a:pt x="914" y="206"/>
                  </a:lnTo>
                  <a:lnTo>
                    <a:pt x="914" y="206"/>
                  </a:lnTo>
                  <a:lnTo>
                    <a:pt x="914" y="203"/>
                  </a:lnTo>
                  <a:lnTo>
                    <a:pt x="914" y="201"/>
                  </a:lnTo>
                  <a:lnTo>
                    <a:pt x="914" y="198"/>
                  </a:lnTo>
                  <a:lnTo>
                    <a:pt x="914" y="191"/>
                  </a:lnTo>
                  <a:lnTo>
                    <a:pt x="914" y="191"/>
                  </a:lnTo>
                  <a:lnTo>
                    <a:pt x="914" y="189"/>
                  </a:lnTo>
                  <a:lnTo>
                    <a:pt x="917" y="187"/>
                  </a:lnTo>
                  <a:lnTo>
                    <a:pt x="917" y="187"/>
                  </a:lnTo>
                  <a:lnTo>
                    <a:pt x="917" y="184"/>
                  </a:lnTo>
                  <a:lnTo>
                    <a:pt x="914" y="184"/>
                  </a:lnTo>
                  <a:lnTo>
                    <a:pt x="914" y="184"/>
                  </a:lnTo>
                  <a:lnTo>
                    <a:pt x="914" y="182"/>
                  </a:lnTo>
                  <a:lnTo>
                    <a:pt x="914" y="177"/>
                  </a:lnTo>
                  <a:lnTo>
                    <a:pt x="914" y="177"/>
                  </a:lnTo>
                  <a:lnTo>
                    <a:pt x="914" y="175"/>
                  </a:lnTo>
                  <a:lnTo>
                    <a:pt x="914" y="175"/>
                  </a:lnTo>
                  <a:lnTo>
                    <a:pt x="914" y="175"/>
                  </a:lnTo>
                  <a:lnTo>
                    <a:pt x="914" y="175"/>
                  </a:lnTo>
                  <a:lnTo>
                    <a:pt x="912" y="175"/>
                  </a:lnTo>
                  <a:lnTo>
                    <a:pt x="909" y="172"/>
                  </a:lnTo>
                  <a:lnTo>
                    <a:pt x="909" y="172"/>
                  </a:lnTo>
                  <a:lnTo>
                    <a:pt x="909" y="172"/>
                  </a:lnTo>
                  <a:lnTo>
                    <a:pt x="907" y="172"/>
                  </a:lnTo>
                  <a:lnTo>
                    <a:pt x="907" y="175"/>
                  </a:lnTo>
                  <a:lnTo>
                    <a:pt x="905" y="177"/>
                  </a:lnTo>
                  <a:lnTo>
                    <a:pt x="902" y="177"/>
                  </a:lnTo>
                  <a:lnTo>
                    <a:pt x="902" y="177"/>
                  </a:lnTo>
                  <a:lnTo>
                    <a:pt x="902" y="177"/>
                  </a:lnTo>
                  <a:lnTo>
                    <a:pt x="900" y="177"/>
                  </a:lnTo>
                  <a:lnTo>
                    <a:pt x="900" y="175"/>
                  </a:lnTo>
                  <a:lnTo>
                    <a:pt x="900" y="175"/>
                  </a:lnTo>
                  <a:lnTo>
                    <a:pt x="900" y="175"/>
                  </a:lnTo>
                  <a:lnTo>
                    <a:pt x="900" y="172"/>
                  </a:lnTo>
                  <a:lnTo>
                    <a:pt x="900" y="170"/>
                  </a:lnTo>
                  <a:lnTo>
                    <a:pt x="902" y="170"/>
                  </a:lnTo>
                  <a:lnTo>
                    <a:pt x="902" y="170"/>
                  </a:lnTo>
                  <a:lnTo>
                    <a:pt x="907" y="168"/>
                  </a:lnTo>
                  <a:lnTo>
                    <a:pt x="907" y="165"/>
                  </a:lnTo>
                  <a:lnTo>
                    <a:pt x="909" y="165"/>
                  </a:lnTo>
                  <a:lnTo>
                    <a:pt x="909" y="163"/>
                  </a:lnTo>
                  <a:lnTo>
                    <a:pt x="907" y="153"/>
                  </a:lnTo>
                  <a:lnTo>
                    <a:pt x="907" y="142"/>
                  </a:lnTo>
                  <a:lnTo>
                    <a:pt x="907" y="139"/>
                  </a:lnTo>
                  <a:lnTo>
                    <a:pt x="907" y="137"/>
                  </a:lnTo>
                  <a:lnTo>
                    <a:pt x="907" y="137"/>
                  </a:lnTo>
                  <a:lnTo>
                    <a:pt x="907" y="135"/>
                  </a:lnTo>
                  <a:lnTo>
                    <a:pt x="905" y="135"/>
                  </a:lnTo>
                  <a:lnTo>
                    <a:pt x="905" y="135"/>
                  </a:lnTo>
                  <a:lnTo>
                    <a:pt x="905" y="135"/>
                  </a:lnTo>
                  <a:lnTo>
                    <a:pt x="902" y="135"/>
                  </a:lnTo>
                  <a:lnTo>
                    <a:pt x="900" y="135"/>
                  </a:lnTo>
                  <a:lnTo>
                    <a:pt x="900" y="135"/>
                  </a:lnTo>
                  <a:lnTo>
                    <a:pt x="900" y="135"/>
                  </a:lnTo>
                  <a:lnTo>
                    <a:pt x="898" y="135"/>
                  </a:lnTo>
                  <a:lnTo>
                    <a:pt x="898" y="135"/>
                  </a:lnTo>
                  <a:lnTo>
                    <a:pt x="898" y="132"/>
                  </a:lnTo>
                  <a:lnTo>
                    <a:pt x="895" y="132"/>
                  </a:lnTo>
                  <a:lnTo>
                    <a:pt x="895" y="132"/>
                  </a:lnTo>
                  <a:lnTo>
                    <a:pt x="893" y="130"/>
                  </a:lnTo>
                  <a:lnTo>
                    <a:pt x="893" y="125"/>
                  </a:lnTo>
                  <a:lnTo>
                    <a:pt x="893" y="125"/>
                  </a:lnTo>
                  <a:lnTo>
                    <a:pt x="893" y="123"/>
                  </a:lnTo>
                  <a:lnTo>
                    <a:pt x="895" y="118"/>
                  </a:lnTo>
                  <a:lnTo>
                    <a:pt x="895" y="111"/>
                  </a:lnTo>
                  <a:lnTo>
                    <a:pt x="895" y="108"/>
                  </a:lnTo>
                  <a:lnTo>
                    <a:pt x="898" y="108"/>
                  </a:lnTo>
                  <a:lnTo>
                    <a:pt x="898" y="106"/>
                  </a:lnTo>
                  <a:lnTo>
                    <a:pt x="900" y="106"/>
                  </a:lnTo>
                  <a:lnTo>
                    <a:pt x="907" y="101"/>
                  </a:lnTo>
                  <a:lnTo>
                    <a:pt x="914" y="97"/>
                  </a:lnTo>
                  <a:lnTo>
                    <a:pt x="917" y="94"/>
                  </a:lnTo>
                  <a:lnTo>
                    <a:pt x="919" y="92"/>
                  </a:lnTo>
                  <a:lnTo>
                    <a:pt x="921" y="90"/>
                  </a:lnTo>
                  <a:lnTo>
                    <a:pt x="921" y="82"/>
                  </a:lnTo>
                  <a:lnTo>
                    <a:pt x="919" y="82"/>
                  </a:lnTo>
                  <a:lnTo>
                    <a:pt x="917" y="85"/>
                  </a:lnTo>
                  <a:lnTo>
                    <a:pt x="917" y="85"/>
                  </a:lnTo>
                  <a:lnTo>
                    <a:pt x="917" y="85"/>
                  </a:lnTo>
                  <a:lnTo>
                    <a:pt x="914" y="85"/>
                  </a:lnTo>
                  <a:lnTo>
                    <a:pt x="914" y="85"/>
                  </a:lnTo>
                  <a:lnTo>
                    <a:pt x="900" y="78"/>
                  </a:lnTo>
                  <a:lnTo>
                    <a:pt x="900" y="78"/>
                  </a:lnTo>
                  <a:lnTo>
                    <a:pt x="898" y="75"/>
                  </a:lnTo>
                  <a:lnTo>
                    <a:pt x="898" y="75"/>
                  </a:lnTo>
                  <a:lnTo>
                    <a:pt x="895" y="78"/>
                  </a:lnTo>
                  <a:lnTo>
                    <a:pt x="893" y="78"/>
                  </a:lnTo>
                  <a:lnTo>
                    <a:pt x="890" y="78"/>
                  </a:lnTo>
                  <a:lnTo>
                    <a:pt x="890" y="78"/>
                  </a:lnTo>
                  <a:lnTo>
                    <a:pt x="890" y="78"/>
                  </a:lnTo>
                  <a:lnTo>
                    <a:pt x="888" y="78"/>
                  </a:lnTo>
                  <a:lnTo>
                    <a:pt x="888" y="75"/>
                  </a:lnTo>
                  <a:lnTo>
                    <a:pt x="888" y="75"/>
                  </a:lnTo>
                  <a:lnTo>
                    <a:pt x="890" y="73"/>
                  </a:lnTo>
                  <a:lnTo>
                    <a:pt x="890" y="73"/>
                  </a:lnTo>
                  <a:lnTo>
                    <a:pt x="890" y="73"/>
                  </a:lnTo>
                  <a:lnTo>
                    <a:pt x="890" y="71"/>
                  </a:lnTo>
                  <a:lnTo>
                    <a:pt x="890" y="71"/>
                  </a:lnTo>
                  <a:lnTo>
                    <a:pt x="890" y="68"/>
                  </a:lnTo>
                  <a:lnTo>
                    <a:pt x="890" y="66"/>
                  </a:lnTo>
                  <a:lnTo>
                    <a:pt x="888" y="66"/>
                  </a:lnTo>
                  <a:lnTo>
                    <a:pt x="881" y="61"/>
                  </a:lnTo>
                  <a:lnTo>
                    <a:pt x="881" y="59"/>
                  </a:lnTo>
                  <a:lnTo>
                    <a:pt x="881" y="59"/>
                  </a:lnTo>
                  <a:lnTo>
                    <a:pt x="881" y="56"/>
                  </a:lnTo>
                  <a:lnTo>
                    <a:pt x="881" y="56"/>
                  </a:lnTo>
                  <a:lnTo>
                    <a:pt x="879" y="56"/>
                  </a:lnTo>
                  <a:lnTo>
                    <a:pt x="879" y="54"/>
                  </a:lnTo>
                  <a:lnTo>
                    <a:pt x="874" y="54"/>
                  </a:lnTo>
                  <a:lnTo>
                    <a:pt x="872" y="52"/>
                  </a:lnTo>
                  <a:lnTo>
                    <a:pt x="867" y="49"/>
                  </a:lnTo>
                  <a:lnTo>
                    <a:pt x="864" y="47"/>
                  </a:lnTo>
                  <a:lnTo>
                    <a:pt x="864" y="49"/>
                  </a:lnTo>
                  <a:lnTo>
                    <a:pt x="864" y="49"/>
                  </a:lnTo>
                  <a:lnTo>
                    <a:pt x="862" y="49"/>
                  </a:lnTo>
                  <a:lnTo>
                    <a:pt x="855" y="52"/>
                  </a:lnTo>
                  <a:lnTo>
                    <a:pt x="853" y="54"/>
                  </a:lnTo>
                  <a:lnTo>
                    <a:pt x="853" y="56"/>
                  </a:lnTo>
                  <a:lnTo>
                    <a:pt x="843" y="59"/>
                  </a:lnTo>
                  <a:lnTo>
                    <a:pt x="843" y="59"/>
                  </a:lnTo>
                  <a:lnTo>
                    <a:pt x="841" y="59"/>
                  </a:lnTo>
                  <a:lnTo>
                    <a:pt x="841" y="59"/>
                  </a:lnTo>
                  <a:lnTo>
                    <a:pt x="841" y="59"/>
                  </a:lnTo>
                  <a:lnTo>
                    <a:pt x="841" y="56"/>
                  </a:lnTo>
                  <a:lnTo>
                    <a:pt x="841" y="56"/>
                  </a:lnTo>
                  <a:lnTo>
                    <a:pt x="838" y="56"/>
                  </a:lnTo>
                  <a:lnTo>
                    <a:pt x="836" y="59"/>
                  </a:lnTo>
                  <a:lnTo>
                    <a:pt x="836" y="59"/>
                  </a:lnTo>
                  <a:lnTo>
                    <a:pt x="834" y="59"/>
                  </a:lnTo>
                  <a:lnTo>
                    <a:pt x="834" y="59"/>
                  </a:lnTo>
                  <a:lnTo>
                    <a:pt x="831" y="61"/>
                  </a:lnTo>
                  <a:lnTo>
                    <a:pt x="829" y="61"/>
                  </a:lnTo>
                  <a:lnTo>
                    <a:pt x="827" y="61"/>
                  </a:lnTo>
                  <a:lnTo>
                    <a:pt x="827" y="61"/>
                  </a:lnTo>
                  <a:lnTo>
                    <a:pt x="824" y="61"/>
                  </a:lnTo>
                  <a:lnTo>
                    <a:pt x="824" y="59"/>
                  </a:lnTo>
                  <a:lnTo>
                    <a:pt x="824" y="56"/>
                  </a:lnTo>
                  <a:lnTo>
                    <a:pt x="822" y="56"/>
                  </a:lnTo>
                  <a:lnTo>
                    <a:pt x="822" y="54"/>
                  </a:lnTo>
                  <a:lnTo>
                    <a:pt x="819" y="54"/>
                  </a:lnTo>
                  <a:lnTo>
                    <a:pt x="817" y="54"/>
                  </a:lnTo>
                  <a:lnTo>
                    <a:pt x="815" y="54"/>
                  </a:lnTo>
                  <a:lnTo>
                    <a:pt x="810" y="54"/>
                  </a:lnTo>
                  <a:lnTo>
                    <a:pt x="805" y="54"/>
                  </a:lnTo>
                  <a:lnTo>
                    <a:pt x="805" y="54"/>
                  </a:lnTo>
                  <a:lnTo>
                    <a:pt x="803" y="54"/>
                  </a:lnTo>
                  <a:lnTo>
                    <a:pt x="801" y="56"/>
                  </a:lnTo>
                  <a:lnTo>
                    <a:pt x="798" y="59"/>
                  </a:lnTo>
                  <a:lnTo>
                    <a:pt x="798" y="59"/>
                  </a:lnTo>
                  <a:lnTo>
                    <a:pt x="796" y="59"/>
                  </a:lnTo>
                  <a:lnTo>
                    <a:pt x="793" y="59"/>
                  </a:lnTo>
                  <a:lnTo>
                    <a:pt x="793" y="59"/>
                  </a:lnTo>
                  <a:lnTo>
                    <a:pt x="791" y="59"/>
                  </a:lnTo>
                  <a:lnTo>
                    <a:pt x="791" y="56"/>
                  </a:lnTo>
                  <a:lnTo>
                    <a:pt x="791" y="54"/>
                  </a:lnTo>
                  <a:lnTo>
                    <a:pt x="791" y="54"/>
                  </a:lnTo>
                  <a:lnTo>
                    <a:pt x="791" y="54"/>
                  </a:lnTo>
                  <a:lnTo>
                    <a:pt x="791" y="52"/>
                  </a:lnTo>
                  <a:lnTo>
                    <a:pt x="789" y="49"/>
                  </a:lnTo>
                  <a:lnTo>
                    <a:pt x="786" y="47"/>
                  </a:lnTo>
                  <a:lnTo>
                    <a:pt x="784" y="45"/>
                  </a:lnTo>
                  <a:lnTo>
                    <a:pt x="782" y="42"/>
                  </a:lnTo>
                  <a:lnTo>
                    <a:pt x="777" y="42"/>
                  </a:lnTo>
                  <a:lnTo>
                    <a:pt x="777" y="42"/>
                  </a:lnTo>
                  <a:lnTo>
                    <a:pt x="774" y="42"/>
                  </a:lnTo>
                  <a:lnTo>
                    <a:pt x="772" y="42"/>
                  </a:lnTo>
                  <a:lnTo>
                    <a:pt x="772" y="40"/>
                  </a:lnTo>
                  <a:lnTo>
                    <a:pt x="767" y="42"/>
                  </a:lnTo>
                  <a:lnTo>
                    <a:pt x="765" y="40"/>
                  </a:lnTo>
                  <a:lnTo>
                    <a:pt x="763" y="40"/>
                  </a:lnTo>
                  <a:lnTo>
                    <a:pt x="758" y="37"/>
                  </a:lnTo>
                  <a:lnTo>
                    <a:pt x="756" y="37"/>
                  </a:lnTo>
                  <a:lnTo>
                    <a:pt x="756" y="40"/>
                  </a:lnTo>
                  <a:lnTo>
                    <a:pt x="756" y="40"/>
                  </a:lnTo>
                  <a:lnTo>
                    <a:pt x="756" y="40"/>
                  </a:lnTo>
                  <a:lnTo>
                    <a:pt x="756" y="42"/>
                  </a:lnTo>
                  <a:lnTo>
                    <a:pt x="756" y="45"/>
                  </a:lnTo>
                  <a:lnTo>
                    <a:pt x="753" y="45"/>
                  </a:lnTo>
                  <a:lnTo>
                    <a:pt x="751" y="47"/>
                  </a:lnTo>
                  <a:lnTo>
                    <a:pt x="748" y="47"/>
                  </a:lnTo>
                  <a:lnTo>
                    <a:pt x="741" y="49"/>
                  </a:lnTo>
                  <a:lnTo>
                    <a:pt x="739" y="52"/>
                  </a:lnTo>
                  <a:lnTo>
                    <a:pt x="727" y="52"/>
                  </a:lnTo>
                  <a:lnTo>
                    <a:pt x="722" y="54"/>
                  </a:lnTo>
                  <a:lnTo>
                    <a:pt x="720" y="54"/>
                  </a:lnTo>
                  <a:lnTo>
                    <a:pt x="720" y="56"/>
                  </a:lnTo>
                  <a:lnTo>
                    <a:pt x="720" y="56"/>
                  </a:lnTo>
                  <a:lnTo>
                    <a:pt x="720" y="59"/>
                  </a:lnTo>
                  <a:lnTo>
                    <a:pt x="720" y="59"/>
                  </a:lnTo>
                  <a:lnTo>
                    <a:pt x="720" y="61"/>
                  </a:lnTo>
                  <a:lnTo>
                    <a:pt x="720" y="61"/>
                  </a:lnTo>
                  <a:lnTo>
                    <a:pt x="720" y="64"/>
                  </a:lnTo>
                  <a:lnTo>
                    <a:pt x="718" y="64"/>
                  </a:lnTo>
                  <a:lnTo>
                    <a:pt x="713" y="64"/>
                  </a:lnTo>
                  <a:lnTo>
                    <a:pt x="711" y="64"/>
                  </a:lnTo>
                  <a:lnTo>
                    <a:pt x="706" y="66"/>
                  </a:lnTo>
                  <a:lnTo>
                    <a:pt x="699" y="66"/>
                  </a:lnTo>
                  <a:lnTo>
                    <a:pt x="696" y="68"/>
                  </a:lnTo>
                  <a:lnTo>
                    <a:pt x="694" y="68"/>
                  </a:lnTo>
                  <a:lnTo>
                    <a:pt x="687" y="68"/>
                  </a:lnTo>
                  <a:lnTo>
                    <a:pt x="677" y="66"/>
                  </a:lnTo>
                  <a:lnTo>
                    <a:pt x="677" y="64"/>
                  </a:lnTo>
                  <a:lnTo>
                    <a:pt x="675" y="64"/>
                  </a:lnTo>
                  <a:lnTo>
                    <a:pt x="675" y="61"/>
                  </a:lnTo>
                  <a:lnTo>
                    <a:pt x="673" y="61"/>
                  </a:lnTo>
                  <a:lnTo>
                    <a:pt x="670" y="61"/>
                  </a:lnTo>
                  <a:lnTo>
                    <a:pt x="670" y="61"/>
                  </a:lnTo>
                  <a:lnTo>
                    <a:pt x="668" y="61"/>
                  </a:lnTo>
                  <a:lnTo>
                    <a:pt x="668" y="64"/>
                  </a:lnTo>
                  <a:lnTo>
                    <a:pt x="666" y="64"/>
                  </a:lnTo>
                  <a:lnTo>
                    <a:pt x="666" y="64"/>
                  </a:lnTo>
                  <a:lnTo>
                    <a:pt x="663" y="64"/>
                  </a:lnTo>
                  <a:lnTo>
                    <a:pt x="663" y="64"/>
                  </a:lnTo>
                  <a:lnTo>
                    <a:pt x="663" y="64"/>
                  </a:lnTo>
                  <a:lnTo>
                    <a:pt x="663" y="64"/>
                  </a:lnTo>
                  <a:lnTo>
                    <a:pt x="663" y="64"/>
                  </a:lnTo>
                  <a:lnTo>
                    <a:pt x="663" y="64"/>
                  </a:lnTo>
                  <a:lnTo>
                    <a:pt x="663" y="61"/>
                  </a:lnTo>
                  <a:lnTo>
                    <a:pt x="663" y="59"/>
                  </a:lnTo>
                  <a:lnTo>
                    <a:pt x="663" y="56"/>
                  </a:lnTo>
                  <a:lnTo>
                    <a:pt x="661" y="54"/>
                  </a:lnTo>
                  <a:lnTo>
                    <a:pt x="661" y="52"/>
                  </a:lnTo>
                  <a:lnTo>
                    <a:pt x="661" y="49"/>
                  </a:lnTo>
                  <a:lnTo>
                    <a:pt x="658" y="49"/>
                  </a:lnTo>
                  <a:lnTo>
                    <a:pt x="658" y="49"/>
                  </a:lnTo>
                  <a:lnTo>
                    <a:pt x="656" y="49"/>
                  </a:lnTo>
                  <a:lnTo>
                    <a:pt x="656" y="49"/>
                  </a:lnTo>
                  <a:lnTo>
                    <a:pt x="654" y="49"/>
                  </a:lnTo>
                  <a:lnTo>
                    <a:pt x="654" y="49"/>
                  </a:lnTo>
                  <a:lnTo>
                    <a:pt x="651" y="49"/>
                  </a:lnTo>
                  <a:lnTo>
                    <a:pt x="649" y="54"/>
                  </a:lnTo>
                  <a:lnTo>
                    <a:pt x="644" y="56"/>
                  </a:lnTo>
                  <a:lnTo>
                    <a:pt x="637" y="56"/>
                  </a:lnTo>
                  <a:lnTo>
                    <a:pt x="637" y="59"/>
                  </a:lnTo>
                  <a:lnTo>
                    <a:pt x="635" y="59"/>
                  </a:lnTo>
                  <a:lnTo>
                    <a:pt x="632" y="61"/>
                  </a:lnTo>
                  <a:lnTo>
                    <a:pt x="630" y="66"/>
                  </a:lnTo>
                  <a:lnTo>
                    <a:pt x="628" y="66"/>
                  </a:lnTo>
                  <a:lnTo>
                    <a:pt x="623" y="68"/>
                  </a:lnTo>
                  <a:lnTo>
                    <a:pt x="618" y="73"/>
                  </a:lnTo>
                  <a:lnTo>
                    <a:pt x="604" y="78"/>
                  </a:lnTo>
                  <a:lnTo>
                    <a:pt x="602" y="78"/>
                  </a:lnTo>
                  <a:lnTo>
                    <a:pt x="599" y="78"/>
                  </a:lnTo>
                  <a:lnTo>
                    <a:pt x="597" y="75"/>
                  </a:lnTo>
                  <a:lnTo>
                    <a:pt x="592" y="73"/>
                  </a:lnTo>
                  <a:lnTo>
                    <a:pt x="590" y="73"/>
                  </a:lnTo>
                  <a:lnTo>
                    <a:pt x="590" y="73"/>
                  </a:lnTo>
                  <a:lnTo>
                    <a:pt x="587" y="75"/>
                  </a:lnTo>
                  <a:lnTo>
                    <a:pt x="585" y="78"/>
                  </a:lnTo>
                  <a:lnTo>
                    <a:pt x="580" y="80"/>
                  </a:lnTo>
                  <a:lnTo>
                    <a:pt x="580" y="80"/>
                  </a:lnTo>
                  <a:lnTo>
                    <a:pt x="578" y="80"/>
                  </a:lnTo>
                  <a:lnTo>
                    <a:pt x="578" y="78"/>
                  </a:lnTo>
                  <a:lnTo>
                    <a:pt x="578" y="78"/>
                  </a:lnTo>
                  <a:lnTo>
                    <a:pt x="576" y="78"/>
                  </a:lnTo>
                  <a:lnTo>
                    <a:pt x="573" y="78"/>
                  </a:lnTo>
                  <a:lnTo>
                    <a:pt x="573" y="78"/>
                  </a:lnTo>
                  <a:lnTo>
                    <a:pt x="571" y="78"/>
                  </a:lnTo>
                  <a:lnTo>
                    <a:pt x="571" y="78"/>
                  </a:lnTo>
                  <a:lnTo>
                    <a:pt x="569" y="78"/>
                  </a:lnTo>
                  <a:lnTo>
                    <a:pt x="566" y="78"/>
                  </a:lnTo>
                  <a:lnTo>
                    <a:pt x="566" y="78"/>
                  </a:lnTo>
                  <a:lnTo>
                    <a:pt x="564" y="78"/>
                  </a:lnTo>
                  <a:lnTo>
                    <a:pt x="564" y="78"/>
                  </a:lnTo>
                  <a:lnTo>
                    <a:pt x="564" y="78"/>
                  </a:lnTo>
                  <a:lnTo>
                    <a:pt x="561" y="75"/>
                  </a:lnTo>
                  <a:lnTo>
                    <a:pt x="561" y="75"/>
                  </a:lnTo>
                  <a:lnTo>
                    <a:pt x="559" y="75"/>
                  </a:lnTo>
                  <a:lnTo>
                    <a:pt x="559" y="75"/>
                  </a:lnTo>
                  <a:lnTo>
                    <a:pt x="559" y="75"/>
                  </a:lnTo>
                  <a:lnTo>
                    <a:pt x="557" y="75"/>
                  </a:lnTo>
                  <a:lnTo>
                    <a:pt x="557" y="78"/>
                  </a:lnTo>
                  <a:lnTo>
                    <a:pt x="557" y="78"/>
                  </a:lnTo>
                  <a:lnTo>
                    <a:pt x="554" y="78"/>
                  </a:lnTo>
                  <a:lnTo>
                    <a:pt x="554" y="78"/>
                  </a:lnTo>
                  <a:lnTo>
                    <a:pt x="554" y="75"/>
                  </a:lnTo>
                  <a:lnTo>
                    <a:pt x="554" y="73"/>
                  </a:lnTo>
                  <a:lnTo>
                    <a:pt x="552" y="68"/>
                  </a:lnTo>
                  <a:lnTo>
                    <a:pt x="550" y="66"/>
                  </a:lnTo>
                  <a:lnTo>
                    <a:pt x="550" y="64"/>
                  </a:lnTo>
                  <a:lnTo>
                    <a:pt x="550" y="64"/>
                  </a:lnTo>
                  <a:lnTo>
                    <a:pt x="550" y="61"/>
                  </a:lnTo>
                  <a:lnTo>
                    <a:pt x="550" y="61"/>
                  </a:lnTo>
                  <a:lnTo>
                    <a:pt x="550" y="59"/>
                  </a:lnTo>
                  <a:lnTo>
                    <a:pt x="550" y="59"/>
                  </a:lnTo>
                  <a:lnTo>
                    <a:pt x="552" y="59"/>
                  </a:lnTo>
                  <a:lnTo>
                    <a:pt x="564" y="59"/>
                  </a:lnTo>
                  <a:lnTo>
                    <a:pt x="564" y="59"/>
                  </a:lnTo>
                  <a:lnTo>
                    <a:pt x="566" y="59"/>
                  </a:lnTo>
                  <a:lnTo>
                    <a:pt x="566" y="59"/>
                  </a:lnTo>
                  <a:lnTo>
                    <a:pt x="566" y="56"/>
                  </a:lnTo>
                  <a:lnTo>
                    <a:pt x="564" y="56"/>
                  </a:lnTo>
                  <a:lnTo>
                    <a:pt x="564" y="54"/>
                  </a:lnTo>
                  <a:lnTo>
                    <a:pt x="564" y="52"/>
                  </a:lnTo>
                  <a:lnTo>
                    <a:pt x="564" y="52"/>
                  </a:lnTo>
                  <a:lnTo>
                    <a:pt x="564" y="49"/>
                  </a:lnTo>
                  <a:lnTo>
                    <a:pt x="561" y="40"/>
                  </a:lnTo>
                  <a:lnTo>
                    <a:pt x="561" y="40"/>
                  </a:lnTo>
                  <a:lnTo>
                    <a:pt x="561" y="37"/>
                  </a:lnTo>
                  <a:lnTo>
                    <a:pt x="559" y="37"/>
                  </a:lnTo>
                  <a:lnTo>
                    <a:pt x="557" y="35"/>
                  </a:lnTo>
                  <a:lnTo>
                    <a:pt x="557" y="35"/>
                  </a:lnTo>
                  <a:lnTo>
                    <a:pt x="557" y="35"/>
                  </a:lnTo>
                  <a:lnTo>
                    <a:pt x="557" y="35"/>
                  </a:lnTo>
                  <a:lnTo>
                    <a:pt x="557" y="35"/>
                  </a:lnTo>
                  <a:lnTo>
                    <a:pt x="557" y="33"/>
                  </a:lnTo>
                  <a:lnTo>
                    <a:pt x="554" y="33"/>
                  </a:lnTo>
                  <a:lnTo>
                    <a:pt x="554" y="33"/>
                  </a:lnTo>
                  <a:lnTo>
                    <a:pt x="552" y="30"/>
                  </a:lnTo>
                  <a:lnTo>
                    <a:pt x="538" y="30"/>
                  </a:lnTo>
                  <a:lnTo>
                    <a:pt x="535" y="30"/>
                  </a:lnTo>
                  <a:lnTo>
                    <a:pt x="535" y="33"/>
                  </a:lnTo>
                  <a:lnTo>
                    <a:pt x="533" y="35"/>
                  </a:lnTo>
                  <a:lnTo>
                    <a:pt x="533" y="35"/>
                  </a:lnTo>
                  <a:lnTo>
                    <a:pt x="528" y="35"/>
                  </a:lnTo>
                  <a:lnTo>
                    <a:pt x="528" y="35"/>
                  </a:lnTo>
                  <a:lnTo>
                    <a:pt x="526" y="37"/>
                  </a:lnTo>
                  <a:lnTo>
                    <a:pt x="526" y="40"/>
                  </a:lnTo>
                  <a:lnTo>
                    <a:pt x="526" y="40"/>
                  </a:lnTo>
                  <a:lnTo>
                    <a:pt x="524" y="40"/>
                  </a:lnTo>
                  <a:lnTo>
                    <a:pt x="524" y="40"/>
                  </a:lnTo>
                  <a:lnTo>
                    <a:pt x="524" y="40"/>
                  </a:lnTo>
                  <a:lnTo>
                    <a:pt x="521" y="40"/>
                  </a:lnTo>
                  <a:lnTo>
                    <a:pt x="521" y="37"/>
                  </a:lnTo>
                  <a:lnTo>
                    <a:pt x="521" y="37"/>
                  </a:lnTo>
                  <a:lnTo>
                    <a:pt x="521" y="37"/>
                  </a:lnTo>
                  <a:lnTo>
                    <a:pt x="519" y="37"/>
                  </a:lnTo>
                  <a:lnTo>
                    <a:pt x="519" y="37"/>
                  </a:lnTo>
                  <a:lnTo>
                    <a:pt x="512" y="37"/>
                  </a:lnTo>
                  <a:lnTo>
                    <a:pt x="507" y="37"/>
                  </a:lnTo>
                  <a:lnTo>
                    <a:pt x="502" y="40"/>
                  </a:lnTo>
                  <a:lnTo>
                    <a:pt x="490" y="49"/>
                  </a:lnTo>
                  <a:lnTo>
                    <a:pt x="488" y="52"/>
                  </a:lnTo>
                  <a:lnTo>
                    <a:pt x="481" y="52"/>
                  </a:lnTo>
                  <a:lnTo>
                    <a:pt x="479" y="52"/>
                  </a:lnTo>
                  <a:lnTo>
                    <a:pt x="476" y="54"/>
                  </a:lnTo>
                  <a:lnTo>
                    <a:pt x="476" y="59"/>
                  </a:lnTo>
                  <a:lnTo>
                    <a:pt x="474" y="61"/>
                  </a:lnTo>
                  <a:lnTo>
                    <a:pt x="474" y="61"/>
                  </a:lnTo>
                  <a:lnTo>
                    <a:pt x="474" y="64"/>
                  </a:lnTo>
                  <a:lnTo>
                    <a:pt x="474" y="64"/>
                  </a:lnTo>
                  <a:lnTo>
                    <a:pt x="474" y="64"/>
                  </a:lnTo>
                  <a:lnTo>
                    <a:pt x="474" y="66"/>
                  </a:lnTo>
                  <a:lnTo>
                    <a:pt x="474" y="66"/>
                  </a:lnTo>
                  <a:lnTo>
                    <a:pt x="474" y="66"/>
                  </a:lnTo>
                  <a:lnTo>
                    <a:pt x="474" y="68"/>
                  </a:lnTo>
                  <a:lnTo>
                    <a:pt x="471" y="68"/>
                  </a:lnTo>
                  <a:lnTo>
                    <a:pt x="471" y="71"/>
                  </a:lnTo>
                  <a:lnTo>
                    <a:pt x="469" y="75"/>
                  </a:lnTo>
                  <a:lnTo>
                    <a:pt x="467" y="75"/>
                  </a:lnTo>
                  <a:lnTo>
                    <a:pt x="467" y="78"/>
                  </a:lnTo>
                  <a:lnTo>
                    <a:pt x="462" y="80"/>
                  </a:lnTo>
                  <a:lnTo>
                    <a:pt x="460" y="82"/>
                  </a:lnTo>
                  <a:lnTo>
                    <a:pt x="457" y="82"/>
                  </a:lnTo>
                  <a:lnTo>
                    <a:pt x="457" y="85"/>
                  </a:lnTo>
                  <a:lnTo>
                    <a:pt x="457" y="85"/>
                  </a:lnTo>
                  <a:lnTo>
                    <a:pt x="457" y="87"/>
                  </a:lnTo>
                  <a:lnTo>
                    <a:pt x="460" y="90"/>
                  </a:lnTo>
                  <a:lnTo>
                    <a:pt x="460" y="94"/>
                  </a:lnTo>
                  <a:lnTo>
                    <a:pt x="460" y="97"/>
                  </a:lnTo>
                  <a:lnTo>
                    <a:pt x="457" y="99"/>
                  </a:lnTo>
                  <a:lnTo>
                    <a:pt x="457" y="101"/>
                  </a:lnTo>
                  <a:lnTo>
                    <a:pt x="455" y="101"/>
                  </a:lnTo>
                  <a:lnTo>
                    <a:pt x="448" y="101"/>
                  </a:lnTo>
                  <a:lnTo>
                    <a:pt x="445" y="101"/>
                  </a:lnTo>
                  <a:lnTo>
                    <a:pt x="441" y="104"/>
                  </a:lnTo>
                  <a:lnTo>
                    <a:pt x="441" y="106"/>
                  </a:lnTo>
                  <a:lnTo>
                    <a:pt x="438" y="108"/>
                  </a:lnTo>
                  <a:lnTo>
                    <a:pt x="436" y="111"/>
                  </a:lnTo>
                  <a:lnTo>
                    <a:pt x="434" y="113"/>
                  </a:lnTo>
                  <a:lnTo>
                    <a:pt x="431" y="113"/>
                  </a:lnTo>
                  <a:lnTo>
                    <a:pt x="429" y="116"/>
                  </a:lnTo>
                  <a:lnTo>
                    <a:pt x="422" y="116"/>
                  </a:lnTo>
                  <a:lnTo>
                    <a:pt x="417" y="118"/>
                  </a:lnTo>
                  <a:lnTo>
                    <a:pt x="405" y="116"/>
                  </a:lnTo>
                  <a:lnTo>
                    <a:pt x="403" y="116"/>
                  </a:lnTo>
                  <a:lnTo>
                    <a:pt x="400" y="113"/>
                  </a:lnTo>
                  <a:lnTo>
                    <a:pt x="398" y="106"/>
                  </a:lnTo>
                  <a:lnTo>
                    <a:pt x="396" y="106"/>
                  </a:lnTo>
                  <a:lnTo>
                    <a:pt x="396" y="106"/>
                  </a:lnTo>
                  <a:lnTo>
                    <a:pt x="396" y="106"/>
                  </a:lnTo>
                  <a:lnTo>
                    <a:pt x="396" y="106"/>
                  </a:lnTo>
                  <a:lnTo>
                    <a:pt x="396" y="106"/>
                  </a:lnTo>
                  <a:lnTo>
                    <a:pt x="398" y="104"/>
                  </a:lnTo>
                  <a:lnTo>
                    <a:pt x="398" y="104"/>
                  </a:lnTo>
                  <a:lnTo>
                    <a:pt x="398" y="104"/>
                  </a:lnTo>
                  <a:lnTo>
                    <a:pt x="400" y="104"/>
                  </a:lnTo>
                  <a:lnTo>
                    <a:pt x="400" y="104"/>
                  </a:lnTo>
                  <a:lnTo>
                    <a:pt x="400" y="101"/>
                  </a:lnTo>
                  <a:lnTo>
                    <a:pt x="400" y="97"/>
                  </a:lnTo>
                  <a:lnTo>
                    <a:pt x="400" y="92"/>
                  </a:lnTo>
                  <a:lnTo>
                    <a:pt x="398" y="85"/>
                  </a:lnTo>
                  <a:lnTo>
                    <a:pt x="396" y="82"/>
                  </a:lnTo>
                  <a:lnTo>
                    <a:pt x="393" y="80"/>
                  </a:lnTo>
                  <a:lnTo>
                    <a:pt x="393" y="80"/>
                  </a:lnTo>
                  <a:lnTo>
                    <a:pt x="391" y="80"/>
                  </a:lnTo>
                  <a:lnTo>
                    <a:pt x="391" y="80"/>
                  </a:lnTo>
                  <a:lnTo>
                    <a:pt x="389" y="80"/>
                  </a:lnTo>
                  <a:lnTo>
                    <a:pt x="384" y="80"/>
                  </a:lnTo>
                  <a:lnTo>
                    <a:pt x="379" y="78"/>
                  </a:lnTo>
                  <a:lnTo>
                    <a:pt x="377" y="78"/>
                  </a:lnTo>
                  <a:lnTo>
                    <a:pt x="374" y="78"/>
                  </a:lnTo>
                  <a:lnTo>
                    <a:pt x="370" y="78"/>
                  </a:lnTo>
                  <a:lnTo>
                    <a:pt x="363" y="80"/>
                  </a:lnTo>
                  <a:lnTo>
                    <a:pt x="351" y="80"/>
                  </a:lnTo>
                  <a:lnTo>
                    <a:pt x="346" y="80"/>
                  </a:lnTo>
                  <a:lnTo>
                    <a:pt x="341" y="78"/>
                  </a:lnTo>
                  <a:lnTo>
                    <a:pt x="339" y="78"/>
                  </a:lnTo>
                  <a:lnTo>
                    <a:pt x="339" y="80"/>
                  </a:lnTo>
                  <a:lnTo>
                    <a:pt x="334" y="80"/>
                  </a:lnTo>
                  <a:lnTo>
                    <a:pt x="332" y="80"/>
                  </a:lnTo>
                  <a:lnTo>
                    <a:pt x="329" y="80"/>
                  </a:lnTo>
                  <a:lnTo>
                    <a:pt x="325" y="80"/>
                  </a:lnTo>
                  <a:lnTo>
                    <a:pt x="313" y="80"/>
                  </a:lnTo>
                  <a:lnTo>
                    <a:pt x="313" y="80"/>
                  </a:lnTo>
                  <a:lnTo>
                    <a:pt x="311" y="80"/>
                  </a:lnTo>
                  <a:lnTo>
                    <a:pt x="311" y="78"/>
                  </a:lnTo>
                  <a:lnTo>
                    <a:pt x="306" y="80"/>
                  </a:lnTo>
                  <a:lnTo>
                    <a:pt x="294" y="78"/>
                  </a:lnTo>
                  <a:lnTo>
                    <a:pt x="287" y="73"/>
                  </a:lnTo>
                  <a:lnTo>
                    <a:pt x="287" y="73"/>
                  </a:lnTo>
                  <a:lnTo>
                    <a:pt x="284" y="73"/>
                  </a:lnTo>
                  <a:lnTo>
                    <a:pt x="284" y="71"/>
                  </a:lnTo>
                  <a:lnTo>
                    <a:pt x="282" y="71"/>
                  </a:lnTo>
                  <a:lnTo>
                    <a:pt x="282" y="66"/>
                  </a:lnTo>
                  <a:lnTo>
                    <a:pt x="277" y="61"/>
                  </a:lnTo>
                  <a:lnTo>
                    <a:pt x="275" y="59"/>
                  </a:lnTo>
                  <a:lnTo>
                    <a:pt x="275" y="56"/>
                  </a:lnTo>
                  <a:lnTo>
                    <a:pt x="270" y="56"/>
                  </a:lnTo>
                  <a:lnTo>
                    <a:pt x="270" y="56"/>
                  </a:lnTo>
                  <a:lnTo>
                    <a:pt x="266" y="54"/>
                  </a:lnTo>
                  <a:lnTo>
                    <a:pt x="263" y="54"/>
                  </a:lnTo>
                  <a:lnTo>
                    <a:pt x="261" y="54"/>
                  </a:lnTo>
                  <a:lnTo>
                    <a:pt x="261" y="52"/>
                  </a:lnTo>
                  <a:lnTo>
                    <a:pt x="258" y="52"/>
                  </a:lnTo>
                  <a:lnTo>
                    <a:pt x="258" y="52"/>
                  </a:lnTo>
                  <a:lnTo>
                    <a:pt x="254" y="49"/>
                  </a:lnTo>
                  <a:lnTo>
                    <a:pt x="254" y="49"/>
                  </a:lnTo>
                  <a:lnTo>
                    <a:pt x="242" y="52"/>
                  </a:lnTo>
                  <a:lnTo>
                    <a:pt x="239" y="52"/>
                  </a:lnTo>
                  <a:lnTo>
                    <a:pt x="237" y="52"/>
                  </a:lnTo>
                  <a:lnTo>
                    <a:pt x="235" y="49"/>
                  </a:lnTo>
                  <a:lnTo>
                    <a:pt x="232" y="49"/>
                  </a:lnTo>
                  <a:lnTo>
                    <a:pt x="232" y="47"/>
                  </a:lnTo>
                  <a:lnTo>
                    <a:pt x="230" y="47"/>
                  </a:lnTo>
                  <a:lnTo>
                    <a:pt x="225" y="45"/>
                  </a:lnTo>
                  <a:lnTo>
                    <a:pt x="223" y="45"/>
                  </a:lnTo>
                  <a:lnTo>
                    <a:pt x="218" y="40"/>
                  </a:lnTo>
                  <a:lnTo>
                    <a:pt x="216" y="40"/>
                  </a:lnTo>
                  <a:lnTo>
                    <a:pt x="216" y="37"/>
                  </a:lnTo>
                  <a:lnTo>
                    <a:pt x="213" y="37"/>
                  </a:lnTo>
                  <a:lnTo>
                    <a:pt x="213" y="35"/>
                  </a:lnTo>
                  <a:lnTo>
                    <a:pt x="213" y="33"/>
                  </a:lnTo>
                  <a:lnTo>
                    <a:pt x="213" y="30"/>
                  </a:lnTo>
                  <a:lnTo>
                    <a:pt x="211" y="28"/>
                  </a:lnTo>
                  <a:lnTo>
                    <a:pt x="211" y="28"/>
                  </a:lnTo>
                  <a:lnTo>
                    <a:pt x="211" y="26"/>
                  </a:lnTo>
                  <a:lnTo>
                    <a:pt x="211" y="14"/>
                  </a:lnTo>
                  <a:lnTo>
                    <a:pt x="211" y="14"/>
                  </a:lnTo>
                  <a:lnTo>
                    <a:pt x="211" y="9"/>
                  </a:lnTo>
                  <a:lnTo>
                    <a:pt x="204" y="2"/>
                  </a:lnTo>
                  <a:lnTo>
                    <a:pt x="202" y="0"/>
                  </a:lnTo>
                  <a:lnTo>
                    <a:pt x="199" y="0"/>
                  </a:lnTo>
                  <a:lnTo>
                    <a:pt x="195" y="4"/>
                  </a:lnTo>
                  <a:lnTo>
                    <a:pt x="195" y="4"/>
                  </a:lnTo>
                  <a:lnTo>
                    <a:pt x="192" y="7"/>
                  </a:lnTo>
                  <a:lnTo>
                    <a:pt x="190" y="7"/>
                  </a:lnTo>
                  <a:lnTo>
                    <a:pt x="190" y="7"/>
                  </a:lnTo>
                  <a:lnTo>
                    <a:pt x="187" y="7"/>
                  </a:lnTo>
                  <a:lnTo>
                    <a:pt x="187" y="7"/>
                  </a:lnTo>
                  <a:lnTo>
                    <a:pt x="187" y="9"/>
                  </a:lnTo>
                  <a:lnTo>
                    <a:pt x="187" y="9"/>
                  </a:lnTo>
                  <a:lnTo>
                    <a:pt x="187" y="9"/>
                  </a:lnTo>
                  <a:lnTo>
                    <a:pt x="185" y="11"/>
                  </a:lnTo>
                  <a:lnTo>
                    <a:pt x="183" y="11"/>
                  </a:lnTo>
                  <a:lnTo>
                    <a:pt x="180" y="11"/>
                  </a:lnTo>
                  <a:lnTo>
                    <a:pt x="178" y="11"/>
                  </a:lnTo>
                  <a:lnTo>
                    <a:pt x="176" y="11"/>
                  </a:lnTo>
                  <a:lnTo>
                    <a:pt x="173" y="9"/>
                  </a:lnTo>
                  <a:lnTo>
                    <a:pt x="171" y="9"/>
                  </a:lnTo>
                  <a:lnTo>
                    <a:pt x="161" y="9"/>
                  </a:lnTo>
                  <a:lnTo>
                    <a:pt x="152" y="16"/>
                  </a:lnTo>
                  <a:lnTo>
                    <a:pt x="152" y="16"/>
                  </a:lnTo>
                  <a:lnTo>
                    <a:pt x="150" y="19"/>
                  </a:lnTo>
                  <a:lnTo>
                    <a:pt x="145" y="19"/>
                  </a:lnTo>
                  <a:lnTo>
                    <a:pt x="145" y="19"/>
                  </a:lnTo>
                  <a:lnTo>
                    <a:pt x="140" y="21"/>
                  </a:lnTo>
                  <a:lnTo>
                    <a:pt x="135" y="23"/>
                  </a:lnTo>
                  <a:lnTo>
                    <a:pt x="135" y="23"/>
                  </a:lnTo>
                  <a:lnTo>
                    <a:pt x="133" y="23"/>
                  </a:lnTo>
                  <a:lnTo>
                    <a:pt x="133" y="26"/>
                  </a:lnTo>
                  <a:lnTo>
                    <a:pt x="131" y="28"/>
                  </a:lnTo>
                  <a:lnTo>
                    <a:pt x="133" y="28"/>
                  </a:lnTo>
                  <a:lnTo>
                    <a:pt x="133" y="33"/>
                  </a:lnTo>
                  <a:lnTo>
                    <a:pt x="133" y="33"/>
                  </a:lnTo>
                  <a:lnTo>
                    <a:pt x="133" y="35"/>
                  </a:lnTo>
                  <a:lnTo>
                    <a:pt x="133" y="37"/>
                  </a:lnTo>
                  <a:lnTo>
                    <a:pt x="133" y="37"/>
                  </a:lnTo>
                  <a:lnTo>
                    <a:pt x="135" y="40"/>
                  </a:lnTo>
                  <a:lnTo>
                    <a:pt x="135" y="40"/>
                  </a:lnTo>
                  <a:lnTo>
                    <a:pt x="138" y="42"/>
                  </a:lnTo>
                  <a:lnTo>
                    <a:pt x="135" y="47"/>
                  </a:lnTo>
                  <a:lnTo>
                    <a:pt x="133" y="47"/>
                  </a:lnTo>
                  <a:lnTo>
                    <a:pt x="131" y="49"/>
                  </a:lnTo>
                  <a:lnTo>
                    <a:pt x="128" y="49"/>
                  </a:lnTo>
                  <a:lnTo>
                    <a:pt x="126" y="49"/>
                  </a:lnTo>
                  <a:lnTo>
                    <a:pt x="126" y="52"/>
                  </a:lnTo>
                  <a:lnTo>
                    <a:pt x="128" y="52"/>
                  </a:lnTo>
                  <a:lnTo>
                    <a:pt x="128" y="54"/>
                  </a:lnTo>
                  <a:lnTo>
                    <a:pt x="131" y="59"/>
                  </a:lnTo>
                  <a:lnTo>
                    <a:pt x="133" y="59"/>
                  </a:lnTo>
                  <a:lnTo>
                    <a:pt x="133" y="64"/>
                  </a:lnTo>
                  <a:lnTo>
                    <a:pt x="133" y="64"/>
                  </a:lnTo>
                  <a:lnTo>
                    <a:pt x="135" y="64"/>
                  </a:lnTo>
                  <a:lnTo>
                    <a:pt x="135" y="64"/>
                  </a:lnTo>
                  <a:lnTo>
                    <a:pt x="138" y="61"/>
                  </a:lnTo>
                  <a:lnTo>
                    <a:pt x="147" y="61"/>
                  </a:lnTo>
                  <a:lnTo>
                    <a:pt x="150" y="59"/>
                  </a:lnTo>
                  <a:lnTo>
                    <a:pt x="154" y="59"/>
                  </a:lnTo>
                  <a:lnTo>
                    <a:pt x="157" y="56"/>
                  </a:lnTo>
                  <a:lnTo>
                    <a:pt x="159" y="56"/>
                  </a:lnTo>
                  <a:lnTo>
                    <a:pt x="168" y="59"/>
                  </a:lnTo>
                  <a:lnTo>
                    <a:pt x="168" y="59"/>
                  </a:lnTo>
                  <a:lnTo>
                    <a:pt x="168" y="56"/>
                  </a:lnTo>
                  <a:lnTo>
                    <a:pt x="171" y="56"/>
                  </a:lnTo>
                  <a:lnTo>
                    <a:pt x="171" y="56"/>
                  </a:lnTo>
                  <a:lnTo>
                    <a:pt x="171" y="56"/>
                  </a:lnTo>
                  <a:lnTo>
                    <a:pt x="171" y="56"/>
                  </a:lnTo>
                  <a:lnTo>
                    <a:pt x="173" y="56"/>
                  </a:lnTo>
                  <a:lnTo>
                    <a:pt x="173" y="56"/>
                  </a:lnTo>
                  <a:lnTo>
                    <a:pt x="176" y="56"/>
                  </a:lnTo>
                  <a:lnTo>
                    <a:pt x="176" y="59"/>
                  </a:lnTo>
                  <a:lnTo>
                    <a:pt x="176" y="59"/>
                  </a:lnTo>
                  <a:lnTo>
                    <a:pt x="178" y="59"/>
                  </a:lnTo>
                  <a:lnTo>
                    <a:pt x="183" y="59"/>
                  </a:lnTo>
                  <a:lnTo>
                    <a:pt x="183" y="59"/>
                  </a:lnTo>
                  <a:lnTo>
                    <a:pt x="183" y="56"/>
                  </a:lnTo>
                  <a:lnTo>
                    <a:pt x="185" y="56"/>
                  </a:lnTo>
                  <a:lnTo>
                    <a:pt x="187" y="56"/>
                  </a:lnTo>
                  <a:lnTo>
                    <a:pt x="187" y="56"/>
                  </a:lnTo>
                  <a:lnTo>
                    <a:pt x="187" y="56"/>
                  </a:lnTo>
                  <a:lnTo>
                    <a:pt x="187" y="56"/>
                  </a:lnTo>
                  <a:lnTo>
                    <a:pt x="187" y="56"/>
                  </a:lnTo>
                  <a:lnTo>
                    <a:pt x="190" y="59"/>
                  </a:lnTo>
                  <a:lnTo>
                    <a:pt x="190" y="59"/>
                  </a:lnTo>
                  <a:lnTo>
                    <a:pt x="190" y="61"/>
                  </a:lnTo>
                  <a:lnTo>
                    <a:pt x="190" y="61"/>
                  </a:lnTo>
                  <a:lnTo>
                    <a:pt x="190" y="61"/>
                  </a:lnTo>
                  <a:lnTo>
                    <a:pt x="190" y="64"/>
                  </a:lnTo>
                  <a:lnTo>
                    <a:pt x="187" y="64"/>
                  </a:lnTo>
                  <a:lnTo>
                    <a:pt x="185" y="66"/>
                  </a:lnTo>
                  <a:lnTo>
                    <a:pt x="183" y="66"/>
                  </a:lnTo>
                  <a:lnTo>
                    <a:pt x="168" y="71"/>
                  </a:lnTo>
                  <a:lnTo>
                    <a:pt x="166" y="71"/>
                  </a:lnTo>
                  <a:lnTo>
                    <a:pt x="166" y="71"/>
                  </a:lnTo>
                  <a:lnTo>
                    <a:pt x="161" y="68"/>
                  </a:lnTo>
                  <a:lnTo>
                    <a:pt x="161" y="68"/>
                  </a:lnTo>
                  <a:lnTo>
                    <a:pt x="159" y="68"/>
                  </a:lnTo>
                  <a:lnTo>
                    <a:pt x="159" y="71"/>
                  </a:lnTo>
                  <a:lnTo>
                    <a:pt x="157" y="73"/>
                  </a:lnTo>
                  <a:lnTo>
                    <a:pt x="154" y="75"/>
                  </a:lnTo>
                  <a:lnTo>
                    <a:pt x="152" y="75"/>
                  </a:lnTo>
                  <a:lnTo>
                    <a:pt x="150" y="78"/>
                  </a:lnTo>
                  <a:lnTo>
                    <a:pt x="150" y="80"/>
                  </a:lnTo>
                  <a:lnTo>
                    <a:pt x="147" y="87"/>
                  </a:lnTo>
                  <a:lnTo>
                    <a:pt x="145" y="90"/>
                  </a:lnTo>
                  <a:lnTo>
                    <a:pt x="145" y="92"/>
                  </a:lnTo>
                  <a:lnTo>
                    <a:pt x="138" y="94"/>
                  </a:lnTo>
                  <a:lnTo>
                    <a:pt x="138" y="94"/>
                  </a:lnTo>
                  <a:lnTo>
                    <a:pt x="135" y="92"/>
                  </a:lnTo>
                  <a:lnTo>
                    <a:pt x="133" y="92"/>
                  </a:lnTo>
                  <a:lnTo>
                    <a:pt x="133" y="92"/>
                  </a:lnTo>
                  <a:lnTo>
                    <a:pt x="133" y="92"/>
                  </a:lnTo>
                  <a:lnTo>
                    <a:pt x="131" y="94"/>
                  </a:lnTo>
                  <a:lnTo>
                    <a:pt x="131" y="99"/>
                  </a:lnTo>
                  <a:lnTo>
                    <a:pt x="128" y="101"/>
                  </a:lnTo>
                  <a:lnTo>
                    <a:pt x="128" y="101"/>
                  </a:lnTo>
                  <a:lnTo>
                    <a:pt x="126" y="101"/>
                  </a:lnTo>
                  <a:lnTo>
                    <a:pt x="123" y="104"/>
                  </a:lnTo>
                  <a:lnTo>
                    <a:pt x="123" y="104"/>
                  </a:lnTo>
                  <a:lnTo>
                    <a:pt x="123" y="104"/>
                  </a:lnTo>
                  <a:lnTo>
                    <a:pt x="121" y="106"/>
                  </a:lnTo>
                  <a:lnTo>
                    <a:pt x="121" y="106"/>
                  </a:lnTo>
                  <a:lnTo>
                    <a:pt x="121" y="106"/>
                  </a:lnTo>
                  <a:lnTo>
                    <a:pt x="119" y="106"/>
                  </a:lnTo>
                  <a:lnTo>
                    <a:pt x="119" y="106"/>
                  </a:lnTo>
                  <a:lnTo>
                    <a:pt x="116" y="106"/>
                  </a:lnTo>
                  <a:lnTo>
                    <a:pt x="116" y="104"/>
                  </a:lnTo>
                  <a:lnTo>
                    <a:pt x="116" y="106"/>
                  </a:lnTo>
                  <a:lnTo>
                    <a:pt x="114" y="106"/>
                  </a:lnTo>
                  <a:lnTo>
                    <a:pt x="114" y="106"/>
                  </a:lnTo>
                  <a:lnTo>
                    <a:pt x="114" y="106"/>
                  </a:lnTo>
                  <a:lnTo>
                    <a:pt x="107" y="101"/>
                  </a:lnTo>
                  <a:lnTo>
                    <a:pt x="105" y="101"/>
                  </a:lnTo>
                  <a:lnTo>
                    <a:pt x="105" y="101"/>
                  </a:lnTo>
                  <a:lnTo>
                    <a:pt x="105" y="101"/>
                  </a:lnTo>
                  <a:lnTo>
                    <a:pt x="105" y="104"/>
                  </a:lnTo>
                  <a:lnTo>
                    <a:pt x="105" y="104"/>
                  </a:lnTo>
                  <a:lnTo>
                    <a:pt x="105" y="104"/>
                  </a:lnTo>
                  <a:lnTo>
                    <a:pt x="109" y="108"/>
                  </a:lnTo>
                  <a:lnTo>
                    <a:pt x="114" y="111"/>
                  </a:lnTo>
                  <a:lnTo>
                    <a:pt x="116" y="111"/>
                  </a:lnTo>
                  <a:lnTo>
                    <a:pt x="116" y="111"/>
                  </a:lnTo>
                  <a:lnTo>
                    <a:pt x="119" y="111"/>
                  </a:lnTo>
                  <a:lnTo>
                    <a:pt x="119" y="111"/>
                  </a:lnTo>
                  <a:lnTo>
                    <a:pt x="121" y="111"/>
                  </a:lnTo>
                  <a:lnTo>
                    <a:pt x="121" y="111"/>
                  </a:lnTo>
                  <a:lnTo>
                    <a:pt x="123" y="113"/>
                  </a:lnTo>
                  <a:lnTo>
                    <a:pt x="123" y="113"/>
                  </a:lnTo>
                  <a:lnTo>
                    <a:pt x="123" y="116"/>
                  </a:lnTo>
                  <a:lnTo>
                    <a:pt x="126" y="118"/>
                  </a:lnTo>
                  <a:lnTo>
                    <a:pt x="128" y="118"/>
                  </a:lnTo>
                  <a:lnTo>
                    <a:pt x="131" y="118"/>
                  </a:lnTo>
                  <a:lnTo>
                    <a:pt x="133" y="120"/>
                  </a:lnTo>
                  <a:lnTo>
                    <a:pt x="133" y="123"/>
                  </a:lnTo>
                  <a:lnTo>
                    <a:pt x="135" y="125"/>
                  </a:lnTo>
                  <a:lnTo>
                    <a:pt x="138" y="127"/>
                  </a:lnTo>
                  <a:lnTo>
                    <a:pt x="140" y="127"/>
                  </a:lnTo>
                  <a:lnTo>
                    <a:pt x="140" y="130"/>
                  </a:lnTo>
                  <a:lnTo>
                    <a:pt x="140" y="130"/>
                  </a:lnTo>
                  <a:lnTo>
                    <a:pt x="142" y="135"/>
                  </a:lnTo>
                  <a:lnTo>
                    <a:pt x="142" y="137"/>
                  </a:lnTo>
                  <a:lnTo>
                    <a:pt x="145" y="139"/>
                  </a:lnTo>
                  <a:lnTo>
                    <a:pt x="145" y="149"/>
                  </a:lnTo>
                  <a:lnTo>
                    <a:pt x="145" y="151"/>
                  </a:lnTo>
                  <a:lnTo>
                    <a:pt x="145" y="153"/>
                  </a:lnTo>
                  <a:lnTo>
                    <a:pt x="145" y="156"/>
                  </a:lnTo>
                  <a:lnTo>
                    <a:pt x="142" y="156"/>
                  </a:lnTo>
                  <a:lnTo>
                    <a:pt x="142" y="158"/>
                  </a:lnTo>
                  <a:lnTo>
                    <a:pt x="138" y="163"/>
                  </a:lnTo>
                  <a:lnTo>
                    <a:pt x="133" y="165"/>
                  </a:lnTo>
                  <a:lnTo>
                    <a:pt x="133" y="168"/>
                  </a:lnTo>
                  <a:lnTo>
                    <a:pt x="133" y="170"/>
                  </a:lnTo>
                  <a:lnTo>
                    <a:pt x="133" y="170"/>
                  </a:lnTo>
                  <a:lnTo>
                    <a:pt x="133" y="172"/>
                  </a:lnTo>
                  <a:lnTo>
                    <a:pt x="133" y="172"/>
                  </a:lnTo>
                  <a:lnTo>
                    <a:pt x="131" y="175"/>
                  </a:lnTo>
                  <a:lnTo>
                    <a:pt x="131" y="175"/>
                  </a:lnTo>
                  <a:lnTo>
                    <a:pt x="128" y="177"/>
                  </a:lnTo>
                  <a:lnTo>
                    <a:pt x="126" y="177"/>
                  </a:lnTo>
                  <a:lnTo>
                    <a:pt x="121" y="179"/>
                  </a:lnTo>
                  <a:lnTo>
                    <a:pt x="121" y="179"/>
                  </a:lnTo>
                  <a:lnTo>
                    <a:pt x="114" y="179"/>
                  </a:lnTo>
                  <a:lnTo>
                    <a:pt x="114" y="179"/>
                  </a:lnTo>
                  <a:lnTo>
                    <a:pt x="112" y="179"/>
                  </a:lnTo>
                  <a:lnTo>
                    <a:pt x="112" y="179"/>
                  </a:lnTo>
                  <a:lnTo>
                    <a:pt x="109" y="175"/>
                  </a:lnTo>
                  <a:lnTo>
                    <a:pt x="107" y="172"/>
                  </a:lnTo>
                  <a:lnTo>
                    <a:pt x="107" y="172"/>
                  </a:lnTo>
                  <a:lnTo>
                    <a:pt x="102" y="170"/>
                  </a:lnTo>
                  <a:lnTo>
                    <a:pt x="97" y="168"/>
                  </a:lnTo>
                  <a:lnTo>
                    <a:pt x="97" y="168"/>
                  </a:lnTo>
                  <a:lnTo>
                    <a:pt x="97" y="168"/>
                  </a:lnTo>
                  <a:lnTo>
                    <a:pt x="95" y="165"/>
                  </a:lnTo>
                  <a:lnTo>
                    <a:pt x="95" y="165"/>
                  </a:lnTo>
                  <a:lnTo>
                    <a:pt x="93" y="163"/>
                  </a:lnTo>
                  <a:lnTo>
                    <a:pt x="93" y="161"/>
                  </a:lnTo>
                  <a:lnTo>
                    <a:pt x="93" y="161"/>
                  </a:lnTo>
                  <a:lnTo>
                    <a:pt x="93" y="161"/>
                  </a:lnTo>
                  <a:lnTo>
                    <a:pt x="90" y="161"/>
                  </a:lnTo>
                  <a:lnTo>
                    <a:pt x="90" y="161"/>
                  </a:lnTo>
                  <a:lnTo>
                    <a:pt x="90" y="161"/>
                  </a:lnTo>
                  <a:lnTo>
                    <a:pt x="88" y="165"/>
                  </a:lnTo>
                  <a:lnTo>
                    <a:pt x="88" y="168"/>
                  </a:lnTo>
                  <a:lnTo>
                    <a:pt x="83" y="168"/>
                  </a:lnTo>
                  <a:lnTo>
                    <a:pt x="83" y="168"/>
                  </a:lnTo>
                  <a:lnTo>
                    <a:pt x="83" y="170"/>
                  </a:lnTo>
                  <a:lnTo>
                    <a:pt x="83" y="170"/>
                  </a:lnTo>
                  <a:lnTo>
                    <a:pt x="83" y="170"/>
                  </a:lnTo>
                  <a:lnTo>
                    <a:pt x="83" y="170"/>
                  </a:lnTo>
                  <a:lnTo>
                    <a:pt x="86" y="170"/>
                  </a:lnTo>
                  <a:lnTo>
                    <a:pt x="86" y="170"/>
                  </a:lnTo>
                  <a:lnTo>
                    <a:pt x="86" y="170"/>
                  </a:lnTo>
                  <a:lnTo>
                    <a:pt x="88" y="172"/>
                  </a:lnTo>
                  <a:lnTo>
                    <a:pt x="88" y="172"/>
                  </a:lnTo>
                  <a:lnTo>
                    <a:pt x="88" y="175"/>
                  </a:lnTo>
                  <a:lnTo>
                    <a:pt x="88" y="175"/>
                  </a:lnTo>
                  <a:lnTo>
                    <a:pt x="88" y="177"/>
                  </a:lnTo>
                  <a:lnTo>
                    <a:pt x="88" y="177"/>
                  </a:lnTo>
                  <a:lnTo>
                    <a:pt x="90" y="177"/>
                  </a:lnTo>
                  <a:lnTo>
                    <a:pt x="90" y="177"/>
                  </a:lnTo>
                  <a:lnTo>
                    <a:pt x="90" y="177"/>
                  </a:lnTo>
                  <a:lnTo>
                    <a:pt x="93" y="177"/>
                  </a:lnTo>
                  <a:lnTo>
                    <a:pt x="93" y="177"/>
                  </a:lnTo>
                  <a:lnTo>
                    <a:pt x="93" y="179"/>
                  </a:lnTo>
                  <a:lnTo>
                    <a:pt x="93" y="182"/>
                  </a:lnTo>
                  <a:lnTo>
                    <a:pt x="93" y="184"/>
                  </a:lnTo>
                  <a:lnTo>
                    <a:pt x="90" y="189"/>
                  </a:lnTo>
                  <a:lnTo>
                    <a:pt x="86" y="198"/>
                  </a:lnTo>
                  <a:lnTo>
                    <a:pt x="83" y="201"/>
                  </a:lnTo>
                  <a:lnTo>
                    <a:pt x="81" y="203"/>
                  </a:lnTo>
                  <a:lnTo>
                    <a:pt x="83" y="203"/>
                  </a:lnTo>
                  <a:lnTo>
                    <a:pt x="83" y="206"/>
                  </a:lnTo>
                  <a:lnTo>
                    <a:pt x="83" y="206"/>
                  </a:lnTo>
                  <a:lnTo>
                    <a:pt x="83" y="206"/>
                  </a:lnTo>
                  <a:lnTo>
                    <a:pt x="83" y="206"/>
                  </a:lnTo>
                  <a:lnTo>
                    <a:pt x="86" y="208"/>
                  </a:lnTo>
                  <a:lnTo>
                    <a:pt x="86" y="208"/>
                  </a:lnTo>
                  <a:lnTo>
                    <a:pt x="86" y="210"/>
                  </a:lnTo>
                  <a:lnTo>
                    <a:pt x="86" y="215"/>
                  </a:lnTo>
                  <a:lnTo>
                    <a:pt x="86" y="217"/>
                  </a:lnTo>
                  <a:lnTo>
                    <a:pt x="86" y="220"/>
                  </a:lnTo>
                  <a:lnTo>
                    <a:pt x="83" y="220"/>
                  </a:lnTo>
                  <a:lnTo>
                    <a:pt x="83" y="222"/>
                  </a:lnTo>
                  <a:lnTo>
                    <a:pt x="83" y="222"/>
                  </a:lnTo>
                  <a:lnTo>
                    <a:pt x="86" y="224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1" y="227"/>
                  </a:lnTo>
                  <a:lnTo>
                    <a:pt x="79" y="227"/>
                  </a:lnTo>
                  <a:lnTo>
                    <a:pt x="71" y="224"/>
                  </a:lnTo>
                  <a:lnTo>
                    <a:pt x="71" y="224"/>
                  </a:lnTo>
                  <a:lnTo>
                    <a:pt x="69" y="227"/>
                  </a:lnTo>
                  <a:lnTo>
                    <a:pt x="69" y="227"/>
                  </a:lnTo>
                  <a:lnTo>
                    <a:pt x="69" y="229"/>
                  </a:lnTo>
                  <a:lnTo>
                    <a:pt x="69" y="229"/>
                  </a:lnTo>
                  <a:lnTo>
                    <a:pt x="69" y="229"/>
                  </a:lnTo>
                  <a:lnTo>
                    <a:pt x="69" y="232"/>
                  </a:lnTo>
                  <a:lnTo>
                    <a:pt x="69" y="232"/>
                  </a:lnTo>
                  <a:lnTo>
                    <a:pt x="67" y="232"/>
                  </a:lnTo>
                  <a:lnTo>
                    <a:pt x="67" y="234"/>
                  </a:lnTo>
                  <a:lnTo>
                    <a:pt x="64" y="234"/>
                  </a:lnTo>
                  <a:lnTo>
                    <a:pt x="64" y="234"/>
                  </a:lnTo>
                  <a:lnTo>
                    <a:pt x="62" y="234"/>
                  </a:lnTo>
                  <a:lnTo>
                    <a:pt x="60" y="234"/>
                  </a:lnTo>
                  <a:lnTo>
                    <a:pt x="60" y="239"/>
                  </a:lnTo>
                  <a:lnTo>
                    <a:pt x="60" y="241"/>
                  </a:lnTo>
                  <a:lnTo>
                    <a:pt x="60" y="243"/>
                  </a:lnTo>
                  <a:lnTo>
                    <a:pt x="57" y="243"/>
                  </a:lnTo>
                  <a:lnTo>
                    <a:pt x="57" y="246"/>
                  </a:lnTo>
                  <a:lnTo>
                    <a:pt x="57" y="246"/>
                  </a:lnTo>
                  <a:lnTo>
                    <a:pt x="57" y="246"/>
                  </a:lnTo>
                  <a:lnTo>
                    <a:pt x="55" y="243"/>
                  </a:lnTo>
                  <a:lnTo>
                    <a:pt x="55" y="243"/>
                  </a:lnTo>
                  <a:lnTo>
                    <a:pt x="52" y="241"/>
                  </a:lnTo>
                  <a:lnTo>
                    <a:pt x="52" y="241"/>
                  </a:lnTo>
                  <a:lnTo>
                    <a:pt x="50" y="241"/>
                  </a:lnTo>
                  <a:lnTo>
                    <a:pt x="50" y="241"/>
                  </a:lnTo>
                  <a:lnTo>
                    <a:pt x="48" y="243"/>
                  </a:lnTo>
                  <a:lnTo>
                    <a:pt x="48" y="243"/>
                  </a:lnTo>
                  <a:lnTo>
                    <a:pt x="48" y="243"/>
                  </a:lnTo>
                  <a:lnTo>
                    <a:pt x="48" y="243"/>
                  </a:lnTo>
                  <a:lnTo>
                    <a:pt x="45" y="243"/>
                  </a:lnTo>
                  <a:lnTo>
                    <a:pt x="45" y="241"/>
                  </a:lnTo>
                  <a:lnTo>
                    <a:pt x="45" y="241"/>
                  </a:lnTo>
                  <a:lnTo>
                    <a:pt x="43" y="241"/>
                  </a:lnTo>
                  <a:lnTo>
                    <a:pt x="43" y="243"/>
                  </a:lnTo>
                  <a:lnTo>
                    <a:pt x="41" y="243"/>
                  </a:lnTo>
                  <a:lnTo>
                    <a:pt x="41" y="243"/>
                  </a:lnTo>
                  <a:lnTo>
                    <a:pt x="41" y="243"/>
                  </a:lnTo>
                  <a:lnTo>
                    <a:pt x="38" y="243"/>
                  </a:lnTo>
                  <a:lnTo>
                    <a:pt x="38" y="241"/>
                  </a:lnTo>
                  <a:lnTo>
                    <a:pt x="36" y="239"/>
                  </a:lnTo>
                  <a:lnTo>
                    <a:pt x="34" y="234"/>
                  </a:lnTo>
                  <a:lnTo>
                    <a:pt x="29" y="236"/>
                  </a:lnTo>
                  <a:lnTo>
                    <a:pt x="26" y="236"/>
                  </a:lnTo>
                  <a:lnTo>
                    <a:pt x="24" y="236"/>
                  </a:lnTo>
                  <a:lnTo>
                    <a:pt x="22" y="236"/>
                  </a:lnTo>
                  <a:lnTo>
                    <a:pt x="19" y="236"/>
                  </a:lnTo>
                  <a:lnTo>
                    <a:pt x="19" y="236"/>
                  </a:lnTo>
                  <a:lnTo>
                    <a:pt x="19" y="236"/>
                  </a:lnTo>
                  <a:lnTo>
                    <a:pt x="19" y="236"/>
                  </a:lnTo>
                  <a:lnTo>
                    <a:pt x="15" y="236"/>
                  </a:lnTo>
                  <a:lnTo>
                    <a:pt x="15" y="236"/>
                  </a:lnTo>
                  <a:lnTo>
                    <a:pt x="15" y="236"/>
                  </a:lnTo>
                  <a:lnTo>
                    <a:pt x="12" y="236"/>
                  </a:lnTo>
                  <a:lnTo>
                    <a:pt x="12" y="239"/>
                  </a:lnTo>
                  <a:lnTo>
                    <a:pt x="10" y="239"/>
                  </a:lnTo>
                  <a:lnTo>
                    <a:pt x="7" y="239"/>
                  </a:lnTo>
                  <a:lnTo>
                    <a:pt x="7" y="239"/>
                  </a:lnTo>
                  <a:lnTo>
                    <a:pt x="7" y="241"/>
                  </a:lnTo>
                  <a:lnTo>
                    <a:pt x="7" y="248"/>
                  </a:lnTo>
                  <a:lnTo>
                    <a:pt x="7" y="248"/>
                  </a:lnTo>
                  <a:lnTo>
                    <a:pt x="5" y="250"/>
                  </a:lnTo>
                  <a:lnTo>
                    <a:pt x="5" y="253"/>
                  </a:lnTo>
                  <a:lnTo>
                    <a:pt x="3" y="253"/>
                  </a:lnTo>
                  <a:lnTo>
                    <a:pt x="3" y="255"/>
                  </a:lnTo>
                  <a:lnTo>
                    <a:pt x="3" y="255"/>
                  </a:lnTo>
                  <a:lnTo>
                    <a:pt x="3" y="258"/>
                  </a:lnTo>
                  <a:lnTo>
                    <a:pt x="3" y="262"/>
                  </a:lnTo>
                  <a:lnTo>
                    <a:pt x="0" y="265"/>
                  </a:lnTo>
                  <a:lnTo>
                    <a:pt x="0" y="267"/>
                  </a:lnTo>
                  <a:lnTo>
                    <a:pt x="0" y="267"/>
                  </a:lnTo>
                  <a:lnTo>
                    <a:pt x="3" y="272"/>
                  </a:lnTo>
                  <a:lnTo>
                    <a:pt x="3" y="272"/>
                  </a:lnTo>
                  <a:lnTo>
                    <a:pt x="3" y="277"/>
                  </a:lnTo>
                  <a:lnTo>
                    <a:pt x="3" y="279"/>
                  </a:lnTo>
                  <a:lnTo>
                    <a:pt x="5" y="279"/>
                  </a:lnTo>
                  <a:lnTo>
                    <a:pt x="10" y="274"/>
                  </a:lnTo>
                  <a:lnTo>
                    <a:pt x="10" y="277"/>
                  </a:lnTo>
                  <a:lnTo>
                    <a:pt x="10" y="277"/>
                  </a:lnTo>
                  <a:lnTo>
                    <a:pt x="10" y="277"/>
                  </a:lnTo>
                  <a:lnTo>
                    <a:pt x="10" y="279"/>
                  </a:lnTo>
                  <a:lnTo>
                    <a:pt x="10" y="279"/>
                  </a:lnTo>
                  <a:lnTo>
                    <a:pt x="7" y="279"/>
                  </a:lnTo>
                  <a:lnTo>
                    <a:pt x="7" y="279"/>
                  </a:lnTo>
                  <a:lnTo>
                    <a:pt x="7" y="281"/>
                  </a:lnTo>
                  <a:lnTo>
                    <a:pt x="10" y="284"/>
                  </a:lnTo>
                  <a:lnTo>
                    <a:pt x="10" y="284"/>
                  </a:lnTo>
                  <a:lnTo>
                    <a:pt x="7" y="286"/>
                  </a:lnTo>
                  <a:lnTo>
                    <a:pt x="7" y="284"/>
                  </a:lnTo>
                  <a:lnTo>
                    <a:pt x="5" y="284"/>
                  </a:lnTo>
                  <a:lnTo>
                    <a:pt x="5" y="284"/>
                  </a:lnTo>
                  <a:lnTo>
                    <a:pt x="5" y="281"/>
                  </a:lnTo>
                  <a:lnTo>
                    <a:pt x="7" y="291"/>
                  </a:lnTo>
                  <a:lnTo>
                    <a:pt x="7" y="295"/>
                  </a:lnTo>
                  <a:lnTo>
                    <a:pt x="7" y="298"/>
                  </a:lnTo>
                  <a:lnTo>
                    <a:pt x="7" y="305"/>
                  </a:lnTo>
                  <a:lnTo>
                    <a:pt x="10" y="307"/>
                  </a:lnTo>
                  <a:lnTo>
                    <a:pt x="12" y="307"/>
                  </a:lnTo>
                  <a:lnTo>
                    <a:pt x="12" y="307"/>
                  </a:lnTo>
                  <a:lnTo>
                    <a:pt x="12" y="307"/>
                  </a:lnTo>
                  <a:lnTo>
                    <a:pt x="12" y="305"/>
                  </a:lnTo>
                  <a:lnTo>
                    <a:pt x="10" y="305"/>
                  </a:lnTo>
                  <a:lnTo>
                    <a:pt x="10" y="303"/>
                  </a:lnTo>
                  <a:lnTo>
                    <a:pt x="10" y="303"/>
                  </a:lnTo>
                  <a:lnTo>
                    <a:pt x="10" y="300"/>
                  </a:lnTo>
                  <a:lnTo>
                    <a:pt x="10" y="300"/>
                  </a:lnTo>
                  <a:lnTo>
                    <a:pt x="10" y="300"/>
                  </a:lnTo>
                  <a:lnTo>
                    <a:pt x="12" y="300"/>
                  </a:lnTo>
                  <a:lnTo>
                    <a:pt x="15" y="303"/>
                  </a:lnTo>
                  <a:lnTo>
                    <a:pt x="15" y="303"/>
                  </a:lnTo>
                  <a:lnTo>
                    <a:pt x="15" y="305"/>
                  </a:lnTo>
                  <a:lnTo>
                    <a:pt x="15" y="305"/>
                  </a:lnTo>
                  <a:lnTo>
                    <a:pt x="17" y="305"/>
                  </a:lnTo>
                  <a:lnTo>
                    <a:pt x="17" y="307"/>
                  </a:lnTo>
                  <a:lnTo>
                    <a:pt x="19" y="305"/>
                  </a:lnTo>
                  <a:lnTo>
                    <a:pt x="22" y="305"/>
                  </a:lnTo>
                  <a:lnTo>
                    <a:pt x="24" y="305"/>
                  </a:lnTo>
                  <a:lnTo>
                    <a:pt x="26" y="305"/>
                  </a:lnTo>
                  <a:lnTo>
                    <a:pt x="15" y="310"/>
                  </a:lnTo>
                  <a:lnTo>
                    <a:pt x="12" y="312"/>
                  </a:lnTo>
                  <a:lnTo>
                    <a:pt x="12" y="314"/>
                  </a:lnTo>
                  <a:lnTo>
                    <a:pt x="12" y="317"/>
                  </a:lnTo>
                  <a:lnTo>
                    <a:pt x="12" y="324"/>
                  </a:lnTo>
                  <a:lnTo>
                    <a:pt x="12" y="324"/>
                  </a:lnTo>
                  <a:lnTo>
                    <a:pt x="17" y="329"/>
                  </a:lnTo>
                  <a:lnTo>
                    <a:pt x="17" y="331"/>
                  </a:lnTo>
                  <a:lnTo>
                    <a:pt x="19" y="331"/>
                  </a:lnTo>
                  <a:lnTo>
                    <a:pt x="22" y="329"/>
                  </a:lnTo>
                  <a:lnTo>
                    <a:pt x="24" y="329"/>
                  </a:lnTo>
                  <a:lnTo>
                    <a:pt x="26" y="331"/>
                  </a:lnTo>
                  <a:lnTo>
                    <a:pt x="29" y="333"/>
                  </a:lnTo>
                  <a:lnTo>
                    <a:pt x="31" y="333"/>
                  </a:lnTo>
                  <a:lnTo>
                    <a:pt x="38" y="333"/>
                  </a:lnTo>
                  <a:lnTo>
                    <a:pt x="38" y="333"/>
                  </a:lnTo>
                  <a:lnTo>
                    <a:pt x="41" y="336"/>
                  </a:lnTo>
                  <a:lnTo>
                    <a:pt x="43" y="338"/>
                  </a:lnTo>
                  <a:lnTo>
                    <a:pt x="43" y="338"/>
                  </a:lnTo>
                  <a:lnTo>
                    <a:pt x="43" y="338"/>
                  </a:lnTo>
                  <a:lnTo>
                    <a:pt x="43" y="340"/>
                  </a:lnTo>
                  <a:lnTo>
                    <a:pt x="43" y="343"/>
                  </a:lnTo>
                  <a:lnTo>
                    <a:pt x="45" y="343"/>
                  </a:lnTo>
                  <a:lnTo>
                    <a:pt x="43" y="345"/>
                  </a:lnTo>
                  <a:lnTo>
                    <a:pt x="41" y="343"/>
                  </a:lnTo>
                  <a:lnTo>
                    <a:pt x="38" y="336"/>
                  </a:lnTo>
                  <a:lnTo>
                    <a:pt x="38" y="336"/>
                  </a:lnTo>
                  <a:lnTo>
                    <a:pt x="36" y="333"/>
                  </a:lnTo>
                  <a:lnTo>
                    <a:pt x="34" y="336"/>
                  </a:lnTo>
                  <a:lnTo>
                    <a:pt x="34" y="336"/>
                  </a:lnTo>
                  <a:lnTo>
                    <a:pt x="29" y="336"/>
                  </a:lnTo>
                  <a:lnTo>
                    <a:pt x="26" y="333"/>
                  </a:lnTo>
                  <a:lnTo>
                    <a:pt x="24" y="331"/>
                  </a:lnTo>
                  <a:lnTo>
                    <a:pt x="22" y="331"/>
                  </a:lnTo>
                  <a:lnTo>
                    <a:pt x="17" y="331"/>
                  </a:lnTo>
                  <a:lnTo>
                    <a:pt x="15" y="333"/>
                  </a:lnTo>
                  <a:lnTo>
                    <a:pt x="15" y="338"/>
                  </a:lnTo>
                  <a:lnTo>
                    <a:pt x="15" y="345"/>
                  </a:lnTo>
                  <a:lnTo>
                    <a:pt x="17" y="343"/>
                  </a:lnTo>
                  <a:lnTo>
                    <a:pt x="17" y="340"/>
                  </a:lnTo>
                  <a:lnTo>
                    <a:pt x="19" y="340"/>
                  </a:lnTo>
                  <a:lnTo>
                    <a:pt x="22" y="340"/>
                  </a:lnTo>
                  <a:lnTo>
                    <a:pt x="19" y="340"/>
                  </a:lnTo>
                  <a:lnTo>
                    <a:pt x="17" y="345"/>
                  </a:lnTo>
                  <a:lnTo>
                    <a:pt x="15" y="350"/>
                  </a:lnTo>
                  <a:lnTo>
                    <a:pt x="15" y="350"/>
                  </a:lnTo>
                  <a:lnTo>
                    <a:pt x="17" y="352"/>
                  </a:lnTo>
                  <a:lnTo>
                    <a:pt x="17" y="352"/>
                  </a:lnTo>
                  <a:lnTo>
                    <a:pt x="17" y="352"/>
                  </a:lnTo>
                  <a:lnTo>
                    <a:pt x="17" y="350"/>
                  </a:lnTo>
                  <a:lnTo>
                    <a:pt x="19" y="350"/>
                  </a:lnTo>
                  <a:lnTo>
                    <a:pt x="19" y="350"/>
                  </a:lnTo>
                  <a:lnTo>
                    <a:pt x="19" y="350"/>
                  </a:lnTo>
                  <a:lnTo>
                    <a:pt x="19" y="350"/>
                  </a:lnTo>
                  <a:lnTo>
                    <a:pt x="19" y="352"/>
                  </a:lnTo>
                  <a:lnTo>
                    <a:pt x="19" y="352"/>
                  </a:lnTo>
                  <a:lnTo>
                    <a:pt x="19" y="355"/>
                  </a:lnTo>
                  <a:lnTo>
                    <a:pt x="19" y="355"/>
                  </a:lnTo>
                  <a:lnTo>
                    <a:pt x="19" y="357"/>
                  </a:lnTo>
                  <a:lnTo>
                    <a:pt x="19" y="359"/>
                  </a:lnTo>
                  <a:lnTo>
                    <a:pt x="19" y="362"/>
                  </a:lnTo>
                  <a:lnTo>
                    <a:pt x="19" y="362"/>
                  </a:lnTo>
                  <a:lnTo>
                    <a:pt x="19" y="364"/>
                  </a:lnTo>
                  <a:lnTo>
                    <a:pt x="19" y="364"/>
                  </a:lnTo>
                  <a:lnTo>
                    <a:pt x="19" y="366"/>
                  </a:lnTo>
                  <a:lnTo>
                    <a:pt x="19" y="366"/>
                  </a:lnTo>
                  <a:lnTo>
                    <a:pt x="17" y="366"/>
                  </a:lnTo>
                  <a:lnTo>
                    <a:pt x="17" y="369"/>
                  </a:lnTo>
                  <a:lnTo>
                    <a:pt x="17" y="371"/>
                  </a:lnTo>
                  <a:lnTo>
                    <a:pt x="17" y="371"/>
                  </a:lnTo>
                  <a:lnTo>
                    <a:pt x="15" y="376"/>
                  </a:lnTo>
                  <a:lnTo>
                    <a:pt x="15" y="376"/>
                  </a:lnTo>
                  <a:lnTo>
                    <a:pt x="15" y="378"/>
                  </a:lnTo>
                  <a:lnTo>
                    <a:pt x="17" y="376"/>
                  </a:lnTo>
                  <a:lnTo>
                    <a:pt x="17" y="376"/>
                  </a:lnTo>
                  <a:lnTo>
                    <a:pt x="17" y="376"/>
                  </a:lnTo>
                  <a:lnTo>
                    <a:pt x="17" y="376"/>
                  </a:lnTo>
                  <a:lnTo>
                    <a:pt x="19" y="376"/>
                  </a:lnTo>
                  <a:lnTo>
                    <a:pt x="17" y="378"/>
                  </a:lnTo>
                  <a:lnTo>
                    <a:pt x="17" y="381"/>
                  </a:lnTo>
                  <a:lnTo>
                    <a:pt x="17" y="381"/>
                  </a:lnTo>
                  <a:lnTo>
                    <a:pt x="19" y="383"/>
                  </a:lnTo>
                  <a:lnTo>
                    <a:pt x="19" y="383"/>
                  </a:lnTo>
                  <a:lnTo>
                    <a:pt x="22" y="381"/>
                  </a:lnTo>
                  <a:lnTo>
                    <a:pt x="22" y="376"/>
                  </a:lnTo>
                  <a:lnTo>
                    <a:pt x="24" y="371"/>
                  </a:lnTo>
                  <a:lnTo>
                    <a:pt x="26" y="369"/>
                  </a:lnTo>
                  <a:lnTo>
                    <a:pt x="26" y="366"/>
                  </a:lnTo>
                  <a:lnTo>
                    <a:pt x="29" y="369"/>
                  </a:lnTo>
                  <a:lnTo>
                    <a:pt x="29" y="371"/>
                  </a:lnTo>
                  <a:lnTo>
                    <a:pt x="34" y="366"/>
                  </a:lnTo>
                  <a:lnTo>
                    <a:pt x="34" y="364"/>
                  </a:lnTo>
                  <a:lnTo>
                    <a:pt x="31" y="362"/>
                  </a:lnTo>
                  <a:lnTo>
                    <a:pt x="34" y="359"/>
                  </a:lnTo>
                  <a:lnTo>
                    <a:pt x="34" y="357"/>
                  </a:lnTo>
                  <a:lnTo>
                    <a:pt x="36" y="355"/>
                  </a:lnTo>
                  <a:lnTo>
                    <a:pt x="36" y="350"/>
                  </a:lnTo>
                  <a:lnTo>
                    <a:pt x="38" y="350"/>
                  </a:lnTo>
                  <a:lnTo>
                    <a:pt x="36" y="359"/>
                  </a:lnTo>
                  <a:lnTo>
                    <a:pt x="38" y="362"/>
                  </a:lnTo>
                  <a:lnTo>
                    <a:pt x="38" y="362"/>
                  </a:lnTo>
                  <a:lnTo>
                    <a:pt x="41" y="362"/>
                  </a:lnTo>
                  <a:lnTo>
                    <a:pt x="38" y="364"/>
                  </a:lnTo>
                  <a:lnTo>
                    <a:pt x="38" y="366"/>
                  </a:lnTo>
                  <a:lnTo>
                    <a:pt x="38" y="369"/>
                  </a:lnTo>
                  <a:lnTo>
                    <a:pt x="38" y="371"/>
                  </a:lnTo>
                  <a:lnTo>
                    <a:pt x="43" y="369"/>
                  </a:lnTo>
                  <a:lnTo>
                    <a:pt x="45" y="369"/>
                  </a:lnTo>
                  <a:lnTo>
                    <a:pt x="48" y="369"/>
                  </a:lnTo>
                  <a:lnTo>
                    <a:pt x="45" y="371"/>
                  </a:lnTo>
                  <a:lnTo>
                    <a:pt x="45" y="371"/>
                  </a:lnTo>
                  <a:lnTo>
                    <a:pt x="41" y="371"/>
                  </a:lnTo>
                  <a:lnTo>
                    <a:pt x="36" y="374"/>
                  </a:lnTo>
                  <a:lnTo>
                    <a:pt x="36" y="374"/>
                  </a:lnTo>
                  <a:lnTo>
                    <a:pt x="36" y="374"/>
                  </a:lnTo>
                  <a:lnTo>
                    <a:pt x="38" y="374"/>
                  </a:lnTo>
                  <a:lnTo>
                    <a:pt x="38" y="376"/>
                  </a:lnTo>
                  <a:lnTo>
                    <a:pt x="36" y="376"/>
                  </a:lnTo>
                  <a:lnTo>
                    <a:pt x="34" y="376"/>
                  </a:lnTo>
                  <a:lnTo>
                    <a:pt x="34" y="376"/>
                  </a:lnTo>
                  <a:lnTo>
                    <a:pt x="34" y="381"/>
                  </a:lnTo>
                  <a:lnTo>
                    <a:pt x="31" y="381"/>
                  </a:lnTo>
                  <a:lnTo>
                    <a:pt x="31" y="378"/>
                  </a:lnTo>
                  <a:lnTo>
                    <a:pt x="29" y="383"/>
                  </a:lnTo>
                  <a:lnTo>
                    <a:pt x="31" y="385"/>
                  </a:lnTo>
                  <a:lnTo>
                    <a:pt x="34" y="388"/>
                  </a:lnTo>
                  <a:lnTo>
                    <a:pt x="36" y="385"/>
                  </a:lnTo>
                  <a:lnTo>
                    <a:pt x="36" y="385"/>
                  </a:lnTo>
                  <a:lnTo>
                    <a:pt x="36" y="385"/>
                  </a:lnTo>
                  <a:lnTo>
                    <a:pt x="38" y="385"/>
                  </a:lnTo>
                  <a:lnTo>
                    <a:pt x="38" y="385"/>
                  </a:lnTo>
                  <a:lnTo>
                    <a:pt x="38" y="385"/>
                  </a:lnTo>
                  <a:lnTo>
                    <a:pt x="38" y="388"/>
                  </a:lnTo>
                  <a:lnTo>
                    <a:pt x="38" y="388"/>
                  </a:lnTo>
                  <a:lnTo>
                    <a:pt x="38" y="388"/>
                  </a:lnTo>
                  <a:lnTo>
                    <a:pt x="38" y="390"/>
                  </a:lnTo>
                  <a:lnTo>
                    <a:pt x="38" y="393"/>
                  </a:lnTo>
                  <a:lnTo>
                    <a:pt x="43" y="393"/>
                  </a:lnTo>
                  <a:lnTo>
                    <a:pt x="41" y="395"/>
                  </a:lnTo>
                  <a:lnTo>
                    <a:pt x="41" y="397"/>
                  </a:lnTo>
                  <a:lnTo>
                    <a:pt x="38" y="400"/>
                  </a:lnTo>
                  <a:lnTo>
                    <a:pt x="41" y="402"/>
                  </a:lnTo>
                  <a:lnTo>
                    <a:pt x="38" y="402"/>
                  </a:lnTo>
                  <a:lnTo>
                    <a:pt x="36" y="402"/>
                  </a:lnTo>
                  <a:lnTo>
                    <a:pt x="36" y="400"/>
                  </a:lnTo>
                  <a:lnTo>
                    <a:pt x="38" y="397"/>
                  </a:lnTo>
                  <a:lnTo>
                    <a:pt x="34" y="393"/>
                  </a:lnTo>
                  <a:lnTo>
                    <a:pt x="31" y="390"/>
                  </a:lnTo>
                  <a:lnTo>
                    <a:pt x="31" y="395"/>
                  </a:lnTo>
                  <a:lnTo>
                    <a:pt x="29" y="395"/>
                  </a:lnTo>
                  <a:lnTo>
                    <a:pt x="26" y="393"/>
                  </a:lnTo>
                  <a:lnTo>
                    <a:pt x="26" y="393"/>
                  </a:lnTo>
                  <a:lnTo>
                    <a:pt x="24" y="395"/>
                  </a:lnTo>
                  <a:lnTo>
                    <a:pt x="24" y="397"/>
                  </a:lnTo>
                  <a:lnTo>
                    <a:pt x="24" y="397"/>
                  </a:lnTo>
                  <a:lnTo>
                    <a:pt x="24" y="404"/>
                  </a:lnTo>
                  <a:lnTo>
                    <a:pt x="24" y="409"/>
                  </a:lnTo>
                  <a:lnTo>
                    <a:pt x="24" y="414"/>
                  </a:lnTo>
                  <a:lnTo>
                    <a:pt x="26" y="414"/>
                  </a:lnTo>
                  <a:lnTo>
                    <a:pt x="29" y="421"/>
                  </a:lnTo>
                  <a:lnTo>
                    <a:pt x="31" y="423"/>
                  </a:lnTo>
                  <a:lnTo>
                    <a:pt x="31" y="423"/>
                  </a:lnTo>
                  <a:lnTo>
                    <a:pt x="36" y="423"/>
                  </a:lnTo>
                  <a:lnTo>
                    <a:pt x="36" y="423"/>
                  </a:lnTo>
                  <a:lnTo>
                    <a:pt x="36" y="426"/>
                  </a:lnTo>
                  <a:lnTo>
                    <a:pt x="38" y="428"/>
                  </a:lnTo>
                  <a:lnTo>
                    <a:pt x="38" y="430"/>
                  </a:lnTo>
                  <a:lnTo>
                    <a:pt x="38" y="433"/>
                  </a:lnTo>
                  <a:lnTo>
                    <a:pt x="41" y="433"/>
                  </a:lnTo>
                  <a:lnTo>
                    <a:pt x="43" y="435"/>
                  </a:lnTo>
                  <a:lnTo>
                    <a:pt x="41" y="437"/>
                  </a:lnTo>
                  <a:lnTo>
                    <a:pt x="38" y="435"/>
                  </a:lnTo>
                  <a:lnTo>
                    <a:pt x="36" y="428"/>
                  </a:lnTo>
                  <a:lnTo>
                    <a:pt x="34" y="426"/>
                  </a:lnTo>
                  <a:lnTo>
                    <a:pt x="31" y="426"/>
                  </a:lnTo>
                  <a:lnTo>
                    <a:pt x="29" y="428"/>
                  </a:lnTo>
                  <a:lnTo>
                    <a:pt x="29" y="430"/>
                  </a:lnTo>
                  <a:lnTo>
                    <a:pt x="29" y="433"/>
                  </a:lnTo>
                  <a:lnTo>
                    <a:pt x="29" y="437"/>
                  </a:lnTo>
                  <a:lnTo>
                    <a:pt x="29" y="440"/>
                  </a:lnTo>
                  <a:lnTo>
                    <a:pt x="29" y="440"/>
                  </a:lnTo>
                  <a:lnTo>
                    <a:pt x="29" y="442"/>
                  </a:lnTo>
                  <a:lnTo>
                    <a:pt x="31" y="442"/>
                  </a:lnTo>
                  <a:lnTo>
                    <a:pt x="31" y="445"/>
                  </a:lnTo>
                  <a:lnTo>
                    <a:pt x="31" y="445"/>
                  </a:lnTo>
                  <a:lnTo>
                    <a:pt x="31" y="447"/>
                  </a:lnTo>
                  <a:lnTo>
                    <a:pt x="31" y="447"/>
                  </a:lnTo>
                  <a:lnTo>
                    <a:pt x="31" y="447"/>
                  </a:lnTo>
                  <a:lnTo>
                    <a:pt x="31" y="447"/>
                  </a:lnTo>
                  <a:lnTo>
                    <a:pt x="31" y="447"/>
                  </a:lnTo>
                  <a:lnTo>
                    <a:pt x="31" y="447"/>
                  </a:lnTo>
                  <a:lnTo>
                    <a:pt x="34" y="449"/>
                  </a:lnTo>
                  <a:lnTo>
                    <a:pt x="36" y="452"/>
                  </a:lnTo>
                  <a:lnTo>
                    <a:pt x="36" y="452"/>
                  </a:lnTo>
                  <a:lnTo>
                    <a:pt x="38" y="452"/>
                  </a:lnTo>
                  <a:lnTo>
                    <a:pt x="36" y="454"/>
                  </a:lnTo>
                  <a:lnTo>
                    <a:pt x="38" y="456"/>
                  </a:lnTo>
                  <a:lnTo>
                    <a:pt x="41" y="456"/>
                  </a:lnTo>
                  <a:lnTo>
                    <a:pt x="43" y="456"/>
                  </a:lnTo>
                  <a:lnTo>
                    <a:pt x="45" y="456"/>
                  </a:lnTo>
                  <a:lnTo>
                    <a:pt x="48" y="456"/>
                  </a:lnTo>
                  <a:lnTo>
                    <a:pt x="48" y="459"/>
                  </a:lnTo>
                  <a:lnTo>
                    <a:pt x="48" y="461"/>
                  </a:lnTo>
                  <a:lnTo>
                    <a:pt x="50" y="464"/>
                  </a:lnTo>
                  <a:lnTo>
                    <a:pt x="48" y="466"/>
                  </a:lnTo>
                  <a:lnTo>
                    <a:pt x="48" y="468"/>
                  </a:lnTo>
                  <a:lnTo>
                    <a:pt x="45" y="468"/>
                  </a:lnTo>
                  <a:lnTo>
                    <a:pt x="45" y="466"/>
                  </a:lnTo>
                  <a:lnTo>
                    <a:pt x="48" y="466"/>
                  </a:lnTo>
                  <a:lnTo>
                    <a:pt x="45" y="464"/>
                  </a:lnTo>
                  <a:lnTo>
                    <a:pt x="43" y="464"/>
                  </a:lnTo>
                  <a:lnTo>
                    <a:pt x="43" y="461"/>
                  </a:lnTo>
                  <a:lnTo>
                    <a:pt x="41" y="461"/>
                  </a:lnTo>
                  <a:lnTo>
                    <a:pt x="38" y="461"/>
                  </a:lnTo>
                  <a:lnTo>
                    <a:pt x="38" y="461"/>
                  </a:lnTo>
                  <a:lnTo>
                    <a:pt x="38" y="461"/>
                  </a:lnTo>
                  <a:lnTo>
                    <a:pt x="36" y="461"/>
                  </a:lnTo>
                  <a:lnTo>
                    <a:pt x="36" y="459"/>
                  </a:lnTo>
                  <a:lnTo>
                    <a:pt x="36" y="459"/>
                  </a:lnTo>
                  <a:lnTo>
                    <a:pt x="36" y="456"/>
                  </a:lnTo>
                  <a:lnTo>
                    <a:pt x="34" y="456"/>
                  </a:lnTo>
                  <a:lnTo>
                    <a:pt x="34" y="459"/>
                  </a:lnTo>
                  <a:lnTo>
                    <a:pt x="34" y="459"/>
                  </a:lnTo>
                  <a:lnTo>
                    <a:pt x="34" y="461"/>
                  </a:lnTo>
                  <a:lnTo>
                    <a:pt x="34" y="461"/>
                  </a:lnTo>
                  <a:lnTo>
                    <a:pt x="34" y="461"/>
                  </a:lnTo>
                  <a:lnTo>
                    <a:pt x="31" y="464"/>
                  </a:lnTo>
                  <a:lnTo>
                    <a:pt x="36" y="466"/>
                  </a:lnTo>
                  <a:lnTo>
                    <a:pt x="36" y="468"/>
                  </a:lnTo>
                  <a:lnTo>
                    <a:pt x="38" y="478"/>
                  </a:lnTo>
                  <a:lnTo>
                    <a:pt x="38" y="478"/>
                  </a:lnTo>
                  <a:lnTo>
                    <a:pt x="38" y="478"/>
                  </a:lnTo>
                  <a:lnTo>
                    <a:pt x="38" y="480"/>
                  </a:lnTo>
                  <a:lnTo>
                    <a:pt x="38" y="480"/>
                  </a:lnTo>
                  <a:lnTo>
                    <a:pt x="38" y="480"/>
                  </a:lnTo>
                  <a:lnTo>
                    <a:pt x="38" y="482"/>
                  </a:lnTo>
                  <a:lnTo>
                    <a:pt x="38" y="482"/>
                  </a:lnTo>
                  <a:lnTo>
                    <a:pt x="41" y="485"/>
                  </a:lnTo>
                  <a:lnTo>
                    <a:pt x="41" y="487"/>
                  </a:lnTo>
                  <a:lnTo>
                    <a:pt x="43" y="485"/>
                  </a:lnTo>
                  <a:lnTo>
                    <a:pt x="43" y="485"/>
                  </a:lnTo>
                  <a:lnTo>
                    <a:pt x="43" y="482"/>
                  </a:lnTo>
                  <a:lnTo>
                    <a:pt x="45" y="482"/>
                  </a:lnTo>
                  <a:lnTo>
                    <a:pt x="45" y="485"/>
                  </a:lnTo>
                  <a:lnTo>
                    <a:pt x="45" y="487"/>
                  </a:lnTo>
                  <a:lnTo>
                    <a:pt x="43" y="487"/>
                  </a:lnTo>
                  <a:lnTo>
                    <a:pt x="41" y="487"/>
                  </a:lnTo>
                  <a:lnTo>
                    <a:pt x="41" y="490"/>
                  </a:lnTo>
                  <a:lnTo>
                    <a:pt x="41" y="492"/>
                  </a:lnTo>
                  <a:lnTo>
                    <a:pt x="43" y="492"/>
                  </a:lnTo>
                  <a:lnTo>
                    <a:pt x="45" y="492"/>
                  </a:lnTo>
                  <a:lnTo>
                    <a:pt x="43" y="494"/>
                  </a:lnTo>
                  <a:lnTo>
                    <a:pt x="43" y="497"/>
                  </a:lnTo>
                  <a:lnTo>
                    <a:pt x="48" y="506"/>
                  </a:lnTo>
                  <a:lnTo>
                    <a:pt x="50" y="508"/>
                  </a:lnTo>
                  <a:lnTo>
                    <a:pt x="50" y="513"/>
                  </a:lnTo>
                  <a:lnTo>
                    <a:pt x="50" y="513"/>
                  </a:lnTo>
                  <a:lnTo>
                    <a:pt x="52" y="516"/>
                  </a:lnTo>
                  <a:lnTo>
                    <a:pt x="52" y="518"/>
                  </a:lnTo>
                  <a:lnTo>
                    <a:pt x="52" y="520"/>
                  </a:lnTo>
                  <a:lnTo>
                    <a:pt x="55" y="520"/>
                  </a:lnTo>
                  <a:lnTo>
                    <a:pt x="55" y="523"/>
                  </a:lnTo>
                  <a:lnTo>
                    <a:pt x="55" y="525"/>
                  </a:lnTo>
                  <a:lnTo>
                    <a:pt x="55" y="525"/>
                  </a:lnTo>
                  <a:lnTo>
                    <a:pt x="52" y="527"/>
                  </a:lnTo>
                  <a:lnTo>
                    <a:pt x="52" y="527"/>
                  </a:lnTo>
                  <a:lnTo>
                    <a:pt x="52" y="530"/>
                  </a:lnTo>
                  <a:lnTo>
                    <a:pt x="55" y="532"/>
                  </a:lnTo>
                  <a:lnTo>
                    <a:pt x="55" y="532"/>
                  </a:lnTo>
                  <a:lnTo>
                    <a:pt x="55" y="535"/>
                  </a:lnTo>
                  <a:lnTo>
                    <a:pt x="55" y="537"/>
                  </a:lnTo>
                  <a:lnTo>
                    <a:pt x="55" y="537"/>
                  </a:lnTo>
                  <a:lnTo>
                    <a:pt x="57" y="539"/>
                  </a:lnTo>
                  <a:lnTo>
                    <a:pt x="57" y="539"/>
                  </a:lnTo>
                  <a:lnTo>
                    <a:pt x="62" y="539"/>
                  </a:lnTo>
                  <a:lnTo>
                    <a:pt x="64" y="542"/>
                  </a:lnTo>
                  <a:lnTo>
                    <a:pt x="60" y="544"/>
                  </a:lnTo>
                  <a:lnTo>
                    <a:pt x="57" y="544"/>
                  </a:lnTo>
                  <a:lnTo>
                    <a:pt x="57" y="544"/>
                  </a:lnTo>
                  <a:lnTo>
                    <a:pt x="55" y="544"/>
                  </a:lnTo>
                  <a:lnTo>
                    <a:pt x="55" y="544"/>
                  </a:lnTo>
                  <a:lnTo>
                    <a:pt x="55" y="546"/>
                  </a:lnTo>
                  <a:lnTo>
                    <a:pt x="60" y="551"/>
                  </a:lnTo>
                  <a:lnTo>
                    <a:pt x="62" y="553"/>
                  </a:lnTo>
                  <a:lnTo>
                    <a:pt x="60" y="556"/>
                  </a:lnTo>
                  <a:lnTo>
                    <a:pt x="62" y="558"/>
                  </a:lnTo>
                  <a:lnTo>
                    <a:pt x="62" y="561"/>
                  </a:lnTo>
                  <a:lnTo>
                    <a:pt x="60" y="563"/>
                  </a:lnTo>
                  <a:lnTo>
                    <a:pt x="60" y="563"/>
                  </a:lnTo>
                  <a:lnTo>
                    <a:pt x="60" y="565"/>
                  </a:lnTo>
                  <a:lnTo>
                    <a:pt x="62" y="568"/>
                  </a:lnTo>
                  <a:lnTo>
                    <a:pt x="64" y="570"/>
                  </a:lnTo>
                  <a:lnTo>
                    <a:pt x="67" y="575"/>
                  </a:lnTo>
                  <a:lnTo>
                    <a:pt x="69" y="577"/>
                  </a:lnTo>
                  <a:lnTo>
                    <a:pt x="67" y="577"/>
                  </a:lnTo>
                  <a:lnTo>
                    <a:pt x="64" y="577"/>
                  </a:lnTo>
                  <a:lnTo>
                    <a:pt x="64" y="575"/>
                  </a:lnTo>
                  <a:lnTo>
                    <a:pt x="62" y="575"/>
                  </a:lnTo>
                  <a:lnTo>
                    <a:pt x="62" y="577"/>
                  </a:lnTo>
                  <a:lnTo>
                    <a:pt x="64" y="579"/>
                  </a:lnTo>
                  <a:lnTo>
                    <a:pt x="64" y="579"/>
                  </a:lnTo>
                  <a:lnTo>
                    <a:pt x="64" y="582"/>
                  </a:lnTo>
                  <a:lnTo>
                    <a:pt x="67" y="584"/>
                  </a:lnTo>
                  <a:lnTo>
                    <a:pt x="67" y="587"/>
                  </a:lnTo>
                  <a:lnTo>
                    <a:pt x="69" y="591"/>
                  </a:lnTo>
                  <a:lnTo>
                    <a:pt x="71" y="594"/>
                  </a:lnTo>
                  <a:lnTo>
                    <a:pt x="71" y="596"/>
                  </a:lnTo>
                  <a:lnTo>
                    <a:pt x="69" y="596"/>
                  </a:lnTo>
                  <a:lnTo>
                    <a:pt x="71" y="598"/>
                  </a:lnTo>
                  <a:lnTo>
                    <a:pt x="71" y="601"/>
                  </a:lnTo>
                  <a:lnTo>
                    <a:pt x="71" y="606"/>
                  </a:lnTo>
                  <a:lnTo>
                    <a:pt x="71" y="608"/>
                  </a:lnTo>
                  <a:lnTo>
                    <a:pt x="69" y="606"/>
                  </a:lnTo>
                  <a:lnTo>
                    <a:pt x="69" y="606"/>
                  </a:lnTo>
                  <a:lnTo>
                    <a:pt x="69" y="608"/>
                  </a:lnTo>
                  <a:lnTo>
                    <a:pt x="71" y="610"/>
                  </a:lnTo>
                  <a:lnTo>
                    <a:pt x="69" y="610"/>
                  </a:lnTo>
                  <a:lnTo>
                    <a:pt x="71" y="613"/>
                  </a:lnTo>
                  <a:lnTo>
                    <a:pt x="74" y="613"/>
                  </a:lnTo>
                  <a:lnTo>
                    <a:pt x="71" y="617"/>
                  </a:lnTo>
                  <a:lnTo>
                    <a:pt x="71" y="617"/>
                  </a:lnTo>
                  <a:lnTo>
                    <a:pt x="71" y="620"/>
                  </a:lnTo>
                  <a:lnTo>
                    <a:pt x="71" y="624"/>
                  </a:lnTo>
                  <a:lnTo>
                    <a:pt x="71" y="624"/>
                  </a:lnTo>
                  <a:lnTo>
                    <a:pt x="71" y="627"/>
                  </a:lnTo>
                  <a:lnTo>
                    <a:pt x="71" y="629"/>
                  </a:lnTo>
                  <a:lnTo>
                    <a:pt x="74" y="634"/>
                  </a:lnTo>
                  <a:lnTo>
                    <a:pt x="74" y="634"/>
                  </a:lnTo>
                  <a:lnTo>
                    <a:pt x="76" y="634"/>
                  </a:lnTo>
                  <a:lnTo>
                    <a:pt x="76" y="636"/>
                  </a:lnTo>
                  <a:lnTo>
                    <a:pt x="74" y="639"/>
                  </a:lnTo>
                  <a:lnTo>
                    <a:pt x="74" y="643"/>
                  </a:lnTo>
                  <a:lnTo>
                    <a:pt x="74" y="646"/>
                  </a:lnTo>
                  <a:lnTo>
                    <a:pt x="76" y="648"/>
                  </a:lnTo>
                  <a:lnTo>
                    <a:pt x="79" y="648"/>
                  </a:lnTo>
                  <a:lnTo>
                    <a:pt x="79" y="651"/>
                  </a:lnTo>
                  <a:lnTo>
                    <a:pt x="79" y="651"/>
                  </a:lnTo>
                  <a:lnTo>
                    <a:pt x="76" y="653"/>
                  </a:lnTo>
                  <a:lnTo>
                    <a:pt x="76" y="653"/>
                  </a:lnTo>
                  <a:lnTo>
                    <a:pt x="76" y="653"/>
                  </a:lnTo>
                  <a:lnTo>
                    <a:pt x="79" y="658"/>
                  </a:lnTo>
                  <a:lnTo>
                    <a:pt x="79" y="655"/>
                  </a:lnTo>
                  <a:lnTo>
                    <a:pt x="81" y="655"/>
                  </a:lnTo>
                  <a:lnTo>
                    <a:pt x="83" y="655"/>
                  </a:lnTo>
                  <a:lnTo>
                    <a:pt x="83" y="658"/>
                  </a:lnTo>
                  <a:lnTo>
                    <a:pt x="83" y="660"/>
                  </a:lnTo>
                  <a:lnTo>
                    <a:pt x="83" y="660"/>
                  </a:lnTo>
                  <a:lnTo>
                    <a:pt x="81" y="660"/>
                  </a:lnTo>
                  <a:lnTo>
                    <a:pt x="81" y="658"/>
                  </a:lnTo>
                  <a:lnTo>
                    <a:pt x="79" y="658"/>
                  </a:lnTo>
                  <a:lnTo>
                    <a:pt x="79" y="658"/>
                  </a:lnTo>
                  <a:lnTo>
                    <a:pt x="76" y="660"/>
                  </a:lnTo>
                  <a:lnTo>
                    <a:pt x="76" y="660"/>
                  </a:lnTo>
                  <a:lnTo>
                    <a:pt x="76" y="660"/>
                  </a:lnTo>
                  <a:lnTo>
                    <a:pt x="76" y="660"/>
                  </a:lnTo>
                  <a:lnTo>
                    <a:pt x="79" y="662"/>
                  </a:lnTo>
                  <a:lnTo>
                    <a:pt x="79" y="662"/>
                  </a:lnTo>
                  <a:lnTo>
                    <a:pt x="81" y="665"/>
                  </a:lnTo>
                  <a:lnTo>
                    <a:pt x="83" y="665"/>
                  </a:lnTo>
                  <a:lnTo>
                    <a:pt x="83" y="665"/>
                  </a:lnTo>
                  <a:lnTo>
                    <a:pt x="81" y="667"/>
                  </a:lnTo>
                  <a:lnTo>
                    <a:pt x="81" y="667"/>
                  </a:lnTo>
                  <a:lnTo>
                    <a:pt x="81" y="667"/>
                  </a:lnTo>
                  <a:lnTo>
                    <a:pt x="81" y="667"/>
                  </a:lnTo>
                  <a:lnTo>
                    <a:pt x="83" y="669"/>
                  </a:lnTo>
                  <a:lnTo>
                    <a:pt x="83" y="669"/>
                  </a:lnTo>
                  <a:lnTo>
                    <a:pt x="81" y="669"/>
                  </a:lnTo>
                  <a:lnTo>
                    <a:pt x="81" y="669"/>
                  </a:lnTo>
                  <a:lnTo>
                    <a:pt x="79" y="665"/>
                  </a:lnTo>
                  <a:lnTo>
                    <a:pt x="79" y="665"/>
                  </a:lnTo>
                  <a:lnTo>
                    <a:pt x="76" y="665"/>
                  </a:lnTo>
                  <a:lnTo>
                    <a:pt x="76" y="665"/>
                  </a:lnTo>
                  <a:lnTo>
                    <a:pt x="76" y="665"/>
                  </a:lnTo>
                  <a:lnTo>
                    <a:pt x="76" y="667"/>
                  </a:lnTo>
                  <a:lnTo>
                    <a:pt x="76" y="669"/>
                  </a:lnTo>
                  <a:lnTo>
                    <a:pt x="76" y="669"/>
                  </a:lnTo>
                  <a:lnTo>
                    <a:pt x="76" y="669"/>
                  </a:lnTo>
                  <a:lnTo>
                    <a:pt x="79" y="674"/>
                  </a:lnTo>
                  <a:lnTo>
                    <a:pt x="79" y="679"/>
                  </a:lnTo>
                  <a:lnTo>
                    <a:pt x="81" y="681"/>
                  </a:lnTo>
                  <a:lnTo>
                    <a:pt x="83" y="681"/>
                  </a:lnTo>
                  <a:lnTo>
                    <a:pt x="86" y="684"/>
                  </a:lnTo>
                  <a:lnTo>
                    <a:pt x="83" y="684"/>
                  </a:lnTo>
                  <a:lnTo>
                    <a:pt x="83" y="684"/>
                  </a:lnTo>
                  <a:lnTo>
                    <a:pt x="81" y="686"/>
                  </a:lnTo>
                  <a:lnTo>
                    <a:pt x="81" y="686"/>
                  </a:lnTo>
                  <a:lnTo>
                    <a:pt x="83" y="688"/>
                  </a:lnTo>
                  <a:lnTo>
                    <a:pt x="83" y="688"/>
                  </a:lnTo>
                  <a:lnTo>
                    <a:pt x="83" y="691"/>
                  </a:lnTo>
                  <a:lnTo>
                    <a:pt x="83" y="691"/>
                  </a:lnTo>
                  <a:lnTo>
                    <a:pt x="88" y="700"/>
                  </a:lnTo>
                  <a:lnTo>
                    <a:pt x="88" y="703"/>
                  </a:lnTo>
                  <a:lnTo>
                    <a:pt x="88" y="705"/>
                  </a:lnTo>
                  <a:lnTo>
                    <a:pt x="88" y="705"/>
                  </a:lnTo>
                  <a:lnTo>
                    <a:pt x="90" y="705"/>
                  </a:lnTo>
                  <a:lnTo>
                    <a:pt x="90" y="705"/>
                  </a:lnTo>
                  <a:lnTo>
                    <a:pt x="90" y="705"/>
                  </a:lnTo>
                  <a:lnTo>
                    <a:pt x="90" y="707"/>
                  </a:lnTo>
                  <a:lnTo>
                    <a:pt x="90" y="712"/>
                  </a:lnTo>
                  <a:lnTo>
                    <a:pt x="93" y="717"/>
                  </a:lnTo>
                  <a:lnTo>
                    <a:pt x="93" y="714"/>
                  </a:lnTo>
                  <a:lnTo>
                    <a:pt x="93" y="712"/>
                  </a:lnTo>
                  <a:lnTo>
                    <a:pt x="93" y="710"/>
                  </a:lnTo>
                  <a:lnTo>
                    <a:pt x="97" y="707"/>
                  </a:lnTo>
                  <a:lnTo>
                    <a:pt x="95" y="710"/>
                  </a:lnTo>
                  <a:lnTo>
                    <a:pt x="95" y="710"/>
                  </a:lnTo>
                  <a:lnTo>
                    <a:pt x="93" y="712"/>
                  </a:lnTo>
                  <a:lnTo>
                    <a:pt x="93" y="714"/>
                  </a:lnTo>
                  <a:lnTo>
                    <a:pt x="93" y="722"/>
                  </a:lnTo>
                  <a:lnTo>
                    <a:pt x="93" y="722"/>
                  </a:lnTo>
                  <a:lnTo>
                    <a:pt x="93" y="722"/>
                  </a:lnTo>
                  <a:lnTo>
                    <a:pt x="93" y="724"/>
                  </a:lnTo>
                  <a:lnTo>
                    <a:pt x="93" y="724"/>
                  </a:lnTo>
                  <a:lnTo>
                    <a:pt x="93" y="724"/>
                  </a:lnTo>
                  <a:lnTo>
                    <a:pt x="93" y="724"/>
                  </a:lnTo>
                  <a:lnTo>
                    <a:pt x="95" y="726"/>
                  </a:lnTo>
                  <a:lnTo>
                    <a:pt x="95" y="726"/>
                  </a:lnTo>
                  <a:lnTo>
                    <a:pt x="95" y="729"/>
                  </a:lnTo>
                  <a:lnTo>
                    <a:pt x="97" y="729"/>
                  </a:lnTo>
                  <a:lnTo>
                    <a:pt x="100" y="729"/>
                  </a:lnTo>
                  <a:lnTo>
                    <a:pt x="100" y="729"/>
                  </a:lnTo>
                  <a:lnTo>
                    <a:pt x="97" y="729"/>
                  </a:lnTo>
                  <a:lnTo>
                    <a:pt x="97" y="731"/>
                  </a:lnTo>
                  <a:lnTo>
                    <a:pt x="100" y="736"/>
                  </a:lnTo>
                  <a:lnTo>
                    <a:pt x="102" y="738"/>
                  </a:lnTo>
                  <a:lnTo>
                    <a:pt x="107" y="743"/>
                  </a:lnTo>
                  <a:lnTo>
                    <a:pt x="109" y="745"/>
                  </a:lnTo>
                  <a:lnTo>
                    <a:pt x="114" y="752"/>
                  </a:lnTo>
                  <a:lnTo>
                    <a:pt x="114" y="755"/>
                  </a:lnTo>
                  <a:lnTo>
                    <a:pt x="114" y="762"/>
                  </a:lnTo>
                  <a:lnTo>
                    <a:pt x="114" y="762"/>
                  </a:lnTo>
                  <a:lnTo>
                    <a:pt x="116" y="764"/>
                  </a:lnTo>
                  <a:lnTo>
                    <a:pt x="119" y="764"/>
                  </a:lnTo>
                  <a:lnTo>
                    <a:pt x="119" y="764"/>
                  </a:lnTo>
                  <a:lnTo>
                    <a:pt x="121" y="764"/>
                  </a:lnTo>
                  <a:lnTo>
                    <a:pt x="123" y="762"/>
                  </a:lnTo>
                  <a:lnTo>
                    <a:pt x="128" y="762"/>
                  </a:lnTo>
                  <a:lnTo>
                    <a:pt x="131" y="762"/>
                  </a:lnTo>
                  <a:lnTo>
                    <a:pt x="131" y="762"/>
                  </a:lnTo>
                  <a:lnTo>
                    <a:pt x="133" y="762"/>
                  </a:lnTo>
                  <a:lnTo>
                    <a:pt x="133" y="757"/>
                  </a:lnTo>
                  <a:lnTo>
                    <a:pt x="135" y="757"/>
                  </a:lnTo>
                  <a:lnTo>
                    <a:pt x="135" y="757"/>
                  </a:lnTo>
                  <a:lnTo>
                    <a:pt x="135" y="757"/>
                  </a:lnTo>
                  <a:lnTo>
                    <a:pt x="135" y="757"/>
                  </a:lnTo>
                  <a:lnTo>
                    <a:pt x="138" y="759"/>
                  </a:lnTo>
                  <a:lnTo>
                    <a:pt x="138" y="759"/>
                  </a:lnTo>
                  <a:lnTo>
                    <a:pt x="138" y="762"/>
                  </a:lnTo>
                  <a:lnTo>
                    <a:pt x="138" y="762"/>
                  </a:lnTo>
                  <a:lnTo>
                    <a:pt x="138" y="762"/>
                  </a:lnTo>
                  <a:lnTo>
                    <a:pt x="140" y="762"/>
                  </a:lnTo>
                  <a:lnTo>
                    <a:pt x="142" y="762"/>
                  </a:lnTo>
                  <a:lnTo>
                    <a:pt x="145" y="764"/>
                  </a:lnTo>
                  <a:lnTo>
                    <a:pt x="145" y="764"/>
                  </a:lnTo>
                  <a:lnTo>
                    <a:pt x="145" y="766"/>
                  </a:lnTo>
                  <a:lnTo>
                    <a:pt x="147" y="771"/>
                  </a:lnTo>
                  <a:lnTo>
                    <a:pt x="147" y="774"/>
                  </a:lnTo>
                  <a:lnTo>
                    <a:pt x="150" y="774"/>
                  </a:lnTo>
                  <a:lnTo>
                    <a:pt x="152" y="776"/>
                  </a:lnTo>
                  <a:lnTo>
                    <a:pt x="152" y="776"/>
                  </a:lnTo>
                  <a:lnTo>
                    <a:pt x="154" y="776"/>
                  </a:lnTo>
                  <a:lnTo>
                    <a:pt x="157" y="776"/>
                  </a:lnTo>
                  <a:lnTo>
                    <a:pt x="161" y="774"/>
                  </a:lnTo>
                  <a:lnTo>
                    <a:pt x="166" y="774"/>
                  </a:lnTo>
                  <a:lnTo>
                    <a:pt x="166" y="771"/>
                  </a:lnTo>
                  <a:lnTo>
                    <a:pt x="166" y="771"/>
                  </a:lnTo>
                  <a:lnTo>
                    <a:pt x="166" y="771"/>
                  </a:lnTo>
                  <a:lnTo>
                    <a:pt x="166" y="769"/>
                  </a:lnTo>
                  <a:lnTo>
                    <a:pt x="168" y="769"/>
                  </a:lnTo>
                  <a:lnTo>
                    <a:pt x="168" y="769"/>
                  </a:lnTo>
                  <a:lnTo>
                    <a:pt x="168" y="769"/>
                  </a:lnTo>
                  <a:lnTo>
                    <a:pt x="168" y="764"/>
                  </a:lnTo>
                  <a:lnTo>
                    <a:pt x="171" y="764"/>
                  </a:lnTo>
                  <a:lnTo>
                    <a:pt x="176" y="759"/>
                  </a:lnTo>
                  <a:lnTo>
                    <a:pt x="178" y="759"/>
                  </a:lnTo>
                  <a:lnTo>
                    <a:pt x="178" y="759"/>
                  </a:lnTo>
                  <a:lnTo>
                    <a:pt x="180" y="759"/>
                  </a:lnTo>
                  <a:lnTo>
                    <a:pt x="180" y="759"/>
                  </a:lnTo>
                  <a:lnTo>
                    <a:pt x="180" y="759"/>
                  </a:lnTo>
                  <a:lnTo>
                    <a:pt x="180" y="762"/>
                  </a:lnTo>
                  <a:lnTo>
                    <a:pt x="180" y="762"/>
                  </a:lnTo>
                  <a:lnTo>
                    <a:pt x="180" y="762"/>
                  </a:lnTo>
                  <a:lnTo>
                    <a:pt x="180" y="764"/>
                  </a:lnTo>
                  <a:lnTo>
                    <a:pt x="180" y="764"/>
                  </a:lnTo>
                  <a:lnTo>
                    <a:pt x="180" y="764"/>
                  </a:lnTo>
                  <a:lnTo>
                    <a:pt x="180" y="764"/>
                  </a:lnTo>
                  <a:lnTo>
                    <a:pt x="185" y="764"/>
                  </a:lnTo>
                  <a:lnTo>
                    <a:pt x="187" y="764"/>
                  </a:lnTo>
                  <a:lnTo>
                    <a:pt x="190" y="762"/>
                  </a:lnTo>
                  <a:lnTo>
                    <a:pt x="190" y="762"/>
                  </a:lnTo>
                  <a:lnTo>
                    <a:pt x="192" y="759"/>
                  </a:lnTo>
                  <a:lnTo>
                    <a:pt x="192" y="759"/>
                  </a:lnTo>
                  <a:lnTo>
                    <a:pt x="195" y="757"/>
                  </a:lnTo>
                  <a:lnTo>
                    <a:pt x="197" y="752"/>
                  </a:lnTo>
                  <a:lnTo>
                    <a:pt x="197" y="750"/>
                  </a:lnTo>
                  <a:lnTo>
                    <a:pt x="197" y="750"/>
                  </a:lnTo>
                  <a:lnTo>
                    <a:pt x="197" y="748"/>
                  </a:lnTo>
                  <a:lnTo>
                    <a:pt x="195" y="748"/>
                  </a:lnTo>
                  <a:lnTo>
                    <a:pt x="195" y="748"/>
                  </a:lnTo>
                  <a:lnTo>
                    <a:pt x="197" y="745"/>
                  </a:lnTo>
                  <a:lnTo>
                    <a:pt x="199" y="743"/>
                  </a:lnTo>
                  <a:lnTo>
                    <a:pt x="202" y="738"/>
                  </a:lnTo>
                  <a:lnTo>
                    <a:pt x="202" y="736"/>
                  </a:lnTo>
                  <a:lnTo>
                    <a:pt x="204" y="733"/>
                  </a:lnTo>
                  <a:lnTo>
                    <a:pt x="204" y="731"/>
                  </a:lnTo>
                  <a:lnTo>
                    <a:pt x="204" y="729"/>
                  </a:lnTo>
                  <a:lnTo>
                    <a:pt x="204" y="726"/>
                  </a:lnTo>
                  <a:lnTo>
                    <a:pt x="204" y="726"/>
                  </a:lnTo>
                  <a:lnTo>
                    <a:pt x="204" y="726"/>
                  </a:lnTo>
                  <a:lnTo>
                    <a:pt x="204" y="726"/>
                  </a:lnTo>
                  <a:lnTo>
                    <a:pt x="204" y="724"/>
                  </a:lnTo>
                  <a:lnTo>
                    <a:pt x="202" y="724"/>
                  </a:lnTo>
                  <a:lnTo>
                    <a:pt x="199" y="724"/>
                  </a:lnTo>
                  <a:lnTo>
                    <a:pt x="199" y="724"/>
                  </a:lnTo>
                  <a:lnTo>
                    <a:pt x="199" y="722"/>
                  </a:lnTo>
                  <a:lnTo>
                    <a:pt x="199" y="722"/>
                  </a:lnTo>
                  <a:lnTo>
                    <a:pt x="202" y="722"/>
                  </a:lnTo>
                  <a:lnTo>
                    <a:pt x="202" y="719"/>
                  </a:lnTo>
                  <a:lnTo>
                    <a:pt x="204" y="719"/>
                  </a:lnTo>
                  <a:lnTo>
                    <a:pt x="209" y="719"/>
                  </a:lnTo>
                  <a:lnTo>
                    <a:pt x="209" y="719"/>
                  </a:lnTo>
                  <a:lnTo>
                    <a:pt x="209" y="717"/>
                  </a:lnTo>
                  <a:lnTo>
                    <a:pt x="209" y="717"/>
                  </a:lnTo>
                  <a:lnTo>
                    <a:pt x="209" y="712"/>
                  </a:lnTo>
                  <a:lnTo>
                    <a:pt x="209" y="707"/>
                  </a:lnTo>
                  <a:lnTo>
                    <a:pt x="209" y="705"/>
                  </a:lnTo>
                  <a:lnTo>
                    <a:pt x="209" y="703"/>
                  </a:lnTo>
                  <a:lnTo>
                    <a:pt x="209" y="703"/>
                  </a:lnTo>
                  <a:lnTo>
                    <a:pt x="209" y="703"/>
                  </a:lnTo>
                  <a:lnTo>
                    <a:pt x="209" y="700"/>
                  </a:lnTo>
                  <a:lnTo>
                    <a:pt x="206" y="700"/>
                  </a:lnTo>
                  <a:lnTo>
                    <a:pt x="197" y="695"/>
                  </a:lnTo>
                  <a:lnTo>
                    <a:pt x="197" y="695"/>
                  </a:lnTo>
                  <a:lnTo>
                    <a:pt x="197" y="695"/>
                  </a:lnTo>
                  <a:lnTo>
                    <a:pt x="195" y="695"/>
                  </a:lnTo>
                  <a:lnTo>
                    <a:pt x="195" y="698"/>
                  </a:lnTo>
                  <a:lnTo>
                    <a:pt x="195" y="698"/>
                  </a:lnTo>
                  <a:lnTo>
                    <a:pt x="192" y="698"/>
                  </a:lnTo>
                  <a:lnTo>
                    <a:pt x="192" y="698"/>
                  </a:lnTo>
                  <a:lnTo>
                    <a:pt x="192" y="698"/>
                  </a:lnTo>
                  <a:lnTo>
                    <a:pt x="192" y="695"/>
                  </a:lnTo>
                  <a:lnTo>
                    <a:pt x="192" y="695"/>
                  </a:lnTo>
                  <a:lnTo>
                    <a:pt x="192" y="693"/>
                  </a:lnTo>
                  <a:lnTo>
                    <a:pt x="192" y="693"/>
                  </a:lnTo>
                  <a:lnTo>
                    <a:pt x="192" y="693"/>
                  </a:lnTo>
                  <a:lnTo>
                    <a:pt x="192" y="691"/>
                  </a:lnTo>
                  <a:lnTo>
                    <a:pt x="190" y="691"/>
                  </a:lnTo>
                  <a:lnTo>
                    <a:pt x="190" y="688"/>
                  </a:lnTo>
                  <a:lnTo>
                    <a:pt x="190" y="686"/>
                  </a:lnTo>
                  <a:lnTo>
                    <a:pt x="190" y="686"/>
                  </a:lnTo>
                  <a:lnTo>
                    <a:pt x="190" y="686"/>
                  </a:lnTo>
                  <a:lnTo>
                    <a:pt x="192" y="686"/>
                  </a:lnTo>
                  <a:lnTo>
                    <a:pt x="195" y="684"/>
                  </a:lnTo>
                  <a:lnTo>
                    <a:pt x="195" y="684"/>
                  </a:lnTo>
                  <a:lnTo>
                    <a:pt x="195" y="684"/>
                  </a:lnTo>
                  <a:lnTo>
                    <a:pt x="197" y="684"/>
                  </a:lnTo>
                  <a:lnTo>
                    <a:pt x="197" y="684"/>
                  </a:lnTo>
                  <a:lnTo>
                    <a:pt x="197" y="684"/>
                  </a:lnTo>
                  <a:lnTo>
                    <a:pt x="195" y="681"/>
                  </a:lnTo>
                  <a:lnTo>
                    <a:pt x="195" y="681"/>
                  </a:lnTo>
                  <a:lnTo>
                    <a:pt x="192" y="681"/>
                  </a:lnTo>
                  <a:lnTo>
                    <a:pt x="192" y="681"/>
                  </a:lnTo>
                  <a:lnTo>
                    <a:pt x="192" y="681"/>
                  </a:lnTo>
                  <a:lnTo>
                    <a:pt x="192" y="679"/>
                  </a:lnTo>
                  <a:lnTo>
                    <a:pt x="192" y="679"/>
                  </a:lnTo>
                  <a:lnTo>
                    <a:pt x="192" y="679"/>
                  </a:lnTo>
                  <a:lnTo>
                    <a:pt x="192" y="677"/>
                  </a:lnTo>
                  <a:lnTo>
                    <a:pt x="192" y="677"/>
                  </a:lnTo>
                  <a:lnTo>
                    <a:pt x="190" y="677"/>
                  </a:lnTo>
                  <a:lnTo>
                    <a:pt x="190" y="677"/>
                  </a:lnTo>
                  <a:lnTo>
                    <a:pt x="190" y="677"/>
                  </a:lnTo>
                  <a:lnTo>
                    <a:pt x="187" y="677"/>
                  </a:lnTo>
                  <a:lnTo>
                    <a:pt x="187" y="677"/>
                  </a:lnTo>
                  <a:lnTo>
                    <a:pt x="187" y="677"/>
                  </a:lnTo>
                  <a:lnTo>
                    <a:pt x="187" y="674"/>
                  </a:lnTo>
                  <a:lnTo>
                    <a:pt x="187" y="674"/>
                  </a:lnTo>
                  <a:lnTo>
                    <a:pt x="187" y="674"/>
                  </a:lnTo>
                  <a:lnTo>
                    <a:pt x="187" y="674"/>
                  </a:lnTo>
                  <a:lnTo>
                    <a:pt x="187" y="672"/>
                  </a:lnTo>
                  <a:lnTo>
                    <a:pt x="185" y="672"/>
                  </a:lnTo>
                  <a:lnTo>
                    <a:pt x="185" y="672"/>
                  </a:lnTo>
                  <a:lnTo>
                    <a:pt x="185" y="672"/>
                  </a:lnTo>
                  <a:lnTo>
                    <a:pt x="185" y="672"/>
                  </a:lnTo>
                  <a:lnTo>
                    <a:pt x="185" y="672"/>
                  </a:lnTo>
                  <a:lnTo>
                    <a:pt x="183" y="674"/>
                  </a:lnTo>
                  <a:lnTo>
                    <a:pt x="183" y="674"/>
                  </a:lnTo>
                  <a:lnTo>
                    <a:pt x="183" y="674"/>
                  </a:lnTo>
                  <a:lnTo>
                    <a:pt x="183" y="674"/>
                  </a:lnTo>
                  <a:lnTo>
                    <a:pt x="180" y="674"/>
                  </a:lnTo>
                  <a:lnTo>
                    <a:pt x="180" y="672"/>
                  </a:lnTo>
                  <a:lnTo>
                    <a:pt x="180" y="672"/>
                  </a:lnTo>
                  <a:lnTo>
                    <a:pt x="180" y="672"/>
                  </a:lnTo>
                  <a:lnTo>
                    <a:pt x="183" y="669"/>
                  </a:lnTo>
                  <a:lnTo>
                    <a:pt x="183" y="667"/>
                  </a:lnTo>
                  <a:lnTo>
                    <a:pt x="183" y="665"/>
                  </a:lnTo>
                  <a:lnTo>
                    <a:pt x="185" y="667"/>
                  </a:lnTo>
                  <a:lnTo>
                    <a:pt x="185" y="667"/>
                  </a:lnTo>
                  <a:lnTo>
                    <a:pt x="187" y="667"/>
                  </a:lnTo>
                  <a:lnTo>
                    <a:pt x="187" y="667"/>
                  </a:lnTo>
                  <a:lnTo>
                    <a:pt x="187" y="667"/>
                  </a:lnTo>
                  <a:lnTo>
                    <a:pt x="190" y="667"/>
                  </a:lnTo>
                  <a:lnTo>
                    <a:pt x="190" y="667"/>
                  </a:lnTo>
                  <a:lnTo>
                    <a:pt x="190" y="667"/>
                  </a:lnTo>
                  <a:lnTo>
                    <a:pt x="190" y="665"/>
                  </a:lnTo>
                  <a:lnTo>
                    <a:pt x="190" y="665"/>
                  </a:lnTo>
                  <a:lnTo>
                    <a:pt x="192" y="662"/>
                  </a:lnTo>
                  <a:lnTo>
                    <a:pt x="192" y="665"/>
                  </a:lnTo>
                  <a:lnTo>
                    <a:pt x="192" y="665"/>
                  </a:lnTo>
                  <a:lnTo>
                    <a:pt x="192" y="665"/>
                  </a:lnTo>
                  <a:lnTo>
                    <a:pt x="195" y="665"/>
                  </a:lnTo>
                  <a:lnTo>
                    <a:pt x="195" y="667"/>
                  </a:lnTo>
                  <a:lnTo>
                    <a:pt x="195" y="667"/>
                  </a:lnTo>
                  <a:lnTo>
                    <a:pt x="195" y="667"/>
                  </a:lnTo>
                  <a:lnTo>
                    <a:pt x="197" y="665"/>
                  </a:lnTo>
                  <a:lnTo>
                    <a:pt x="199" y="662"/>
                  </a:lnTo>
                  <a:lnTo>
                    <a:pt x="199" y="662"/>
                  </a:lnTo>
                  <a:lnTo>
                    <a:pt x="199" y="662"/>
                  </a:lnTo>
                  <a:lnTo>
                    <a:pt x="202" y="662"/>
                  </a:lnTo>
                  <a:lnTo>
                    <a:pt x="202" y="660"/>
                  </a:lnTo>
                  <a:lnTo>
                    <a:pt x="202" y="660"/>
                  </a:lnTo>
                  <a:lnTo>
                    <a:pt x="204" y="660"/>
                  </a:lnTo>
                  <a:lnTo>
                    <a:pt x="204" y="658"/>
                  </a:lnTo>
                  <a:lnTo>
                    <a:pt x="204" y="655"/>
                  </a:lnTo>
                  <a:lnTo>
                    <a:pt x="204" y="653"/>
                  </a:lnTo>
                  <a:lnTo>
                    <a:pt x="204" y="653"/>
                  </a:lnTo>
                  <a:lnTo>
                    <a:pt x="206" y="653"/>
                  </a:lnTo>
                  <a:lnTo>
                    <a:pt x="206" y="655"/>
                  </a:lnTo>
                  <a:lnTo>
                    <a:pt x="209" y="655"/>
                  </a:lnTo>
                  <a:lnTo>
                    <a:pt x="211" y="655"/>
                  </a:lnTo>
                  <a:lnTo>
                    <a:pt x="213" y="655"/>
                  </a:lnTo>
                  <a:lnTo>
                    <a:pt x="216" y="655"/>
                  </a:lnTo>
                  <a:lnTo>
                    <a:pt x="216" y="655"/>
                  </a:lnTo>
                  <a:lnTo>
                    <a:pt x="216" y="658"/>
                  </a:lnTo>
                  <a:lnTo>
                    <a:pt x="216" y="660"/>
                  </a:lnTo>
                  <a:lnTo>
                    <a:pt x="216" y="660"/>
                  </a:lnTo>
                  <a:lnTo>
                    <a:pt x="218" y="662"/>
                  </a:lnTo>
                  <a:lnTo>
                    <a:pt x="218" y="662"/>
                  </a:lnTo>
                  <a:lnTo>
                    <a:pt x="218" y="662"/>
                  </a:lnTo>
                  <a:lnTo>
                    <a:pt x="218" y="662"/>
                  </a:lnTo>
                  <a:lnTo>
                    <a:pt x="218" y="665"/>
                  </a:lnTo>
                  <a:lnTo>
                    <a:pt x="218" y="665"/>
                  </a:lnTo>
                  <a:lnTo>
                    <a:pt x="218" y="665"/>
                  </a:lnTo>
                  <a:lnTo>
                    <a:pt x="218" y="665"/>
                  </a:lnTo>
                  <a:lnTo>
                    <a:pt x="218" y="665"/>
                  </a:lnTo>
                  <a:lnTo>
                    <a:pt x="218" y="665"/>
                  </a:lnTo>
                  <a:lnTo>
                    <a:pt x="221" y="665"/>
                  </a:lnTo>
                  <a:lnTo>
                    <a:pt x="221" y="665"/>
                  </a:lnTo>
                  <a:lnTo>
                    <a:pt x="223" y="665"/>
                  </a:lnTo>
                  <a:lnTo>
                    <a:pt x="225" y="660"/>
                  </a:lnTo>
                  <a:lnTo>
                    <a:pt x="228" y="660"/>
                  </a:lnTo>
                  <a:lnTo>
                    <a:pt x="228" y="660"/>
                  </a:lnTo>
                  <a:lnTo>
                    <a:pt x="228" y="660"/>
                  </a:lnTo>
                  <a:lnTo>
                    <a:pt x="230" y="660"/>
                  </a:lnTo>
                  <a:lnTo>
                    <a:pt x="232" y="658"/>
                  </a:lnTo>
                  <a:lnTo>
                    <a:pt x="232" y="658"/>
                  </a:lnTo>
                  <a:lnTo>
                    <a:pt x="232" y="655"/>
                  </a:lnTo>
                  <a:lnTo>
                    <a:pt x="230" y="653"/>
                  </a:lnTo>
                  <a:lnTo>
                    <a:pt x="230" y="651"/>
                  </a:lnTo>
                  <a:lnTo>
                    <a:pt x="232" y="651"/>
                  </a:lnTo>
                  <a:lnTo>
                    <a:pt x="232" y="651"/>
                  </a:lnTo>
                  <a:lnTo>
                    <a:pt x="232" y="651"/>
                  </a:lnTo>
                  <a:lnTo>
                    <a:pt x="235" y="646"/>
                  </a:lnTo>
                  <a:lnTo>
                    <a:pt x="235" y="646"/>
                  </a:lnTo>
                  <a:lnTo>
                    <a:pt x="235" y="646"/>
                  </a:lnTo>
                  <a:lnTo>
                    <a:pt x="237" y="646"/>
                  </a:lnTo>
                  <a:lnTo>
                    <a:pt x="237" y="646"/>
                  </a:lnTo>
                  <a:lnTo>
                    <a:pt x="237" y="646"/>
                  </a:lnTo>
                  <a:lnTo>
                    <a:pt x="239" y="643"/>
                  </a:lnTo>
                  <a:lnTo>
                    <a:pt x="239" y="643"/>
                  </a:lnTo>
                  <a:lnTo>
                    <a:pt x="239" y="643"/>
                  </a:lnTo>
                  <a:lnTo>
                    <a:pt x="239" y="641"/>
                  </a:lnTo>
                  <a:lnTo>
                    <a:pt x="242" y="641"/>
                  </a:lnTo>
                  <a:lnTo>
                    <a:pt x="244" y="641"/>
                  </a:lnTo>
                  <a:lnTo>
                    <a:pt x="247" y="639"/>
                  </a:lnTo>
                  <a:lnTo>
                    <a:pt x="247" y="639"/>
                  </a:lnTo>
                  <a:lnTo>
                    <a:pt x="247" y="639"/>
                  </a:lnTo>
                  <a:lnTo>
                    <a:pt x="249" y="639"/>
                  </a:lnTo>
                  <a:lnTo>
                    <a:pt x="251" y="641"/>
                  </a:lnTo>
                  <a:lnTo>
                    <a:pt x="254" y="641"/>
                  </a:lnTo>
                  <a:lnTo>
                    <a:pt x="254" y="641"/>
                  </a:lnTo>
                  <a:lnTo>
                    <a:pt x="254" y="639"/>
                  </a:lnTo>
                  <a:lnTo>
                    <a:pt x="254" y="639"/>
                  </a:lnTo>
                  <a:lnTo>
                    <a:pt x="254" y="639"/>
                  </a:lnTo>
                  <a:lnTo>
                    <a:pt x="254" y="639"/>
                  </a:lnTo>
                  <a:lnTo>
                    <a:pt x="254" y="634"/>
                  </a:lnTo>
                  <a:lnTo>
                    <a:pt x="254" y="632"/>
                  </a:lnTo>
                  <a:lnTo>
                    <a:pt x="254" y="632"/>
                  </a:lnTo>
                  <a:lnTo>
                    <a:pt x="251" y="629"/>
                  </a:lnTo>
                  <a:lnTo>
                    <a:pt x="251" y="629"/>
                  </a:lnTo>
                  <a:lnTo>
                    <a:pt x="251" y="629"/>
                  </a:lnTo>
                  <a:lnTo>
                    <a:pt x="251" y="627"/>
                  </a:lnTo>
                  <a:lnTo>
                    <a:pt x="254" y="627"/>
                  </a:lnTo>
                  <a:lnTo>
                    <a:pt x="258" y="627"/>
                  </a:lnTo>
                  <a:lnTo>
                    <a:pt x="261" y="624"/>
                  </a:lnTo>
                  <a:lnTo>
                    <a:pt x="261" y="624"/>
                  </a:lnTo>
                  <a:lnTo>
                    <a:pt x="261" y="624"/>
                  </a:lnTo>
                  <a:lnTo>
                    <a:pt x="263" y="622"/>
                  </a:lnTo>
                  <a:lnTo>
                    <a:pt x="263" y="622"/>
                  </a:lnTo>
                  <a:lnTo>
                    <a:pt x="263" y="620"/>
                  </a:lnTo>
                  <a:lnTo>
                    <a:pt x="266" y="617"/>
                  </a:lnTo>
                  <a:lnTo>
                    <a:pt x="266" y="617"/>
                  </a:lnTo>
                  <a:lnTo>
                    <a:pt x="266" y="617"/>
                  </a:lnTo>
                  <a:lnTo>
                    <a:pt x="270" y="617"/>
                  </a:lnTo>
                  <a:lnTo>
                    <a:pt x="275" y="617"/>
                  </a:lnTo>
                  <a:lnTo>
                    <a:pt x="275" y="617"/>
                  </a:lnTo>
                  <a:lnTo>
                    <a:pt x="275" y="617"/>
                  </a:lnTo>
                  <a:lnTo>
                    <a:pt x="277" y="617"/>
                  </a:lnTo>
                  <a:lnTo>
                    <a:pt x="277" y="620"/>
                  </a:lnTo>
                  <a:lnTo>
                    <a:pt x="277" y="620"/>
                  </a:lnTo>
                  <a:lnTo>
                    <a:pt x="277" y="622"/>
                  </a:lnTo>
                  <a:lnTo>
                    <a:pt x="280" y="622"/>
                  </a:lnTo>
                  <a:lnTo>
                    <a:pt x="282" y="622"/>
                  </a:lnTo>
                  <a:lnTo>
                    <a:pt x="282" y="624"/>
                  </a:lnTo>
                  <a:lnTo>
                    <a:pt x="282" y="624"/>
                  </a:lnTo>
                  <a:lnTo>
                    <a:pt x="284" y="624"/>
                  </a:lnTo>
                  <a:lnTo>
                    <a:pt x="284" y="627"/>
                  </a:lnTo>
                  <a:lnTo>
                    <a:pt x="287" y="627"/>
                  </a:lnTo>
                  <a:lnTo>
                    <a:pt x="287" y="627"/>
                  </a:lnTo>
                  <a:lnTo>
                    <a:pt x="289" y="627"/>
                  </a:lnTo>
                  <a:lnTo>
                    <a:pt x="292" y="627"/>
                  </a:lnTo>
                  <a:lnTo>
                    <a:pt x="299" y="622"/>
                  </a:lnTo>
                  <a:lnTo>
                    <a:pt x="299" y="622"/>
                  </a:lnTo>
                  <a:lnTo>
                    <a:pt x="299" y="620"/>
                  </a:lnTo>
                  <a:lnTo>
                    <a:pt x="299" y="617"/>
                  </a:lnTo>
                  <a:lnTo>
                    <a:pt x="299" y="617"/>
                  </a:lnTo>
                  <a:lnTo>
                    <a:pt x="299" y="617"/>
                  </a:lnTo>
                  <a:lnTo>
                    <a:pt x="306" y="615"/>
                  </a:lnTo>
                  <a:lnTo>
                    <a:pt x="308" y="615"/>
                  </a:lnTo>
                  <a:lnTo>
                    <a:pt x="308" y="615"/>
                  </a:lnTo>
                  <a:lnTo>
                    <a:pt x="311" y="613"/>
                  </a:lnTo>
                  <a:lnTo>
                    <a:pt x="313" y="613"/>
                  </a:lnTo>
                  <a:lnTo>
                    <a:pt x="318" y="613"/>
                  </a:lnTo>
                  <a:lnTo>
                    <a:pt x="320" y="613"/>
                  </a:lnTo>
                  <a:lnTo>
                    <a:pt x="320" y="615"/>
                  </a:lnTo>
                  <a:lnTo>
                    <a:pt x="320" y="615"/>
                  </a:lnTo>
                  <a:lnTo>
                    <a:pt x="322" y="615"/>
                  </a:lnTo>
                  <a:lnTo>
                    <a:pt x="322" y="615"/>
                  </a:lnTo>
                  <a:lnTo>
                    <a:pt x="325" y="615"/>
                  </a:lnTo>
                  <a:lnTo>
                    <a:pt x="327" y="615"/>
                  </a:lnTo>
                  <a:lnTo>
                    <a:pt x="329" y="613"/>
                  </a:lnTo>
                  <a:lnTo>
                    <a:pt x="329" y="613"/>
                  </a:lnTo>
                  <a:lnTo>
                    <a:pt x="332" y="613"/>
                  </a:lnTo>
                  <a:lnTo>
                    <a:pt x="332" y="610"/>
                  </a:lnTo>
                  <a:lnTo>
                    <a:pt x="332" y="610"/>
                  </a:lnTo>
                  <a:lnTo>
                    <a:pt x="334" y="610"/>
                  </a:lnTo>
                  <a:lnTo>
                    <a:pt x="334" y="610"/>
                  </a:lnTo>
                  <a:lnTo>
                    <a:pt x="337" y="613"/>
                  </a:lnTo>
                  <a:lnTo>
                    <a:pt x="339" y="615"/>
                  </a:lnTo>
                  <a:lnTo>
                    <a:pt x="341" y="615"/>
                  </a:lnTo>
                  <a:lnTo>
                    <a:pt x="341" y="615"/>
                  </a:lnTo>
                  <a:lnTo>
                    <a:pt x="344" y="613"/>
                  </a:lnTo>
                  <a:lnTo>
                    <a:pt x="344" y="613"/>
                  </a:lnTo>
                  <a:lnTo>
                    <a:pt x="344" y="613"/>
                  </a:lnTo>
                  <a:lnTo>
                    <a:pt x="344" y="610"/>
                  </a:lnTo>
                  <a:lnTo>
                    <a:pt x="344" y="610"/>
                  </a:lnTo>
                  <a:lnTo>
                    <a:pt x="344" y="608"/>
                  </a:lnTo>
                  <a:lnTo>
                    <a:pt x="341" y="606"/>
                  </a:lnTo>
                  <a:lnTo>
                    <a:pt x="341" y="606"/>
                  </a:lnTo>
                  <a:lnTo>
                    <a:pt x="341" y="603"/>
                  </a:lnTo>
                  <a:lnTo>
                    <a:pt x="341" y="603"/>
                  </a:lnTo>
                  <a:lnTo>
                    <a:pt x="344" y="603"/>
                  </a:lnTo>
                  <a:lnTo>
                    <a:pt x="344" y="601"/>
                  </a:lnTo>
                  <a:lnTo>
                    <a:pt x="344" y="601"/>
                  </a:lnTo>
                  <a:lnTo>
                    <a:pt x="344" y="598"/>
                  </a:lnTo>
                  <a:lnTo>
                    <a:pt x="344" y="596"/>
                  </a:lnTo>
                  <a:lnTo>
                    <a:pt x="341" y="596"/>
                  </a:lnTo>
                  <a:lnTo>
                    <a:pt x="341" y="594"/>
                  </a:lnTo>
                  <a:lnTo>
                    <a:pt x="339" y="594"/>
                  </a:lnTo>
                  <a:lnTo>
                    <a:pt x="339" y="591"/>
                  </a:lnTo>
                  <a:lnTo>
                    <a:pt x="339" y="589"/>
                  </a:lnTo>
                  <a:lnTo>
                    <a:pt x="339" y="589"/>
                  </a:lnTo>
                  <a:lnTo>
                    <a:pt x="341" y="587"/>
                  </a:lnTo>
                  <a:lnTo>
                    <a:pt x="341" y="587"/>
                  </a:lnTo>
                  <a:lnTo>
                    <a:pt x="341" y="584"/>
                  </a:lnTo>
                  <a:lnTo>
                    <a:pt x="341" y="584"/>
                  </a:lnTo>
                  <a:lnTo>
                    <a:pt x="341" y="582"/>
                  </a:lnTo>
                  <a:lnTo>
                    <a:pt x="341" y="579"/>
                  </a:lnTo>
                  <a:lnTo>
                    <a:pt x="339" y="579"/>
                  </a:lnTo>
                  <a:lnTo>
                    <a:pt x="339" y="577"/>
                  </a:lnTo>
                  <a:lnTo>
                    <a:pt x="337" y="577"/>
                  </a:lnTo>
                  <a:lnTo>
                    <a:pt x="337" y="577"/>
                  </a:lnTo>
                  <a:lnTo>
                    <a:pt x="337" y="575"/>
                  </a:lnTo>
                  <a:lnTo>
                    <a:pt x="337" y="572"/>
                  </a:lnTo>
                  <a:lnTo>
                    <a:pt x="334" y="572"/>
                  </a:lnTo>
                  <a:lnTo>
                    <a:pt x="334" y="568"/>
                  </a:lnTo>
                  <a:lnTo>
                    <a:pt x="334" y="565"/>
                  </a:lnTo>
                  <a:lnTo>
                    <a:pt x="334" y="563"/>
                  </a:lnTo>
                  <a:lnTo>
                    <a:pt x="337" y="563"/>
                  </a:lnTo>
                  <a:lnTo>
                    <a:pt x="337" y="561"/>
                  </a:lnTo>
                  <a:lnTo>
                    <a:pt x="337" y="561"/>
                  </a:lnTo>
                  <a:lnTo>
                    <a:pt x="339" y="556"/>
                  </a:lnTo>
                  <a:lnTo>
                    <a:pt x="339" y="556"/>
                  </a:lnTo>
                  <a:lnTo>
                    <a:pt x="341" y="556"/>
                  </a:lnTo>
                  <a:lnTo>
                    <a:pt x="341" y="553"/>
                  </a:lnTo>
                  <a:lnTo>
                    <a:pt x="344" y="553"/>
                  </a:lnTo>
                  <a:lnTo>
                    <a:pt x="344" y="553"/>
                  </a:lnTo>
                  <a:lnTo>
                    <a:pt x="346" y="556"/>
                  </a:lnTo>
                  <a:lnTo>
                    <a:pt x="346" y="558"/>
                  </a:lnTo>
                  <a:lnTo>
                    <a:pt x="348" y="561"/>
                  </a:lnTo>
                  <a:lnTo>
                    <a:pt x="351" y="561"/>
                  </a:lnTo>
                  <a:lnTo>
                    <a:pt x="353" y="561"/>
                  </a:lnTo>
                  <a:lnTo>
                    <a:pt x="355" y="561"/>
                  </a:lnTo>
                  <a:lnTo>
                    <a:pt x="355" y="563"/>
                  </a:lnTo>
                  <a:lnTo>
                    <a:pt x="358" y="563"/>
                  </a:lnTo>
                  <a:lnTo>
                    <a:pt x="358" y="565"/>
                  </a:lnTo>
                  <a:lnTo>
                    <a:pt x="358" y="565"/>
                  </a:lnTo>
                  <a:lnTo>
                    <a:pt x="360" y="565"/>
                  </a:lnTo>
                  <a:lnTo>
                    <a:pt x="363" y="565"/>
                  </a:lnTo>
                  <a:lnTo>
                    <a:pt x="363" y="563"/>
                  </a:lnTo>
                  <a:lnTo>
                    <a:pt x="365" y="561"/>
                  </a:lnTo>
                  <a:lnTo>
                    <a:pt x="367" y="563"/>
                  </a:lnTo>
                  <a:lnTo>
                    <a:pt x="370" y="561"/>
                  </a:lnTo>
                  <a:lnTo>
                    <a:pt x="370" y="563"/>
                  </a:lnTo>
                  <a:lnTo>
                    <a:pt x="372" y="563"/>
                  </a:lnTo>
                  <a:lnTo>
                    <a:pt x="372" y="565"/>
                  </a:lnTo>
                  <a:lnTo>
                    <a:pt x="372" y="568"/>
                  </a:lnTo>
                  <a:lnTo>
                    <a:pt x="372" y="570"/>
                  </a:lnTo>
                  <a:lnTo>
                    <a:pt x="374" y="570"/>
                  </a:lnTo>
                  <a:lnTo>
                    <a:pt x="374" y="570"/>
                  </a:lnTo>
                  <a:lnTo>
                    <a:pt x="377" y="572"/>
                  </a:lnTo>
                  <a:lnTo>
                    <a:pt x="377" y="572"/>
                  </a:lnTo>
                  <a:lnTo>
                    <a:pt x="379" y="570"/>
                  </a:lnTo>
                  <a:lnTo>
                    <a:pt x="379" y="570"/>
                  </a:lnTo>
                  <a:lnTo>
                    <a:pt x="384" y="570"/>
                  </a:lnTo>
                  <a:lnTo>
                    <a:pt x="386" y="570"/>
                  </a:lnTo>
                  <a:lnTo>
                    <a:pt x="386" y="570"/>
                  </a:lnTo>
                  <a:lnTo>
                    <a:pt x="389" y="570"/>
                  </a:lnTo>
                  <a:lnTo>
                    <a:pt x="389" y="570"/>
                  </a:lnTo>
                  <a:lnTo>
                    <a:pt x="391" y="568"/>
                  </a:lnTo>
                  <a:lnTo>
                    <a:pt x="396" y="565"/>
                  </a:lnTo>
                  <a:lnTo>
                    <a:pt x="398" y="565"/>
                  </a:lnTo>
                  <a:lnTo>
                    <a:pt x="398" y="565"/>
                  </a:lnTo>
                  <a:lnTo>
                    <a:pt x="400" y="568"/>
                  </a:lnTo>
                  <a:lnTo>
                    <a:pt x="403" y="568"/>
                  </a:lnTo>
                  <a:lnTo>
                    <a:pt x="403" y="565"/>
                  </a:lnTo>
                  <a:lnTo>
                    <a:pt x="405" y="565"/>
                  </a:lnTo>
                  <a:lnTo>
                    <a:pt x="408" y="565"/>
                  </a:lnTo>
                  <a:lnTo>
                    <a:pt x="408" y="565"/>
                  </a:lnTo>
                  <a:lnTo>
                    <a:pt x="410" y="565"/>
                  </a:lnTo>
                  <a:lnTo>
                    <a:pt x="410" y="565"/>
                  </a:lnTo>
                  <a:lnTo>
                    <a:pt x="412" y="568"/>
                  </a:lnTo>
                  <a:lnTo>
                    <a:pt x="415" y="568"/>
                  </a:lnTo>
                  <a:lnTo>
                    <a:pt x="415" y="568"/>
                  </a:lnTo>
                  <a:lnTo>
                    <a:pt x="417" y="568"/>
                  </a:lnTo>
                  <a:lnTo>
                    <a:pt x="419" y="568"/>
                  </a:lnTo>
                  <a:lnTo>
                    <a:pt x="422" y="570"/>
                  </a:lnTo>
                  <a:lnTo>
                    <a:pt x="424" y="570"/>
                  </a:lnTo>
                  <a:lnTo>
                    <a:pt x="424" y="568"/>
                  </a:lnTo>
                  <a:lnTo>
                    <a:pt x="426" y="568"/>
                  </a:lnTo>
                  <a:lnTo>
                    <a:pt x="429" y="565"/>
                  </a:lnTo>
                  <a:lnTo>
                    <a:pt x="429" y="565"/>
                  </a:lnTo>
                  <a:lnTo>
                    <a:pt x="426" y="563"/>
                  </a:lnTo>
                  <a:lnTo>
                    <a:pt x="424" y="561"/>
                  </a:lnTo>
                  <a:lnTo>
                    <a:pt x="424" y="561"/>
                  </a:lnTo>
                  <a:lnTo>
                    <a:pt x="424" y="558"/>
                  </a:lnTo>
                  <a:lnTo>
                    <a:pt x="422" y="556"/>
                  </a:lnTo>
                  <a:lnTo>
                    <a:pt x="422" y="556"/>
                  </a:lnTo>
                  <a:lnTo>
                    <a:pt x="422" y="553"/>
                  </a:lnTo>
                  <a:lnTo>
                    <a:pt x="422" y="553"/>
                  </a:lnTo>
                  <a:lnTo>
                    <a:pt x="422" y="551"/>
                  </a:lnTo>
                  <a:lnTo>
                    <a:pt x="424" y="551"/>
                  </a:lnTo>
                  <a:lnTo>
                    <a:pt x="424" y="549"/>
                  </a:lnTo>
                  <a:lnTo>
                    <a:pt x="424" y="549"/>
                  </a:lnTo>
                  <a:lnTo>
                    <a:pt x="422" y="546"/>
                  </a:lnTo>
                  <a:lnTo>
                    <a:pt x="422" y="546"/>
                  </a:lnTo>
                  <a:lnTo>
                    <a:pt x="424" y="544"/>
                  </a:lnTo>
                  <a:lnTo>
                    <a:pt x="424" y="544"/>
                  </a:lnTo>
                  <a:lnTo>
                    <a:pt x="424" y="544"/>
                  </a:lnTo>
                  <a:lnTo>
                    <a:pt x="422" y="542"/>
                  </a:lnTo>
                  <a:lnTo>
                    <a:pt x="422" y="539"/>
                  </a:lnTo>
                  <a:lnTo>
                    <a:pt x="419" y="539"/>
                  </a:lnTo>
                  <a:lnTo>
                    <a:pt x="419" y="539"/>
                  </a:lnTo>
                  <a:lnTo>
                    <a:pt x="422" y="537"/>
                  </a:lnTo>
                  <a:lnTo>
                    <a:pt x="429" y="535"/>
                  </a:lnTo>
                  <a:lnTo>
                    <a:pt x="431" y="532"/>
                  </a:lnTo>
                  <a:lnTo>
                    <a:pt x="431" y="532"/>
                  </a:lnTo>
                  <a:lnTo>
                    <a:pt x="431" y="530"/>
                  </a:lnTo>
                  <a:lnTo>
                    <a:pt x="434" y="530"/>
                  </a:lnTo>
                  <a:lnTo>
                    <a:pt x="434" y="530"/>
                  </a:lnTo>
                  <a:lnTo>
                    <a:pt x="436" y="527"/>
                  </a:lnTo>
                  <a:lnTo>
                    <a:pt x="438" y="527"/>
                  </a:lnTo>
                  <a:lnTo>
                    <a:pt x="438" y="527"/>
                  </a:lnTo>
                  <a:lnTo>
                    <a:pt x="438" y="525"/>
                  </a:lnTo>
                  <a:lnTo>
                    <a:pt x="438" y="525"/>
                  </a:lnTo>
                  <a:lnTo>
                    <a:pt x="438" y="525"/>
                  </a:lnTo>
                  <a:lnTo>
                    <a:pt x="438" y="523"/>
                  </a:lnTo>
                  <a:lnTo>
                    <a:pt x="438" y="523"/>
                  </a:lnTo>
                  <a:lnTo>
                    <a:pt x="441" y="523"/>
                  </a:lnTo>
                  <a:lnTo>
                    <a:pt x="441" y="523"/>
                  </a:lnTo>
                  <a:lnTo>
                    <a:pt x="443" y="520"/>
                  </a:lnTo>
                  <a:lnTo>
                    <a:pt x="443" y="520"/>
                  </a:lnTo>
                  <a:lnTo>
                    <a:pt x="443" y="518"/>
                  </a:lnTo>
                  <a:lnTo>
                    <a:pt x="445" y="518"/>
                  </a:lnTo>
                  <a:lnTo>
                    <a:pt x="445" y="518"/>
                  </a:lnTo>
                  <a:lnTo>
                    <a:pt x="448" y="520"/>
                  </a:lnTo>
                  <a:lnTo>
                    <a:pt x="450" y="520"/>
                  </a:lnTo>
                  <a:lnTo>
                    <a:pt x="453" y="518"/>
                  </a:lnTo>
                  <a:lnTo>
                    <a:pt x="453" y="518"/>
                  </a:lnTo>
                  <a:lnTo>
                    <a:pt x="453" y="520"/>
                  </a:lnTo>
                  <a:lnTo>
                    <a:pt x="455" y="523"/>
                  </a:lnTo>
                  <a:lnTo>
                    <a:pt x="457" y="523"/>
                  </a:lnTo>
                  <a:lnTo>
                    <a:pt x="457" y="523"/>
                  </a:lnTo>
                  <a:lnTo>
                    <a:pt x="460" y="525"/>
                  </a:lnTo>
                  <a:lnTo>
                    <a:pt x="462" y="527"/>
                  </a:lnTo>
                  <a:lnTo>
                    <a:pt x="464" y="520"/>
                  </a:lnTo>
                  <a:lnTo>
                    <a:pt x="464" y="518"/>
                  </a:lnTo>
                  <a:lnTo>
                    <a:pt x="464" y="516"/>
                  </a:lnTo>
                  <a:lnTo>
                    <a:pt x="467" y="516"/>
                  </a:lnTo>
                  <a:lnTo>
                    <a:pt x="469" y="513"/>
                  </a:lnTo>
                  <a:lnTo>
                    <a:pt x="469" y="513"/>
                  </a:lnTo>
                  <a:lnTo>
                    <a:pt x="471" y="513"/>
                  </a:lnTo>
                  <a:lnTo>
                    <a:pt x="471" y="513"/>
                  </a:lnTo>
                  <a:lnTo>
                    <a:pt x="471" y="511"/>
                  </a:lnTo>
                  <a:lnTo>
                    <a:pt x="471" y="508"/>
                  </a:lnTo>
                  <a:lnTo>
                    <a:pt x="469" y="506"/>
                  </a:lnTo>
                  <a:lnTo>
                    <a:pt x="469" y="504"/>
                  </a:lnTo>
                  <a:lnTo>
                    <a:pt x="471" y="504"/>
                  </a:lnTo>
                  <a:lnTo>
                    <a:pt x="471" y="504"/>
                  </a:lnTo>
                  <a:lnTo>
                    <a:pt x="474" y="504"/>
                  </a:lnTo>
                  <a:lnTo>
                    <a:pt x="479" y="506"/>
                  </a:lnTo>
                  <a:lnTo>
                    <a:pt x="481" y="506"/>
                  </a:lnTo>
                  <a:lnTo>
                    <a:pt x="483" y="504"/>
                  </a:lnTo>
                  <a:lnTo>
                    <a:pt x="483" y="504"/>
                  </a:lnTo>
                  <a:lnTo>
                    <a:pt x="486" y="499"/>
                  </a:lnTo>
                  <a:lnTo>
                    <a:pt x="486" y="497"/>
                  </a:lnTo>
                  <a:lnTo>
                    <a:pt x="486" y="494"/>
                  </a:lnTo>
                  <a:lnTo>
                    <a:pt x="486" y="492"/>
                  </a:lnTo>
                  <a:lnTo>
                    <a:pt x="486" y="490"/>
                  </a:lnTo>
                  <a:lnTo>
                    <a:pt x="486" y="487"/>
                  </a:lnTo>
                  <a:lnTo>
                    <a:pt x="488" y="482"/>
                  </a:lnTo>
                  <a:lnTo>
                    <a:pt x="488" y="480"/>
                  </a:lnTo>
                  <a:lnTo>
                    <a:pt x="488" y="478"/>
                  </a:lnTo>
                  <a:lnTo>
                    <a:pt x="488" y="473"/>
                  </a:lnTo>
                  <a:lnTo>
                    <a:pt x="488" y="473"/>
                  </a:lnTo>
                  <a:lnTo>
                    <a:pt x="490" y="471"/>
                  </a:lnTo>
                  <a:lnTo>
                    <a:pt x="493" y="468"/>
                  </a:lnTo>
                  <a:lnTo>
                    <a:pt x="495" y="468"/>
                  </a:lnTo>
                  <a:lnTo>
                    <a:pt x="500" y="471"/>
                  </a:lnTo>
                  <a:lnTo>
                    <a:pt x="500" y="471"/>
                  </a:lnTo>
                  <a:lnTo>
                    <a:pt x="500" y="468"/>
                  </a:lnTo>
                  <a:lnTo>
                    <a:pt x="502" y="468"/>
                  </a:lnTo>
                  <a:lnTo>
                    <a:pt x="505" y="468"/>
                  </a:lnTo>
                  <a:lnTo>
                    <a:pt x="505" y="468"/>
                  </a:lnTo>
                  <a:lnTo>
                    <a:pt x="507" y="468"/>
                  </a:lnTo>
                  <a:lnTo>
                    <a:pt x="509" y="468"/>
                  </a:lnTo>
                  <a:lnTo>
                    <a:pt x="509" y="468"/>
                  </a:lnTo>
                  <a:lnTo>
                    <a:pt x="509" y="466"/>
                  </a:lnTo>
                  <a:lnTo>
                    <a:pt x="509" y="464"/>
                  </a:lnTo>
                  <a:lnTo>
                    <a:pt x="509" y="464"/>
                  </a:lnTo>
                  <a:lnTo>
                    <a:pt x="512" y="461"/>
                  </a:lnTo>
                  <a:lnTo>
                    <a:pt x="512" y="461"/>
                  </a:lnTo>
                  <a:lnTo>
                    <a:pt x="519" y="456"/>
                  </a:lnTo>
                  <a:lnTo>
                    <a:pt x="524" y="454"/>
                  </a:lnTo>
                  <a:lnTo>
                    <a:pt x="524" y="454"/>
                  </a:lnTo>
                  <a:lnTo>
                    <a:pt x="524" y="454"/>
                  </a:lnTo>
                  <a:lnTo>
                    <a:pt x="526" y="452"/>
                  </a:lnTo>
                  <a:lnTo>
                    <a:pt x="526" y="452"/>
                  </a:lnTo>
                  <a:lnTo>
                    <a:pt x="526" y="449"/>
                  </a:lnTo>
                  <a:lnTo>
                    <a:pt x="526" y="445"/>
                  </a:lnTo>
                  <a:lnTo>
                    <a:pt x="526" y="442"/>
                  </a:lnTo>
                  <a:lnTo>
                    <a:pt x="526" y="442"/>
                  </a:lnTo>
                  <a:lnTo>
                    <a:pt x="531" y="437"/>
                  </a:lnTo>
                  <a:lnTo>
                    <a:pt x="531" y="435"/>
                  </a:lnTo>
                  <a:lnTo>
                    <a:pt x="533" y="435"/>
                  </a:lnTo>
                  <a:lnTo>
                    <a:pt x="533" y="435"/>
                  </a:lnTo>
                  <a:lnTo>
                    <a:pt x="535" y="435"/>
                  </a:lnTo>
                  <a:lnTo>
                    <a:pt x="535" y="437"/>
                  </a:lnTo>
                  <a:lnTo>
                    <a:pt x="538" y="437"/>
                  </a:lnTo>
                  <a:lnTo>
                    <a:pt x="538" y="440"/>
                  </a:lnTo>
                  <a:lnTo>
                    <a:pt x="538" y="440"/>
                  </a:lnTo>
                  <a:lnTo>
                    <a:pt x="538" y="447"/>
                  </a:lnTo>
                  <a:lnTo>
                    <a:pt x="538" y="447"/>
                  </a:lnTo>
                  <a:lnTo>
                    <a:pt x="540" y="449"/>
                  </a:lnTo>
                  <a:lnTo>
                    <a:pt x="540" y="449"/>
                  </a:lnTo>
                  <a:lnTo>
                    <a:pt x="542" y="449"/>
                  </a:lnTo>
                  <a:lnTo>
                    <a:pt x="545" y="452"/>
                  </a:lnTo>
                  <a:lnTo>
                    <a:pt x="547" y="452"/>
                  </a:lnTo>
                  <a:lnTo>
                    <a:pt x="547" y="454"/>
                  </a:lnTo>
                  <a:lnTo>
                    <a:pt x="550" y="456"/>
                  </a:lnTo>
                  <a:lnTo>
                    <a:pt x="550" y="456"/>
                  </a:lnTo>
                  <a:lnTo>
                    <a:pt x="550" y="456"/>
                  </a:lnTo>
                  <a:lnTo>
                    <a:pt x="550" y="456"/>
                  </a:lnTo>
                  <a:lnTo>
                    <a:pt x="552" y="456"/>
                  </a:lnTo>
                  <a:lnTo>
                    <a:pt x="554" y="456"/>
                  </a:lnTo>
                  <a:lnTo>
                    <a:pt x="557" y="454"/>
                  </a:lnTo>
                  <a:lnTo>
                    <a:pt x="557" y="454"/>
                  </a:lnTo>
                  <a:lnTo>
                    <a:pt x="557" y="454"/>
                  </a:lnTo>
                  <a:lnTo>
                    <a:pt x="561" y="454"/>
                  </a:lnTo>
                  <a:lnTo>
                    <a:pt x="564" y="452"/>
                  </a:lnTo>
                  <a:lnTo>
                    <a:pt x="564" y="449"/>
                  </a:lnTo>
                  <a:lnTo>
                    <a:pt x="564" y="449"/>
                  </a:lnTo>
                  <a:lnTo>
                    <a:pt x="561" y="449"/>
                  </a:lnTo>
                  <a:lnTo>
                    <a:pt x="557" y="445"/>
                  </a:lnTo>
                  <a:lnTo>
                    <a:pt x="557" y="445"/>
                  </a:lnTo>
                  <a:lnTo>
                    <a:pt x="557" y="445"/>
                  </a:lnTo>
                  <a:lnTo>
                    <a:pt x="559" y="442"/>
                  </a:lnTo>
                  <a:lnTo>
                    <a:pt x="559" y="442"/>
                  </a:lnTo>
                  <a:lnTo>
                    <a:pt x="561" y="440"/>
                  </a:lnTo>
                  <a:lnTo>
                    <a:pt x="561" y="440"/>
                  </a:lnTo>
                  <a:lnTo>
                    <a:pt x="561" y="437"/>
                  </a:lnTo>
                  <a:lnTo>
                    <a:pt x="561" y="435"/>
                  </a:lnTo>
                  <a:lnTo>
                    <a:pt x="561" y="435"/>
                  </a:lnTo>
                  <a:lnTo>
                    <a:pt x="564" y="433"/>
                  </a:lnTo>
                  <a:lnTo>
                    <a:pt x="564" y="433"/>
                  </a:lnTo>
                  <a:lnTo>
                    <a:pt x="564" y="433"/>
                  </a:lnTo>
                  <a:lnTo>
                    <a:pt x="564" y="430"/>
                  </a:lnTo>
                  <a:lnTo>
                    <a:pt x="564" y="430"/>
                  </a:lnTo>
                  <a:lnTo>
                    <a:pt x="566" y="428"/>
                  </a:lnTo>
                  <a:lnTo>
                    <a:pt x="566" y="428"/>
                  </a:lnTo>
                  <a:lnTo>
                    <a:pt x="566" y="426"/>
                  </a:lnTo>
                  <a:lnTo>
                    <a:pt x="566" y="426"/>
                  </a:lnTo>
                  <a:lnTo>
                    <a:pt x="569" y="423"/>
                  </a:lnTo>
                  <a:lnTo>
                    <a:pt x="569" y="423"/>
                  </a:lnTo>
                  <a:lnTo>
                    <a:pt x="571" y="423"/>
                  </a:lnTo>
                  <a:lnTo>
                    <a:pt x="576" y="423"/>
                  </a:lnTo>
                  <a:lnTo>
                    <a:pt x="576" y="423"/>
                  </a:lnTo>
                  <a:lnTo>
                    <a:pt x="578" y="423"/>
                  </a:lnTo>
                  <a:lnTo>
                    <a:pt x="578" y="421"/>
                  </a:lnTo>
                  <a:lnTo>
                    <a:pt x="578" y="421"/>
                  </a:lnTo>
                  <a:lnTo>
                    <a:pt x="580" y="419"/>
                  </a:lnTo>
                  <a:lnTo>
                    <a:pt x="580" y="416"/>
                  </a:lnTo>
                  <a:lnTo>
                    <a:pt x="580" y="414"/>
                  </a:lnTo>
                  <a:lnTo>
                    <a:pt x="580" y="411"/>
                  </a:lnTo>
                  <a:lnTo>
                    <a:pt x="580" y="411"/>
                  </a:lnTo>
                  <a:lnTo>
                    <a:pt x="580" y="411"/>
                  </a:lnTo>
                  <a:lnTo>
                    <a:pt x="580" y="409"/>
                  </a:lnTo>
                  <a:lnTo>
                    <a:pt x="580" y="407"/>
                  </a:lnTo>
                  <a:lnTo>
                    <a:pt x="583" y="407"/>
                  </a:lnTo>
                  <a:lnTo>
                    <a:pt x="583" y="407"/>
                  </a:lnTo>
                  <a:lnTo>
                    <a:pt x="585" y="407"/>
                  </a:lnTo>
                  <a:lnTo>
                    <a:pt x="587" y="407"/>
                  </a:lnTo>
                  <a:lnTo>
                    <a:pt x="587" y="407"/>
                  </a:lnTo>
                  <a:lnTo>
                    <a:pt x="590" y="407"/>
                  </a:lnTo>
                  <a:lnTo>
                    <a:pt x="590" y="404"/>
                  </a:lnTo>
                  <a:lnTo>
                    <a:pt x="592" y="397"/>
                  </a:lnTo>
                  <a:lnTo>
                    <a:pt x="595" y="395"/>
                  </a:lnTo>
                  <a:lnTo>
                    <a:pt x="595" y="393"/>
                  </a:lnTo>
                  <a:lnTo>
                    <a:pt x="597" y="393"/>
                  </a:lnTo>
                  <a:lnTo>
                    <a:pt x="599" y="393"/>
                  </a:lnTo>
                  <a:lnTo>
                    <a:pt x="599" y="390"/>
                  </a:lnTo>
                  <a:lnTo>
                    <a:pt x="602" y="390"/>
                  </a:lnTo>
                  <a:lnTo>
                    <a:pt x="604" y="390"/>
                  </a:lnTo>
                  <a:lnTo>
                    <a:pt x="604" y="390"/>
                  </a:lnTo>
                  <a:lnTo>
                    <a:pt x="604" y="388"/>
                  </a:lnTo>
                  <a:lnTo>
                    <a:pt x="604" y="388"/>
                  </a:lnTo>
                  <a:lnTo>
                    <a:pt x="604" y="388"/>
                  </a:lnTo>
                  <a:lnTo>
                    <a:pt x="602" y="385"/>
                  </a:lnTo>
                  <a:lnTo>
                    <a:pt x="597" y="383"/>
                  </a:lnTo>
                  <a:lnTo>
                    <a:pt x="597" y="381"/>
                  </a:lnTo>
                  <a:lnTo>
                    <a:pt x="595" y="381"/>
                  </a:lnTo>
                  <a:lnTo>
                    <a:pt x="595" y="378"/>
                  </a:lnTo>
                  <a:lnTo>
                    <a:pt x="595" y="378"/>
                  </a:lnTo>
                  <a:lnTo>
                    <a:pt x="595" y="376"/>
                  </a:lnTo>
                  <a:lnTo>
                    <a:pt x="595" y="376"/>
                  </a:lnTo>
                  <a:lnTo>
                    <a:pt x="595" y="376"/>
                  </a:lnTo>
                  <a:lnTo>
                    <a:pt x="592" y="376"/>
                  </a:lnTo>
                  <a:lnTo>
                    <a:pt x="592" y="376"/>
                  </a:lnTo>
                  <a:lnTo>
                    <a:pt x="592" y="376"/>
                  </a:lnTo>
                  <a:lnTo>
                    <a:pt x="592" y="376"/>
                  </a:lnTo>
                  <a:lnTo>
                    <a:pt x="592" y="374"/>
                  </a:lnTo>
                  <a:lnTo>
                    <a:pt x="592" y="374"/>
                  </a:lnTo>
                  <a:lnTo>
                    <a:pt x="592" y="374"/>
                  </a:lnTo>
                  <a:lnTo>
                    <a:pt x="592" y="371"/>
                  </a:lnTo>
                  <a:lnTo>
                    <a:pt x="590" y="371"/>
                  </a:lnTo>
                  <a:lnTo>
                    <a:pt x="590" y="371"/>
                  </a:lnTo>
                  <a:lnTo>
                    <a:pt x="587" y="371"/>
                  </a:lnTo>
                  <a:lnTo>
                    <a:pt x="587" y="371"/>
                  </a:lnTo>
                  <a:lnTo>
                    <a:pt x="587" y="371"/>
                  </a:lnTo>
                  <a:lnTo>
                    <a:pt x="587" y="371"/>
                  </a:lnTo>
                  <a:lnTo>
                    <a:pt x="587" y="371"/>
                  </a:lnTo>
                  <a:lnTo>
                    <a:pt x="587" y="369"/>
                  </a:lnTo>
                  <a:lnTo>
                    <a:pt x="587" y="369"/>
                  </a:lnTo>
                  <a:lnTo>
                    <a:pt x="585" y="366"/>
                  </a:lnTo>
                  <a:lnTo>
                    <a:pt x="585" y="364"/>
                  </a:lnTo>
                  <a:lnTo>
                    <a:pt x="585" y="364"/>
                  </a:lnTo>
                  <a:lnTo>
                    <a:pt x="585" y="364"/>
                  </a:lnTo>
                  <a:lnTo>
                    <a:pt x="587" y="362"/>
                  </a:lnTo>
                  <a:lnTo>
                    <a:pt x="587" y="362"/>
                  </a:lnTo>
                  <a:lnTo>
                    <a:pt x="590" y="359"/>
                  </a:lnTo>
                  <a:lnTo>
                    <a:pt x="592" y="357"/>
                  </a:lnTo>
                  <a:lnTo>
                    <a:pt x="592" y="357"/>
                  </a:lnTo>
                  <a:lnTo>
                    <a:pt x="592" y="357"/>
                  </a:lnTo>
                  <a:lnTo>
                    <a:pt x="595" y="357"/>
                  </a:lnTo>
                  <a:lnTo>
                    <a:pt x="595" y="355"/>
                  </a:lnTo>
                  <a:lnTo>
                    <a:pt x="595" y="355"/>
                  </a:lnTo>
                  <a:lnTo>
                    <a:pt x="595" y="355"/>
                  </a:lnTo>
                  <a:lnTo>
                    <a:pt x="595" y="352"/>
                  </a:lnTo>
                  <a:lnTo>
                    <a:pt x="595" y="352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7" y="348"/>
                  </a:lnTo>
                  <a:lnTo>
                    <a:pt x="597" y="343"/>
                  </a:lnTo>
                  <a:lnTo>
                    <a:pt x="597" y="340"/>
                  </a:lnTo>
                  <a:lnTo>
                    <a:pt x="599" y="340"/>
                  </a:lnTo>
                  <a:lnTo>
                    <a:pt x="602" y="338"/>
                  </a:lnTo>
                  <a:lnTo>
                    <a:pt x="602" y="336"/>
                  </a:lnTo>
                  <a:lnTo>
                    <a:pt x="602" y="336"/>
                  </a:lnTo>
                  <a:lnTo>
                    <a:pt x="599" y="336"/>
                  </a:lnTo>
                  <a:lnTo>
                    <a:pt x="599" y="336"/>
                  </a:lnTo>
                  <a:lnTo>
                    <a:pt x="599" y="333"/>
                  </a:lnTo>
                  <a:lnTo>
                    <a:pt x="599" y="333"/>
                  </a:lnTo>
                  <a:lnTo>
                    <a:pt x="602" y="331"/>
                  </a:lnTo>
                  <a:lnTo>
                    <a:pt x="602" y="331"/>
                  </a:lnTo>
                  <a:lnTo>
                    <a:pt x="602" y="331"/>
                  </a:lnTo>
                  <a:lnTo>
                    <a:pt x="604" y="331"/>
                  </a:lnTo>
                  <a:lnTo>
                    <a:pt x="604" y="331"/>
                  </a:lnTo>
                  <a:lnTo>
                    <a:pt x="606" y="331"/>
                  </a:lnTo>
                  <a:lnTo>
                    <a:pt x="606" y="331"/>
                  </a:lnTo>
                  <a:lnTo>
                    <a:pt x="609" y="331"/>
                  </a:lnTo>
                  <a:lnTo>
                    <a:pt x="609" y="331"/>
                  </a:lnTo>
                  <a:lnTo>
                    <a:pt x="611" y="331"/>
                  </a:lnTo>
                  <a:lnTo>
                    <a:pt x="614" y="331"/>
                  </a:lnTo>
                  <a:lnTo>
                    <a:pt x="614" y="331"/>
                  </a:lnTo>
                  <a:lnTo>
                    <a:pt x="616" y="336"/>
                  </a:lnTo>
                  <a:lnTo>
                    <a:pt x="616" y="336"/>
                  </a:lnTo>
                  <a:lnTo>
                    <a:pt x="618" y="338"/>
                  </a:lnTo>
                  <a:lnTo>
                    <a:pt x="621" y="338"/>
                  </a:lnTo>
                  <a:lnTo>
                    <a:pt x="621" y="338"/>
                  </a:lnTo>
                  <a:lnTo>
                    <a:pt x="623" y="338"/>
                  </a:lnTo>
                  <a:lnTo>
                    <a:pt x="625" y="338"/>
                  </a:lnTo>
                  <a:lnTo>
                    <a:pt x="625" y="338"/>
                  </a:lnTo>
                  <a:lnTo>
                    <a:pt x="625" y="338"/>
                  </a:lnTo>
                  <a:lnTo>
                    <a:pt x="628" y="338"/>
                  </a:lnTo>
                  <a:lnTo>
                    <a:pt x="628" y="338"/>
                  </a:lnTo>
                  <a:lnTo>
                    <a:pt x="632" y="338"/>
                  </a:lnTo>
                  <a:lnTo>
                    <a:pt x="632" y="338"/>
                  </a:lnTo>
                  <a:lnTo>
                    <a:pt x="635" y="338"/>
                  </a:lnTo>
                  <a:lnTo>
                    <a:pt x="635" y="336"/>
                  </a:lnTo>
                  <a:lnTo>
                    <a:pt x="635" y="333"/>
                  </a:lnTo>
                  <a:lnTo>
                    <a:pt x="635" y="333"/>
                  </a:lnTo>
                  <a:lnTo>
                    <a:pt x="635" y="326"/>
                  </a:lnTo>
                  <a:lnTo>
                    <a:pt x="635" y="326"/>
                  </a:lnTo>
                  <a:lnTo>
                    <a:pt x="635" y="324"/>
                  </a:lnTo>
                  <a:lnTo>
                    <a:pt x="635" y="324"/>
                  </a:lnTo>
                  <a:lnTo>
                    <a:pt x="635" y="324"/>
                  </a:lnTo>
                  <a:lnTo>
                    <a:pt x="635" y="322"/>
                  </a:lnTo>
                  <a:lnTo>
                    <a:pt x="637" y="319"/>
                  </a:lnTo>
                  <a:lnTo>
                    <a:pt x="637" y="317"/>
                  </a:lnTo>
                  <a:lnTo>
                    <a:pt x="640" y="314"/>
                  </a:lnTo>
                  <a:lnTo>
                    <a:pt x="640" y="314"/>
                  </a:lnTo>
                  <a:lnTo>
                    <a:pt x="642" y="314"/>
                  </a:lnTo>
                  <a:lnTo>
                    <a:pt x="647" y="314"/>
                  </a:lnTo>
                  <a:lnTo>
                    <a:pt x="647" y="312"/>
                  </a:lnTo>
                  <a:lnTo>
                    <a:pt x="649" y="312"/>
                  </a:lnTo>
                  <a:lnTo>
                    <a:pt x="649" y="312"/>
                  </a:lnTo>
                  <a:lnTo>
                    <a:pt x="649" y="310"/>
                  </a:lnTo>
                  <a:lnTo>
                    <a:pt x="649" y="310"/>
                  </a:lnTo>
                  <a:lnTo>
                    <a:pt x="649" y="303"/>
                  </a:lnTo>
                  <a:lnTo>
                    <a:pt x="649" y="300"/>
                  </a:lnTo>
                  <a:lnTo>
                    <a:pt x="649" y="298"/>
                  </a:lnTo>
                  <a:lnTo>
                    <a:pt x="651" y="295"/>
                  </a:lnTo>
                  <a:lnTo>
                    <a:pt x="651" y="293"/>
                  </a:lnTo>
                  <a:lnTo>
                    <a:pt x="654" y="291"/>
                  </a:lnTo>
                  <a:lnTo>
                    <a:pt x="654" y="288"/>
                  </a:lnTo>
                  <a:lnTo>
                    <a:pt x="658" y="286"/>
                  </a:lnTo>
                  <a:lnTo>
                    <a:pt x="658" y="286"/>
                  </a:lnTo>
                  <a:lnTo>
                    <a:pt x="658" y="286"/>
                  </a:lnTo>
                  <a:lnTo>
                    <a:pt x="661" y="284"/>
                  </a:lnTo>
                  <a:lnTo>
                    <a:pt x="661" y="284"/>
                  </a:lnTo>
                  <a:lnTo>
                    <a:pt x="661" y="281"/>
                  </a:lnTo>
                  <a:lnTo>
                    <a:pt x="661" y="281"/>
                  </a:lnTo>
                  <a:lnTo>
                    <a:pt x="658" y="279"/>
                  </a:lnTo>
                  <a:lnTo>
                    <a:pt x="658" y="279"/>
                  </a:lnTo>
                  <a:lnTo>
                    <a:pt x="656" y="279"/>
                  </a:lnTo>
                  <a:lnTo>
                    <a:pt x="656" y="279"/>
                  </a:lnTo>
                  <a:lnTo>
                    <a:pt x="651" y="267"/>
                  </a:lnTo>
                  <a:lnTo>
                    <a:pt x="651" y="265"/>
                  </a:lnTo>
                  <a:lnTo>
                    <a:pt x="651" y="262"/>
                  </a:lnTo>
                  <a:lnTo>
                    <a:pt x="656" y="265"/>
                  </a:lnTo>
                  <a:lnTo>
                    <a:pt x="658" y="265"/>
                  </a:lnTo>
                  <a:lnTo>
                    <a:pt x="658" y="265"/>
                  </a:lnTo>
                  <a:lnTo>
                    <a:pt x="658" y="267"/>
                  </a:lnTo>
                  <a:lnTo>
                    <a:pt x="661" y="269"/>
                  </a:lnTo>
                  <a:lnTo>
                    <a:pt x="661" y="269"/>
                  </a:lnTo>
                  <a:lnTo>
                    <a:pt x="661" y="269"/>
                  </a:lnTo>
                  <a:lnTo>
                    <a:pt x="661" y="269"/>
                  </a:lnTo>
                  <a:lnTo>
                    <a:pt x="668" y="274"/>
                  </a:lnTo>
                  <a:lnTo>
                    <a:pt x="670" y="274"/>
                  </a:lnTo>
                  <a:lnTo>
                    <a:pt x="670" y="272"/>
                  </a:lnTo>
                  <a:lnTo>
                    <a:pt x="670" y="272"/>
                  </a:lnTo>
                  <a:lnTo>
                    <a:pt x="670" y="272"/>
                  </a:lnTo>
                  <a:lnTo>
                    <a:pt x="670" y="272"/>
                  </a:lnTo>
                  <a:lnTo>
                    <a:pt x="673" y="272"/>
                  </a:lnTo>
                  <a:lnTo>
                    <a:pt x="673" y="272"/>
                  </a:lnTo>
                  <a:lnTo>
                    <a:pt x="673" y="269"/>
                  </a:lnTo>
                  <a:lnTo>
                    <a:pt x="673" y="269"/>
                  </a:lnTo>
                  <a:lnTo>
                    <a:pt x="675" y="269"/>
                  </a:lnTo>
                  <a:lnTo>
                    <a:pt x="675" y="269"/>
                  </a:lnTo>
                  <a:lnTo>
                    <a:pt x="675" y="269"/>
                  </a:lnTo>
                  <a:lnTo>
                    <a:pt x="677" y="272"/>
                  </a:lnTo>
                  <a:lnTo>
                    <a:pt x="677" y="272"/>
                  </a:lnTo>
                  <a:lnTo>
                    <a:pt x="680" y="272"/>
                  </a:lnTo>
                  <a:lnTo>
                    <a:pt x="680" y="272"/>
                  </a:lnTo>
                  <a:lnTo>
                    <a:pt x="682" y="272"/>
                  </a:lnTo>
                  <a:lnTo>
                    <a:pt x="685" y="272"/>
                  </a:lnTo>
                  <a:lnTo>
                    <a:pt x="692" y="274"/>
                  </a:lnTo>
                  <a:lnTo>
                    <a:pt x="696" y="277"/>
                  </a:lnTo>
                  <a:lnTo>
                    <a:pt x="696" y="277"/>
                  </a:lnTo>
                  <a:lnTo>
                    <a:pt x="699" y="277"/>
                  </a:lnTo>
                  <a:lnTo>
                    <a:pt x="703" y="277"/>
                  </a:lnTo>
                  <a:lnTo>
                    <a:pt x="706" y="277"/>
                  </a:lnTo>
                  <a:lnTo>
                    <a:pt x="708" y="279"/>
                  </a:lnTo>
                  <a:lnTo>
                    <a:pt x="708" y="279"/>
                  </a:lnTo>
                  <a:lnTo>
                    <a:pt x="708" y="279"/>
                  </a:lnTo>
                  <a:lnTo>
                    <a:pt x="711" y="281"/>
                  </a:lnTo>
                  <a:lnTo>
                    <a:pt x="711" y="281"/>
                  </a:lnTo>
                  <a:lnTo>
                    <a:pt x="711" y="281"/>
                  </a:lnTo>
                  <a:lnTo>
                    <a:pt x="711" y="281"/>
                  </a:lnTo>
                  <a:lnTo>
                    <a:pt x="713" y="291"/>
                  </a:lnTo>
                  <a:lnTo>
                    <a:pt x="715" y="291"/>
                  </a:lnTo>
                  <a:lnTo>
                    <a:pt x="715" y="293"/>
                  </a:lnTo>
                  <a:lnTo>
                    <a:pt x="715" y="293"/>
                  </a:lnTo>
                  <a:lnTo>
                    <a:pt x="718" y="293"/>
                  </a:lnTo>
                  <a:lnTo>
                    <a:pt x="720" y="295"/>
                  </a:lnTo>
                  <a:lnTo>
                    <a:pt x="720" y="295"/>
                  </a:lnTo>
                  <a:lnTo>
                    <a:pt x="720" y="295"/>
                  </a:lnTo>
                  <a:lnTo>
                    <a:pt x="720" y="298"/>
                  </a:lnTo>
                  <a:lnTo>
                    <a:pt x="720" y="298"/>
                  </a:lnTo>
                  <a:lnTo>
                    <a:pt x="722" y="298"/>
                  </a:lnTo>
                  <a:lnTo>
                    <a:pt x="725" y="298"/>
                  </a:lnTo>
                  <a:lnTo>
                    <a:pt x="725" y="300"/>
                  </a:lnTo>
                  <a:lnTo>
                    <a:pt x="727" y="300"/>
                  </a:lnTo>
                  <a:lnTo>
                    <a:pt x="727" y="300"/>
                  </a:lnTo>
                  <a:lnTo>
                    <a:pt x="727" y="300"/>
                  </a:lnTo>
                  <a:lnTo>
                    <a:pt x="727" y="300"/>
                  </a:lnTo>
                  <a:lnTo>
                    <a:pt x="730" y="300"/>
                  </a:lnTo>
                  <a:lnTo>
                    <a:pt x="732" y="300"/>
                  </a:lnTo>
                  <a:lnTo>
                    <a:pt x="732" y="300"/>
                  </a:lnTo>
                  <a:lnTo>
                    <a:pt x="734" y="298"/>
                  </a:lnTo>
                  <a:lnTo>
                    <a:pt x="734" y="295"/>
                  </a:lnTo>
                  <a:lnTo>
                    <a:pt x="737" y="295"/>
                  </a:lnTo>
                  <a:lnTo>
                    <a:pt x="737" y="295"/>
                  </a:lnTo>
                  <a:lnTo>
                    <a:pt x="741" y="293"/>
                  </a:lnTo>
                  <a:lnTo>
                    <a:pt x="748" y="291"/>
                  </a:lnTo>
                  <a:lnTo>
                    <a:pt x="748" y="291"/>
                  </a:lnTo>
                  <a:lnTo>
                    <a:pt x="751" y="291"/>
                  </a:lnTo>
                  <a:lnTo>
                    <a:pt x="753" y="293"/>
                  </a:lnTo>
                  <a:lnTo>
                    <a:pt x="753" y="293"/>
                  </a:lnTo>
                  <a:lnTo>
                    <a:pt x="756" y="293"/>
                  </a:lnTo>
                  <a:lnTo>
                    <a:pt x="756" y="298"/>
                  </a:lnTo>
                  <a:lnTo>
                    <a:pt x="758" y="298"/>
                  </a:lnTo>
                  <a:lnTo>
                    <a:pt x="758" y="298"/>
                  </a:lnTo>
                  <a:lnTo>
                    <a:pt x="758" y="298"/>
                  </a:lnTo>
                  <a:lnTo>
                    <a:pt x="770" y="300"/>
                  </a:lnTo>
                  <a:lnTo>
                    <a:pt x="770" y="300"/>
                  </a:lnTo>
                  <a:lnTo>
                    <a:pt x="772" y="300"/>
                  </a:lnTo>
                  <a:lnTo>
                    <a:pt x="772" y="303"/>
                  </a:lnTo>
                  <a:lnTo>
                    <a:pt x="772" y="305"/>
                  </a:lnTo>
                  <a:lnTo>
                    <a:pt x="774" y="305"/>
                  </a:lnTo>
                  <a:lnTo>
                    <a:pt x="774" y="305"/>
                  </a:lnTo>
                  <a:lnTo>
                    <a:pt x="777" y="305"/>
                  </a:lnTo>
                  <a:lnTo>
                    <a:pt x="786" y="305"/>
                  </a:lnTo>
                  <a:lnTo>
                    <a:pt x="786" y="305"/>
                  </a:lnTo>
                  <a:lnTo>
                    <a:pt x="786" y="305"/>
                  </a:lnTo>
                  <a:lnTo>
                    <a:pt x="791" y="305"/>
                  </a:lnTo>
                  <a:lnTo>
                    <a:pt x="791" y="305"/>
                  </a:lnTo>
                  <a:lnTo>
                    <a:pt x="791" y="307"/>
                  </a:lnTo>
                  <a:lnTo>
                    <a:pt x="793" y="307"/>
                  </a:lnTo>
                  <a:lnTo>
                    <a:pt x="793" y="307"/>
                  </a:lnTo>
                  <a:lnTo>
                    <a:pt x="793" y="307"/>
                  </a:lnTo>
                  <a:lnTo>
                    <a:pt x="793" y="307"/>
                  </a:lnTo>
                  <a:lnTo>
                    <a:pt x="796" y="307"/>
                  </a:lnTo>
                  <a:lnTo>
                    <a:pt x="796" y="307"/>
                  </a:lnTo>
                  <a:lnTo>
                    <a:pt x="796" y="307"/>
                  </a:lnTo>
                  <a:lnTo>
                    <a:pt x="798" y="307"/>
                  </a:lnTo>
                  <a:lnTo>
                    <a:pt x="798" y="307"/>
                  </a:lnTo>
                  <a:lnTo>
                    <a:pt x="798" y="305"/>
                  </a:lnTo>
                  <a:lnTo>
                    <a:pt x="798" y="305"/>
                  </a:lnTo>
                  <a:lnTo>
                    <a:pt x="798" y="303"/>
                  </a:lnTo>
                  <a:lnTo>
                    <a:pt x="798" y="303"/>
                  </a:lnTo>
                  <a:lnTo>
                    <a:pt x="801" y="303"/>
                  </a:lnTo>
                  <a:lnTo>
                    <a:pt x="801" y="300"/>
                  </a:lnTo>
                  <a:lnTo>
                    <a:pt x="810" y="298"/>
                  </a:lnTo>
                  <a:lnTo>
                    <a:pt x="810" y="298"/>
                  </a:lnTo>
                  <a:lnTo>
                    <a:pt x="810" y="298"/>
                  </a:lnTo>
                  <a:lnTo>
                    <a:pt x="812" y="298"/>
                  </a:lnTo>
                  <a:lnTo>
                    <a:pt x="819" y="298"/>
                  </a:lnTo>
                  <a:lnTo>
                    <a:pt x="822" y="300"/>
                  </a:lnTo>
                  <a:lnTo>
                    <a:pt x="822" y="300"/>
                  </a:lnTo>
                  <a:lnTo>
                    <a:pt x="824" y="303"/>
                  </a:lnTo>
                  <a:lnTo>
                    <a:pt x="824" y="305"/>
                  </a:lnTo>
                  <a:lnTo>
                    <a:pt x="827" y="307"/>
                  </a:lnTo>
                  <a:lnTo>
                    <a:pt x="827" y="307"/>
                  </a:lnTo>
                  <a:lnTo>
                    <a:pt x="829" y="307"/>
                  </a:lnTo>
                  <a:lnTo>
                    <a:pt x="829" y="310"/>
                  </a:lnTo>
                  <a:lnTo>
                    <a:pt x="829" y="310"/>
                  </a:lnTo>
                  <a:lnTo>
                    <a:pt x="831" y="310"/>
                  </a:lnTo>
                  <a:lnTo>
                    <a:pt x="834" y="310"/>
                  </a:lnTo>
                  <a:lnTo>
                    <a:pt x="834" y="310"/>
                  </a:lnTo>
                  <a:lnTo>
                    <a:pt x="834" y="310"/>
                  </a:lnTo>
                  <a:lnTo>
                    <a:pt x="836" y="312"/>
                  </a:lnTo>
                  <a:lnTo>
                    <a:pt x="836" y="312"/>
                  </a:lnTo>
                  <a:lnTo>
                    <a:pt x="836" y="314"/>
                  </a:lnTo>
                  <a:lnTo>
                    <a:pt x="838" y="314"/>
                  </a:lnTo>
                  <a:lnTo>
                    <a:pt x="838" y="314"/>
                  </a:lnTo>
                  <a:lnTo>
                    <a:pt x="838" y="317"/>
                  </a:lnTo>
                  <a:lnTo>
                    <a:pt x="838" y="319"/>
                  </a:lnTo>
                  <a:lnTo>
                    <a:pt x="838" y="319"/>
                  </a:lnTo>
                  <a:lnTo>
                    <a:pt x="838" y="322"/>
                  </a:lnTo>
                  <a:lnTo>
                    <a:pt x="838" y="326"/>
                  </a:lnTo>
                  <a:lnTo>
                    <a:pt x="838" y="329"/>
                  </a:lnTo>
                  <a:lnTo>
                    <a:pt x="838" y="329"/>
                  </a:lnTo>
                  <a:lnTo>
                    <a:pt x="838" y="331"/>
                  </a:lnTo>
                  <a:lnTo>
                    <a:pt x="838" y="333"/>
                  </a:lnTo>
                  <a:lnTo>
                    <a:pt x="838" y="336"/>
                  </a:lnTo>
                  <a:lnTo>
                    <a:pt x="836" y="336"/>
                  </a:lnTo>
                  <a:lnTo>
                    <a:pt x="836" y="338"/>
                  </a:lnTo>
                  <a:lnTo>
                    <a:pt x="836" y="338"/>
                  </a:lnTo>
                  <a:lnTo>
                    <a:pt x="836" y="338"/>
                  </a:lnTo>
                  <a:lnTo>
                    <a:pt x="836" y="338"/>
                  </a:lnTo>
                  <a:lnTo>
                    <a:pt x="836" y="340"/>
                  </a:lnTo>
                  <a:lnTo>
                    <a:pt x="836" y="343"/>
                  </a:lnTo>
                  <a:lnTo>
                    <a:pt x="836" y="345"/>
                  </a:lnTo>
                  <a:lnTo>
                    <a:pt x="836" y="348"/>
                  </a:lnTo>
                  <a:lnTo>
                    <a:pt x="836" y="350"/>
                  </a:lnTo>
                  <a:lnTo>
                    <a:pt x="834" y="350"/>
                  </a:lnTo>
                  <a:lnTo>
                    <a:pt x="831" y="355"/>
                  </a:lnTo>
                  <a:lnTo>
                    <a:pt x="829" y="357"/>
                  </a:lnTo>
                  <a:lnTo>
                    <a:pt x="827" y="359"/>
                  </a:lnTo>
                  <a:lnTo>
                    <a:pt x="829" y="364"/>
                  </a:lnTo>
                  <a:lnTo>
                    <a:pt x="829" y="364"/>
                  </a:lnTo>
                  <a:lnTo>
                    <a:pt x="836" y="364"/>
                  </a:lnTo>
                  <a:lnTo>
                    <a:pt x="836" y="366"/>
                  </a:lnTo>
                  <a:lnTo>
                    <a:pt x="838" y="374"/>
                  </a:lnTo>
                  <a:lnTo>
                    <a:pt x="838" y="378"/>
                  </a:lnTo>
                  <a:lnTo>
                    <a:pt x="838" y="383"/>
                  </a:lnTo>
                  <a:lnTo>
                    <a:pt x="838" y="385"/>
                  </a:lnTo>
                  <a:lnTo>
                    <a:pt x="838" y="388"/>
                  </a:lnTo>
                  <a:lnTo>
                    <a:pt x="834" y="390"/>
                  </a:lnTo>
                  <a:lnTo>
                    <a:pt x="834" y="393"/>
                  </a:lnTo>
                  <a:lnTo>
                    <a:pt x="841" y="395"/>
                  </a:lnTo>
                  <a:lnTo>
                    <a:pt x="843" y="397"/>
                  </a:lnTo>
                  <a:lnTo>
                    <a:pt x="848" y="400"/>
                  </a:lnTo>
                  <a:lnTo>
                    <a:pt x="850" y="402"/>
                  </a:lnTo>
                  <a:lnTo>
                    <a:pt x="850" y="402"/>
                  </a:lnTo>
                  <a:lnTo>
                    <a:pt x="853" y="407"/>
                  </a:lnTo>
                  <a:lnTo>
                    <a:pt x="853" y="407"/>
                  </a:lnTo>
                  <a:lnTo>
                    <a:pt x="862" y="407"/>
                  </a:lnTo>
                  <a:lnTo>
                    <a:pt x="872" y="407"/>
                  </a:lnTo>
                  <a:lnTo>
                    <a:pt x="872" y="407"/>
                  </a:lnTo>
                  <a:lnTo>
                    <a:pt x="874" y="404"/>
                  </a:lnTo>
                  <a:lnTo>
                    <a:pt x="874" y="402"/>
                  </a:lnTo>
                  <a:lnTo>
                    <a:pt x="874" y="402"/>
                  </a:lnTo>
                  <a:lnTo>
                    <a:pt x="874" y="400"/>
                  </a:lnTo>
                  <a:lnTo>
                    <a:pt x="874" y="397"/>
                  </a:lnTo>
                  <a:lnTo>
                    <a:pt x="874" y="397"/>
                  </a:lnTo>
                  <a:lnTo>
                    <a:pt x="881" y="393"/>
                  </a:lnTo>
                  <a:lnTo>
                    <a:pt x="883" y="390"/>
                  </a:lnTo>
                  <a:lnTo>
                    <a:pt x="883" y="388"/>
                  </a:lnTo>
                  <a:lnTo>
                    <a:pt x="876" y="381"/>
                  </a:lnTo>
                  <a:lnTo>
                    <a:pt x="874" y="376"/>
                  </a:lnTo>
                  <a:lnTo>
                    <a:pt x="874" y="374"/>
                  </a:lnTo>
                  <a:lnTo>
                    <a:pt x="876" y="369"/>
                  </a:lnTo>
                  <a:lnTo>
                    <a:pt x="883" y="359"/>
                  </a:lnTo>
                  <a:lnTo>
                    <a:pt x="886" y="357"/>
                  </a:lnTo>
                  <a:lnTo>
                    <a:pt x="886" y="355"/>
                  </a:lnTo>
                  <a:lnTo>
                    <a:pt x="886" y="352"/>
                  </a:lnTo>
                  <a:lnTo>
                    <a:pt x="888" y="343"/>
                  </a:lnTo>
                  <a:lnTo>
                    <a:pt x="890" y="340"/>
                  </a:lnTo>
                  <a:lnTo>
                    <a:pt x="890" y="338"/>
                  </a:lnTo>
                  <a:lnTo>
                    <a:pt x="893" y="338"/>
                  </a:lnTo>
                  <a:lnTo>
                    <a:pt x="895" y="338"/>
                  </a:lnTo>
                  <a:lnTo>
                    <a:pt x="895" y="336"/>
                  </a:lnTo>
                  <a:lnTo>
                    <a:pt x="898" y="331"/>
                  </a:lnTo>
                  <a:lnTo>
                    <a:pt x="898" y="331"/>
                  </a:lnTo>
                  <a:lnTo>
                    <a:pt x="900" y="329"/>
                  </a:lnTo>
                  <a:lnTo>
                    <a:pt x="902" y="329"/>
                  </a:lnTo>
                  <a:lnTo>
                    <a:pt x="902" y="329"/>
                  </a:lnTo>
                  <a:lnTo>
                    <a:pt x="905" y="326"/>
                  </a:lnTo>
                  <a:lnTo>
                    <a:pt x="905" y="324"/>
                  </a:lnTo>
                  <a:lnTo>
                    <a:pt x="907" y="324"/>
                  </a:lnTo>
                  <a:lnTo>
                    <a:pt x="909" y="322"/>
                  </a:lnTo>
                  <a:lnTo>
                    <a:pt x="912" y="324"/>
                  </a:lnTo>
                  <a:lnTo>
                    <a:pt x="912" y="329"/>
                  </a:lnTo>
                  <a:lnTo>
                    <a:pt x="914" y="331"/>
                  </a:lnTo>
                  <a:lnTo>
                    <a:pt x="917" y="331"/>
                  </a:lnTo>
                  <a:lnTo>
                    <a:pt x="919" y="331"/>
                  </a:lnTo>
                  <a:lnTo>
                    <a:pt x="921" y="331"/>
                  </a:lnTo>
                  <a:lnTo>
                    <a:pt x="924" y="333"/>
                  </a:lnTo>
                  <a:lnTo>
                    <a:pt x="924" y="336"/>
                  </a:lnTo>
                  <a:lnTo>
                    <a:pt x="926" y="338"/>
                  </a:lnTo>
                  <a:lnTo>
                    <a:pt x="926" y="338"/>
                  </a:lnTo>
                  <a:lnTo>
                    <a:pt x="926" y="338"/>
                  </a:lnTo>
                  <a:lnTo>
                    <a:pt x="928" y="336"/>
                  </a:lnTo>
                  <a:lnTo>
                    <a:pt x="928" y="336"/>
                  </a:lnTo>
                  <a:lnTo>
                    <a:pt x="931" y="333"/>
                  </a:lnTo>
                  <a:lnTo>
                    <a:pt x="933" y="333"/>
                  </a:lnTo>
                  <a:lnTo>
                    <a:pt x="938" y="331"/>
                  </a:lnTo>
                  <a:lnTo>
                    <a:pt x="938" y="329"/>
                  </a:lnTo>
                  <a:lnTo>
                    <a:pt x="938" y="329"/>
                  </a:lnTo>
                  <a:lnTo>
                    <a:pt x="938" y="326"/>
                  </a:lnTo>
                  <a:lnTo>
                    <a:pt x="935" y="324"/>
                  </a:lnTo>
                  <a:lnTo>
                    <a:pt x="935" y="322"/>
                  </a:lnTo>
                  <a:lnTo>
                    <a:pt x="935" y="322"/>
                  </a:lnTo>
                  <a:lnTo>
                    <a:pt x="938" y="322"/>
                  </a:lnTo>
                  <a:lnTo>
                    <a:pt x="938" y="319"/>
                  </a:lnTo>
                  <a:lnTo>
                    <a:pt x="940" y="319"/>
                  </a:lnTo>
                  <a:lnTo>
                    <a:pt x="943" y="319"/>
                  </a:lnTo>
                  <a:lnTo>
                    <a:pt x="945" y="319"/>
                  </a:lnTo>
                  <a:lnTo>
                    <a:pt x="945" y="317"/>
                  </a:lnTo>
                  <a:lnTo>
                    <a:pt x="945" y="314"/>
                  </a:lnTo>
                  <a:lnTo>
                    <a:pt x="947" y="314"/>
                  </a:lnTo>
                  <a:lnTo>
                    <a:pt x="945" y="312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07" name="Freeform 37"/>
            <p:cNvSpPr>
              <a:spLocks/>
            </p:cNvSpPr>
            <p:nvPr/>
          </p:nvSpPr>
          <p:spPr bwMode="auto">
            <a:xfrm>
              <a:off x="1722" y="2248"/>
              <a:ext cx="947" cy="776"/>
            </a:xfrm>
            <a:custGeom>
              <a:avLst/>
              <a:gdLst>
                <a:gd name="T0" fmla="*/ 900 w 947"/>
                <a:gd name="T1" fmla="*/ 277 h 776"/>
                <a:gd name="T2" fmla="*/ 902 w 947"/>
                <a:gd name="T3" fmla="*/ 258 h 776"/>
                <a:gd name="T4" fmla="*/ 914 w 947"/>
                <a:gd name="T5" fmla="*/ 206 h 776"/>
                <a:gd name="T6" fmla="*/ 907 w 947"/>
                <a:gd name="T7" fmla="*/ 168 h 776"/>
                <a:gd name="T8" fmla="*/ 921 w 947"/>
                <a:gd name="T9" fmla="*/ 82 h 776"/>
                <a:gd name="T10" fmla="*/ 864 w 947"/>
                <a:gd name="T11" fmla="*/ 47 h 776"/>
                <a:gd name="T12" fmla="*/ 798 w 947"/>
                <a:gd name="T13" fmla="*/ 59 h 776"/>
                <a:gd name="T14" fmla="*/ 720 w 947"/>
                <a:gd name="T15" fmla="*/ 56 h 776"/>
                <a:gd name="T16" fmla="*/ 661 w 947"/>
                <a:gd name="T17" fmla="*/ 49 h 776"/>
                <a:gd name="T18" fmla="*/ 569 w 947"/>
                <a:gd name="T19" fmla="*/ 78 h 776"/>
                <a:gd name="T20" fmla="*/ 561 w 947"/>
                <a:gd name="T21" fmla="*/ 40 h 776"/>
                <a:gd name="T22" fmla="*/ 481 w 947"/>
                <a:gd name="T23" fmla="*/ 52 h 776"/>
                <a:gd name="T24" fmla="*/ 431 w 947"/>
                <a:gd name="T25" fmla="*/ 113 h 776"/>
                <a:gd name="T26" fmla="*/ 339 w 947"/>
                <a:gd name="T27" fmla="*/ 78 h 776"/>
                <a:gd name="T28" fmla="*/ 230 w 947"/>
                <a:gd name="T29" fmla="*/ 47 h 776"/>
                <a:gd name="T30" fmla="*/ 152 w 947"/>
                <a:gd name="T31" fmla="*/ 16 h 776"/>
                <a:gd name="T32" fmla="*/ 154 w 947"/>
                <a:gd name="T33" fmla="*/ 59 h 776"/>
                <a:gd name="T34" fmla="*/ 161 w 947"/>
                <a:gd name="T35" fmla="*/ 68 h 776"/>
                <a:gd name="T36" fmla="*/ 107 w 947"/>
                <a:gd name="T37" fmla="*/ 101 h 776"/>
                <a:gd name="T38" fmla="*/ 138 w 947"/>
                <a:gd name="T39" fmla="*/ 163 h 776"/>
                <a:gd name="T40" fmla="*/ 83 w 947"/>
                <a:gd name="T41" fmla="*/ 170 h 776"/>
                <a:gd name="T42" fmla="*/ 83 w 947"/>
                <a:gd name="T43" fmla="*/ 222 h 776"/>
                <a:gd name="T44" fmla="*/ 48 w 947"/>
                <a:gd name="T45" fmla="*/ 243 h 776"/>
                <a:gd name="T46" fmla="*/ 3 w 947"/>
                <a:gd name="T47" fmla="*/ 255 h 776"/>
                <a:gd name="T48" fmla="*/ 10 w 947"/>
                <a:gd name="T49" fmla="*/ 305 h 776"/>
                <a:gd name="T50" fmla="*/ 43 w 947"/>
                <a:gd name="T51" fmla="*/ 340 h 776"/>
                <a:gd name="T52" fmla="*/ 19 w 947"/>
                <a:gd name="T53" fmla="*/ 355 h 776"/>
                <a:gd name="T54" fmla="*/ 34 w 947"/>
                <a:gd name="T55" fmla="*/ 357 h 776"/>
                <a:gd name="T56" fmla="*/ 38 w 947"/>
                <a:gd name="T57" fmla="*/ 385 h 776"/>
                <a:gd name="T58" fmla="*/ 41 w 947"/>
                <a:gd name="T59" fmla="*/ 433 h 776"/>
                <a:gd name="T60" fmla="*/ 48 w 947"/>
                <a:gd name="T61" fmla="*/ 468 h 776"/>
                <a:gd name="T62" fmla="*/ 45 w 947"/>
                <a:gd name="T63" fmla="*/ 482 h 776"/>
                <a:gd name="T64" fmla="*/ 55 w 947"/>
                <a:gd name="T65" fmla="*/ 544 h 776"/>
                <a:gd name="T66" fmla="*/ 69 w 947"/>
                <a:gd name="T67" fmla="*/ 610 h 776"/>
                <a:gd name="T68" fmla="*/ 76 w 947"/>
                <a:gd name="T69" fmla="*/ 660 h 776"/>
                <a:gd name="T70" fmla="*/ 88 w 947"/>
                <a:gd name="T71" fmla="*/ 700 h 776"/>
                <a:gd name="T72" fmla="*/ 114 w 947"/>
                <a:gd name="T73" fmla="*/ 752 h 776"/>
                <a:gd name="T74" fmla="*/ 166 w 947"/>
                <a:gd name="T75" fmla="*/ 771 h 776"/>
                <a:gd name="T76" fmla="*/ 202 w 947"/>
                <a:gd name="T77" fmla="*/ 738 h 776"/>
                <a:gd name="T78" fmla="*/ 192 w 947"/>
                <a:gd name="T79" fmla="*/ 698 h 776"/>
                <a:gd name="T80" fmla="*/ 187 w 947"/>
                <a:gd name="T81" fmla="*/ 674 h 776"/>
                <a:gd name="T82" fmla="*/ 195 w 947"/>
                <a:gd name="T83" fmla="*/ 667 h 776"/>
                <a:gd name="T84" fmla="*/ 228 w 947"/>
                <a:gd name="T85" fmla="*/ 660 h 776"/>
                <a:gd name="T86" fmla="*/ 254 w 947"/>
                <a:gd name="T87" fmla="*/ 632 h 776"/>
                <a:gd name="T88" fmla="*/ 299 w 947"/>
                <a:gd name="T89" fmla="*/ 617 h 776"/>
                <a:gd name="T90" fmla="*/ 344 w 947"/>
                <a:gd name="T91" fmla="*/ 603 h 776"/>
                <a:gd name="T92" fmla="*/ 346 w 947"/>
                <a:gd name="T93" fmla="*/ 558 h 776"/>
                <a:gd name="T94" fmla="*/ 403 w 947"/>
                <a:gd name="T95" fmla="*/ 565 h 776"/>
                <a:gd name="T96" fmla="*/ 419 w 947"/>
                <a:gd name="T97" fmla="*/ 539 h 776"/>
                <a:gd name="T98" fmla="*/ 469 w 947"/>
                <a:gd name="T99" fmla="*/ 513 h 776"/>
                <a:gd name="T100" fmla="*/ 509 w 947"/>
                <a:gd name="T101" fmla="*/ 468 h 776"/>
                <a:gd name="T102" fmla="*/ 552 w 947"/>
                <a:gd name="T103" fmla="*/ 456 h 776"/>
                <a:gd name="T104" fmla="*/ 580 w 947"/>
                <a:gd name="T105" fmla="*/ 419 h 776"/>
                <a:gd name="T106" fmla="*/ 592 w 947"/>
                <a:gd name="T107" fmla="*/ 376 h 776"/>
                <a:gd name="T108" fmla="*/ 599 w 947"/>
                <a:gd name="T109" fmla="*/ 340 h 776"/>
                <a:gd name="T110" fmla="*/ 635 w 947"/>
                <a:gd name="T111" fmla="*/ 326 h 776"/>
                <a:gd name="T112" fmla="*/ 651 w 947"/>
                <a:gd name="T113" fmla="*/ 262 h 776"/>
                <a:gd name="T114" fmla="*/ 711 w 947"/>
                <a:gd name="T115" fmla="*/ 281 h 776"/>
                <a:gd name="T116" fmla="*/ 758 w 947"/>
                <a:gd name="T117" fmla="*/ 298 h 776"/>
                <a:gd name="T118" fmla="*/ 822 w 947"/>
                <a:gd name="T119" fmla="*/ 300 h 776"/>
                <a:gd name="T120" fmla="*/ 834 w 947"/>
                <a:gd name="T121" fmla="*/ 350 h 776"/>
                <a:gd name="T122" fmla="*/ 876 w 947"/>
                <a:gd name="T123" fmla="*/ 369 h 776"/>
                <a:gd name="T124" fmla="*/ 938 w 947"/>
                <a:gd name="T125" fmla="*/ 329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47" h="776">
                  <a:moveTo>
                    <a:pt x="945" y="312"/>
                  </a:moveTo>
                  <a:lnTo>
                    <a:pt x="945" y="310"/>
                  </a:lnTo>
                  <a:lnTo>
                    <a:pt x="940" y="307"/>
                  </a:lnTo>
                  <a:lnTo>
                    <a:pt x="940" y="305"/>
                  </a:lnTo>
                  <a:lnTo>
                    <a:pt x="938" y="303"/>
                  </a:lnTo>
                  <a:lnTo>
                    <a:pt x="938" y="303"/>
                  </a:lnTo>
                  <a:lnTo>
                    <a:pt x="938" y="303"/>
                  </a:lnTo>
                  <a:lnTo>
                    <a:pt x="935" y="303"/>
                  </a:lnTo>
                  <a:lnTo>
                    <a:pt x="933" y="300"/>
                  </a:lnTo>
                  <a:lnTo>
                    <a:pt x="931" y="300"/>
                  </a:lnTo>
                  <a:lnTo>
                    <a:pt x="926" y="298"/>
                  </a:lnTo>
                  <a:lnTo>
                    <a:pt x="924" y="298"/>
                  </a:lnTo>
                  <a:lnTo>
                    <a:pt x="924" y="295"/>
                  </a:lnTo>
                  <a:lnTo>
                    <a:pt x="921" y="295"/>
                  </a:lnTo>
                  <a:lnTo>
                    <a:pt x="921" y="288"/>
                  </a:lnTo>
                  <a:lnTo>
                    <a:pt x="919" y="286"/>
                  </a:lnTo>
                  <a:lnTo>
                    <a:pt x="919" y="286"/>
                  </a:lnTo>
                  <a:lnTo>
                    <a:pt x="919" y="286"/>
                  </a:lnTo>
                  <a:lnTo>
                    <a:pt x="917" y="284"/>
                  </a:lnTo>
                  <a:lnTo>
                    <a:pt x="912" y="284"/>
                  </a:lnTo>
                  <a:lnTo>
                    <a:pt x="912" y="284"/>
                  </a:lnTo>
                  <a:lnTo>
                    <a:pt x="909" y="281"/>
                  </a:lnTo>
                  <a:lnTo>
                    <a:pt x="907" y="281"/>
                  </a:lnTo>
                  <a:lnTo>
                    <a:pt x="907" y="279"/>
                  </a:lnTo>
                  <a:lnTo>
                    <a:pt x="907" y="274"/>
                  </a:lnTo>
                  <a:lnTo>
                    <a:pt x="905" y="272"/>
                  </a:lnTo>
                  <a:lnTo>
                    <a:pt x="905" y="272"/>
                  </a:lnTo>
                  <a:lnTo>
                    <a:pt x="905" y="272"/>
                  </a:lnTo>
                  <a:lnTo>
                    <a:pt x="902" y="272"/>
                  </a:lnTo>
                  <a:lnTo>
                    <a:pt x="902" y="272"/>
                  </a:lnTo>
                  <a:lnTo>
                    <a:pt x="900" y="272"/>
                  </a:lnTo>
                  <a:lnTo>
                    <a:pt x="900" y="272"/>
                  </a:lnTo>
                  <a:lnTo>
                    <a:pt x="900" y="274"/>
                  </a:lnTo>
                  <a:lnTo>
                    <a:pt x="900" y="274"/>
                  </a:lnTo>
                  <a:lnTo>
                    <a:pt x="900" y="274"/>
                  </a:lnTo>
                  <a:lnTo>
                    <a:pt x="900" y="274"/>
                  </a:lnTo>
                  <a:lnTo>
                    <a:pt x="900" y="277"/>
                  </a:lnTo>
                  <a:lnTo>
                    <a:pt x="900" y="277"/>
                  </a:lnTo>
                  <a:lnTo>
                    <a:pt x="900" y="277"/>
                  </a:lnTo>
                  <a:lnTo>
                    <a:pt x="900" y="277"/>
                  </a:lnTo>
                  <a:lnTo>
                    <a:pt x="898" y="277"/>
                  </a:lnTo>
                  <a:lnTo>
                    <a:pt x="898" y="277"/>
                  </a:lnTo>
                  <a:lnTo>
                    <a:pt x="895" y="277"/>
                  </a:lnTo>
                  <a:lnTo>
                    <a:pt x="893" y="277"/>
                  </a:lnTo>
                  <a:lnTo>
                    <a:pt x="890" y="277"/>
                  </a:lnTo>
                  <a:lnTo>
                    <a:pt x="890" y="274"/>
                  </a:lnTo>
                  <a:lnTo>
                    <a:pt x="890" y="274"/>
                  </a:lnTo>
                  <a:lnTo>
                    <a:pt x="890" y="274"/>
                  </a:lnTo>
                  <a:lnTo>
                    <a:pt x="890" y="272"/>
                  </a:lnTo>
                  <a:lnTo>
                    <a:pt x="893" y="272"/>
                  </a:lnTo>
                  <a:lnTo>
                    <a:pt x="895" y="272"/>
                  </a:lnTo>
                  <a:lnTo>
                    <a:pt x="898" y="269"/>
                  </a:lnTo>
                  <a:lnTo>
                    <a:pt x="898" y="269"/>
                  </a:lnTo>
                  <a:lnTo>
                    <a:pt x="898" y="269"/>
                  </a:lnTo>
                  <a:lnTo>
                    <a:pt x="898" y="267"/>
                  </a:lnTo>
                  <a:lnTo>
                    <a:pt x="898" y="267"/>
                  </a:lnTo>
                  <a:lnTo>
                    <a:pt x="900" y="267"/>
                  </a:lnTo>
                  <a:lnTo>
                    <a:pt x="900" y="265"/>
                  </a:lnTo>
                  <a:lnTo>
                    <a:pt x="898" y="265"/>
                  </a:lnTo>
                  <a:lnTo>
                    <a:pt x="898" y="265"/>
                  </a:lnTo>
                  <a:lnTo>
                    <a:pt x="895" y="262"/>
                  </a:lnTo>
                  <a:lnTo>
                    <a:pt x="893" y="262"/>
                  </a:lnTo>
                  <a:lnTo>
                    <a:pt x="893" y="262"/>
                  </a:lnTo>
                  <a:lnTo>
                    <a:pt x="893" y="262"/>
                  </a:lnTo>
                  <a:lnTo>
                    <a:pt x="893" y="262"/>
                  </a:lnTo>
                  <a:lnTo>
                    <a:pt x="893" y="260"/>
                  </a:lnTo>
                  <a:lnTo>
                    <a:pt x="893" y="260"/>
                  </a:lnTo>
                  <a:lnTo>
                    <a:pt x="895" y="258"/>
                  </a:lnTo>
                  <a:lnTo>
                    <a:pt x="895" y="255"/>
                  </a:lnTo>
                  <a:lnTo>
                    <a:pt x="895" y="255"/>
                  </a:lnTo>
                  <a:lnTo>
                    <a:pt x="898" y="255"/>
                  </a:lnTo>
                  <a:lnTo>
                    <a:pt x="900" y="258"/>
                  </a:lnTo>
                  <a:lnTo>
                    <a:pt x="902" y="258"/>
                  </a:lnTo>
                  <a:lnTo>
                    <a:pt x="902" y="258"/>
                  </a:lnTo>
                  <a:lnTo>
                    <a:pt x="905" y="258"/>
                  </a:lnTo>
                  <a:lnTo>
                    <a:pt x="905" y="258"/>
                  </a:lnTo>
                  <a:lnTo>
                    <a:pt x="905" y="258"/>
                  </a:lnTo>
                  <a:lnTo>
                    <a:pt x="905" y="255"/>
                  </a:lnTo>
                  <a:lnTo>
                    <a:pt x="905" y="248"/>
                  </a:lnTo>
                  <a:lnTo>
                    <a:pt x="907" y="246"/>
                  </a:lnTo>
                  <a:lnTo>
                    <a:pt x="907" y="246"/>
                  </a:lnTo>
                  <a:lnTo>
                    <a:pt x="907" y="243"/>
                  </a:lnTo>
                  <a:lnTo>
                    <a:pt x="907" y="243"/>
                  </a:lnTo>
                  <a:lnTo>
                    <a:pt x="907" y="239"/>
                  </a:lnTo>
                  <a:lnTo>
                    <a:pt x="905" y="232"/>
                  </a:lnTo>
                  <a:lnTo>
                    <a:pt x="902" y="232"/>
                  </a:lnTo>
                  <a:lnTo>
                    <a:pt x="902" y="232"/>
                  </a:lnTo>
                  <a:lnTo>
                    <a:pt x="902" y="232"/>
                  </a:lnTo>
                  <a:lnTo>
                    <a:pt x="893" y="232"/>
                  </a:lnTo>
                  <a:lnTo>
                    <a:pt x="890" y="229"/>
                  </a:lnTo>
                  <a:lnTo>
                    <a:pt x="890" y="229"/>
                  </a:lnTo>
                  <a:lnTo>
                    <a:pt x="890" y="229"/>
                  </a:lnTo>
                  <a:lnTo>
                    <a:pt x="893" y="224"/>
                  </a:lnTo>
                  <a:lnTo>
                    <a:pt x="893" y="222"/>
                  </a:lnTo>
                  <a:lnTo>
                    <a:pt x="893" y="222"/>
                  </a:lnTo>
                  <a:lnTo>
                    <a:pt x="893" y="220"/>
                  </a:lnTo>
                  <a:lnTo>
                    <a:pt x="893" y="217"/>
                  </a:lnTo>
                  <a:lnTo>
                    <a:pt x="893" y="217"/>
                  </a:lnTo>
                  <a:lnTo>
                    <a:pt x="895" y="217"/>
                  </a:lnTo>
                  <a:lnTo>
                    <a:pt x="902" y="217"/>
                  </a:lnTo>
                  <a:lnTo>
                    <a:pt x="902" y="215"/>
                  </a:lnTo>
                  <a:lnTo>
                    <a:pt x="905" y="215"/>
                  </a:lnTo>
                  <a:lnTo>
                    <a:pt x="907" y="215"/>
                  </a:lnTo>
                  <a:lnTo>
                    <a:pt x="909" y="213"/>
                  </a:lnTo>
                  <a:lnTo>
                    <a:pt x="909" y="210"/>
                  </a:lnTo>
                  <a:lnTo>
                    <a:pt x="912" y="210"/>
                  </a:lnTo>
                  <a:lnTo>
                    <a:pt x="914" y="210"/>
                  </a:lnTo>
                  <a:lnTo>
                    <a:pt x="914" y="208"/>
                  </a:lnTo>
                  <a:lnTo>
                    <a:pt x="914" y="208"/>
                  </a:lnTo>
                  <a:lnTo>
                    <a:pt x="914" y="206"/>
                  </a:lnTo>
                  <a:lnTo>
                    <a:pt x="914" y="206"/>
                  </a:lnTo>
                  <a:lnTo>
                    <a:pt x="914" y="203"/>
                  </a:lnTo>
                  <a:lnTo>
                    <a:pt x="914" y="201"/>
                  </a:lnTo>
                  <a:lnTo>
                    <a:pt x="914" y="198"/>
                  </a:lnTo>
                  <a:lnTo>
                    <a:pt x="914" y="191"/>
                  </a:lnTo>
                  <a:lnTo>
                    <a:pt x="914" y="191"/>
                  </a:lnTo>
                  <a:lnTo>
                    <a:pt x="914" y="189"/>
                  </a:lnTo>
                  <a:lnTo>
                    <a:pt x="917" y="187"/>
                  </a:lnTo>
                  <a:lnTo>
                    <a:pt x="917" y="187"/>
                  </a:lnTo>
                  <a:lnTo>
                    <a:pt x="917" y="184"/>
                  </a:lnTo>
                  <a:lnTo>
                    <a:pt x="914" y="184"/>
                  </a:lnTo>
                  <a:lnTo>
                    <a:pt x="914" y="184"/>
                  </a:lnTo>
                  <a:lnTo>
                    <a:pt x="914" y="182"/>
                  </a:lnTo>
                  <a:lnTo>
                    <a:pt x="914" y="177"/>
                  </a:lnTo>
                  <a:lnTo>
                    <a:pt x="914" y="177"/>
                  </a:lnTo>
                  <a:lnTo>
                    <a:pt x="914" y="175"/>
                  </a:lnTo>
                  <a:lnTo>
                    <a:pt x="914" y="175"/>
                  </a:lnTo>
                  <a:lnTo>
                    <a:pt x="914" y="175"/>
                  </a:lnTo>
                  <a:lnTo>
                    <a:pt x="914" y="175"/>
                  </a:lnTo>
                  <a:lnTo>
                    <a:pt x="912" y="175"/>
                  </a:lnTo>
                  <a:lnTo>
                    <a:pt x="909" y="172"/>
                  </a:lnTo>
                  <a:lnTo>
                    <a:pt x="909" y="172"/>
                  </a:lnTo>
                  <a:lnTo>
                    <a:pt x="909" y="172"/>
                  </a:lnTo>
                  <a:lnTo>
                    <a:pt x="907" y="172"/>
                  </a:lnTo>
                  <a:lnTo>
                    <a:pt x="907" y="175"/>
                  </a:lnTo>
                  <a:lnTo>
                    <a:pt x="905" y="177"/>
                  </a:lnTo>
                  <a:lnTo>
                    <a:pt x="902" y="177"/>
                  </a:lnTo>
                  <a:lnTo>
                    <a:pt x="902" y="177"/>
                  </a:lnTo>
                  <a:lnTo>
                    <a:pt x="902" y="177"/>
                  </a:lnTo>
                  <a:lnTo>
                    <a:pt x="900" y="177"/>
                  </a:lnTo>
                  <a:lnTo>
                    <a:pt x="900" y="175"/>
                  </a:lnTo>
                  <a:lnTo>
                    <a:pt x="900" y="175"/>
                  </a:lnTo>
                  <a:lnTo>
                    <a:pt x="900" y="175"/>
                  </a:lnTo>
                  <a:lnTo>
                    <a:pt x="900" y="172"/>
                  </a:lnTo>
                  <a:lnTo>
                    <a:pt x="900" y="170"/>
                  </a:lnTo>
                  <a:lnTo>
                    <a:pt x="902" y="170"/>
                  </a:lnTo>
                  <a:lnTo>
                    <a:pt x="902" y="170"/>
                  </a:lnTo>
                  <a:lnTo>
                    <a:pt x="907" y="168"/>
                  </a:lnTo>
                  <a:lnTo>
                    <a:pt x="907" y="165"/>
                  </a:lnTo>
                  <a:lnTo>
                    <a:pt x="909" y="165"/>
                  </a:lnTo>
                  <a:lnTo>
                    <a:pt x="909" y="163"/>
                  </a:lnTo>
                  <a:lnTo>
                    <a:pt x="907" y="153"/>
                  </a:lnTo>
                  <a:lnTo>
                    <a:pt x="907" y="142"/>
                  </a:lnTo>
                  <a:lnTo>
                    <a:pt x="907" y="139"/>
                  </a:lnTo>
                  <a:lnTo>
                    <a:pt x="907" y="137"/>
                  </a:lnTo>
                  <a:lnTo>
                    <a:pt x="907" y="137"/>
                  </a:lnTo>
                  <a:lnTo>
                    <a:pt x="907" y="135"/>
                  </a:lnTo>
                  <a:lnTo>
                    <a:pt x="905" y="135"/>
                  </a:lnTo>
                  <a:lnTo>
                    <a:pt x="905" y="135"/>
                  </a:lnTo>
                  <a:lnTo>
                    <a:pt x="905" y="135"/>
                  </a:lnTo>
                  <a:lnTo>
                    <a:pt x="902" y="135"/>
                  </a:lnTo>
                  <a:lnTo>
                    <a:pt x="900" y="135"/>
                  </a:lnTo>
                  <a:lnTo>
                    <a:pt x="900" y="135"/>
                  </a:lnTo>
                  <a:lnTo>
                    <a:pt x="900" y="135"/>
                  </a:lnTo>
                  <a:lnTo>
                    <a:pt x="898" y="135"/>
                  </a:lnTo>
                  <a:lnTo>
                    <a:pt x="898" y="135"/>
                  </a:lnTo>
                  <a:lnTo>
                    <a:pt x="898" y="132"/>
                  </a:lnTo>
                  <a:lnTo>
                    <a:pt x="895" y="132"/>
                  </a:lnTo>
                  <a:lnTo>
                    <a:pt x="895" y="132"/>
                  </a:lnTo>
                  <a:lnTo>
                    <a:pt x="893" y="130"/>
                  </a:lnTo>
                  <a:lnTo>
                    <a:pt x="893" y="125"/>
                  </a:lnTo>
                  <a:lnTo>
                    <a:pt x="893" y="125"/>
                  </a:lnTo>
                  <a:lnTo>
                    <a:pt x="893" y="123"/>
                  </a:lnTo>
                  <a:lnTo>
                    <a:pt x="895" y="118"/>
                  </a:lnTo>
                  <a:lnTo>
                    <a:pt x="895" y="111"/>
                  </a:lnTo>
                  <a:lnTo>
                    <a:pt x="895" y="108"/>
                  </a:lnTo>
                  <a:lnTo>
                    <a:pt x="898" y="108"/>
                  </a:lnTo>
                  <a:lnTo>
                    <a:pt x="898" y="106"/>
                  </a:lnTo>
                  <a:lnTo>
                    <a:pt x="900" y="106"/>
                  </a:lnTo>
                  <a:lnTo>
                    <a:pt x="907" y="101"/>
                  </a:lnTo>
                  <a:lnTo>
                    <a:pt x="914" y="97"/>
                  </a:lnTo>
                  <a:lnTo>
                    <a:pt x="917" y="94"/>
                  </a:lnTo>
                  <a:lnTo>
                    <a:pt x="919" y="92"/>
                  </a:lnTo>
                  <a:lnTo>
                    <a:pt x="921" y="90"/>
                  </a:lnTo>
                  <a:lnTo>
                    <a:pt x="921" y="82"/>
                  </a:lnTo>
                  <a:lnTo>
                    <a:pt x="919" y="82"/>
                  </a:lnTo>
                  <a:lnTo>
                    <a:pt x="917" y="85"/>
                  </a:lnTo>
                  <a:lnTo>
                    <a:pt x="917" y="85"/>
                  </a:lnTo>
                  <a:lnTo>
                    <a:pt x="917" y="85"/>
                  </a:lnTo>
                  <a:lnTo>
                    <a:pt x="914" y="85"/>
                  </a:lnTo>
                  <a:lnTo>
                    <a:pt x="914" y="85"/>
                  </a:lnTo>
                  <a:lnTo>
                    <a:pt x="900" y="78"/>
                  </a:lnTo>
                  <a:lnTo>
                    <a:pt x="900" y="78"/>
                  </a:lnTo>
                  <a:lnTo>
                    <a:pt x="898" y="75"/>
                  </a:lnTo>
                  <a:lnTo>
                    <a:pt x="898" y="75"/>
                  </a:lnTo>
                  <a:lnTo>
                    <a:pt x="895" y="78"/>
                  </a:lnTo>
                  <a:lnTo>
                    <a:pt x="893" y="78"/>
                  </a:lnTo>
                  <a:lnTo>
                    <a:pt x="890" y="78"/>
                  </a:lnTo>
                  <a:lnTo>
                    <a:pt x="890" y="78"/>
                  </a:lnTo>
                  <a:lnTo>
                    <a:pt x="890" y="78"/>
                  </a:lnTo>
                  <a:lnTo>
                    <a:pt x="888" y="78"/>
                  </a:lnTo>
                  <a:lnTo>
                    <a:pt x="888" y="75"/>
                  </a:lnTo>
                  <a:lnTo>
                    <a:pt x="888" y="75"/>
                  </a:lnTo>
                  <a:lnTo>
                    <a:pt x="890" y="73"/>
                  </a:lnTo>
                  <a:lnTo>
                    <a:pt x="890" y="73"/>
                  </a:lnTo>
                  <a:lnTo>
                    <a:pt x="890" y="73"/>
                  </a:lnTo>
                  <a:lnTo>
                    <a:pt x="890" y="71"/>
                  </a:lnTo>
                  <a:lnTo>
                    <a:pt x="890" y="71"/>
                  </a:lnTo>
                  <a:lnTo>
                    <a:pt x="890" y="68"/>
                  </a:lnTo>
                  <a:lnTo>
                    <a:pt x="890" y="66"/>
                  </a:lnTo>
                  <a:lnTo>
                    <a:pt x="888" y="66"/>
                  </a:lnTo>
                  <a:lnTo>
                    <a:pt x="881" y="61"/>
                  </a:lnTo>
                  <a:lnTo>
                    <a:pt x="881" y="59"/>
                  </a:lnTo>
                  <a:lnTo>
                    <a:pt x="881" y="59"/>
                  </a:lnTo>
                  <a:lnTo>
                    <a:pt x="881" y="56"/>
                  </a:lnTo>
                  <a:lnTo>
                    <a:pt x="881" y="56"/>
                  </a:lnTo>
                  <a:lnTo>
                    <a:pt x="879" y="56"/>
                  </a:lnTo>
                  <a:lnTo>
                    <a:pt x="879" y="54"/>
                  </a:lnTo>
                  <a:lnTo>
                    <a:pt x="874" y="54"/>
                  </a:lnTo>
                  <a:lnTo>
                    <a:pt x="872" y="52"/>
                  </a:lnTo>
                  <a:lnTo>
                    <a:pt x="867" y="49"/>
                  </a:lnTo>
                  <a:lnTo>
                    <a:pt x="864" y="47"/>
                  </a:lnTo>
                  <a:lnTo>
                    <a:pt x="864" y="49"/>
                  </a:lnTo>
                  <a:lnTo>
                    <a:pt x="864" y="49"/>
                  </a:lnTo>
                  <a:lnTo>
                    <a:pt x="862" y="49"/>
                  </a:lnTo>
                  <a:lnTo>
                    <a:pt x="855" y="52"/>
                  </a:lnTo>
                  <a:lnTo>
                    <a:pt x="853" y="54"/>
                  </a:lnTo>
                  <a:lnTo>
                    <a:pt x="853" y="56"/>
                  </a:lnTo>
                  <a:lnTo>
                    <a:pt x="843" y="59"/>
                  </a:lnTo>
                  <a:lnTo>
                    <a:pt x="843" y="59"/>
                  </a:lnTo>
                  <a:lnTo>
                    <a:pt x="841" y="59"/>
                  </a:lnTo>
                  <a:lnTo>
                    <a:pt x="841" y="59"/>
                  </a:lnTo>
                  <a:lnTo>
                    <a:pt x="841" y="59"/>
                  </a:lnTo>
                  <a:lnTo>
                    <a:pt x="841" y="56"/>
                  </a:lnTo>
                  <a:lnTo>
                    <a:pt x="841" y="56"/>
                  </a:lnTo>
                  <a:lnTo>
                    <a:pt x="838" y="56"/>
                  </a:lnTo>
                  <a:lnTo>
                    <a:pt x="836" y="59"/>
                  </a:lnTo>
                  <a:lnTo>
                    <a:pt x="836" y="59"/>
                  </a:lnTo>
                  <a:lnTo>
                    <a:pt x="834" y="59"/>
                  </a:lnTo>
                  <a:lnTo>
                    <a:pt x="834" y="59"/>
                  </a:lnTo>
                  <a:lnTo>
                    <a:pt x="831" y="61"/>
                  </a:lnTo>
                  <a:lnTo>
                    <a:pt x="829" y="61"/>
                  </a:lnTo>
                  <a:lnTo>
                    <a:pt x="827" y="61"/>
                  </a:lnTo>
                  <a:lnTo>
                    <a:pt x="827" y="61"/>
                  </a:lnTo>
                  <a:lnTo>
                    <a:pt x="824" y="61"/>
                  </a:lnTo>
                  <a:lnTo>
                    <a:pt x="824" y="59"/>
                  </a:lnTo>
                  <a:lnTo>
                    <a:pt x="824" y="56"/>
                  </a:lnTo>
                  <a:lnTo>
                    <a:pt x="822" y="56"/>
                  </a:lnTo>
                  <a:lnTo>
                    <a:pt x="822" y="54"/>
                  </a:lnTo>
                  <a:lnTo>
                    <a:pt x="819" y="54"/>
                  </a:lnTo>
                  <a:lnTo>
                    <a:pt x="817" y="54"/>
                  </a:lnTo>
                  <a:lnTo>
                    <a:pt x="815" y="54"/>
                  </a:lnTo>
                  <a:lnTo>
                    <a:pt x="810" y="54"/>
                  </a:lnTo>
                  <a:lnTo>
                    <a:pt x="805" y="54"/>
                  </a:lnTo>
                  <a:lnTo>
                    <a:pt x="805" y="54"/>
                  </a:lnTo>
                  <a:lnTo>
                    <a:pt x="803" y="54"/>
                  </a:lnTo>
                  <a:lnTo>
                    <a:pt x="801" y="56"/>
                  </a:lnTo>
                  <a:lnTo>
                    <a:pt x="798" y="59"/>
                  </a:lnTo>
                  <a:lnTo>
                    <a:pt x="798" y="59"/>
                  </a:lnTo>
                  <a:lnTo>
                    <a:pt x="796" y="59"/>
                  </a:lnTo>
                  <a:lnTo>
                    <a:pt x="793" y="59"/>
                  </a:lnTo>
                  <a:lnTo>
                    <a:pt x="793" y="59"/>
                  </a:lnTo>
                  <a:lnTo>
                    <a:pt x="791" y="59"/>
                  </a:lnTo>
                  <a:lnTo>
                    <a:pt x="791" y="56"/>
                  </a:lnTo>
                  <a:lnTo>
                    <a:pt x="791" y="54"/>
                  </a:lnTo>
                  <a:lnTo>
                    <a:pt x="791" y="54"/>
                  </a:lnTo>
                  <a:lnTo>
                    <a:pt x="791" y="54"/>
                  </a:lnTo>
                  <a:lnTo>
                    <a:pt x="791" y="52"/>
                  </a:lnTo>
                  <a:lnTo>
                    <a:pt x="789" y="49"/>
                  </a:lnTo>
                  <a:lnTo>
                    <a:pt x="786" y="47"/>
                  </a:lnTo>
                  <a:lnTo>
                    <a:pt x="784" y="45"/>
                  </a:lnTo>
                  <a:lnTo>
                    <a:pt x="782" y="42"/>
                  </a:lnTo>
                  <a:lnTo>
                    <a:pt x="777" y="42"/>
                  </a:lnTo>
                  <a:lnTo>
                    <a:pt x="777" y="42"/>
                  </a:lnTo>
                  <a:lnTo>
                    <a:pt x="774" y="42"/>
                  </a:lnTo>
                  <a:lnTo>
                    <a:pt x="772" y="42"/>
                  </a:lnTo>
                  <a:lnTo>
                    <a:pt x="772" y="40"/>
                  </a:lnTo>
                  <a:lnTo>
                    <a:pt x="767" y="42"/>
                  </a:lnTo>
                  <a:lnTo>
                    <a:pt x="765" y="40"/>
                  </a:lnTo>
                  <a:lnTo>
                    <a:pt x="763" y="40"/>
                  </a:lnTo>
                  <a:lnTo>
                    <a:pt x="758" y="37"/>
                  </a:lnTo>
                  <a:lnTo>
                    <a:pt x="756" y="37"/>
                  </a:lnTo>
                  <a:lnTo>
                    <a:pt x="756" y="40"/>
                  </a:lnTo>
                  <a:lnTo>
                    <a:pt x="756" y="40"/>
                  </a:lnTo>
                  <a:lnTo>
                    <a:pt x="756" y="40"/>
                  </a:lnTo>
                  <a:lnTo>
                    <a:pt x="756" y="42"/>
                  </a:lnTo>
                  <a:lnTo>
                    <a:pt x="756" y="45"/>
                  </a:lnTo>
                  <a:lnTo>
                    <a:pt x="753" y="45"/>
                  </a:lnTo>
                  <a:lnTo>
                    <a:pt x="751" y="47"/>
                  </a:lnTo>
                  <a:lnTo>
                    <a:pt x="748" y="47"/>
                  </a:lnTo>
                  <a:lnTo>
                    <a:pt x="741" y="49"/>
                  </a:lnTo>
                  <a:lnTo>
                    <a:pt x="739" y="52"/>
                  </a:lnTo>
                  <a:lnTo>
                    <a:pt x="727" y="52"/>
                  </a:lnTo>
                  <a:lnTo>
                    <a:pt x="722" y="54"/>
                  </a:lnTo>
                  <a:lnTo>
                    <a:pt x="720" y="54"/>
                  </a:lnTo>
                  <a:lnTo>
                    <a:pt x="720" y="56"/>
                  </a:lnTo>
                  <a:lnTo>
                    <a:pt x="720" y="56"/>
                  </a:lnTo>
                  <a:lnTo>
                    <a:pt x="720" y="59"/>
                  </a:lnTo>
                  <a:lnTo>
                    <a:pt x="720" y="59"/>
                  </a:lnTo>
                  <a:lnTo>
                    <a:pt x="720" y="61"/>
                  </a:lnTo>
                  <a:lnTo>
                    <a:pt x="720" y="61"/>
                  </a:lnTo>
                  <a:lnTo>
                    <a:pt x="720" y="64"/>
                  </a:lnTo>
                  <a:lnTo>
                    <a:pt x="718" y="64"/>
                  </a:lnTo>
                  <a:lnTo>
                    <a:pt x="713" y="64"/>
                  </a:lnTo>
                  <a:lnTo>
                    <a:pt x="711" y="64"/>
                  </a:lnTo>
                  <a:lnTo>
                    <a:pt x="706" y="66"/>
                  </a:lnTo>
                  <a:lnTo>
                    <a:pt x="699" y="66"/>
                  </a:lnTo>
                  <a:lnTo>
                    <a:pt x="696" y="68"/>
                  </a:lnTo>
                  <a:lnTo>
                    <a:pt x="694" y="68"/>
                  </a:lnTo>
                  <a:lnTo>
                    <a:pt x="687" y="68"/>
                  </a:lnTo>
                  <a:lnTo>
                    <a:pt x="677" y="66"/>
                  </a:lnTo>
                  <a:lnTo>
                    <a:pt x="677" y="64"/>
                  </a:lnTo>
                  <a:lnTo>
                    <a:pt x="675" y="64"/>
                  </a:lnTo>
                  <a:lnTo>
                    <a:pt x="675" y="61"/>
                  </a:lnTo>
                  <a:lnTo>
                    <a:pt x="673" y="61"/>
                  </a:lnTo>
                  <a:lnTo>
                    <a:pt x="670" y="61"/>
                  </a:lnTo>
                  <a:lnTo>
                    <a:pt x="670" y="61"/>
                  </a:lnTo>
                  <a:lnTo>
                    <a:pt x="668" y="61"/>
                  </a:lnTo>
                  <a:lnTo>
                    <a:pt x="668" y="64"/>
                  </a:lnTo>
                  <a:lnTo>
                    <a:pt x="666" y="64"/>
                  </a:lnTo>
                  <a:lnTo>
                    <a:pt x="666" y="64"/>
                  </a:lnTo>
                  <a:lnTo>
                    <a:pt x="663" y="64"/>
                  </a:lnTo>
                  <a:lnTo>
                    <a:pt x="663" y="64"/>
                  </a:lnTo>
                  <a:lnTo>
                    <a:pt x="663" y="64"/>
                  </a:lnTo>
                  <a:lnTo>
                    <a:pt x="663" y="64"/>
                  </a:lnTo>
                  <a:lnTo>
                    <a:pt x="663" y="64"/>
                  </a:lnTo>
                  <a:lnTo>
                    <a:pt x="663" y="64"/>
                  </a:lnTo>
                  <a:lnTo>
                    <a:pt x="663" y="61"/>
                  </a:lnTo>
                  <a:lnTo>
                    <a:pt x="663" y="59"/>
                  </a:lnTo>
                  <a:lnTo>
                    <a:pt x="663" y="56"/>
                  </a:lnTo>
                  <a:lnTo>
                    <a:pt x="661" y="54"/>
                  </a:lnTo>
                  <a:lnTo>
                    <a:pt x="661" y="52"/>
                  </a:lnTo>
                  <a:lnTo>
                    <a:pt x="661" y="49"/>
                  </a:lnTo>
                  <a:lnTo>
                    <a:pt x="658" y="49"/>
                  </a:lnTo>
                  <a:lnTo>
                    <a:pt x="658" y="49"/>
                  </a:lnTo>
                  <a:lnTo>
                    <a:pt x="656" y="49"/>
                  </a:lnTo>
                  <a:lnTo>
                    <a:pt x="656" y="49"/>
                  </a:lnTo>
                  <a:lnTo>
                    <a:pt x="654" y="49"/>
                  </a:lnTo>
                  <a:lnTo>
                    <a:pt x="654" y="49"/>
                  </a:lnTo>
                  <a:lnTo>
                    <a:pt x="651" y="49"/>
                  </a:lnTo>
                  <a:lnTo>
                    <a:pt x="649" y="54"/>
                  </a:lnTo>
                  <a:lnTo>
                    <a:pt x="644" y="56"/>
                  </a:lnTo>
                  <a:lnTo>
                    <a:pt x="637" y="56"/>
                  </a:lnTo>
                  <a:lnTo>
                    <a:pt x="637" y="59"/>
                  </a:lnTo>
                  <a:lnTo>
                    <a:pt x="635" y="59"/>
                  </a:lnTo>
                  <a:lnTo>
                    <a:pt x="632" y="61"/>
                  </a:lnTo>
                  <a:lnTo>
                    <a:pt x="630" y="66"/>
                  </a:lnTo>
                  <a:lnTo>
                    <a:pt x="628" y="66"/>
                  </a:lnTo>
                  <a:lnTo>
                    <a:pt x="623" y="68"/>
                  </a:lnTo>
                  <a:lnTo>
                    <a:pt x="618" y="73"/>
                  </a:lnTo>
                  <a:lnTo>
                    <a:pt x="604" y="78"/>
                  </a:lnTo>
                  <a:lnTo>
                    <a:pt x="602" y="78"/>
                  </a:lnTo>
                  <a:lnTo>
                    <a:pt x="599" y="78"/>
                  </a:lnTo>
                  <a:lnTo>
                    <a:pt x="597" y="75"/>
                  </a:lnTo>
                  <a:lnTo>
                    <a:pt x="592" y="73"/>
                  </a:lnTo>
                  <a:lnTo>
                    <a:pt x="590" y="73"/>
                  </a:lnTo>
                  <a:lnTo>
                    <a:pt x="590" y="73"/>
                  </a:lnTo>
                  <a:lnTo>
                    <a:pt x="587" y="75"/>
                  </a:lnTo>
                  <a:lnTo>
                    <a:pt x="585" y="78"/>
                  </a:lnTo>
                  <a:lnTo>
                    <a:pt x="580" y="80"/>
                  </a:lnTo>
                  <a:lnTo>
                    <a:pt x="580" y="80"/>
                  </a:lnTo>
                  <a:lnTo>
                    <a:pt x="578" y="80"/>
                  </a:lnTo>
                  <a:lnTo>
                    <a:pt x="578" y="78"/>
                  </a:lnTo>
                  <a:lnTo>
                    <a:pt x="578" y="78"/>
                  </a:lnTo>
                  <a:lnTo>
                    <a:pt x="576" y="78"/>
                  </a:lnTo>
                  <a:lnTo>
                    <a:pt x="573" y="78"/>
                  </a:lnTo>
                  <a:lnTo>
                    <a:pt x="573" y="78"/>
                  </a:lnTo>
                  <a:lnTo>
                    <a:pt x="571" y="78"/>
                  </a:lnTo>
                  <a:lnTo>
                    <a:pt x="571" y="78"/>
                  </a:lnTo>
                  <a:lnTo>
                    <a:pt x="569" y="78"/>
                  </a:lnTo>
                  <a:lnTo>
                    <a:pt x="566" y="78"/>
                  </a:lnTo>
                  <a:lnTo>
                    <a:pt x="566" y="78"/>
                  </a:lnTo>
                  <a:lnTo>
                    <a:pt x="564" y="78"/>
                  </a:lnTo>
                  <a:lnTo>
                    <a:pt x="564" y="78"/>
                  </a:lnTo>
                  <a:lnTo>
                    <a:pt x="564" y="78"/>
                  </a:lnTo>
                  <a:lnTo>
                    <a:pt x="561" y="75"/>
                  </a:lnTo>
                  <a:lnTo>
                    <a:pt x="561" y="75"/>
                  </a:lnTo>
                  <a:lnTo>
                    <a:pt x="559" y="75"/>
                  </a:lnTo>
                  <a:lnTo>
                    <a:pt x="559" y="75"/>
                  </a:lnTo>
                  <a:lnTo>
                    <a:pt x="559" y="75"/>
                  </a:lnTo>
                  <a:lnTo>
                    <a:pt x="557" y="75"/>
                  </a:lnTo>
                  <a:lnTo>
                    <a:pt x="557" y="78"/>
                  </a:lnTo>
                  <a:lnTo>
                    <a:pt x="557" y="78"/>
                  </a:lnTo>
                  <a:lnTo>
                    <a:pt x="554" y="78"/>
                  </a:lnTo>
                  <a:lnTo>
                    <a:pt x="554" y="78"/>
                  </a:lnTo>
                  <a:lnTo>
                    <a:pt x="554" y="75"/>
                  </a:lnTo>
                  <a:lnTo>
                    <a:pt x="554" y="73"/>
                  </a:lnTo>
                  <a:lnTo>
                    <a:pt x="552" y="68"/>
                  </a:lnTo>
                  <a:lnTo>
                    <a:pt x="550" y="66"/>
                  </a:lnTo>
                  <a:lnTo>
                    <a:pt x="550" y="64"/>
                  </a:lnTo>
                  <a:lnTo>
                    <a:pt x="550" y="64"/>
                  </a:lnTo>
                  <a:lnTo>
                    <a:pt x="550" y="61"/>
                  </a:lnTo>
                  <a:lnTo>
                    <a:pt x="550" y="61"/>
                  </a:lnTo>
                  <a:lnTo>
                    <a:pt x="550" y="59"/>
                  </a:lnTo>
                  <a:lnTo>
                    <a:pt x="550" y="59"/>
                  </a:lnTo>
                  <a:lnTo>
                    <a:pt x="552" y="59"/>
                  </a:lnTo>
                  <a:lnTo>
                    <a:pt x="564" y="59"/>
                  </a:lnTo>
                  <a:lnTo>
                    <a:pt x="564" y="59"/>
                  </a:lnTo>
                  <a:lnTo>
                    <a:pt x="566" y="59"/>
                  </a:lnTo>
                  <a:lnTo>
                    <a:pt x="566" y="59"/>
                  </a:lnTo>
                  <a:lnTo>
                    <a:pt x="566" y="56"/>
                  </a:lnTo>
                  <a:lnTo>
                    <a:pt x="564" y="56"/>
                  </a:lnTo>
                  <a:lnTo>
                    <a:pt x="564" y="54"/>
                  </a:lnTo>
                  <a:lnTo>
                    <a:pt x="564" y="52"/>
                  </a:lnTo>
                  <a:lnTo>
                    <a:pt x="564" y="52"/>
                  </a:lnTo>
                  <a:lnTo>
                    <a:pt x="564" y="49"/>
                  </a:lnTo>
                  <a:lnTo>
                    <a:pt x="561" y="40"/>
                  </a:lnTo>
                  <a:lnTo>
                    <a:pt x="561" y="40"/>
                  </a:lnTo>
                  <a:lnTo>
                    <a:pt x="561" y="37"/>
                  </a:lnTo>
                  <a:lnTo>
                    <a:pt x="559" y="37"/>
                  </a:lnTo>
                  <a:lnTo>
                    <a:pt x="557" y="35"/>
                  </a:lnTo>
                  <a:lnTo>
                    <a:pt x="557" y="35"/>
                  </a:lnTo>
                  <a:lnTo>
                    <a:pt x="557" y="35"/>
                  </a:lnTo>
                  <a:lnTo>
                    <a:pt x="557" y="35"/>
                  </a:lnTo>
                  <a:lnTo>
                    <a:pt x="557" y="35"/>
                  </a:lnTo>
                  <a:lnTo>
                    <a:pt x="557" y="33"/>
                  </a:lnTo>
                  <a:lnTo>
                    <a:pt x="554" y="33"/>
                  </a:lnTo>
                  <a:lnTo>
                    <a:pt x="554" y="33"/>
                  </a:lnTo>
                  <a:lnTo>
                    <a:pt x="552" y="30"/>
                  </a:lnTo>
                  <a:lnTo>
                    <a:pt x="538" y="30"/>
                  </a:lnTo>
                  <a:lnTo>
                    <a:pt x="535" y="30"/>
                  </a:lnTo>
                  <a:lnTo>
                    <a:pt x="535" y="33"/>
                  </a:lnTo>
                  <a:lnTo>
                    <a:pt x="533" y="35"/>
                  </a:lnTo>
                  <a:lnTo>
                    <a:pt x="533" y="35"/>
                  </a:lnTo>
                  <a:lnTo>
                    <a:pt x="528" y="35"/>
                  </a:lnTo>
                  <a:lnTo>
                    <a:pt x="528" y="35"/>
                  </a:lnTo>
                  <a:lnTo>
                    <a:pt x="526" y="37"/>
                  </a:lnTo>
                  <a:lnTo>
                    <a:pt x="526" y="40"/>
                  </a:lnTo>
                  <a:lnTo>
                    <a:pt x="526" y="40"/>
                  </a:lnTo>
                  <a:lnTo>
                    <a:pt x="524" y="40"/>
                  </a:lnTo>
                  <a:lnTo>
                    <a:pt x="524" y="40"/>
                  </a:lnTo>
                  <a:lnTo>
                    <a:pt x="524" y="40"/>
                  </a:lnTo>
                  <a:lnTo>
                    <a:pt x="521" y="40"/>
                  </a:lnTo>
                  <a:lnTo>
                    <a:pt x="521" y="37"/>
                  </a:lnTo>
                  <a:lnTo>
                    <a:pt x="521" y="37"/>
                  </a:lnTo>
                  <a:lnTo>
                    <a:pt x="521" y="37"/>
                  </a:lnTo>
                  <a:lnTo>
                    <a:pt x="519" y="37"/>
                  </a:lnTo>
                  <a:lnTo>
                    <a:pt x="519" y="37"/>
                  </a:lnTo>
                  <a:lnTo>
                    <a:pt x="512" y="37"/>
                  </a:lnTo>
                  <a:lnTo>
                    <a:pt x="507" y="37"/>
                  </a:lnTo>
                  <a:lnTo>
                    <a:pt x="502" y="40"/>
                  </a:lnTo>
                  <a:lnTo>
                    <a:pt x="490" y="49"/>
                  </a:lnTo>
                  <a:lnTo>
                    <a:pt x="488" y="52"/>
                  </a:lnTo>
                  <a:lnTo>
                    <a:pt x="481" y="52"/>
                  </a:lnTo>
                  <a:lnTo>
                    <a:pt x="479" y="52"/>
                  </a:lnTo>
                  <a:lnTo>
                    <a:pt x="476" y="54"/>
                  </a:lnTo>
                  <a:lnTo>
                    <a:pt x="476" y="59"/>
                  </a:lnTo>
                  <a:lnTo>
                    <a:pt x="474" y="61"/>
                  </a:lnTo>
                  <a:lnTo>
                    <a:pt x="474" y="61"/>
                  </a:lnTo>
                  <a:lnTo>
                    <a:pt x="474" y="64"/>
                  </a:lnTo>
                  <a:lnTo>
                    <a:pt x="474" y="64"/>
                  </a:lnTo>
                  <a:lnTo>
                    <a:pt x="474" y="64"/>
                  </a:lnTo>
                  <a:lnTo>
                    <a:pt x="474" y="66"/>
                  </a:lnTo>
                  <a:lnTo>
                    <a:pt x="474" y="66"/>
                  </a:lnTo>
                  <a:lnTo>
                    <a:pt x="474" y="66"/>
                  </a:lnTo>
                  <a:lnTo>
                    <a:pt x="474" y="68"/>
                  </a:lnTo>
                  <a:lnTo>
                    <a:pt x="471" y="68"/>
                  </a:lnTo>
                  <a:lnTo>
                    <a:pt x="471" y="71"/>
                  </a:lnTo>
                  <a:lnTo>
                    <a:pt x="469" y="75"/>
                  </a:lnTo>
                  <a:lnTo>
                    <a:pt x="467" y="75"/>
                  </a:lnTo>
                  <a:lnTo>
                    <a:pt x="467" y="78"/>
                  </a:lnTo>
                  <a:lnTo>
                    <a:pt x="462" y="80"/>
                  </a:lnTo>
                  <a:lnTo>
                    <a:pt x="460" y="82"/>
                  </a:lnTo>
                  <a:lnTo>
                    <a:pt x="457" y="82"/>
                  </a:lnTo>
                  <a:lnTo>
                    <a:pt x="457" y="85"/>
                  </a:lnTo>
                  <a:lnTo>
                    <a:pt x="457" y="85"/>
                  </a:lnTo>
                  <a:lnTo>
                    <a:pt x="457" y="87"/>
                  </a:lnTo>
                  <a:lnTo>
                    <a:pt x="460" y="90"/>
                  </a:lnTo>
                  <a:lnTo>
                    <a:pt x="460" y="94"/>
                  </a:lnTo>
                  <a:lnTo>
                    <a:pt x="460" y="97"/>
                  </a:lnTo>
                  <a:lnTo>
                    <a:pt x="457" y="99"/>
                  </a:lnTo>
                  <a:lnTo>
                    <a:pt x="457" y="101"/>
                  </a:lnTo>
                  <a:lnTo>
                    <a:pt x="455" y="101"/>
                  </a:lnTo>
                  <a:lnTo>
                    <a:pt x="448" y="101"/>
                  </a:lnTo>
                  <a:lnTo>
                    <a:pt x="445" y="101"/>
                  </a:lnTo>
                  <a:lnTo>
                    <a:pt x="441" y="104"/>
                  </a:lnTo>
                  <a:lnTo>
                    <a:pt x="441" y="106"/>
                  </a:lnTo>
                  <a:lnTo>
                    <a:pt x="438" y="108"/>
                  </a:lnTo>
                  <a:lnTo>
                    <a:pt x="436" y="111"/>
                  </a:lnTo>
                  <a:lnTo>
                    <a:pt x="434" y="113"/>
                  </a:lnTo>
                  <a:lnTo>
                    <a:pt x="431" y="113"/>
                  </a:lnTo>
                  <a:lnTo>
                    <a:pt x="429" y="116"/>
                  </a:lnTo>
                  <a:lnTo>
                    <a:pt x="422" y="116"/>
                  </a:lnTo>
                  <a:lnTo>
                    <a:pt x="417" y="118"/>
                  </a:lnTo>
                  <a:lnTo>
                    <a:pt x="405" y="116"/>
                  </a:lnTo>
                  <a:lnTo>
                    <a:pt x="403" y="116"/>
                  </a:lnTo>
                  <a:lnTo>
                    <a:pt x="400" y="113"/>
                  </a:lnTo>
                  <a:lnTo>
                    <a:pt x="398" y="106"/>
                  </a:lnTo>
                  <a:lnTo>
                    <a:pt x="396" y="106"/>
                  </a:lnTo>
                  <a:lnTo>
                    <a:pt x="396" y="106"/>
                  </a:lnTo>
                  <a:lnTo>
                    <a:pt x="396" y="106"/>
                  </a:lnTo>
                  <a:lnTo>
                    <a:pt x="396" y="106"/>
                  </a:lnTo>
                  <a:lnTo>
                    <a:pt x="396" y="106"/>
                  </a:lnTo>
                  <a:lnTo>
                    <a:pt x="398" y="104"/>
                  </a:lnTo>
                  <a:lnTo>
                    <a:pt x="398" y="104"/>
                  </a:lnTo>
                  <a:lnTo>
                    <a:pt x="398" y="104"/>
                  </a:lnTo>
                  <a:lnTo>
                    <a:pt x="400" y="104"/>
                  </a:lnTo>
                  <a:lnTo>
                    <a:pt x="400" y="104"/>
                  </a:lnTo>
                  <a:lnTo>
                    <a:pt x="400" y="101"/>
                  </a:lnTo>
                  <a:lnTo>
                    <a:pt x="400" y="97"/>
                  </a:lnTo>
                  <a:lnTo>
                    <a:pt x="400" y="92"/>
                  </a:lnTo>
                  <a:lnTo>
                    <a:pt x="398" y="85"/>
                  </a:lnTo>
                  <a:lnTo>
                    <a:pt x="396" y="82"/>
                  </a:lnTo>
                  <a:lnTo>
                    <a:pt x="393" y="80"/>
                  </a:lnTo>
                  <a:lnTo>
                    <a:pt x="393" y="80"/>
                  </a:lnTo>
                  <a:lnTo>
                    <a:pt x="391" y="80"/>
                  </a:lnTo>
                  <a:lnTo>
                    <a:pt x="391" y="80"/>
                  </a:lnTo>
                  <a:lnTo>
                    <a:pt x="389" y="80"/>
                  </a:lnTo>
                  <a:lnTo>
                    <a:pt x="384" y="80"/>
                  </a:lnTo>
                  <a:lnTo>
                    <a:pt x="379" y="78"/>
                  </a:lnTo>
                  <a:lnTo>
                    <a:pt x="377" y="78"/>
                  </a:lnTo>
                  <a:lnTo>
                    <a:pt x="374" y="78"/>
                  </a:lnTo>
                  <a:lnTo>
                    <a:pt x="370" y="78"/>
                  </a:lnTo>
                  <a:lnTo>
                    <a:pt x="363" y="80"/>
                  </a:lnTo>
                  <a:lnTo>
                    <a:pt x="351" y="80"/>
                  </a:lnTo>
                  <a:lnTo>
                    <a:pt x="346" y="80"/>
                  </a:lnTo>
                  <a:lnTo>
                    <a:pt x="341" y="78"/>
                  </a:lnTo>
                  <a:lnTo>
                    <a:pt x="339" y="78"/>
                  </a:lnTo>
                  <a:lnTo>
                    <a:pt x="339" y="80"/>
                  </a:lnTo>
                  <a:lnTo>
                    <a:pt x="334" y="80"/>
                  </a:lnTo>
                  <a:lnTo>
                    <a:pt x="332" y="80"/>
                  </a:lnTo>
                  <a:lnTo>
                    <a:pt x="329" y="80"/>
                  </a:lnTo>
                  <a:lnTo>
                    <a:pt x="325" y="80"/>
                  </a:lnTo>
                  <a:lnTo>
                    <a:pt x="313" y="80"/>
                  </a:lnTo>
                  <a:lnTo>
                    <a:pt x="313" y="80"/>
                  </a:lnTo>
                  <a:lnTo>
                    <a:pt x="311" y="80"/>
                  </a:lnTo>
                  <a:lnTo>
                    <a:pt x="311" y="78"/>
                  </a:lnTo>
                  <a:lnTo>
                    <a:pt x="306" y="80"/>
                  </a:lnTo>
                  <a:lnTo>
                    <a:pt x="294" y="78"/>
                  </a:lnTo>
                  <a:lnTo>
                    <a:pt x="287" y="73"/>
                  </a:lnTo>
                  <a:lnTo>
                    <a:pt x="287" y="73"/>
                  </a:lnTo>
                  <a:lnTo>
                    <a:pt x="284" y="73"/>
                  </a:lnTo>
                  <a:lnTo>
                    <a:pt x="284" y="71"/>
                  </a:lnTo>
                  <a:lnTo>
                    <a:pt x="282" y="71"/>
                  </a:lnTo>
                  <a:lnTo>
                    <a:pt x="282" y="66"/>
                  </a:lnTo>
                  <a:lnTo>
                    <a:pt x="277" y="61"/>
                  </a:lnTo>
                  <a:lnTo>
                    <a:pt x="275" y="59"/>
                  </a:lnTo>
                  <a:lnTo>
                    <a:pt x="275" y="56"/>
                  </a:lnTo>
                  <a:lnTo>
                    <a:pt x="270" y="56"/>
                  </a:lnTo>
                  <a:lnTo>
                    <a:pt x="270" y="56"/>
                  </a:lnTo>
                  <a:lnTo>
                    <a:pt x="266" y="54"/>
                  </a:lnTo>
                  <a:lnTo>
                    <a:pt x="263" y="54"/>
                  </a:lnTo>
                  <a:lnTo>
                    <a:pt x="261" y="54"/>
                  </a:lnTo>
                  <a:lnTo>
                    <a:pt x="261" y="52"/>
                  </a:lnTo>
                  <a:lnTo>
                    <a:pt x="258" y="52"/>
                  </a:lnTo>
                  <a:lnTo>
                    <a:pt x="258" y="52"/>
                  </a:lnTo>
                  <a:lnTo>
                    <a:pt x="254" y="49"/>
                  </a:lnTo>
                  <a:lnTo>
                    <a:pt x="254" y="49"/>
                  </a:lnTo>
                  <a:lnTo>
                    <a:pt x="242" y="52"/>
                  </a:lnTo>
                  <a:lnTo>
                    <a:pt x="239" y="52"/>
                  </a:lnTo>
                  <a:lnTo>
                    <a:pt x="237" y="52"/>
                  </a:lnTo>
                  <a:lnTo>
                    <a:pt x="235" y="49"/>
                  </a:lnTo>
                  <a:lnTo>
                    <a:pt x="232" y="49"/>
                  </a:lnTo>
                  <a:lnTo>
                    <a:pt x="232" y="47"/>
                  </a:lnTo>
                  <a:lnTo>
                    <a:pt x="230" y="47"/>
                  </a:lnTo>
                  <a:lnTo>
                    <a:pt x="225" y="45"/>
                  </a:lnTo>
                  <a:lnTo>
                    <a:pt x="223" y="45"/>
                  </a:lnTo>
                  <a:lnTo>
                    <a:pt x="218" y="40"/>
                  </a:lnTo>
                  <a:lnTo>
                    <a:pt x="216" y="40"/>
                  </a:lnTo>
                  <a:lnTo>
                    <a:pt x="216" y="37"/>
                  </a:lnTo>
                  <a:lnTo>
                    <a:pt x="213" y="37"/>
                  </a:lnTo>
                  <a:lnTo>
                    <a:pt x="213" y="35"/>
                  </a:lnTo>
                  <a:lnTo>
                    <a:pt x="213" y="33"/>
                  </a:lnTo>
                  <a:lnTo>
                    <a:pt x="213" y="30"/>
                  </a:lnTo>
                  <a:lnTo>
                    <a:pt x="211" y="28"/>
                  </a:lnTo>
                  <a:lnTo>
                    <a:pt x="211" y="28"/>
                  </a:lnTo>
                  <a:lnTo>
                    <a:pt x="211" y="26"/>
                  </a:lnTo>
                  <a:lnTo>
                    <a:pt x="211" y="14"/>
                  </a:lnTo>
                  <a:lnTo>
                    <a:pt x="211" y="14"/>
                  </a:lnTo>
                  <a:lnTo>
                    <a:pt x="211" y="9"/>
                  </a:lnTo>
                  <a:lnTo>
                    <a:pt x="204" y="2"/>
                  </a:lnTo>
                  <a:lnTo>
                    <a:pt x="202" y="0"/>
                  </a:lnTo>
                  <a:lnTo>
                    <a:pt x="199" y="0"/>
                  </a:lnTo>
                  <a:lnTo>
                    <a:pt x="195" y="4"/>
                  </a:lnTo>
                  <a:lnTo>
                    <a:pt x="195" y="4"/>
                  </a:lnTo>
                  <a:lnTo>
                    <a:pt x="192" y="7"/>
                  </a:lnTo>
                  <a:lnTo>
                    <a:pt x="190" y="7"/>
                  </a:lnTo>
                  <a:lnTo>
                    <a:pt x="190" y="7"/>
                  </a:lnTo>
                  <a:lnTo>
                    <a:pt x="187" y="7"/>
                  </a:lnTo>
                  <a:lnTo>
                    <a:pt x="187" y="7"/>
                  </a:lnTo>
                  <a:lnTo>
                    <a:pt x="187" y="9"/>
                  </a:lnTo>
                  <a:lnTo>
                    <a:pt x="187" y="9"/>
                  </a:lnTo>
                  <a:lnTo>
                    <a:pt x="187" y="9"/>
                  </a:lnTo>
                  <a:lnTo>
                    <a:pt x="185" y="11"/>
                  </a:lnTo>
                  <a:lnTo>
                    <a:pt x="183" y="11"/>
                  </a:lnTo>
                  <a:lnTo>
                    <a:pt x="180" y="11"/>
                  </a:lnTo>
                  <a:lnTo>
                    <a:pt x="178" y="11"/>
                  </a:lnTo>
                  <a:lnTo>
                    <a:pt x="176" y="11"/>
                  </a:lnTo>
                  <a:lnTo>
                    <a:pt x="173" y="9"/>
                  </a:lnTo>
                  <a:lnTo>
                    <a:pt x="171" y="9"/>
                  </a:lnTo>
                  <a:lnTo>
                    <a:pt x="161" y="9"/>
                  </a:lnTo>
                  <a:lnTo>
                    <a:pt x="152" y="16"/>
                  </a:lnTo>
                  <a:lnTo>
                    <a:pt x="152" y="16"/>
                  </a:lnTo>
                  <a:lnTo>
                    <a:pt x="150" y="19"/>
                  </a:lnTo>
                  <a:lnTo>
                    <a:pt x="145" y="19"/>
                  </a:lnTo>
                  <a:lnTo>
                    <a:pt x="145" y="19"/>
                  </a:lnTo>
                  <a:lnTo>
                    <a:pt x="140" y="21"/>
                  </a:lnTo>
                  <a:lnTo>
                    <a:pt x="135" y="23"/>
                  </a:lnTo>
                  <a:lnTo>
                    <a:pt x="135" y="23"/>
                  </a:lnTo>
                  <a:lnTo>
                    <a:pt x="133" y="23"/>
                  </a:lnTo>
                  <a:lnTo>
                    <a:pt x="133" y="26"/>
                  </a:lnTo>
                  <a:lnTo>
                    <a:pt x="131" y="28"/>
                  </a:lnTo>
                  <a:lnTo>
                    <a:pt x="133" y="28"/>
                  </a:lnTo>
                  <a:lnTo>
                    <a:pt x="133" y="33"/>
                  </a:lnTo>
                  <a:lnTo>
                    <a:pt x="133" y="33"/>
                  </a:lnTo>
                  <a:lnTo>
                    <a:pt x="133" y="35"/>
                  </a:lnTo>
                  <a:lnTo>
                    <a:pt x="133" y="37"/>
                  </a:lnTo>
                  <a:lnTo>
                    <a:pt x="133" y="37"/>
                  </a:lnTo>
                  <a:lnTo>
                    <a:pt x="135" y="40"/>
                  </a:lnTo>
                  <a:lnTo>
                    <a:pt x="135" y="40"/>
                  </a:lnTo>
                  <a:lnTo>
                    <a:pt x="138" y="42"/>
                  </a:lnTo>
                  <a:lnTo>
                    <a:pt x="135" y="47"/>
                  </a:lnTo>
                  <a:lnTo>
                    <a:pt x="133" y="47"/>
                  </a:lnTo>
                  <a:lnTo>
                    <a:pt x="131" y="49"/>
                  </a:lnTo>
                  <a:lnTo>
                    <a:pt x="128" y="49"/>
                  </a:lnTo>
                  <a:lnTo>
                    <a:pt x="126" y="49"/>
                  </a:lnTo>
                  <a:lnTo>
                    <a:pt x="126" y="52"/>
                  </a:lnTo>
                  <a:lnTo>
                    <a:pt x="128" y="52"/>
                  </a:lnTo>
                  <a:lnTo>
                    <a:pt x="128" y="54"/>
                  </a:lnTo>
                  <a:lnTo>
                    <a:pt x="131" y="59"/>
                  </a:lnTo>
                  <a:lnTo>
                    <a:pt x="133" y="59"/>
                  </a:lnTo>
                  <a:lnTo>
                    <a:pt x="133" y="64"/>
                  </a:lnTo>
                  <a:lnTo>
                    <a:pt x="133" y="64"/>
                  </a:lnTo>
                  <a:lnTo>
                    <a:pt x="135" y="64"/>
                  </a:lnTo>
                  <a:lnTo>
                    <a:pt x="135" y="64"/>
                  </a:lnTo>
                  <a:lnTo>
                    <a:pt x="138" y="61"/>
                  </a:lnTo>
                  <a:lnTo>
                    <a:pt x="147" y="61"/>
                  </a:lnTo>
                  <a:lnTo>
                    <a:pt x="150" y="59"/>
                  </a:lnTo>
                  <a:lnTo>
                    <a:pt x="154" y="59"/>
                  </a:lnTo>
                  <a:lnTo>
                    <a:pt x="157" y="56"/>
                  </a:lnTo>
                  <a:lnTo>
                    <a:pt x="159" y="56"/>
                  </a:lnTo>
                  <a:lnTo>
                    <a:pt x="168" y="59"/>
                  </a:lnTo>
                  <a:lnTo>
                    <a:pt x="168" y="59"/>
                  </a:lnTo>
                  <a:lnTo>
                    <a:pt x="168" y="56"/>
                  </a:lnTo>
                  <a:lnTo>
                    <a:pt x="171" y="56"/>
                  </a:lnTo>
                  <a:lnTo>
                    <a:pt x="171" y="56"/>
                  </a:lnTo>
                  <a:lnTo>
                    <a:pt x="171" y="56"/>
                  </a:lnTo>
                  <a:lnTo>
                    <a:pt x="171" y="56"/>
                  </a:lnTo>
                  <a:lnTo>
                    <a:pt x="173" y="56"/>
                  </a:lnTo>
                  <a:lnTo>
                    <a:pt x="173" y="56"/>
                  </a:lnTo>
                  <a:lnTo>
                    <a:pt x="176" y="56"/>
                  </a:lnTo>
                  <a:lnTo>
                    <a:pt x="176" y="59"/>
                  </a:lnTo>
                  <a:lnTo>
                    <a:pt x="176" y="59"/>
                  </a:lnTo>
                  <a:lnTo>
                    <a:pt x="178" y="59"/>
                  </a:lnTo>
                  <a:lnTo>
                    <a:pt x="183" y="59"/>
                  </a:lnTo>
                  <a:lnTo>
                    <a:pt x="183" y="59"/>
                  </a:lnTo>
                  <a:lnTo>
                    <a:pt x="183" y="56"/>
                  </a:lnTo>
                  <a:lnTo>
                    <a:pt x="185" y="56"/>
                  </a:lnTo>
                  <a:lnTo>
                    <a:pt x="187" y="56"/>
                  </a:lnTo>
                  <a:lnTo>
                    <a:pt x="187" y="56"/>
                  </a:lnTo>
                  <a:lnTo>
                    <a:pt x="187" y="56"/>
                  </a:lnTo>
                  <a:lnTo>
                    <a:pt x="187" y="56"/>
                  </a:lnTo>
                  <a:lnTo>
                    <a:pt x="187" y="56"/>
                  </a:lnTo>
                  <a:lnTo>
                    <a:pt x="190" y="59"/>
                  </a:lnTo>
                  <a:lnTo>
                    <a:pt x="190" y="59"/>
                  </a:lnTo>
                  <a:lnTo>
                    <a:pt x="190" y="61"/>
                  </a:lnTo>
                  <a:lnTo>
                    <a:pt x="190" y="61"/>
                  </a:lnTo>
                  <a:lnTo>
                    <a:pt x="190" y="61"/>
                  </a:lnTo>
                  <a:lnTo>
                    <a:pt x="190" y="64"/>
                  </a:lnTo>
                  <a:lnTo>
                    <a:pt x="187" y="64"/>
                  </a:lnTo>
                  <a:lnTo>
                    <a:pt x="185" y="66"/>
                  </a:lnTo>
                  <a:lnTo>
                    <a:pt x="183" y="66"/>
                  </a:lnTo>
                  <a:lnTo>
                    <a:pt x="168" y="71"/>
                  </a:lnTo>
                  <a:lnTo>
                    <a:pt x="166" y="71"/>
                  </a:lnTo>
                  <a:lnTo>
                    <a:pt x="166" y="71"/>
                  </a:lnTo>
                  <a:lnTo>
                    <a:pt x="161" y="68"/>
                  </a:lnTo>
                  <a:lnTo>
                    <a:pt x="161" y="68"/>
                  </a:lnTo>
                  <a:lnTo>
                    <a:pt x="159" y="68"/>
                  </a:lnTo>
                  <a:lnTo>
                    <a:pt x="159" y="71"/>
                  </a:lnTo>
                  <a:lnTo>
                    <a:pt x="157" y="73"/>
                  </a:lnTo>
                  <a:lnTo>
                    <a:pt x="154" y="75"/>
                  </a:lnTo>
                  <a:lnTo>
                    <a:pt x="152" y="75"/>
                  </a:lnTo>
                  <a:lnTo>
                    <a:pt x="150" y="78"/>
                  </a:lnTo>
                  <a:lnTo>
                    <a:pt x="150" y="80"/>
                  </a:lnTo>
                  <a:lnTo>
                    <a:pt x="147" y="87"/>
                  </a:lnTo>
                  <a:lnTo>
                    <a:pt x="145" y="90"/>
                  </a:lnTo>
                  <a:lnTo>
                    <a:pt x="145" y="92"/>
                  </a:lnTo>
                  <a:lnTo>
                    <a:pt x="138" y="94"/>
                  </a:lnTo>
                  <a:lnTo>
                    <a:pt x="138" y="94"/>
                  </a:lnTo>
                  <a:lnTo>
                    <a:pt x="135" y="92"/>
                  </a:lnTo>
                  <a:lnTo>
                    <a:pt x="133" y="92"/>
                  </a:lnTo>
                  <a:lnTo>
                    <a:pt x="133" y="92"/>
                  </a:lnTo>
                  <a:lnTo>
                    <a:pt x="133" y="92"/>
                  </a:lnTo>
                  <a:lnTo>
                    <a:pt x="131" y="94"/>
                  </a:lnTo>
                  <a:lnTo>
                    <a:pt x="131" y="99"/>
                  </a:lnTo>
                  <a:lnTo>
                    <a:pt x="128" y="101"/>
                  </a:lnTo>
                  <a:lnTo>
                    <a:pt x="128" y="101"/>
                  </a:lnTo>
                  <a:lnTo>
                    <a:pt x="126" y="101"/>
                  </a:lnTo>
                  <a:lnTo>
                    <a:pt x="123" y="104"/>
                  </a:lnTo>
                  <a:lnTo>
                    <a:pt x="123" y="104"/>
                  </a:lnTo>
                  <a:lnTo>
                    <a:pt x="123" y="104"/>
                  </a:lnTo>
                  <a:lnTo>
                    <a:pt x="121" y="106"/>
                  </a:lnTo>
                  <a:lnTo>
                    <a:pt x="121" y="106"/>
                  </a:lnTo>
                  <a:lnTo>
                    <a:pt x="121" y="106"/>
                  </a:lnTo>
                  <a:lnTo>
                    <a:pt x="119" y="106"/>
                  </a:lnTo>
                  <a:lnTo>
                    <a:pt x="119" y="106"/>
                  </a:lnTo>
                  <a:lnTo>
                    <a:pt x="116" y="106"/>
                  </a:lnTo>
                  <a:lnTo>
                    <a:pt x="116" y="104"/>
                  </a:lnTo>
                  <a:lnTo>
                    <a:pt x="116" y="106"/>
                  </a:lnTo>
                  <a:lnTo>
                    <a:pt x="114" y="106"/>
                  </a:lnTo>
                  <a:lnTo>
                    <a:pt x="114" y="106"/>
                  </a:lnTo>
                  <a:lnTo>
                    <a:pt x="114" y="106"/>
                  </a:lnTo>
                  <a:lnTo>
                    <a:pt x="107" y="101"/>
                  </a:lnTo>
                  <a:lnTo>
                    <a:pt x="105" y="101"/>
                  </a:lnTo>
                  <a:lnTo>
                    <a:pt x="105" y="101"/>
                  </a:lnTo>
                  <a:lnTo>
                    <a:pt x="105" y="101"/>
                  </a:lnTo>
                  <a:lnTo>
                    <a:pt x="105" y="104"/>
                  </a:lnTo>
                  <a:lnTo>
                    <a:pt x="105" y="104"/>
                  </a:lnTo>
                  <a:lnTo>
                    <a:pt x="105" y="104"/>
                  </a:lnTo>
                  <a:lnTo>
                    <a:pt x="109" y="108"/>
                  </a:lnTo>
                  <a:lnTo>
                    <a:pt x="114" y="111"/>
                  </a:lnTo>
                  <a:lnTo>
                    <a:pt x="116" y="111"/>
                  </a:lnTo>
                  <a:lnTo>
                    <a:pt x="116" y="111"/>
                  </a:lnTo>
                  <a:lnTo>
                    <a:pt x="119" y="111"/>
                  </a:lnTo>
                  <a:lnTo>
                    <a:pt x="119" y="111"/>
                  </a:lnTo>
                  <a:lnTo>
                    <a:pt x="121" y="111"/>
                  </a:lnTo>
                  <a:lnTo>
                    <a:pt x="121" y="111"/>
                  </a:lnTo>
                  <a:lnTo>
                    <a:pt x="123" y="113"/>
                  </a:lnTo>
                  <a:lnTo>
                    <a:pt x="123" y="113"/>
                  </a:lnTo>
                  <a:lnTo>
                    <a:pt x="123" y="116"/>
                  </a:lnTo>
                  <a:lnTo>
                    <a:pt x="126" y="118"/>
                  </a:lnTo>
                  <a:lnTo>
                    <a:pt x="128" y="118"/>
                  </a:lnTo>
                  <a:lnTo>
                    <a:pt x="131" y="118"/>
                  </a:lnTo>
                  <a:lnTo>
                    <a:pt x="133" y="120"/>
                  </a:lnTo>
                  <a:lnTo>
                    <a:pt x="133" y="123"/>
                  </a:lnTo>
                  <a:lnTo>
                    <a:pt x="135" y="125"/>
                  </a:lnTo>
                  <a:lnTo>
                    <a:pt x="138" y="127"/>
                  </a:lnTo>
                  <a:lnTo>
                    <a:pt x="140" y="127"/>
                  </a:lnTo>
                  <a:lnTo>
                    <a:pt x="140" y="130"/>
                  </a:lnTo>
                  <a:lnTo>
                    <a:pt x="140" y="130"/>
                  </a:lnTo>
                  <a:lnTo>
                    <a:pt x="142" y="135"/>
                  </a:lnTo>
                  <a:lnTo>
                    <a:pt x="142" y="137"/>
                  </a:lnTo>
                  <a:lnTo>
                    <a:pt x="145" y="139"/>
                  </a:lnTo>
                  <a:lnTo>
                    <a:pt x="145" y="149"/>
                  </a:lnTo>
                  <a:lnTo>
                    <a:pt x="145" y="151"/>
                  </a:lnTo>
                  <a:lnTo>
                    <a:pt x="145" y="153"/>
                  </a:lnTo>
                  <a:lnTo>
                    <a:pt x="145" y="156"/>
                  </a:lnTo>
                  <a:lnTo>
                    <a:pt x="142" y="156"/>
                  </a:lnTo>
                  <a:lnTo>
                    <a:pt x="142" y="158"/>
                  </a:lnTo>
                  <a:lnTo>
                    <a:pt x="138" y="163"/>
                  </a:lnTo>
                  <a:lnTo>
                    <a:pt x="133" y="165"/>
                  </a:lnTo>
                  <a:lnTo>
                    <a:pt x="133" y="168"/>
                  </a:lnTo>
                  <a:lnTo>
                    <a:pt x="133" y="170"/>
                  </a:lnTo>
                  <a:lnTo>
                    <a:pt x="133" y="170"/>
                  </a:lnTo>
                  <a:lnTo>
                    <a:pt x="133" y="172"/>
                  </a:lnTo>
                  <a:lnTo>
                    <a:pt x="133" y="172"/>
                  </a:lnTo>
                  <a:lnTo>
                    <a:pt x="131" y="175"/>
                  </a:lnTo>
                  <a:lnTo>
                    <a:pt x="131" y="175"/>
                  </a:lnTo>
                  <a:lnTo>
                    <a:pt x="128" y="177"/>
                  </a:lnTo>
                  <a:lnTo>
                    <a:pt x="126" y="177"/>
                  </a:lnTo>
                  <a:lnTo>
                    <a:pt x="121" y="179"/>
                  </a:lnTo>
                  <a:lnTo>
                    <a:pt x="121" y="179"/>
                  </a:lnTo>
                  <a:lnTo>
                    <a:pt x="114" y="179"/>
                  </a:lnTo>
                  <a:lnTo>
                    <a:pt x="114" y="179"/>
                  </a:lnTo>
                  <a:lnTo>
                    <a:pt x="112" y="179"/>
                  </a:lnTo>
                  <a:lnTo>
                    <a:pt x="112" y="179"/>
                  </a:lnTo>
                  <a:lnTo>
                    <a:pt x="109" y="175"/>
                  </a:lnTo>
                  <a:lnTo>
                    <a:pt x="107" y="172"/>
                  </a:lnTo>
                  <a:lnTo>
                    <a:pt x="107" y="172"/>
                  </a:lnTo>
                  <a:lnTo>
                    <a:pt x="102" y="170"/>
                  </a:lnTo>
                  <a:lnTo>
                    <a:pt x="97" y="168"/>
                  </a:lnTo>
                  <a:lnTo>
                    <a:pt x="97" y="168"/>
                  </a:lnTo>
                  <a:lnTo>
                    <a:pt x="97" y="168"/>
                  </a:lnTo>
                  <a:lnTo>
                    <a:pt x="95" y="165"/>
                  </a:lnTo>
                  <a:lnTo>
                    <a:pt x="95" y="165"/>
                  </a:lnTo>
                  <a:lnTo>
                    <a:pt x="93" y="163"/>
                  </a:lnTo>
                  <a:lnTo>
                    <a:pt x="93" y="161"/>
                  </a:lnTo>
                  <a:lnTo>
                    <a:pt x="93" y="161"/>
                  </a:lnTo>
                  <a:lnTo>
                    <a:pt x="93" y="161"/>
                  </a:lnTo>
                  <a:lnTo>
                    <a:pt x="90" y="161"/>
                  </a:lnTo>
                  <a:lnTo>
                    <a:pt x="90" y="161"/>
                  </a:lnTo>
                  <a:lnTo>
                    <a:pt x="90" y="161"/>
                  </a:lnTo>
                  <a:lnTo>
                    <a:pt x="88" y="165"/>
                  </a:lnTo>
                  <a:lnTo>
                    <a:pt x="88" y="168"/>
                  </a:lnTo>
                  <a:lnTo>
                    <a:pt x="83" y="168"/>
                  </a:lnTo>
                  <a:lnTo>
                    <a:pt x="83" y="168"/>
                  </a:lnTo>
                  <a:lnTo>
                    <a:pt x="83" y="170"/>
                  </a:lnTo>
                  <a:lnTo>
                    <a:pt x="83" y="170"/>
                  </a:lnTo>
                  <a:lnTo>
                    <a:pt x="83" y="170"/>
                  </a:lnTo>
                  <a:lnTo>
                    <a:pt x="83" y="170"/>
                  </a:lnTo>
                  <a:lnTo>
                    <a:pt x="86" y="170"/>
                  </a:lnTo>
                  <a:lnTo>
                    <a:pt x="86" y="170"/>
                  </a:lnTo>
                  <a:lnTo>
                    <a:pt x="86" y="170"/>
                  </a:lnTo>
                  <a:lnTo>
                    <a:pt x="88" y="172"/>
                  </a:lnTo>
                  <a:lnTo>
                    <a:pt x="88" y="172"/>
                  </a:lnTo>
                  <a:lnTo>
                    <a:pt x="88" y="175"/>
                  </a:lnTo>
                  <a:lnTo>
                    <a:pt x="88" y="175"/>
                  </a:lnTo>
                  <a:lnTo>
                    <a:pt x="88" y="177"/>
                  </a:lnTo>
                  <a:lnTo>
                    <a:pt x="88" y="177"/>
                  </a:lnTo>
                  <a:lnTo>
                    <a:pt x="90" y="177"/>
                  </a:lnTo>
                  <a:lnTo>
                    <a:pt x="90" y="177"/>
                  </a:lnTo>
                  <a:lnTo>
                    <a:pt x="90" y="177"/>
                  </a:lnTo>
                  <a:lnTo>
                    <a:pt x="93" y="177"/>
                  </a:lnTo>
                  <a:lnTo>
                    <a:pt x="93" y="177"/>
                  </a:lnTo>
                  <a:lnTo>
                    <a:pt x="93" y="179"/>
                  </a:lnTo>
                  <a:lnTo>
                    <a:pt x="93" y="182"/>
                  </a:lnTo>
                  <a:lnTo>
                    <a:pt x="93" y="184"/>
                  </a:lnTo>
                  <a:lnTo>
                    <a:pt x="90" y="189"/>
                  </a:lnTo>
                  <a:lnTo>
                    <a:pt x="86" y="198"/>
                  </a:lnTo>
                  <a:lnTo>
                    <a:pt x="83" y="201"/>
                  </a:lnTo>
                  <a:lnTo>
                    <a:pt x="81" y="203"/>
                  </a:lnTo>
                  <a:lnTo>
                    <a:pt x="83" y="203"/>
                  </a:lnTo>
                  <a:lnTo>
                    <a:pt x="83" y="206"/>
                  </a:lnTo>
                  <a:lnTo>
                    <a:pt x="83" y="206"/>
                  </a:lnTo>
                  <a:lnTo>
                    <a:pt x="83" y="206"/>
                  </a:lnTo>
                  <a:lnTo>
                    <a:pt x="83" y="206"/>
                  </a:lnTo>
                  <a:lnTo>
                    <a:pt x="86" y="208"/>
                  </a:lnTo>
                  <a:lnTo>
                    <a:pt x="86" y="208"/>
                  </a:lnTo>
                  <a:lnTo>
                    <a:pt x="86" y="210"/>
                  </a:lnTo>
                  <a:lnTo>
                    <a:pt x="86" y="215"/>
                  </a:lnTo>
                  <a:lnTo>
                    <a:pt x="86" y="217"/>
                  </a:lnTo>
                  <a:lnTo>
                    <a:pt x="86" y="220"/>
                  </a:lnTo>
                  <a:lnTo>
                    <a:pt x="83" y="220"/>
                  </a:lnTo>
                  <a:lnTo>
                    <a:pt x="83" y="222"/>
                  </a:lnTo>
                  <a:lnTo>
                    <a:pt x="83" y="222"/>
                  </a:lnTo>
                  <a:lnTo>
                    <a:pt x="86" y="224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1" y="227"/>
                  </a:lnTo>
                  <a:lnTo>
                    <a:pt x="79" y="227"/>
                  </a:lnTo>
                  <a:lnTo>
                    <a:pt x="71" y="224"/>
                  </a:lnTo>
                  <a:lnTo>
                    <a:pt x="71" y="224"/>
                  </a:lnTo>
                  <a:lnTo>
                    <a:pt x="69" y="227"/>
                  </a:lnTo>
                  <a:lnTo>
                    <a:pt x="69" y="227"/>
                  </a:lnTo>
                  <a:lnTo>
                    <a:pt x="69" y="229"/>
                  </a:lnTo>
                  <a:lnTo>
                    <a:pt x="69" y="229"/>
                  </a:lnTo>
                  <a:lnTo>
                    <a:pt x="69" y="229"/>
                  </a:lnTo>
                  <a:lnTo>
                    <a:pt x="69" y="232"/>
                  </a:lnTo>
                  <a:lnTo>
                    <a:pt x="69" y="232"/>
                  </a:lnTo>
                  <a:lnTo>
                    <a:pt x="67" y="232"/>
                  </a:lnTo>
                  <a:lnTo>
                    <a:pt x="67" y="234"/>
                  </a:lnTo>
                  <a:lnTo>
                    <a:pt x="64" y="234"/>
                  </a:lnTo>
                  <a:lnTo>
                    <a:pt x="64" y="234"/>
                  </a:lnTo>
                  <a:lnTo>
                    <a:pt x="62" y="234"/>
                  </a:lnTo>
                  <a:lnTo>
                    <a:pt x="60" y="234"/>
                  </a:lnTo>
                  <a:lnTo>
                    <a:pt x="60" y="239"/>
                  </a:lnTo>
                  <a:lnTo>
                    <a:pt x="60" y="241"/>
                  </a:lnTo>
                  <a:lnTo>
                    <a:pt x="60" y="243"/>
                  </a:lnTo>
                  <a:lnTo>
                    <a:pt x="57" y="243"/>
                  </a:lnTo>
                  <a:lnTo>
                    <a:pt x="57" y="246"/>
                  </a:lnTo>
                  <a:lnTo>
                    <a:pt x="57" y="246"/>
                  </a:lnTo>
                  <a:lnTo>
                    <a:pt x="57" y="246"/>
                  </a:lnTo>
                  <a:lnTo>
                    <a:pt x="55" y="243"/>
                  </a:lnTo>
                  <a:lnTo>
                    <a:pt x="55" y="243"/>
                  </a:lnTo>
                  <a:lnTo>
                    <a:pt x="52" y="241"/>
                  </a:lnTo>
                  <a:lnTo>
                    <a:pt x="52" y="241"/>
                  </a:lnTo>
                  <a:lnTo>
                    <a:pt x="50" y="241"/>
                  </a:lnTo>
                  <a:lnTo>
                    <a:pt x="50" y="241"/>
                  </a:lnTo>
                  <a:lnTo>
                    <a:pt x="48" y="243"/>
                  </a:lnTo>
                  <a:lnTo>
                    <a:pt x="48" y="243"/>
                  </a:lnTo>
                  <a:lnTo>
                    <a:pt x="48" y="243"/>
                  </a:lnTo>
                  <a:lnTo>
                    <a:pt x="48" y="243"/>
                  </a:lnTo>
                  <a:lnTo>
                    <a:pt x="45" y="243"/>
                  </a:lnTo>
                  <a:lnTo>
                    <a:pt x="45" y="241"/>
                  </a:lnTo>
                  <a:lnTo>
                    <a:pt x="45" y="241"/>
                  </a:lnTo>
                  <a:lnTo>
                    <a:pt x="43" y="241"/>
                  </a:lnTo>
                  <a:lnTo>
                    <a:pt x="43" y="243"/>
                  </a:lnTo>
                  <a:lnTo>
                    <a:pt x="41" y="243"/>
                  </a:lnTo>
                  <a:lnTo>
                    <a:pt x="41" y="243"/>
                  </a:lnTo>
                  <a:lnTo>
                    <a:pt x="41" y="243"/>
                  </a:lnTo>
                  <a:lnTo>
                    <a:pt x="38" y="243"/>
                  </a:lnTo>
                  <a:lnTo>
                    <a:pt x="38" y="241"/>
                  </a:lnTo>
                  <a:lnTo>
                    <a:pt x="36" y="239"/>
                  </a:lnTo>
                  <a:lnTo>
                    <a:pt x="34" y="234"/>
                  </a:lnTo>
                  <a:lnTo>
                    <a:pt x="29" y="236"/>
                  </a:lnTo>
                  <a:lnTo>
                    <a:pt x="26" y="236"/>
                  </a:lnTo>
                  <a:lnTo>
                    <a:pt x="24" y="236"/>
                  </a:lnTo>
                  <a:lnTo>
                    <a:pt x="22" y="236"/>
                  </a:lnTo>
                  <a:lnTo>
                    <a:pt x="19" y="236"/>
                  </a:lnTo>
                  <a:lnTo>
                    <a:pt x="19" y="236"/>
                  </a:lnTo>
                  <a:lnTo>
                    <a:pt x="19" y="236"/>
                  </a:lnTo>
                  <a:lnTo>
                    <a:pt x="19" y="236"/>
                  </a:lnTo>
                  <a:lnTo>
                    <a:pt x="15" y="236"/>
                  </a:lnTo>
                  <a:lnTo>
                    <a:pt x="15" y="236"/>
                  </a:lnTo>
                  <a:lnTo>
                    <a:pt x="15" y="236"/>
                  </a:lnTo>
                  <a:lnTo>
                    <a:pt x="12" y="236"/>
                  </a:lnTo>
                  <a:lnTo>
                    <a:pt x="12" y="239"/>
                  </a:lnTo>
                  <a:lnTo>
                    <a:pt x="10" y="239"/>
                  </a:lnTo>
                  <a:lnTo>
                    <a:pt x="7" y="239"/>
                  </a:lnTo>
                  <a:lnTo>
                    <a:pt x="7" y="239"/>
                  </a:lnTo>
                  <a:lnTo>
                    <a:pt x="7" y="241"/>
                  </a:lnTo>
                  <a:lnTo>
                    <a:pt x="7" y="248"/>
                  </a:lnTo>
                  <a:lnTo>
                    <a:pt x="7" y="248"/>
                  </a:lnTo>
                  <a:lnTo>
                    <a:pt x="5" y="250"/>
                  </a:lnTo>
                  <a:lnTo>
                    <a:pt x="5" y="253"/>
                  </a:lnTo>
                  <a:lnTo>
                    <a:pt x="3" y="253"/>
                  </a:lnTo>
                  <a:lnTo>
                    <a:pt x="3" y="255"/>
                  </a:lnTo>
                  <a:lnTo>
                    <a:pt x="3" y="255"/>
                  </a:lnTo>
                  <a:lnTo>
                    <a:pt x="3" y="258"/>
                  </a:lnTo>
                  <a:lnTo>
                    <a:pt x="3" y="262"/>
                  </a:lnTo>
                  <a:lnTo>
                    <a:pt x="0" y="265"/>
                  </a:lnTo>
                  <a:lnTo>
                    <a:pt x="0" y="267"/>
                  </a:lnTo>
                  <a:lnTo>
                    <a:pt x="0" y="267"/>
                  </a:lnTo>
                  <a:lnTo>
                    <a:pt x="3" y="272"/>
                  </a:lnTo>
                  <a:lnTo>
                    <a:pt x="3" y="272"/>
                  </a:lnTo>
                  <a:lnTo>
                    <a:pt x="3" y="277"/>
                  </a:lnTo>
                  <a:lnTo>
                    <a:pt x="3" y="279"/>
                  </a:lnTo>
                  <a:lnTo>
                    <a:pt x="5" y="279"/>
                  </a:lnTo>
                  <a:lnTo>
                    <a:pt x="10" y="274"/>
                  </a:lnTo>
                  <a:lnTo>
                    <a:pt x="10" y="277"/>
                  </a:lnTo>
                  <a:lnTo>
                    <a:pt x="10" y="277"/>
                  </a:lnTo>
                  <a:lnTo>
                    <a:pt x="10" y="277"/>
                  </a:lnTo>
                  <a:lnTo>
                    <a:pt x="10" y="279"/>
                  </a:lnTo>
                  <a:lnTo>
                    <a:pt x="10" y="279"/>
                  </a:lnTo>
                  <a:lnTo>
                    <a:pt x="7" y="279"/>
                  </a:lnTo>
                  <a:lnTo>
                    <a:pt x="7" y="279"/>
                  </a:lnTo>
                  <a:lnTo>
                    <a:pt x="7" y="281"/>
                  </a:lnTo>
                  <a:lnTo>
                    <a:pt x="10" y="284"/>
                  </a:lnTo>
                  <a:lnTo>
                    <a:pt x="10" y="284"/>
                  </a:lnTo>
                  <a:lnTo>
                    <a:pt x="7" y="286"/>
                  </a:lnTo>
                  <a:lnTo>
                    <a:pt x="7" y="284"/>
                  </a:lnTo>
                  <a:lnTo>
                    <a:pt x="5" y="284"/>
                  </a:lnTo>
                  <a:lnTo>
                    <a:pt x="5" y="284"/>
                  </a:lnTo>
                  <a:lnTo>
                    <a:pt x="5" y="281"/>
                  </a:lnTo>
                  <a:lnTo>
                    <a:pt x="7" y="291"/>
                  </a:lnTo>
                  <a:lnTo>
                    <a:pt x="7" y="295"/>
                  </a:lnTo>
                  <a:lnTo>
                    <a:pt x="7" y="298"/>
                  </a:lnTo>
                  <a:lnTo>
                    <a:pt x="7" y="305"/>
                  </a:lnTo>
                  <a:lnTo>
                    <a:pt x="10" y="307"/>
                  </a:lnTo>
                  <a:lnTo>
                    <a:pt x="12" y="307"/>
                  </a:lnTo>
                  <a:lnTo>
                    <a:pt x="12" y="307"/>
                  </a:lnTo>
                  <a:lnTo>
                    <a:pt x="12" y="307"/>
                  </a:lnTo>
                  <a:lnTo>
                    <a:pt x="12" y="305"/>
                  </a:lnTo>
                  <a:lnTo>
                    <a:pt x="10" y="305"/>
                  </a:lnTo>
                  <a:lnTo>
                    <a:pt x="10" y="303"/>
                  </a:lnTo>
                  <a:lnTo>
                    <a:pt x="10" y="303"/>
                  </a:lnTo>
                  <a:lnTo>
                    <a:pt x="10" y="300"/>
                  </a:lnTo>
                  <a:lnTo>
                    <a:pt x="10" y="300"/>
                  </a:lnTo>
                  <a:lnTo>
                    <a:pt x="10" y="300"/>
                  </a:lnTo>
                  <a:lnTo>
                    <a:pt x="12" y="300"/>
                  </a:lnTo>
                  <a:lnTo>
                    <a:pt x="15" y="303"/>
                  </a:lnTo>
                  <a:lnTo>
                    <a:pt x="15" y="303"/>
                  </a:lnTo>
                  <a:lnTo>
                    <a:pt x="15" y="305"/>
                  </a:lnTo>
                  <a:lnTo>
                    <a:pt x="15" y="305"/>
                  </a:lnTo>
                  <a:lnTo>
                    <a:pt x="17" y="305"/>
                  </a:lnTo>
                  <a:lnTo>
                    <a:pt x="17" y="307"/>
                  </a:lnTo>
                  <a:lnTo>
                    <a:pt x="19" y="305"/>
                  </a:lnTo>
                  <a:lnTo>
                    <a:pt x="22" y="305"/>
                  </a:lnTo>
                  <a:lnTo>
                    <a:pt x="24" y="305"/>
                  </a:lnTo>
                  <a:lnTo>
                    <a:pt x="26" y="305"/>
                  </a:lnTo>
                  <a:lnTo>
                    <a:pt x="15" y="310"/>
                  </a:lnTo>
                  <a:lnTo>
                    <a:pt x="12" y="312"/>
                  </a:lnTo>
                  <a:lnTo>
                    <a:pt x="12" y="314"/>
                  </a:lnTo>
                  <a:lnTo>
                    <a:pt x="12" y="317"/>
                  </a:lnTo>
                  <a:lnTo>
                    <a:pt x="12" y="324"/>
                  </a:lnTo>
                  <a:lnTo>
                    <a:pt x="12" y="324"/>
                  </a:lnTo>
                  <a:lnTo>
                    <a:pt x="17" y="329"/>
                  </a:lnTo>
                  <a:lnTo>
                    <a:pt x="17" y="331"/>
                  </a:lnTo>
                  <a:lnTo>
                    <a:pt x="19" y="331"/>
                  </a:lnTo>
                  <a:lnTo>
                    <a:pt x="22" y="329"/>
                  </a:lnTo>
                  <a:lnTo>
                    <a:pt x="24" y="329"/>
                  </a:lnTo>
                  <a:lnTo>
                    <a:pt x="26" y="331"/>
                  </a:lnTo>
                  <a:lnTo>
                    <a:pt x="29" y="333"/>
                  </a:lnTo>
                  <a:lnTo>
                    <a:pt x="31" y="333"/>
                  </a:lnTo>
                  <a:lnTo>
                    <a:pt x="38" y="333"/>
                  </a:lnTo>
                  <a:lnTo>
                    <a:pt x="38" y="333"/>
                  </a:lnTo>
                  <a:lnTo>
                    <a:pt x="41" y="336"/>
                  </a:lnTo>
                  <a:lnTo>
                    <a:pt x="43" y="338"/>
                  </a:lnTo>
                  <a:lnTo>
                    <a:pt x="43" y="338"/>
                  </a:lnTo>
                  <a:lnTo>
                    <a:pt x="43" y="338"/>
                  </a:lnTo>
                  <a:lnTo>
                    <a:pt x="43" y="340"/>
                  </a:lnTo>
                  <a:lnTo>
                    <a:pt x="43" y="343"/>
                  </a:lnTo>
                  <a:lnTo>
                    <a:pt x="45" y="343"/>
                  </a:lnTo>
                  <a:lnTo>
                    <a:pt x="43" y="345"/>
                  </a:lnTo>
                  <a:lnTo>
                    <a:pt x="41" y="343"/>
                  </a:lnTo>
                  <a:lnTo>
                    <a:pt x="38" y="336"/>
                  </a:lnTo>
                  <a:lnTo>
                    <a:pt x="38" y="336"/>
                  </a:lnTo>
                  <a:lnTo>
                    <a:pt x="36" y="333"/>
                  </a:lnTo>
                  <a:lnTo>
                    <a:pt x="34" y="336"/>
                  </a:lnTo>
                  <a:lnTo>
                    <a:pt x="34" y="336"/>
                  </a:lnTo>
                  <a:lnTo>
                    <a:pt x="29" y="336"/>
                  </a:lnTo>
                  <a:lnTo>
                    <a:pt x="26" y="333"/>
                  </a:lnTo>
                  <a:lnTo>
                    <a:pt x="24" y="331"/>
                  </a:lnTo>
                  <a:lnTo>
                    <a:pt x="22" y="331"/>
                  </a:lnTo>
                  <a:lnTo>
                    <a:pt x="17" y="331"/>
                  </a:lnTo>
                  <a:lnTo>
                    <a:pt x="15" y="333"/>
                  </a:lnTo>
                  <a:lnTo>
                    <a:pt x="15" y="338"/>
                  </a:lnTo>
                  <a:lnTo>
                    <a:pt x="15" y="345"/>
                  </a:lnTo>
                  <a:lnTo>
                    <a:pt x="17" y="343"/>
                  </a:lnTo>
                  <a:lnTo>
                    <a:pt x="17" y="340"/>
                  </a:lnTo>
                  <a:lnTo>
                    <a:pt x="19" y="340"/>
                  </a:lnTo>
                  <a:lnTo>
                    <a:pt x="22" y="340"/>
                  </a:lnTo>
                  <a:lnTo>
                    <a:pt x="19" y="340"/>
                  </a:lnTo>
                  <a:lnTo>
                    <a:pt x="17" y="345"/>
                  </a:lnTo>
                  <a:lnTo>
                    <a:pt x="15" y="350"/>
                  </a:lnTo>
                  <a:lnTo>
                    <a:pt x="15" y="350"/>
                  </a:lnTo>
                  <a:lnTo>
                    <a:pt x="17" y="352"/>
                  </a:lnTo>
                  <a:lnTo>
                    <a:pt x="17" y="352"/>
                  </a:lnTo>
                  <a:lnTo>
                    <a:pt x="17" y="352"/>
                  </a:lnTo>
                  <a:lnTo>
                    <a:pt x="17" y="350"/>
                  </a:lnTo>
                  <a:lnTo>
                    <a:pt x="19" y="350"/>
                  </a:lnTo>
                  <a:lnTo>
                    <a:pt x="19" y="350"/>
                  </a:lnTo>
                  <a:lnTo>
                    <a:pt x="19" y="350"/>
                  </a:lnTo>
                  <a:lnTo>
                    <a:pt x="19" y="350"/>
                  </a:lnTo>
                  <a:lnTo>
                    <a:pt x="19" y="352"/>
                  </a:lnTo>
                  <a:lnTo>
                    <a:pt x="19" y="352"/>
                  </a:lnTo>
                  <a:lnTo>
                    <a:pt x="19" y="355"/>
                  </a:lnTo>
                  <a:lnTo>
                    <a:pt x="19" y="355"/>
                  </a:lnTo>
                  <a:lnTo>
                    <a:pt x="19" y="357"/>
                  </a:lnTo>
                  <a:lnTo>
                    <a:pt x="19" y="359"/>
                  </a:lnTo>
                  <a:lnTo>
                    <a:pt x="19" y="362"/>
                  </a:lnTo>
                  <a:lnTo>
                    <a:pt x="19" y="362"/>
                  </a:lnTo>
                  <a:lnTo>
                    <a:pt x="19" y="364"/>
                  </a:lnTo>
                  <a:lnTo>
                    <a:pt x="19" y="364"/>
                  </a:lnTo>
                  <a:lnTo>
                    <a:pt x="19" y="366"/>
                  </a:lnTo>
                  <a:lnTo>
                    <a:pt x="19" y="366"/>
                  </a:lnTo>
                  <a:lnTo>
                    <a:pt x="17" y="366"/>
                  </a:lnTo>
                  <a:lnTo>
                    <a:pt x="17" y="369"/>
                  </a:lnTo>
                  <a:lnTo>
                    <a:pt x="17" y="371"/>
                  </a:lnTo>
                  <a:lnTo>
                    <a:pt x="17" y="371"/>
                  </a:lnTo>
                  <a:lnTo>
                    <a:pt x="15" y="376"/>
                  </a:lnTo>
                  <a:lnTo>
                    <a:pt x="15" y="376"/>
                  </a:lnTo>
                  <a:lnTo>
                    <a:pt x="15" y="378"/>
                  </a:lnTo>
                  <a:lnTo>
                    <a:pt x="17" y="376"/>
                  </a:lnTo>
                  <a:lnTo>
                    <a:pt x="17" y="376"/>
                  </a:lnTo>
                  <a:lnTo>
                    <a:pt x="17" y="376"/>
                  </a:lnTo>
                  <a:lnTo>
                    <a:pt x="17" y="376"/>
                  </a:lnTo>
                  <a:lnTo>
                    <a:pt x="19" y="376"/>
                  </a:lnTo>
                  <a:lnTo>
                    <a:pt x="17" y="378"/>
                  </a:lnTo>
                  <a:lnTo>
                    <a:pt x="17" y="381"/>
                  </a:lnTo>
                  <a:lnTo>
                    <a:pt x="17" y="381"/>
                  </a:lnTo>
                  <a:lnTo>
                    <a:pt x="19" y="383"/>
                  </a:lnTo>
                  <a:lnTo>
                    <a:pt x="19" y="383"/>
                  </a:lnTo>
                  <a:lnTo>
                    <a:pt x="22" y="381"/>
                  </a:lnTo>
                  <a:lnTo>
                    <a:pt x="22" y="376"/>
                  </a:lnTo>
                  <a:lnTo>
                    <a:pt x="24" y="371"/>
                  </a:lnTo>
                  <a:lnTo>
                    <a:pt x="26" y="369"/>
                  </a:lnTo>
                  <a:lnTo>
                    <a:pt x="26" y="366"/>
                  </a:lnTo>
                  <a:lnTo>
                    <a:pt x="29" y="369"/>
                  </a:lnTo>
                  <a:lnTo>
                    <a:pt x="29" y="371"/>
                  </a:lnTo>
                  <a:lnTo>
                    <a:pt x="34" y="366"/>
                  </a:lnTo>
                  <a:lnTo>
                    <a:pt x="34" y="364"/>
                  </a:lnTo>
                  <a:lnTo>
                    <a:pt x="31" y="362"/>
                  </a:lnTo>
                  <a:lnTo>
                    <a:pt x="34" y="359"/>
                  </a:lnTo>
                  <a:lnTo>
                    <a:pt x="34" y="357"/>
                  </a:lnTo>
                  <a:lnTo>
                    <a:pt x="36" y="355"/>
                  </a:lnTo>
                  <a:lnTo>
                    <a:pt x="36" y="350"/>
                  </a:lnTo>
                  <a:lnTo>
                    <a:pt x="38" y="350"/>
                  </a:lnTo>
                  <a:lnTo>
                    <a:pt x="36" y="359"/>
                  </a:lnTo>
                  <a:lnTo>
                    <a:pt x="38" y="362"/>
                  </a:lnTo>
                  <a:lnTo>
                    <a:pt x="38" y="362"/>
                  </a:lnTo>
                  <a:lnTo>
                    <a:pt x="41" y="362"/>
                  </a:lnTo>
                  <a:lnTo>
                    <a:pt x="38" y="364"/>
                  </a:lnTo>
                  <a:lnTo>
                    <a:pt x="38" y="366"/>
                  </a:lnTo>
                  <a:lnTo>
                    <a:pt x="38" y="369"/>
                  </a:lnTo>
                  <a:lnTo>
                    <a:pt x="38" y="371"/>
                  </a:lnTo>
                  <a:lnTo>
                    <a:pt x="43" y="369"/>
                  </a:lnTo>
                  <a:lnTo>
                    <a:pt x="45" y="369"/>
                  </a:lnTo>
                  <a:lnTo>
                    <a:pt x="48" y="369"/>
                  </a:lnTo>
                  <a:lnTo>
                    <a:pt x="45" y="371"/>
                  </a:lnTo>
                  <a:lnTo>
                    <a:pt x="45" y="371"/>
                  </a:lnTo>
                  <a:lnTo>
                    <a:pt x="41" y="371"/>
                  </a:lnTo>
                  <a:lnTo>
                    <a:pt x="36" y="374"/>
                  </a:lnTo>
                  <a:lnTo>
                    <a:pt x="36" y="374"/>
                  </a:lnTo>
                  <a:lnTo>
                    <a:pt x="36" y="374"/>
                  </a:lnTo>
                  <a:lnTo>
                    <a:pt x="38" y="374"/>
                  </a:lnTo>
                  <a:lnTo>
                    <a:pt x="38" y="376"/>
                  </a:lnTo>
                  <a:lnTo>
                    <a:pt x="36" y="376"/>
                  </a:lnTo>
                  <a:lnTo>
                    <a:pt x="34" y="376"/>
                  </a:lnTo>
                  <a:lnTo>
                    <a:pt x="34" y="376"/>
                  </a:lnTo>
                  <a:lnTo>
                    <a:pt x="34" y="381"/>
                  </a:lnTo>
                  <a:lnTo>
                    <a:pt x="31" y="381"/>
                  </a:lnTo>
                  <a:lnTo>
                    <a:pt x="31" y="378"/>
                  </a:lnTo>
                  <a:lnTo>
                    <a:pt x="29" y="383"/>
                  </a:lnTo>
                  <a:lnTo>
                    <a:pt x="31" y="385"/>
                  </a:lnTo>
                  <a:lnTo>
                    <a:pt x="34" y="388"/>
                  </a:lnTo>
                  <a:lnTo>
                    <a:pt x="36" y="385"/>
                  </a:lnTo>
                  <a:lnTo>
                    <a:pt x="36" y="385"/>
                  </a:lnTo>
                  <a:lnTo>
                    <a:pt x="36" y="385"/>
                  </a:lnTo>
                  <a:lnTo>
                    <a:pt x="38" y="385"/>
                  </a:lnTo>
                  <a:lnTo>
                    <a:pt x="38" y="385"/>
                  </a:lnTo>
                  <a:lnTo>
                    <a:pt x="38" y="385"/>
                  </a:lnTo>
                  <a:lnTo>
                    <a:pt x="38" y="388"/>
                  </a:lnTo>
                  <a:lnTo>
                    <a:pt x="38" y="388"/>
                  </a:lnTo>
                  <a:lnTo>
                    <a:pt x="38" y="388"/>
                  </a:lnTo>
                  <a:lnTo>
                    <a:pt x="38" y="390"/>
                  </a:lnTo>
                  <a:lnTo>
                    <a:pt x="38" y="393"/>
                  </a:lnTo>
                  <a:lnTo>
                    <a:pt x="43" y="393"/>
                  </a:lnTo>
                  <a:lnTo>
                    <a:pt x="41" y="395"/>
                  </a:lnTo>
                  <a:lnTo>
                    <a:pt x="41" y="397"/>
                  </a:lnTo>
                  <a:lnTo>
                    <a:pt x="38" y="400"/>
                  </a:lnTo>
                  <a:lnTo>
                    <a:pt x="41" y="402"/>
                  </a:lnTo>
                  <a:lnTo>
                    <a:pt x="38" y="402"/>
                  </a:lnTo>
                  <a:lnTo>
                    <a:pt x="36" y="402"/>
                  </a:lnTo>
                  <a:lnTo>
                    <a:pt x="36" y="400"/>
                  </a:lnTo>
                  <a:lnTo>
                    <a:pt x="38" y="397"/>
                  </a:lnTo>
                  <a:lnTo>
                    <a:pt x="34" y="393"/>
                  </a:lnTo>
                  <a:lnTo>
                    <a:pt x="31" y="390"/>
                  </a:lnTo>
                  <a:lnTo>
                    <a:pt x="31" y="395"/>
                  </a:lnTo>
                  <a:lnTo>
                    <a:pt x="29" y="395"/>
                  </a:lnTo>
                  <a:lnTo>
                    <a:pt x="26" y="393"/>
                  </a:lnTo>
                  <a:lnTo>
                    <a:pt x="26" y="393"/>
                  </a:lnTo>
                  <a:lnTo>
                    <a:pt x="24" y="395"/>
                  </a:lnTo>
                  <a:lnTo>
                    <a:pt x="24" y="397"/>
                  </a:lnTo>
                  <a:lnTo>
                    <a:pt x="24" y="397"/>
                  </a:lnTo>
                  <a:lnTo>
                    <a:pt x="24" y="404"/>
                  </a:lnTo>
                  <a:lnTo>
                    <a:pt x="24" y="409"/>
                  </a:lnTo>
                  <a:lnTo>
                    <a:pt x="24" y="414"/>
                  </a:lnTo>
                  <a:lnTo>
                    <a:pt x="26" y="414"/>
                  </a:lnTo>
                  <a:lnTo>
                    <a:pt x="29" y="421"/>
                  </a:lnTo>
                  <a:lnTo>
                    <a:pt x="31" y="423"/>
                  </a:lnTo>
                  <a:lnTo>
                    <a:pt x="31" y="423"/>
                  </a:lnTo>
                  <a:lnTo>
                    <a:pt x="36" y="423"/>
                  </a:lnTo>
                  <a:lnTo>
                    <a:pt x="36" y="423"/>
                  </a:lnTo>
                  <a:lnTo>
                    <a:pt x="36" y="426"/>
                  </a:lnTo>
                  <a:lnTo>
                    <a:pt x="38" y="428"/>
                  </a:lnTo>
                  <a:lnTo>
                    <a:pt x="38" y="430"/>
                  </a:lnTo>
                  <a:lnTo>
                    <a:pt x="38" y="433"/>
                  </a:lnTo>
                  <a:lnTo>
                    <a:pt x="41" y="433"/>
                  </a:lnTo>
                  <a:lnTo>
                    <a:pt x="43" y="435"/>
                  </a:lnTo>
                  <a:lnTo>
                    <a:pt x="41" y="437"/>
                  </a:lnTo>
                  <a:lnTo>
                    <a:pt x="38" y="435"/>
                  </a:lnTo>
                  <a:lnTo>
                    <a:pt x="36" y="428"/>
                  </a:lnTo>
                  <a:lnTo>
                    <a:pt x="34" y="426"/>
                  </a:lnTo>
                  <a:lnTo>
                    <a:pt x="31" y="426"/>
                  </a:lnTo>
                  <a:lnTo>
                    <a:pt x="29" y="428"/>
                  </a:lnTo>
                  <a:lnTo>
                    <a:pt x="29" y="430"/>
                  </a:lnTo>
                  <a:lnTo>
                    <a:pt x="29" y="433"/>
                  </a:lnTo>
                  <a:lnTo>
                    <a:pt x="29" y="437"/>
                  </a:lnTo>
                  <a:lnTo>
                    <a:pt x="29" y="440"/>
                  </a:lnTo>
                  <a:lnTo>
                    <a:pt x="29" y="440"/>
                  </a:lnTo>
                  <a:lnTo>
                    <a:pt x="29" y="442"/>
                  </a:lnTo>
                  <a:lnTo>
                    <a:pt x="31" y="442"/>
                  </a:lnTo>
                  <a:lnTo>
                    <a:pt x="31" y="445"/>
                  </a:lnTo>
                  <a:lnTo>
                    <a:pt x="31" y="445"/>
                  </a:lnTo>
                  <a:lnTo>
                    <a:pt x="31" y="447"/>
                  </a:lnTo>
                  <a:lnTo>
                    <a:pt x="31" y="447"/>
                  </a:lnTo>
                  <a:lnTo>
                    <a:pt x="31" y="447"/>
                  </a:lnTo>
                  <a:lnTo>
                    <a:pt x="31" y="447"/>
                  </a:lnTo>
                  <a:lnTo>
                    <a:pt x="31" y="447"/>
                  </a:lnTo>
                  <a:lnTo>
                    <a:pt x="31" y="447"/>
                  </a:lnTo>
                  <a:lnTo>
                    <a:pt x="34" y="449"/>
                  </a:lnTo>
                  <a:lnTo>
                    <a:pt x="36" y="452"/>
                  </a:lnTo>
                  <a:lnTo>
                    <a:pt x="36" y="452"/>
                  </a:lnTo>
                  <a:lnTo>
                    <a:pt x="38" y="452"/>
                  </a:lnTo>
                  <a:lnTo>
                    <a:pt x="36" y="454"/>
                  </a:lnTo>
                  <a:lnTo>
                    <a:pt x="38" y="456"/>
                  </a:lnTo>
                  <a:lnTo>
                    <a:pt x="41" y="456"/>
                  </a:lnTo>
                  <a:lnTo>
                    <a:pt x="43" y="456"/>
                  </a:lnTo>
                  <a:lnTo>
                    <a:pt x="45" y="456"/>
                  </a:lnTo>
                  <a:lnTo>
                    <a:pt x="48" y="456"/>
                  </a:lnTo>
                  <a:lnTo>
                    <a:pt x="48" y="459"/>
                  </a:lnTo>
                  <a:lnTo>
                    <a:pt x="48" y="461"/>
                  </a:lnTo>
                  <a:lnTo>
                    <a:pt x="50" y="464"/>
                  </a:lnTo>
                  <a:lnTo>
                    <a:pt x="48" y="466"/>
                  </a:lnTo>
                  <a:lnTo>
                    <a:pt x="48" y="468"/>
                  </a:lnTo>
                  <a:lnTo>
                    <a:pt x="45" y="468"/>
                  </a:lnTo>
                  <a:lnTo>
                    <a:pt x="45" y="466"/>
                  </a:lnTo>
                  <a:lnTo>
                    <a:pt x="48" y="466"/>
                  </a:lnTo>
                  <a:lnTo>
                    <a:pt x="45" y="464"/>
                  </a:lnTo>
                  <a:lnTo>
                    <a:pt x="43" y="464"/>
                  </a:lnTo>
                  <a:lnTo>
                    <a:pt x="43" y="461"/>
                  </a:lnTo>
                  <a:lnTo>
                    <a:pt x="41" y="461"/>
                  </a:lnTo>
                  <a:lnTo>
                    <a:pt x="38" y="461"/>
                  </a:lnTo>
                  <a:lnTo>
                    <a:pt x="38" y="461"/>
                  </a:lnTo>
                  <a:lnTo>
                    <a:pt x="38" y="461"/>
                  </a:lnTo>
                  <a:lnTo>
                    <a:pt x="36" y="461"/>
                  </a:lnTo>
                  <a:lnTo>
                    <a:pt x="36" y="459"/>
                  </a:lnTo>
                  <a:lnTo>
                    <a:pt x="36" y="459"/>
                  </a:lnTo>
                  <a:lnTo>
                    <a:pt x="36" y="456"/>
                  </a:lnTo>
                  <a:lnTo>
                    <a:pt x="34" y="456"/>
                  </a:lnTo>
                  <a:lnTo>
                    <a:pt x="34" y="459"/>
                  </a:lnTo>
                  <a:lnTo>
                    <a:pt x="34" y="459"/>
                  </a:lnTo>
                  <a:lnTo>
                    <a:pt x="34" y="461"/>
                  </a:lnTo>
                  <a:lnTo>
                    <a:pt x="34" y="461"/>
                  </a:lnTo>
                  <a:lnTo>
                    <a:pt x="34" y="461"/>
                  </a:lnTo>
                  <a:lnTo>
                    <a:pt x="31" y="464"/>
                  </a:lnTo>
                  <a:lnTo>
                    <a:pt x="36" y="466"/>
                  </a:lnTo>
                  <a:lnTo>
                    <a:pt x="36" y="468"/>
                  </a:lnTo>
                  <a:lnTo>
                    <a:pt x="38" y="478"/>
                  </a:lnTo>
                  <a:lnTo>
                    <a:pt x="38" y="478"/>
                  </a:lnTo>
                  <a:lnTo>
                    <a:pt x="38" y="478"/>
                  </a:lnTo>
                  <a:lnTo>
                    <a:pt x="38" y="480"/>
                  </a:lnTo>
                  <a:lnTo>
                    <a:pt x="38" y="480"/>
                  </a:lnTo>
                  <a:lnTo>
                    <a:pt x="38" y="480"/>
                  </a:lnTo>
                  <a:lnTo>
                    <a:pt x="38" y="482"/>
                  </a:lnTo>
                  <a:lnTo>
                    <a:pt x="38" y="482"/>
                  </a:lnTo>
                  <a:lnTo>
                    <a:pt x="41" y="485"/>
                  </a:lnTo>
                  <a:lnTo>
                    <a:pt x="41" y="487"/>
                  </a:lnTo>
                  <a:lnTo>
                    <a:pt x="43" y="485"/>
                  </a:lnTo>
                  <a:lnTo>
                    <a:pt x="43" y="485"/>
                  </a:lnTo>
                  <a:lnTo>
                    <a:pt x="43" y="482"/>
                  </a:lnTo>
                  <a:lnTo>
                    <a:pt x="45" y="482"/>
                  </a:lnTo>
                  <a:lnTo>
                    <a:pt x="45" y="485"/>
                  </a:lnTo>
                  <a:lnTo>
                    <a:pt x="45" y="487"/>
                  </a:lnTo>
                  <a:lnTo>
                    <a:pt x="43" y="487"/>
                  </a:lnTo>
                  <a:lnTo>
                    <a:pt x="41" y="487"/>
                  </a:lnTo>
                  <a:lnTo>
                    <a:pt x="41" y="490"/>
                  </a:lnTo>
                  <a:lnTo>
                    <a:pt x="41" y="492"/>
                  </a:lnTo>
                  <a:lnTo>
                    <a:pt x="43" y="492"/>
                  </a:lnTo>
                  <a:lnTo>
                    <a:pt x="45" y="492"/>
                  </a:lnTo>
                  <a:lnTo>
                    <a:pt x="43" y="494"/>
                  </a:lnTo>
                  <a:lnTo>
                    <a:pt x="43" y="497"/>
                  </a:lnTo>
                  <a:lnTo>
                    <a:pt x="48" y="506"/>
                  </a:lnTo>
                  <a:lnTo>
                    <a:pt x="50" y="508"/>
                  </a:lnTo>
                  <a:lnTo>
                    <a:pt x="50" y="513"/>
                  </a:lnTo>
                  <a:lnTo>
                    <a:pt x="50" y="513"/>
                  </a:lnTo>
                  <a:lnTo>
                    <a:pt x="52" y="516"/>
                  </a:lnTo>
                  <a:lnTo>
                    <a:pt x="52" y="518"/>
                  </a:lnTo>
                  <a:lnTo>
                    <a:pt x="52" y="520"/>
                  </a:lnTo>
                  <a:lnTo>
                    <a:pt x="55" y="520"/>
                  </a:lnTo>
                  <a:lnTo>
                    <a:pt x="55" y="523"/>
                  </a:lnTo>
                  <a:lnTo>
                    <a:pt x="55" y="525"/>
                  </a:lnTo>
                  <a:lnTo>
                    <a:pt x="55" y="525"/>
                  </a:lnTo>
                  <a:lnTo>
                    <a:pt x="52" y="527"/>
                  </a:lnTo>
                  <a:lnTo>
                    <a:pt x="52" y="527"/>
                  </a:lnTo>
                  <a:lnTo>
                    <a:pt x="52" y="530"/>
                  </a:lnTo>
                  <a:lnTo>
                    <a:pt x="55" y="532"/>
                  </a:lnTo>
                  <a:lnTo>
                    <a:pt x="55" y="532"/>
                  </a:lnTo>
                  <a:lnTo>
                    <a:pt x="55" y="535"/>
                  </a:lnTo>
                  <a:lnTo>
                    <a:pt x="55" y="537"/>
                  </a:lnTo>
                  <a:lnTo>
                    <a:pt x="55" y="537"/>
                  </a:lnTo>
                  <a:lnTo>
                    <a:pt x="57" y="539"/>
                  </a:lnTo>
                  <a:lnTo>
                    <a:pt x="57" y="539"/>
                  </a:lnTo>
                  <a:lnTo>
                    <a:pt x="62" y="539"/>
                  </a:lnTo>
                  <a:lnTo>
                    <a:pt x="64" y="542"/>
                  </a:lnTo>
                  <a:lnTo>
                    <a:pt x="60" y="544"/>
                  </a:lnTo>
                  <a:lnTo>
                    <a:pt x="57" y="544"/>
                  </a:lnTo>
                  <a:lnTo>
                    <a:pt x="57" y="544"/>
                  </a:lnTo>
                  <a:lnTo>
                    <a:pt x="55" y="544"/>
                  </a:lnTo>
                  <a:lnTo>
                    <a:pt x="55" y="544"/>
                  </a:lnTo>
                  <a:lnTo>
                    <a:pt x="55" y="546"/>
                  </a:lnTo>
                  <a:lnTo>
                    <a:pt x="60" y="551"/>
                  </a:lnTo>
                  <a:lnTo>
                    <a:pt x="62" y="553"/>
                  </a:lnTo>
                  <a:lnTo>
                    <a:pt x="60" y="556"/>
                  </a:lnTo>
                  <a:lnTo>
                    <a:pt x="62" y="558"/>
                  </a:lnTo>
                  <a:lnTo>
                    <a:pt x="62" y="561"/>
                  </a:lnTo>
                  <a:lnTo>
                    <a:pt x="60" y="563"/>
                  </a:lnTo>
                  <a:lnTo>
                    <a:pt x="60" y="563"/>
                  </a:lnTo>
                  <a:lnTo>
                    <a:pt x="60" y="565"/>
                  </a:lnTo>
                  <a:lnTo>
                    <a:pt x="62" y="568"/>
                  </a:lnTo>
                  <a:lnTo>
                    <a:pt x="64" y="570"/>
                  </a:lnTo>
                  <a:lnTo>
                    <a:pt x="67" y="575"/>
                  </a:lnTo>
                  <a:lnTo>
                    <a:pt x="69" y="577"/>
                  </a:lnTo>
                  <a:lnTo>
                    <a:pt x="67" y="577"/>
                  </a:lnTo>
                  <a:lnTo>
                    <a:pt x="64" y="577"/>
                  </a:lnTo>
                  <a:lnTo>
                    <a:pt x="64" y="575"/>
                  </a:lnTo>
                  <a:lnTo>
                    <a:pt x="62" y="575"/>
                  </a:lnTo>
                  <a:lnTo>
                    <a:pt x="62" y="577"/>
                  </a:lnTo>
                  <a:lnTo>
                    <a:pt x="64" y="579"/>
                  </a:lnTo>
                  <a:lnTo>
                    <a:pt x="64" y="579"/>
                  </a:lnTo>
                  <a:lnTo>
                    <a:pt x="64" y="582"/>
                  </a:lnTo>
                  <a:lnTo>
                    <a:pt x="67" y="584"/>
                  </a:lnTo>
                  <a:lnTo>
                    <a:pt x="67" y="587"/>
                  </a:lnTo>
                  <a:lnTo>
                    <a:pt x="69" y="591"/>
                  </a:lnTo>
                  <a:lnTo>
                    <a:pt x="71" y="594"/>
                  </a:lnTo>
                  <a:lnTo>
                    <a:pt x="71" y="596"/>
                  </a:lnTo>
                  <a:lnTo>
                    <a:pt x="69" y="596"/>
                  </a:lnTo>
                  <a:lnTo>
                    <a:pt x="71" y="598"/>
                  </a:lnTo>
                  <a:lnTo>
                    <a:pt x="71" y="601"/>
                  </a:lnTo>
                  <a:lnTo>
                    <a:pt x="71" y="606"/>
                  </a:lnTo>
                  <a:lnTo>
                    <a:pt x="71" y="608"/>
                  </a:lnTo>
                  <a:lnTo>
                    <a:pt x="69" y="606"/>
                  </a:lnTo>
                  <a:lnTo>
                    <a:pt x="69" y="606"/>
                  </a:lnTo>
                  <a:lnTo>
                    <a:pt x="69" y="608"/>
                  </a:lnTo>
                  <a:lnTo>
                    <a:pt x="71" y="610"/>
                  </a:lnTo>
                  <a:lnTo>
                    <a:pt x="69" y="610"/>
                  </a:lnTo>
                  <a:lnTo>
                    <a:pt x="71" y="613"/>
                  </a:lnTo>
                  <a:lnTo>
                    <a:pt x="74" y="613"/>
                  </a:lnTo>
                  <a:lnTo>
                    <a:pt x="71" y="617"/>
                  </a:lnTo>
                  <a:lnTo>
                    <a:pt x="71" y="617"/>
                  </a:lnTo>
                  <a:lnTo>
                    <a:pt x="71" y="620"/>
                  </a:lnTo>
                  <a:lnTo>
                    <a:pt x="71" y="624"/>
                  </a:lnTo>
                  <a:lnTo>
                    <a:pt x="71" y="624"/>
                  </a:lnTo>
                  <a:lnTo>
                    <a:pt x="71" y="627"/>
                  </a:lnTo>
                  <a:lnTo>
                    <a:pt x="71" y="629"/>
                  </a:lnTo>
                  <a:lnTo>
                    <a:pt x="74" y="634"/>
                  </a:lnTo>
                  <a:lnTo>
                    <a:pt x="74" y="634"/>
                  </a:lnTo>
                  <a:lnTo>
                    <a:pt x="76" y="634"/>
                  </a:lnTo>
                  <a:lnTo>
                    <a:pt x="76" y="636"/>
                  </a:lnTo>
                  <a:lnTo>
                    <a:pt x="74" y="639"/>
                  </a:lnTo>
                  <a:lnTo>
                    <a:pt x="74" y="643"/>
                  </a:lnTo>
                  <a:lnTo>
                    <a:pt x="74" y="646"/>
                  </a:lnTo>
                  <a:lnTo>
                    <a:pt x="76" y="648"/>
                  </a:lnTo>
                  <a:lnTo>
                    <a:pt x="79" y="648"/>
                  </a:lnTo>
                  <a:lnTo>
                    <a:pt x="79" y="651"/>
                  </a:lnTo>
                  <a:lnTo>
                    <a:pt x="79" y="651"/>
                  </a:lnTo>
                  <a:lnTo>
                    <a:pt x="76" y="653"/>
                  </a:lnTo>
                  <a:lnTo>
                    <a:pt x="76" y="653"/>
                  </a:lnTo>
                  <a:lnTo>
                    <a:pt x="76" y="653"/>
                  </a:lnTo>
                  <a:lnTo>
                    <a:pt x="79" y="658"/>
                  </a:lnTo>
                  <a:lnTo>
                    <a:pt x="79" y="655"/>
                  </a:lnTo>
                  <a:lnTo>
                    <a:pt x="81" y="655"/>
                  </a:lnTo>
                  <a:lnTo>
                    <a:pt x="83" y="655"/>
                  </a:lnTo>
                  <a:lnTo>
                    <a:pt x="83" y="658"/>
                  </a:lnTo>
                  <a:lnTo>
                    <a:pt x="83" y="660"/>
                  </a:lnTo>
                  <a:lnTo>
                    <a:pt x="83" y="660"/>
                  </a:lnTo>
                  <a:lnTo>
                    <a:pt x="81" y="660"/>
                  </a:lnTo>
                  <a:lnTo>
                    <a:pt x="81" y="658"/>
                  </a:lnTo>
                  <a:lnTo>
                    <a:pt x="79" y="658"/>
                  </a:lnTo>
                  <a:lnTo>
                    <a:pt x="79" y="658"/>
                  </a:lnTo>
                  <a:lnTo>
                    <a:pt x="76" y="660"/>
                  </a:lnTo>
                  <a:lnTo>
                    <a:pt x="76" y="660"/>
                  </a:lnTo>
                  <a:lnTo>
                    <a:pt x="76" y="660"/>
                  </a:lnTo>
                  <a:lnTo>
                    <a:pt x="76" y="660"/>
                  </a:lnTo>
                  <a:lnTo>
                    <a:pt x="79" y="662"/>
                  </a:lnTo>
                  <a:lnTo>
                    <a:pt x="79" y="662"/>
                  </a:lnTo>
                  <a:lnTo>
                    <a:pt x="81" y="665"/>
                  </a:lnTo>
                  <a:lnTo>
                    <a:pt x="83" y="665"/>
                  </a:lnTo>
                  <a:lnTo>
                    <a:pt x="83" y="665"/>
                  </a:lnTo>
                  <a:lnTo>
                    <a:pt x="81" y="667"/>
                  </a:lnTo>
                  <a:lnTo>
                    <a:pt x="81" y="667"/>
                  </a:lnTo>
                  <a:lnTo>
                    <a:pt x="81" y="667"/>
                  </a:lnTo>
                  <a:lnTo>
                    <a:pt x="81" y="667"/>
                  </a:lnTo>
                  <a:lnTo>
                    <a:pt x="83" y="669"/>
                  </a:lnTo>
                  <a:lnTo>
                    <a:pt x="83" y="669"/>
                  </a:lnTo>
                  <a:lnTo>
                    <a:pt x="81" y="669"/>
                  </a:lnTo>
                  <a:lnTo>
                    <a:pt x="81" y="669"/>
                  </a:lnTo>
                  <a:lnTo>
                    <a:pt x="79" y="665"/>
                  </a:lnTo>
                  <a:lnTo>
                    <a:pt x="79" y="665"/>
                  </a:lnTo>
                  <a:lnTo>
                    <a:pt x="76" y="665"/>
                  </a:lnTo>
                  <a:lnTo>
                    <a:pt x="76" y="665"/>
                  </a:lnTo>
                  <a:lnTo>
                    <a:pt x="76" y="665"/>
                  </a:lnTo>
                  <a:lnTo>
                    <a:pt x="76" y="667"/>
                  </a:lnTo>
                  <a:lnTo>
                    <a:pt x="76" y="669"/>
                  </a:lnTo>
                  <a:lnTo>
                    <a:pt x="76" y="669"/>
                  </a:lnTo>
                  <a:lnTo>
                    <a:pt x="76" y="669"/>
                  </a:lnTo>
                  <a:lnTo>
                    <a:pt x="79" y="674"/>
                  </a:lnTo>
                  <a:lnTo>
                    <a:pt x="79" y="679"/>
                  </a:lnTo>
                  <a:lnTo>
                    <a:pt x="81" y="681"/>
                  </a:lnTo>
                  <a:lnTo>
                    <a:pt x="83" y="681"/>
                  </a:lnTo>
                  <a:lnTo>
                    <a:pt x="86" y="684"/>
                  </a:lnTo>
                  <a:lnTo>
                    <a:pt x="83" y="684"/>
                  </a:lnTo>
                  <a:lnTo>
                    <a:pt x="83" y="684"/>
                  </a:lnTo>
                  <a:lnTo>
                    <a:pt x="81" y="686"/>
                  </a:lnTo>
                  <a:lnTo>
                    <a:pt x="81" y="686"/>
                  </a:lnTo>
                  <a:lnTo>
                    <a:pt x="83" y="688"/>
                  </a:lnTo>
                  <a:lnTo>
                    <a:pt x="83" y="688"/>
                  </a:lnTo>
                  <a:lnTo>
                    <a:pt x="83" y="691"/>
                  </a:lnTo>
                  <a:lnTo>
                    <a:pt x="83" y="691"/>
                  </a:lnTo>
                  <a:lnTo>
                    <a:pt x="88" y="700"/>
                  </a:lnTo>
                  <a:lnTo>
                    <a:pt x="88" y="703"/>
                  </a:lnTo>
                  <a:lnTo>
                    <a:pt x="88" y="705"/>
                  </a:lnTo>
                  <a:lnTo>
                    <a:pt x="88" y="705"/>
                  </a:lnTo>
                  <a:lnTo>
                    <a:pt x="90" y="705"/>
                  </a:lnTo>
                  <a:lnTo>
                    <a:pt x="90" y="705"/>
                  </a:lnTo>
                  <a:lnTo>
                    <a:pt x="90" y="705"/>
                  </a:lnTo>
                  <a:lnTo>
                    <a:pt x="90" y="707"/>
                  </a:lnTo>
                  <a:lnTo>
                    <a:pt x="90" y="712"/>
                  </a:lnTo>
                  <a:lnTo>
                    <a:pt x="93" y="717"/>
                  </a:lnTo>
                  <a:lnTo>
                    <a:pt x="93" y="714"/>
                  </a:lnTo>
                  <a:lnTo>
                    <a:pt x="93" y="712"/>
                  </a:lnTo>
                  <a:lnTo>
                    <a:pt x="93" y="710"/>
                  </a:lnTo>
                  <a:lnTo>
                    <a:pt x="97" y="707"/>
                  </a:lnTo>
                  <a:lnTo>
                    <a:pt x="95" y="710"/>
                  </a:lnTo>
                  <a:lnTo>
                    <a:pt x="95" y="710"/>
                  </a:lnTo>
                  <a:lnTo>
                    <a:pt x="93" y="712"/>
                  </a:lnTo>
                  <a:lnTo>
                    <a:pt x="93" y="714"/>
                  </a:lnTo>
                  <a:lnTo>
                    <a:pt x="93" y="722"/>
                  </a:lnTo>
                  <a:lnTo>
                    <a:pt x="93" y="722"/>
                  </a:lnTo>
                  <a:lnTo>
                    <a:pt x="93" y="722"/>
                  </a:lnTo>
                  <a:lnTo>
                    <a:pt x="93" y="724"/>
                  </a:lnTo>
                  <a:lnTo>
                    <a:pt x="93" y="724"/>
                  </a:lnTo>
                  <a:lnTo>
                    <a:pt x="93" y="724"/>
                  </a:lnTo>
                  <a:lnTo>
                    <a:pt x="93" y="724"/>
                  </a:lnTo>
                  <a:lnTo>
                    <a:pt x="95" y="726"/>
                  </a:lnTo>
                  <a:lnTo>
                    <a:pt x="95" y="726"/>
                  </a:lnTo>
                  <a:lnTo>
                    <a:pt x="95" y="729"/>
                  </a:lnTo>
                  <a:lnTo>
                    <a:pt x="97" y="729"/>
                  </a:lnTo>
                  <a:lnTo>
                    <a:pt x="100" y="729"/>
                  </a:lnTo>
                  <a:lnTo>
                    <a:pt x="100" y="729"/>
                  </a:lnTo>
                  <a:lnTo>
                    <a:pt x="97" y="729"/>
                  </a:lnTo>
                  <a:lnTo>
                    <a:pt x="97" y="731"/>
                  </a:lnTo>
                  <a:lnTo>
                    <a:pt x="100" y="736"/>
                  </a:lnTo>
                  <a:lnTo>
                    <a:pt x="102" y="738"/>
                  </a:lnTo>
                  <a:lnTo>
                    <a:pt x="107" y="743"/>
                  </a:lnTo>
                  <a:lnTo>
                    <a:pt x="109" y="745"/>
                  </a:lnTo>
                  <a:lnTo>
                    <a:pt x="114" y="752"/>
                  </a:lnTo>
                  <a:lnTo>
                    <a:pt x="114" y="755"/>
                  </a:lnTo>
                  <a:lnTo>
                    <a:pt x="114" y="762"/>
                  </a:lnTo>
                  <a:lnTo>
                    <a:pt x="114" y="762"/>
                  </a:lnTo>
                  <a:lnTo>
                    <a:pt x="116" y="764"/>
                  </a:lnTo>
                  <a:lnTo>
                    <a:pt x="119" y="764"/>
                  </a:lnTo>
                  <a:lnTo>
                    <a:pt x="119" y="764"/>
                  </a:lnTo>
                  <a:lnTo>
                    <a:pt x="121" y="764"/>
                  </a:lnTo>
                  <a:lnTo>
                    <a:pt x="123" y="762"/>
                  </a:lnTo>
                  <a:lnTo>
                    <a:pt x="128" y="762"/>
                  </a:lnTo>
                  <a:lnTo>
                    <a:pt x="131" y="762"/>
                  </a:lnTo>
                  <a:lnTo>
                    <a:pt x="131" y="762"/>
                  </a:lnTo>
                  <a:lnTo>
                    <a:pt x="133" y="762"/>
                  </a:lnTo>
                  <a:lnTo>
                    <a:pt x="133" y="757"/>
                  </a:lnTo>
                  <a:lnTo>
                    <a:pt x="135" y="757"/>
                  </a:lnTo>
                  <a:lnTo>
                    <a:pt x="135" y="757"/>
                  </a:lnTo>
                  <a:lnTo>
                    <a:pt x="135" y="757"/>
                  </a:lnTo>
                  <a:lnTo>
                    <a:pt x="135" y="757"/>
                  </a:lnTo>
                  <a:lnTo>
                    <a:pt x="138" y="759"/>
                  </a:lnTo>
                  <a:lnTo>
                    <a:pt x="138" y="759"/>
                  </a:lnTo>
                  <a:lnTo>
                    <a:pt x="138" y="762"/>
                  </a:lnTo>
                  <a:lnTo>
                    <a:pt x="138" y="762"/>
                  </a:lnTo>
                  <a:lnTo>
                    <a:pt x="138" y="762"/>
                  </a:lnTo>
                  <a:lnTo>
                    <a:pt x="140" y="762"/>
                  </a:lnTo>
                  <a:lnTo>
                    <a:pt x="142" y="762"/>
                  </a:lnTo>
                  <a:lnTo>
                    <a:pt x="145" y="764"/>
                  </a:lnTo>
                  <a:lnTo>
                    <a:pt x="145" y="764"/>
                  </a:lnTo>
                  <a:lnTo>
                    <a:pt x="145" y="766"/>
                  </a:lnTo>
                  <a:lnTo>
                    <a:pt x="147" y="771"/>
                  </a:lnTo>
                  <a:lnTo>
                    <a:pt x="147" y="774"/>
                  </a:lnTo>
                  <a:lnTo>
                    <a:pt x="150" y="774"/>
                  </a:lnTo>
                  <a:lnTo>
                    <a:pt x="152" y="776"/>
                  </a:lnTo>
                  <a:lnTo>
                    <a:pt x="152" y="776"/>
                  </a:lnTo>
                  <a:lnTo>
                    <a:pt x="154" y="776"/>
                  </a:lnTo>
                  <a:lnTo>
                    <a:pt x="157" y="776"/>
                  </a:lnTo>
                  <a:lnTo>
                    <a:pt x="161" y="774"/>
                  </a:lnTo>
                  <a:lnTo>
                    <a:pt x="166" y="774"/>
                  </a:lnTo>
                  <a:lnTo>
                    <a:pt x="166" y="771"/>
                  </a:lnTo>
                  <a:lnTo>
                    <a:pt x="166" y="771"/>
                  </a:lnTo>
                  <a:lnTo>
                    <a:pt x="166" y="771"/>
                  </a:lnTo>
                  <a:lnTo>
                    <a:pt x="166" y="769"/>
                  </a:lnTo>
                  <a:lnTo>
                    <a:pt x="168" y="769"/>
                  </a:lnTo>
                  <a:lnTo>
                    <a:pt x="168" y="769"/>
                  </a:lnTo>
                  <a:lnTo>
                    <a:pt x="168" y="769"/>
                  </a:lnTo>
                  <a:lnTo>
                    <a:pt x="168" y="764"/>
                  </a:lnTo>
                  <a:lnTo>
                    <a:pt x="171" y="764"/>
                  </a:lnTo>
                  <a:lnTo>
                    <a:pt x="176" y="759"/>
                  </a:lnTo>
                  <a:lnTo>
                    <a:pt x="178" y="759"/>
                  </a:lnTo>
                  <a:lnTo>
                    <a:pt x="178" y="759"/>
                  </a:lnTo>
                  <a:lnTo>
                    <a:pt x="180" y="759"/>
                  </a:lnTo>
                  <a:lnTo>
                    <a:pt x="180" y="759"/>
                  </a:lnTo>
                  <a:lnTo>
                    <a:pt x="180" y="759"/>
                  </a:lnTo>
                  <a:lnTo>
                    <a:pt x="180" y="762"/>
                  </a:lnTo>
                  <a:lnTo>
                    <a:pt x="180" y="762"/>
                  </a:lnTo>
                  <a:lnTo>
                    <a:pt x="180" y="762"/>
                  </a:lnTo>
                  <a:lnTo>
                    <a:pt x="180" y="764"/>
                  </a:lnTo>
                  <a:lnTo>
                    <a:pt x="180" y="764"/>
                  </a:lnTo>
                  <a:lnTo>
                    <a:pt x="180" y="764"/>
                  </a:lnTo>
                  <a:lnTo>
                    <a:pt x="180" y="764"/>
                  </a:lnTo>
                  <a:lnTo>
                    <a:pt x="185" y="764"/>
                  </a:lnTo>
                  <a:lnTo>
                    <a:pt x="187" y="764"/>
                  </a:lnTo>
                  <a:lnTo>
                    <a:pt x="190" y="762"/>
                  </a:lnTo>
                  <a:lnTo>
                    <a:pt x="190" y="762"/>
                  </a:lnTo>
                  <a:lnTo>
                    <a:pt x="192" y="759"/>
                  </a:lnTo>
                  <a:lnTo>
                    <a:pt x="192" y="759"/>
                  </a:lnTo>
                  <a:lnTo>
                    <a:pt x="195" y="757"/>
                  </a:lnTo>
                  <a:lnTo>
                    <a:pt x="197" y="752"/>
                  </a:lnTo>
                  <a:lnTo>
                    <a:pt x="197" y="750"/>
                  </a:lnTo>
                  <a:lnTo>
                    <a:pt x="197" y="750"/>
                  </a:lnTo>
                  <a:lnTo>
                    <a:pt x="197" y="748"/>
                  </a:lnTo>
                  <a:lnTo>
                    <a:pt x="195" y="748"/>
                  </a:lnTo>
                  <a:lnTo>
                    <a:pt x="195" y="748"/>
                  </a:lnTo>
                  <a:lnTo>
                    <a:pt x="197" y="745"/>
                  </a:lnTo>
                  <a:lnTo>
                    <a:pt x="199" y="743"/>
                  </a:lnTo>
                  <a:lnTo>
                    <a:pt x="202" y="738"/>
                  </a:lnTo>
                  <a:lnTo>
                    <a:pt x="202" y="736"/>
                  </a:lnTo>
                  <a:lnTo>
                    <a:pt x="204" y="733"/>
                  </a:lnTo>
                  <a:lnTo>
                    <a:pt x="204" y="731"/>
                  </a:lnTo>
                  <a:lnTo>
                    <a:pt x="204" y="729"/>
                  </a:lnTo>
                  <a:lnTo>
                    <a:pt x="204" y="726"/>
                  </a:lnTo>
                  <a:lnTo>
                    <a:pt x="204" y="726"/>
                  </a:lnTo>
                  <a:lnTo>
                    <a:pt x="204" y="726"/>
                  </a:lnTo>
                  <a:lnTo>
                    <a:pt x="204" y="726"/>
                  </a:lnTo>
                  <a:lnTo>
                    <a:pt x="204" y="724"/>
                  </a:lnTo>
                  <a:lnTo>
                    <a:pt x="202" y="724"/>
                  </a:lnTo>
                  <a:lnTo>
                    <a:pt x="199" y="724"/>
                  </a:lnTo>
                  <a:lnTo>
                    <a:pt x="199" y="724"/>
                  </a:lnTo>
                  <a:lnTo>
                    <a:pt x="199" y="722"/>
                  </a:lnTo>
                  <a:lnTo>
                    <a:pt x="199" y="722"/>
                  </a:lnTo>
                  <a:lnTo>
                    <a:pt x="202" y="722"/>
                  </a:lnTo>
                  <a:lnTo>
                    <a:pt x="202" y="719"/>
                  </a:lnTo>
                  <a:lnTo>
                    <a:pt x="204" y="719"/>
                  </a:lnTo>
                  <a:lnTo>
                    <a:pt x="209" y="719"/>
                  </a:lnTo>
                  <a:lnTo>
                    <a:pt x="209" y="719"/>
                  </a:lnTo>
                  <a:lnTo>
                    <a:pt x="209" y="717"/>
                  </a:lnTo>
                  <a:lnTo>
                    <a:pt x="209" y="717"/>
                  </a:lnTo>
                  <a:lnTo>
                    <a:pt x="209" y="712"/>
                  </a:lnTo>
                  <a:lnTo>
                    <a:pt x="209" y="707"/>
                  </a:lnTo>
                  <a:lnTo>
                    <a:pt x="209" y="705"/>
                  </a:lnTo>
                  <a:lnTo>
                    <a:pt x="209" y="703"/>
                  </a:lnTo>
                  <a:lnTo>
                    <a:pt x="209" y="703"/>
                  </a:lnTo>
                  <a:lnTo>
                    <a:pt x="209" y="703"/>
                  </a:lnTo>
                  <a:lnTo>
                    <a:pt x="209" y="700"/>
                  </a:lnTo>
                  <a:lnTo>
                    <a:pt x="206" y="700"/>
                  </a:lnTo>
                  <a:lnTo>
                    <a:pt x="197" y="695"/>
                  </a:lnTo>
                  <a:lnTo>
                    <a:pt x="197" y="695"/>
                  </a:lnTo>
                  <a:lnTo>
                    <a:pt x="197" y="695"/>
                  </a:lnTo>
                  <a:lnTo>
                    <a:pt x="195" y="695"/>
                  </a:lnTo>
                  <a:lnTo>
                    <a:pt x="195" y="698"/>
                  </a:lnTo>
                  <a:lnTo>
                    <a:pt x="195" y="698"/>
                  </a:lnTo>
                  <a:lnTo>
                    <a:pt x="192" y="698"/>
                  </a:lnTo>
                  <a:lnTo>
                    <a:pt x="192" y="698"/>
                  </a:lnTo>
                  <a:lnTo>
                    <a:pt x="192" y="698"/>
                  </a:lnTo>
                  <a:lnTo>
                    <a:pt x="192" y="695"/>
                  </a:lnTo>
                  <a:lnTo>
                    <a:pt x="192" y="695"/>
                  </a:lnTo>
                  <a:lnTo>
                    <a:pt x="192" y="693"/>
                  </a:lnTo>
                  <a:lnTo>
                    <a:pt x="192" y="693"/>
                  </a:lnTo>
                  <a:lnTo>
                    <a:pt x="192" y="693"/>
                  </a:lnTo>
                  <a:lnTo>
                    <a:pt x="192" y="691"/>
                  </a:lnTo>
                  <a:lnTo>
                    <a:pt x="190" y="691"/>
                  </a:lnTo>
                  <a:lnTo>
                    <a:pt x="190" y="688"/>
                  </a:lnTo>
                  <a:lnTo>
                    <a:pt x="190" y="686"/>
                  </a:lnTo>
                  <a:lnTo>
                    <a:pt x="190" y="686"/>
                  </a:lnTo>
                  <a:lnTo>
                    <a:pt x="190" y="686"/>
                  </a:lnTo>
                  <a:lnTo>
                    <a:pt x="192" y="686"/>
                  </a:lnTo>
                  <a:lnTo>
                    <a:pt x="195" y="684"/>
                  </a:lnTo>
                  <a:lnTo>
                    <a:pt x="195" y="684"/>
                  </a:lnTo>
                  <a:lnTo>
                    <a:pt x="195" y="684"/>
                  </a:lnTo>
                  <a:lnTo>
                    <a:pt x="197" y="684"/>
                  </a:lnTo>
                  <a:lnTo>
                    <a:pt x="197" y="684"/>
                  </a:lnTo>
                  <a:lnTo>
                    <a:pt x="197" y="684"/>
                  </a:lnTo>
                  <a:lnTo>
                    <a:pt x="195" y="681"/>
                  </a:lnTo>
                  <a:lnTo>
                    <a:pt x="195" y="681"/>
                  </a:lnTo>
                  <a:lnTo>
                    <a:pt x="192" y="681"/>
                  </a:lnTo>
                  <a:lnTo>
                    <a:pt x="192" y="681"/>
                  </a:lnTo>
                  <a:lnTo>
                    <a:pt x="192" y="681"/>
                  </a:lnTo>
                  <a:lnTo>
                    <a:pt x="192" y="679"/>
                  </a:lnTo>
                  <a:lnTo>
                    <a:pt x="192" y="679"/>
                  </a:lnTo>
                  <a:lnTo>
                    <a:pt x="192" y="679"/>
                  </a:lnTo>
                  <a:lnTo>
                    <a:pt x="192" y="677"/>
                  </a:lnTo>
                  <a:lnTo>
                    <a:pt x="192" y="677"/>
                  </a:lnTo>
                  <a:lnTo>
                    <a:pt x="190" y="677"/>
                  </a:lnTo>
                  <a:lnTo>
                    <a:pt x="190" y="677"/>
                  </a:lnTo>
                  <a:lnTo>
                    <a:pt x="190" y="677"/>
                  </a:lnTo>
                  <a:lnTo>
                    <a:pt x="187" y="677"/>
                  </a:lnTo>
                  <a:lnTo>
                    <a:pt x="187" y="677"/>
                  </a:lnTo>
                  <a:lnTo>
                    <a:pt x="187" y="677"/>
                  </a:lnTo>
                  <a:lnTo>
                    <a:pt x="187" y="674"/>
                  </a:lnTo>
                  <a:lnTo>
                    <a:pt x="187" y="674"/>
                  </a:lnTo>
                  <a:lnTo>
                    <a:pt x="187" y="674"/>
                  </a:lnTo>
                  <a:lnTo>
                    <a:pt x="187" y="674"/>
                  </a:lnTo>
                  <a:lnTo>
                    <a:pt x="187" y="672"/>
                  </a:lnTo>
                  <a:lnTo>
                    <a:pt x="185" y="672"/>
                  </a:lnTo>
                  <a:lnTo>
                    <a:pt x="185" y="672"/>
                  </a:lnTo>
                  <a:lnTo>
                    <a:pt x="185" y="672"/>
                  </a:lnTo>
                  <a:lnTo>
                    <a:pt x="185" y="672"/>
                  </a:lnTo>
                  <a:lnTo>
                    <a:pt x="185" y="672"/>
                  </a:lnTo>
                  <a:lnTo>
                    <a:pt x="183" y="674"/>
                  </a:lnTo>
                  <a:lnTo>
                    <a:pt x="183" y="674"/>
                  </a:lnTo>
                  <a:lnTo>
                    <a:pt x="183" y="674"/>
                  </a:lnTo>
                  <a:lnTo>
                    <a:pt x="183" y="674"/>
                  </a:lnTo>
                  <a:lnTo>
                    <a:pt x="180" y="674"/>
                  </a:lnTo>
                  <a:lnTo>
                    <a:pt x="180" y="672"/>
                  </a:lnTo>
                  <a:lnTo>
                    <a:pt x="180" y="672"/>
                  </a:lnTo>
                  <a:lnTo>
                    <a:pt x="180" y="672"/>
                  </a:lnTo>
                  <a:lnTo>
                    <a:pt x="183" y="669"/>
                  </a:lnTo>
                  <a:lnTo>
                    <a:pt x="183" y="667"/>
                  </a:lnTo>
                  <a:lnTo>
                    <a:pt x="183" y="665"/>
                  </a:lnTo>
                  <a:lnTo>
                    <a:pt x="185" y="667"/>
                  </a:lnTo>
                  <a:lnTo>
                    <a:pt x="185" y="667"/>
                  </a:lnTo>
                  <a:lnTo>
                    <a:pt x="187" y="667"/>
                  </a:lnTo>
                  <a:lnTo>
                    <a:pt x="187" y="667"/>
                  </a:lnTo>
                  <a:lnTo>
                    <a:pt x="187" y="667"/>
                  </a:lnTo>
                  <a:lnTo>
                    <a:pt x="190" y="667"/>
                  </a:lnTo>
                  <a:lnTo>
                    <a:pt x="190" y="667"/>
                  </a:lnTo>
                  <a:lnTo>
                    <a:pt x="190" y="667"/>
                  </a:lnTo>
                  <a:lnTo>
                    <a:pt x="190" y="665"/>
                  </a:lnTo>
                  <a:lnTo>
                    <a:pt x="190" y="665"/>
                  </a:lnTo>
                  <a:lnTo>
                    <a:pt x="192" y="662"/>
                  </a:lnTo>
                  <a:lnTo>
                    <a:pt x="192" y="665"/>
                  </a:lnTo>
                  <a:lnTo>
                    <a:pt x="192" y="665"/>
                  </a:lnTo>
                  <a:lnTo>
                    <a:pt x="192" y="665"/>
                  </a:lnTo>
                  <a:lnTo>
                    <a:pt x="195" y="665"/>
                  </a:lnTo>
                  <a:lnTo>
                    <a:pt x="195" y="667"/>
                  </a:lnTo>
                  <a:lnTo>
                    <a:pt x="195" y="667"/>
                  </a:lnTo>
                  <a:lnTo>
                    <a:pt x="195" y="667"/>
                  </a:lnTo>
                  <a:lnTo>
                    <a:pt x="197" y="665"/>
                  </a:lnTo>
                  <a:lnTo>
                    <a:pt x="199" y="662"/>
                  </a:lnTo>
                  <a:lnTo>
                    <a:pt x="199" y="662"/>
                  </a:lnTo>
                  <a:lnTo>
                    <a:pt x="199" y="662"/>
                  </a:lnTo>
                  <a:lnTo>
                    <a:pt x="202" y="662"/>
                  </a:lnTo>
                  <a:lnTo>
                    <a:pt x="202" y="660"/>
                  </a:lnTo>
                  <a:lnTo>
                    <a:pt x="202" y="660"/>
                  </a:lnTo>
                  <a:lnTo>
                    <a:pt x="204" y="660"/>
                  </a:lnTo>
                  <a:lnTo>
                    <a:pt x="204" y="658"/>
                  </a:lnTo>
                  <a:lnTo>
                    <a:pt x="204" y="655"/>
                  </a:lnTo>
                  <a:lnTo>
                    <a:pt x="204" y="653"/>
                  </a:lnTo>
                  <a:lnTo>
                    <a:pt x="204" y="653"/>
                  </a:lnTo>
                  <a:lnTo>
                    <a:pt x="206" y="653"/>
                  </a:lnTo>
                  <a:lnTo>
                    <a:pt x="206" y="655"/>
                  </a:lnTo>
                  <a:lnTo>
                    <a:pt x="209" y="655"/>
                  </a:lnTo>
                  <a:lnTo>
                    <a:pt x="211" y="655"/>
                  </a:lnTo>
                  <a:lnTo>
                    <a:pt x="213" y="655"/>
                  </a:lnTo>
                  <a:lnTo>
                    <a:pt x="216" y="655"/>
                  </a:lnTo>
                  <a:lnTo>
                    <a:pt x="216" y="655"/>
                  </a:lnTo>
                  <a:lnTo>
                    <a:pt x="216" y="658"/>
                  </a:lnTo>
                  <a:lnTo>
                    <a:pt x="216" y="660"/>
                  </a:lnTo>
                  <a:lnTo>
                    <a:pt x="216" y="660"/>
                  </a:lnTo>
                  <a:lnTo>
                    <a:pt x="218" y="662"/>
                  </a:lnTo>
                  <a:lnTo>
                    <a:pt x="218" y="662"/>
                  </a:lnTo>
                  <a:lnTo>
                    <a:pt x="218" y="662"/>
                  </a:lnTo>
                  <a:lnTo>
                    <a:pt x="218" y="662"/>
                  </a:lnTo>
                  <a:lnTo>
                    <a:pt x="218" y="665"/>
                  </a:lnTo>
                  <a:lnTo>
                    <a:pt x="218" y="665"/>
                  </a:lnTo>
                  <a:lnTo>
                    <a:pt x="218" y="665"/>
                  </a:lnTo>
                  <a:lnTo>
                    <a:pt x="218" y="665"/>
                  </a:lnTo>
                  <a:lnTo>
                    <a:pt x="218" y="665"/>
                  </a:lnTo>
                  <a:lnTo>
                    <a:pt x="218" y="665"/>
                  </a:lnTo>
                  <a:lnTo>
                    <a:pt x="221" y="665"/>
                  </a:lnTo>
                  <a:lnTo>
                    <a:pt x="221" y="665"/>
                  </a:lnTo>
                  <a:lnTo>
                    <a:pt x="223" y="665"/>
                  </a:lnTo>
                  <a:lnTo>
                    <a:pt x="225" y="660"/>
                  </a:lnTo>
                  <a:lnTo>
                    <a:pt x="228" y="660"/>
                  </a:lnTo>
                  <a:lnTo>
                    <a:pt x="228" y="660"/>
                  </a:lnTo>
                  <a:lnTo>
                    <a:pt x="228" y="660"/>
                  </a:lnTo>
                  <a:lnTo>
                    <a:pt x="230" y="660"/>
                  </a:lnTo>
                  <a:lnTo>
                    <a:pt x="232" y="658"/>
                  </a:lnTo>
                  <a:lnTo>
                    <a:pt x="232" y="658"/>
                  </a:lnTo>
                  <a:lnTo>
                    <a:pt x="232" y="655"/>
                  </a:lnTo>
                  <a:lnTo>
                    <a:pt x="230" y="653"/>
                  </a:lnTo>
                  <a:lnTo>
                    <a:pt x="230" y="651"/>
                  </a:lnTo>
                  <a:lnTo>
                    <a:pt x="232" y="651"/>
                  </a:lnTo>
                  <a:lnTo>
                    <a:pt x="232" y="651"/>
                  </a:lnTo>
                  <a:lnTo>
                    <a:pt x="232" y="651"/>
                  </a:lnTo>
                  <a:lnTo>
                    <a:pt x="235" y="646"/>
                  </a:lnTo>
                  <a:lnTo>
                    <a:pt x="235" y="646"/>
                  </a:lnTo>
                  <a:lnTo>
                    <a:pt x="235" y="646"/>
                  </a:lnTo>
                  <a:lnTo>
                    <a:pt x="237" y="646"/>
                  </a:lnTo>
                  <a:lnTo>
                    <a:pt x="237" y="646"/>
                  </a:lnTo>
                  <a:lnTo>
                    <a:pt x="237" y="646"/>
                  </a:lnTo>
                  <a:lnTo>
                    <a:pt x="239" y="643"/>
                  </a:lnTo>
                  <a:lnTo>
                    <a:pt x="239" y="643"/>
                  </a:lnTo>
                  <a:lnTo>
                    <a:pt x="239" y="643"/>
                  </a:lnTo>
                  <a:lnTo>
                    <a:pt x="239" y="641"/>
                  </a:lnTo>
                  <a:lnTo>
                    <a:pt x="242" y="641"/>
                  </a:lnTo>
                  <a:lnTo>
                    <a:pt x="244" y="641"/>
                  </a:lnTo>
                  <a:lnTo>
                    <a:pt x="247" y="639"/>
                  </a:lnTo>
                  <a:lnTo>
                    <a:pt x="247" y="639"/>
                  </a:lnTo>
                  <a:lnTo>
                    <a:pt x="247" y="639"/>
                  </a:lnTo>
                  <a:lnTo>
                    <a:pt x="249" y="639"/>
                  </a:lnTo>
                  <a:lnTo>
                    <a:pt x="251" y="641"/>
                  </a:lnTo>
                  <a:lnTo>
                    <a:pt x="254" y="641"/>
                  </a:lnTo>
                  <a:lnTo>
                    <a:pt x="254" y="641"/>
                  </a:lnTo>
                  <a:lnTo>
                    <a:pt x="254" y="639"/>
                  </a:lnTo>
                  <a:lnTo>
                    <a:pt x="254" y="639"/>
                  </a:lnTo>
                  <a:lnTo>
                    <a:pt x="254" y="639"/>
                  </a:lnTo>
                  <a:lnTo>
                    <a:pt x="254" y="639"/>
                  </a:lnTo>
                  <a:lnTo>
                    <a:pt x="254" y="634"/>
                  </a:lnTo>
                  <a:lnTo>
                    <a:pt x="254" y="632"/>
                  </a:lnTo>
                  <a:lnTo>
                    <a:pt x="254" y="632"/>
                  </a:lnTo>
                  <a:lnTo>
                    <a:pt x="251" y="629"/>
                  </a:lnTo>
                  <a:lnTo>
                    <a:pt x="251" y="629"/>
                  </a:lnTo>
                  <a:lnTo>
                    <a:pt x="251" y="629"/>
                  </a:lnTo>
                  <a:lnTo>
                    <a:pt x="251" y="627"/>
                  </a:lnTo>
                  <a:lnTo>
                    <a:pt x="254" y="627"/>
                  </a:lnTo>
                  <a:lnTo>
                    <a:pt x="258" y="627"/>
                  </a:lnTo>
                  <a:lnTo>
                    <a:pt x="261" y="624"/>
                  </a:lnTo>
                  <a:lnTo>
                    <a:pt x="261" y="624"/>
                  </a:lnTo>
                  <a:lnTo>
                    <a:pt x="261" y="624"/>
                  </a:lnTo>
                  <a:lnTo>
                    <a:pt x="263" y="622"/>
                  </a:lnTo>
                  <a:lnTo>
                    <a:pt x="263" y="622"/>
                  </a:lnTo>
                  <a:lnTo>
                    <a:pt x="263" y="620"/>
                  </a:lnTo>
                  <a:lnTo>
                    <a:pt x="266" y="617"/>
                  </a:lnTo>
                  <a:lnTo>
                    <a:pt x="266" y="617"/>
                  </a:lnTo>
                  <a:lnTo>
                    <a:pt x="266" y="617"/>
                  </a:lnTo>
                  <a:lnTo>
                    <a:pt x="270" y="617"/>
                  </a:lnTo>
                  <a:lnTo>
                    <a:pt x="275" y="617"/>
                  </a:lnTo>
                  <a:lnTo>
                    <a:pt x="275" y="617"/>
                  </a:lnTo>
                  <a:lnTo>
                    <a:pt x="275" y="617"/>
                  </a:lnTo>
                  <a:lnTo>
                    <a:pt x="277" y="617"/>
                  </a:lnTo>
                  <a:lnTo>
                    <a:pt x="277" y="620"/>
                  </a:lnTo>
                  <a:lnTo>
                    <a:pt x="277" y="620"/>
                  </a:lnTo>
                  <a:lnTo>
                    <a:pt x="277" y="622"/>
                  </a:lnTo>
                  <a:lnTo>
                    <a:pt x="280" y="622"/>
                  </a:lnTo>
                  <a:lnTo>
                    <a:pt x="282" y="622"/>
                  </a:lnTo>
                  <a:lnTo>
                    <a:pt x="282" y="624"/>
                  </a:lnTo>
                  <a:lnTo>
                    <a:pt x="282" y="624"/>
                  </a:lnTo>
                  <a:lnTo>
                    <a:pt x="284" y="624"/>
                  </a:lnTo>
                  <a:lnTo>
                    <a:pt x="284" y="627"/>
                  </a:lnTo>
                  <a:lnTo>
                    <a:pt x="287" y="627"/>
                  </a:lnTo>
                  <a:lnTo>
                    <a:pt x="287" y="627"/>
                  </a:lnTo>
                  <a:lnTo>
                    <a:pt x="289" y="627"/>
                  </a:lnTo>
                  <a:lnTo>
                    <a:pt x="292" y="627"/>
                  </a:lnTo>
                  <a:lnTo>
                    <a:pt x="299" y="622"/>
                  </a:lnTo>
                  <a:lnTo>
                    <a:pt x="299" y="622"/>
                  </a:lnTo>
                  <a:lnTo>
                    <a:pt x="299" y="620"/>
                  </a:lnTo>
                  <a:lnTo>
                    <a:pt x="299" y="617"/>
                  </a:lnTo>
                  <a:lnTo>
                    <a:pt x="299" y="617"/>
                  </a:lnTo>
                  <a:lnTo>
                    <a:pt x="299" y="617"/>
                  </a:lnTo>
                  <a:lnTo>
                    <a:pt x="306" y="615"/>
                  </a:lnTo>
                  <a:lnTo>
                    <a:pt x="308" y="615"/>
                  </a:lnTo>
                  <a:lnTo>
                    <a:pt x="308" y="615"/>
                  </a:lnTo>
                  <a:lnTo>
                    <a:pt x="311" y="613"/>
                  </a:lnTo>
                  <a:lnTo>
                    <a:pt x="313" y="613"/>
                  </a:lnTo>
                  <a:lnTo>
                    <a:pt x="318" y="613"/>
                  </a:lnTo>
                  <a:lnTo>
                    <a:pt x="320" y="613"/>
                  </a:lnTo>
                  <a:lnTo>
                    <a:pt x="320" y="615"/>
                  </a:lnTo>
                  <a:lnTo>
                    <a:pt x="320" y="615"/>
                  </a:lnTo>
                  <a:lnTo>
                    <a:pt x="322" y="615"/>
                  </a:lnTo>
                  <a:lnTo>
                    <a:pt x="322" y="615"/>
                  </a:lnTo>
                  <a:lnTo>
                    <a:pt x="325" y="615"/>
                  </a:lnTo>
                  <a:lnTo>
                    <a:pt x="327" y="615"/>
                  </a:lnTo>
                  <a:lnTo>
                    <a:pt x="329" y="613"/>
                  </a:lnTo>
                  <a:lnTo>
                    <a:pt x="329" y="613"/>
                  </a:lnTo>
                  <a:lnTo>
                    <a:pt x="332" y="613"/>
                  </a:lnTo>
                  <a:lnTo>
                    <a:pt x="332" y="610"/>
                  </a:lnTo>
                  <a:lnTo>
                    <a:pt x="332" y="610"/>
                  </a:lnTo>
                  <a:lnTo>
                    <a:pt x="334" y="610"/>
                  </a:lnTo>
                  <a:lnTo>
                    <a:pt x="334" y="610"/>
                  </a:lnTo>
                  <a:lnTo>
                    <a:pt x="337" y="613"/>
                  </a:lnTo>
                  <a:lnTo>
                    <a:pt x="339" y="615"/>
                  </a:lnTo>
                  <a:lnTo>
                    <a:pt x="341" y="615"/>
                  </a:lnTo>
                  <a:lnTo>
                    <a:pt x="341" y="615"/>
                  </a:lnTo>
                  <a:lnTo>
                    <a:pt x="344" y="613"/>
                  </a:lnTo>
                  <a:lnTo>
                    <a:pt x="344" y="613"/>
                  </a:lnTo>
                  <a:lnTo>
                    <a:pt x="344" y="613"/>
                  </a:lnTo>
                  <a:lnTo>
                    <a:pt x="344" y="610"/>
                  </a:lnTo>
                  <a:lnTo>
                    <a:pt x="344" y="610"/>
                  </a:lnTo>
                  <a:lnTo>
                    <a:pt x="344" y="608"/>
                  </a:lnTo>
                  <a:lnTo>
                    <a:pt x="341" y="606"/>
                  </a:lnTo>
                  <a:lnTo>
                    <a:pt x="341" y="606"/>
                  </a:lnTo>
                  <a:lnTo>
                    <a:pt x="341" y="603"/>
                  </a:lnTo>
                  <a:lnTo>
                    <a:pt x="341" y="603"/>
                  </a:lnTo>
                  <a:lnTo>
                    <a:pt x="344" y="603"/>
                  </a:lnTo>
                  <a:lnTo>
                    <a:pt x="344" y="601"/>
                  </a:lnTo>
                  <a:lnTo>
                    <a:pt x="344" y="601"/>
                  </a:lnTo>
                  <a:lnTo>
                    <a:pt x="344" y="598"/>
                  </a:lnTo>
                  <a:lnTo>
                    <a:pt x="344" y="596"/>
                  </a:lnTo>
                  <a:lnTo>
                    <a:pt x="341" y="596"/>
                  </a:lnTo>
                  <a:lnTo>
                    <a:pt x="341" y="594"/>
                  </a:lnTo>
                  <a:lnTo>
                    <a:pt x="339" y="594"/>
                  </a:lnTo>
                  <a:lnTo>
                    <a:pt x="339" y="591"/>
                  </a:lnTo>
                  <a:lnTo>
                    <a:pt x="339" y="589"/>
                  </a:lnTo>
                  <a:lnTo>
                    <a:pt x="339" y="589"/>
                  </a:lnTo>
                  <a:lnTo>
                    <a:pt x="341" y="587"/>
                  </a:lnTo>
                  <a:lnTo>
                    <a:pt x="341" y="587"/>
                  </a:lnTo>
                  <a:lnTo>
                    <a:pt x="341" y="584"/>
                  </a:lnTo>
                  <a:lnTo>
                    <a:pt x="341" y="584"/>
                  </a:lnTo>
                  <a:lnTo>
                    <a:pt x="341" y="582"/>
                  </a:lnTo>
                  <a:lnTo>
                    <a:pt x="341" y="579"/>
                  </a:lnTo>
                  <a:lnTo>
                    <a:pt x="339" y="579"/>
                  </a:lnTo>
                  <a:lnTo>
                    <a:pt x="339" y="577"/>
                  </a:lnTo>
                  <a:lnTo>
                    <a:pt x="337" y="577"/>
                  </a:lnTo>
                  <a:lnTo>
                    <a:pt x="337" y="577"/>
                  </a:lnTo>
                  <a:lnTo>
                    <a:pt x="337" y="575"/>
                  </a:lnTo>
                  <a:lnTo>
                    <a:pt x="337" y="572"/>
                  </a:lnTo>
                  <a:lnTo>
                    <a:pt x="334" y="572"/>
                  </a:lnTo>
                  <a:lnTo>
                    <a:pt x="334" y="568"/>
                  </a:lnTo>
                  <a:lnTo>
                    <a:pt x="334" y="565"/>
                  </a:lnTo>
                  <a:lnTo>
                    <a:pt x="334" y="563"/>
                  </a:lnTo>
                  <a:lnTo>
                    <a:pt x="337" y="563"/>
                  </a:lnTo>
                  <a:lnTo>
                    <a:pt x="337" y="561"/>
                  </a:lnTo>
                  <a:lnTo>
                    <a:pt x="337" y="561"/>
                  </a:lnTo>
                  <a:lnTo>
                    <a:pt x="339" y="556"/>
                  </a:lnTo>
                  <a:lnTo>
                    <a:pt x="339" y="556"/>
                  </a:lnTo>
                  <a:lnTo>
                    <a:pt x="341" y="556"/>
                  </a:lnTo>
                  <a:lnTo>
                    <a:pt x="341" y="553"/>
                  </a:lnTo>
                  <a:lnTo>
                    <a:pt x="344" y="553"/>
                  </a:lnTo>
                  <a:lnTo>
                    <a:pt x="344" y="553"/>
                  </a:lnTo>
                  <a:lnTo>
                    <a:pt x="346" y="556"/>
                  </a:lnTo>
                  <a:lnTo>
                    <a:pt x="346" y="558"/>
                  </a:lnTo>
                  <a:lnTo>
                    <a:pt x="348" y="561"/>
                  </a:lnTo>
                  <a:lnTo>
                    <a:pt x="351" y="561"/>
                  </a:lnTo>
                  <a:lnTo>
                    <a:pt x="353" y="561"/>
                  </a:lnTo>
                  <a:lnTo>
                    <a:pt x="355" y="561"/>
                  </a:lnTo>
                  <a:lnTo>
                    <a:pt x="355" y="563"/>
                  </a:lnTo>
                  <a:lnTo>
                    <a:pt x="358" y="563"/>
                  </a:lnTo>
                  <a:lnTo>
                    <a:pt x="358" y="565"/>
                  </a:lnTo>
                  <a:lnTo>
                    <a:pt x="358" y="565"/>
                  </a:lnTo>
                  <a:lnTo>
                    <a:pt x="360" y="565"/>
                  </a:lnTo>
                  <a:lnTo>
                    <a:pt x="363" y="565"/>
                  </a:lnTo>
                  <a:lnTo>
                    <a:pt x="363" y="563"/>
                  </a:lnTo>
                  <a:lnTo>
                    <a:pt x="365" y="561"/>
                  </a:lnTo>
                  <a:lnTo>
                    <a:pt x="367" y="563"/>
                  </a:lnTo>
                  <a:lnTo>
                    <a:pt x="370" y="561"/>
                  </a:lnTo>
                  <a:lnTo>
                    <a:pt x="370" y="563"/>
                  </a:lnTo>
                  <a:lnTo>
                    <a:pt x="372" y="563"/>
                  </a:lnTo>
                  <a:lnTo>
                    <a:pt x="372" y="565"/>
                  </a:lnTo>
                  <a:lnTo>
                    <a:pt x="372" y="568"/>
                  </a:lnTo>
                  <a:lnTo>
                    <a:pt x="372" y="570"/>
                  </a:lnTo>
                  <a:lnTo>
                    <a:pt x="374" y="570"/>
                  </a:lnTo>
                  <a:lnTo>
                    <a:pt x="374" y="570"/>
                  </a:lnTo>
                  <a:lnTo>
                    <a:pt x="377" y="572"/>
                  </a:lnTo>
                  <a:lnTo>
                    <a:pt x="377" y="572"/>
                  </a:lnTo>
                  <a:lnTo>
                    <a:pt x="379" y="570"/>
                  </a:lnTo>
                  <a:lnTo>
                    <a:pt x="379" y="570"/>
                  </a:lnTo>
                  <a:lnTo>
                    <a:pt x="384" y="570"/>
                  </a:lnTo>
                  <a:lnTo>
                    <a:pt x="386" y="570"/>
                  </a:lnTo>
                  <a:lnTo>
                    <a:pt x="386" y="570"/>
                  </a:lnTo>
                  <a:lnTo>
                    <a:pt x="389" y="570"/>
                  </a:lnTo>
                  <a:lnTo>
                    <a:pt x="389" y="570"/>
                  </a:lnTo>
                  <a:lnTo>
                    <a:pt x="391" y="568"/>
                  </a:lnTo>
                  <a:lnTo>
                    <a:pt x="396" y="565"/>
                  </a:lnTo>
                  <a:lnTo>
                    <a:pt x="398" y="565"/>
                  </a:lnTo>
                  <a:lnTo>
                    <a:pt x="398" y="565"/>
                  </a:lnTo>
                  <a:lnTo>
                    <a:pt x="400" y="568"/>
                  </a:lnTo>
                  <a:lnTo>
                    <a:pt x="403" y="568"/>
                  </a:lnTo>
                  <a:lnTo>
                    <a:pt x="403" y="565"/>
                  </a:lnTo>
                  <a:lnTo>
                    <a:pt x="405" y="565"/>
                  </a:lnTo>
                  <a:lnTo>
                    <a:pt x="408" y="565"/>
                  </a:lnTo>
                  <a:lnTo>
                    <a:pt x="408" y="565"/>
                  </a:lnTo>
                  <a:lnTo>
                    <a:pt x="410" y="565"/>
                  </a:lnTo>
                  <a:lnTo>
                    <a:pt x="410" y="565"/>
                  </a:lnTo>
                  <a:lnTo>
                    <a:pt x="412" y="568"/>
                  </a:lnTo>
                  <a:lnTo>
                    <a:pt x="415" y="568"/>
                  </a:lnTo>
                  <a:lnTo>
                    <a:pt x="415" y="568"/>
                  </a:lnTo>
                  <a:lnTo>
                    <a:pt x="417" y="568"/>
                  </a:lnTo>
                  <a:lnTo>
                    <a:pt x="419" y="568"/>
                  </a:lnTo>
                  <a:lnTo>
                    <a:pt x="422" y="570"/>
                  </a:lnTo>
                  <a:lnTo>
                    <a:pt x="424" y="570"/>
                  </a:lnTo>
                  <a:lnTo>
                    <a:pt x="424" y="568"/>
                  </a:lnTo>
                  <a:lnTo>
                    <a:pt x="426" y="568"/>
                  </a:lnTo>
                  <a:lnTo>
                    <a:pt x="429" y="565"/>
                  </a:lnTo>
                  <a:lnTo>
                    <a:pt x="429" y="565"/>
                  </a:lnTo>
                  <a:lnTo>
                    <a:pt x="426" y="563"/>
                  </a:lnTo>
                  <a:lnTo>
                    <a:pt x="424" y="561"/>
                  </a:lnTo>
                  <a:lnTo>
                    <a:pt x="424" y="561"/>
                  </a:lnTo>
                  <a:lnTo>
                    <a:pt x="424" y="558"/>
                  </a:lnTo>
                  <a:lnTo>
                    <a:pt x="422" y="556"/>
                  </a:lnTo>
                  <a:lnTo>
                    <a:pt x="422" y="556"/>
                  </a:lnTo>
                  <a:lnTo>
                    <a:pt x="422" y="553"/>
                  </a:lnTo>
                  <a:lnTo>
                    <a:pt x="422" y="553"/>
                  </a:lnTo>
                  <a:lnTo>
                    <a:pt x="422" y="551"/>
                  </a:lnTo>
                  <a:lnTo>
                    <a:pt x="424" y="551"/>
                  </a:lnTo>
                  <a:lnTo>
                    <a:pt x="424" y="549"/>
                  </a:lnTo>
                  <a:lnTo>
                    <a:pt x="424" y="549"/>
                  </a:lnTo>
                  <a:lnTo>
                    <a:pt x="422" y="546"/>
                  </a:lnTo>
                  <a:lnTo>
                    <a:pt x="422" y="546"/>
                  </a:lnTo>
                  <a:lnTo>
                    <a:pt x="424" y="544"/>
                  </a:lnTo>
                  <a:lnTo>
                    <a:pt x="424" y="544"/>
                  </a:lnTo>
                  <a:lnTo>
                    <a:pt x="424" y="544"/>
                  </a:lnTo>
                  <a:lnTo>
                    <a:pt x="422" y="542"/>
                  </a:lnTo>
                  <a:lnTo>
                    <a:pt x="422" y="539"/>
                  </a:lnTo>
                  <a:lnTo>
                    <a:pt x="419" y="539"/>
                  </a:lnTo>
                  <a:lnTo>
                    <a:pt x="419" y="539"/>
                  </a:lnTo>
                  <a:lnTo>
                    <a:pt x="422" y="537"/>
                  </a:lnTo>
                  <a:lnTo>
                    <a:pt x="429" y="535"/>
                  </a:lnTo>
                  <a:lnTo>
                    <a:pt x="431" y="532"/>
                  </a:lnTo>
                  <a:lnTo>
                    <a:pt x="431" y="532"/>
                  </a:lnTo>
                  <a:lnTo>
                    <a:pt x="431" y="530"/>
                  </a:lnTo>
                  <a:lnTo>
                    <a:pt x="434" y="530"/>
                  </a:lnTo>
                  <a:lnTo>
                    <a:pt x="434" y="530"/>
                  </a:lnTo>
                  <a:lnTo>
                    <a:pt x="436" y="527"/>
                  </a:lnTo>
                  <a:lnTo>
                    <a:pt x="438" y="527"/>
                  </a:lnTo>
                  <a:lnTo>
                    <a:pt x="438" y="527"/>
                  </a:lnTo>
                  <a:lnTo>
                    <a:pt x="438" y="525"/>
                  </a:lnTo>
                  <a:lnTo>
                    <a:pt x="438" y="525"/>
                  </a:lnTo>
                  <a:lnTo>
                    <a:pt x="438" y="525"/>
                  </a:lnTo>
                  <a:lnTo>
                    <a:pt x="438" y="523"/>
                  </a:lnTo>
                  <a:lnTo>
                    <a:pt x="438" y="523"/>
                  </a:lnTo>
                  <a:lnTo>
                    <a:pt x="441" y="523"/>
                  </a:lnTo>
                  <a:lnTo>
                    <a:pt x="441" y="523"/>
                  </a:lnTo>
                  <a:lnTo>
                    <a:pt x="443" y="520"/>
                  </a:lnTo>
                  <a:lnTo>
                    <a:pt x="443" y="520"/>
                  </a:lnTo>
                  <a:lnTo>
                    <a:pt x="443" y="518"/>
                  </a:lnTo>
                  <a:lnTo>
                    <a:pt x="445" y="518"/>
                  </a:lnTo>
                  <a:lnTo>
                    <a:pt x="445" y="518"/>
                  </a:lnTo>
                  <a:lnTo>
                    <a:pt x="448" y="520"/>
                  </a:lnTo>
                  <a:lnTo>
                    <a:pt x="450" y="520"/>
                  </a:lnTo>
                  <a:lnTo>
                    <a:pt x="453" y="518"/>
                  </a:lnTo>
                  <a:lnTo>
                    <a:pt x="453" y="518"/>
                  </a:lnTo>
                  <a:lnTo>
                    <a:pt x="453" y="520"/>
                  </a:lnTo>
                  <a:lnTo>
                    <a:pt x="455" y="523"/>
                  </a:lnTo>
                  <a:lnTo>
                    <a:pt x="457" y="523"/>
                  </a:lnTo>
                  <a:lnTo>
                    <a:pt x="457" y="523"/>
                  </a:lnTo>
                  <a:lnTo>
                    <a:pt x="460" y="525"/>
                  </a:lnTo>
                  <a:lnTo>
                    <a:pt x="462" y="527"/>
                  </a:lnTo>
                  <a:lnTo>
                    <a:pt x="464" y="520"/>
                  </a:lnTo>
                  <a:lnTo>
                    <a:pt x="464" y="518"/>
                  </a:lnTo>
                  <a:lnTo>
                    <a:pt x="464" y="516"/>
                  </a:lnTo>
                  <a:lnTo>
                    <a:pt x="467" y="516"/>
                  </a:lnTo>
                  <a:lnTo>
                    <a:pt x="469" y="513"/>
                  </a:lnTo>
                  <a:lnTo>
                    <a:pt x="469" y="513"/>
                  </a:lnTo>
                  <a:lnTo>
                    <a:pt x="471" y="513"/>
                  </a:lnTo>
                  <a:lnTo>
                    <a:pt x="471" y="513"/>
                  </a:lnTo>
                  <a:lnTo>
                    <a:pt x="471" y="511"/>
                  </a:lnTo>
                  <a:lnTo>
                    <a:pt x="471" y="508"/>
                  </a:lnTo>
                  <a:lnTo>
                    <a:pt x="469" y="506"/>
                  </a:lnTo>
                  <a:lnTo>
                    <a:pt x="469" y="504"/>
                  </a:lnTo>
                  <a:lnTo>
                    <a:pt x="471" y="504"/>
                  </a:lnTo>
                  <a:lnTo>
                    <a:pt x="471" y="504"/>
                  </a:lnTo>
                  <a:lnTo>
                    <a:pt x="474" y="504"/>
                  </a:lnTo>
                  <a:lnTo>
                    <a:pt x="479" y="506"/>
                  </a:lnTo>
                  <a:lnTo>
                    <a:pt x="481" y="506"/>
                  </a:lnTo>
                  <a:lnTo>
                    <a:pt x="483" y="504"/>
                  </a:lnTo>
                  <a:lnTo>
                    <a:pt x="483" y="504"/>
                  </a:lnTo>
                  <a:lnTo>
                    <a:pt x="486" y="499"/>
                  </a:lnTo>
                  <a:lnTo>
                    <a:pt x="486" y="497"/>
                  </a:lnTo>
                  <a:lnTo>
                    <a:pt x="486" y="494"/>
                  </a:lnTo>
                  <a:lnTo>
                    <a:pt x="486" y="492"/>
                  </a:lnTo>
                  <a:lnTo>
                    <a:pt x="486" y="490"/>
                  </a:lnTo>
                  <a:lnTo>
                    <a:pt x="486" y="487"/>
                  </a:lnTo>
                  <a:lnTo>
                    <a:pt x="488" y="482"/>
                  </a:lnTo>
                  <a:lnTo>
                    <a:pt x="488" y="480"/>
                  </a:lnTo>
                  <a:lnTo>
                    <a:pt x="488" y="478"/>
                  </a:lnTo>
                  <a:lnTo>
                    <a:pt x="488" y="473"/>
                  </a:lnTo>
                  <a:lnTo>
                    <a:pt x="488" y="473"/>
                  </a:lnTo>
                  <a:lnTo>
                    <a:pt x="490" y="471"/>
                  </a:lnTo>
                  <a:lnTo>
                    <a:pt x="493" y="468"/>
                  </a:lnTo>
                  <a:lnTo>
                    <a:pt x="495" y="468"/>
                  </a:lnTo>
                  <a:lnTo>
                    <a:pt x="500" y="471"/>
                  </a:lnTo>
                  <a:lnTo>
                    <a:pt x="500" y="471"/>
                  </a:lnTo>
                  <a:lnTo>
                    <a:pt x="500" y="468"/>
                  </a:lnTo>
                  <a:lnTo>
                    <a:pt x="502" y="468"/>
                  </a:lnTo>
                  <a:lnTo>
                    <a:pt x="505" y="468"/>
                  </a:lnTo>
                  <a:lnTo>
                    <a:pt x="505" y="468"/>
                  </a:lnTo>
                  <a:lnTo>
                    <a:pt x="507" y="468"/>
                  </a:lnTo>
                  <a:lnTo>
                    <a:pt x="509" y="468"/>
                  </a:lnTo>
                  <a:lnTo>
                    <a:pt x="509" y="468"/>
                  </a:lnTo>
                  <a:lnTo>
                    <a:pt x="509" y="466"/>
                  </a:lnTo>
                  <a:lnTo>
                    <a:pt x="509" y="464"/>
                  </a:lnTo>
                  <a:lnTo>
                    <a:pt x="509" y="464"/>
                  </a:lnTo>
                  <a:lnTo>
                    <a:pt x="512" y="461"/>
                  </a:lnTo>
                  <a:lnTo>
                    <a:pt x="512" y="461"/>
                  </a:lnTo>
                  <a:lnTo>
                    <a:pt x="519" y="456"/>
                  </a:lnTo>
                  <a:lnTo>
                    <a:pt x="524" y="454"/>
                  </a:lnTo>
                  <a:lnTo>
                    <a:pt x="524" y="454"/>
                  </a:lnTo>
                  <a:lnTo>
                    <a:pt x="524" y="454"/>
                  </a:lnTo>
                  <a:lnTo>
                    <a:pt x="526" y="452"/>
                  </a:lnTo>
                  <a:lnTo>
                    <a:pt x="526" y="452"/>
                  </a:lnTo>
                  <a:lnTo>
                    <a:pt x="526" y="449"/>
                  </a:lnTo>
                  <a:lnTo>
                    <a:pt x="526" y="445"/>
                  </a:lnTo>
                  <a:lnTo>
                    <a:pt x="526" y="442"/>
                  </a:lnTo>
                  <a:lnTo>
                    <a:pt x="526" y="442"/>
                  </a:lnTo>
                  <a:lnTo>
                    <a:pt x="531" y="437"/>
                  </a:lnTo>
                  <a:lnTo>
                    <a:pt x="531" y="435"/>
                  </a:lnTo>
                  <a:lnTo>
                    <a:pt x="533" y="435"/>
                  </a:lnTo>
                  <a:lnTo>
                    <a:pt x="533" y="435"/>
                  </a:lnTo>
                  <a:lnTo>
                    <a:pt x="535" y="435"/>
                  </a:lnTo>
                  <a:lnTo>
                    <a:pt x="535" y="437"/>
                  </a:lnTo>
                  <a:lnTo>
                    <a:pt x="538" y="437"/>
                  </a:lnTo>
                  <a:lnTo>
                    <a:pt x="538" y="440"/>
                  </a:lnTo>
                  <a:lnTo>
                    <a:pt x="538" y="440"/>
                  </a:lnTo>
                  <a:lnTo>
                    <a:pt x="538" y="447"/>
                  </a:lnTo>
                  <a:lnTo>
                    <a:pt x="538" y="447"/>
                  </a:lnTo>
                  <a:lnTo>
                    <a:pt x="540" y="449"/>
                  </a:lnTo>
                  <a:lnTo>
                    <a:pt x="540" y="449"/>
                  </a:lnTo>
                  <a:lnTo>
                    <a:pt x="542" y="449"/>
                  </a:lnTo>
                  <a:lnTo>
                    <a:pt x="545" y="452"/>
                  </a:lnTo>
                  <a:lnTo>
                    <a:pt x="547" y="452"/>
                  </a:lnTo>
                  <a:lnTo>
                    <a:pt x="547" y="454"/>
                  </a:lnTo>
                  <a:lnTo>
                    <a:pt x="550" y="456"/>
                  </a:lnTo>
                  <a:lnTo>
                    <a:pt x="550" y="456"/>
                  </a:lnTo>
                  <a:lnTo>
                    <a:pt x="550" y="456"/>
                  </a:lnTo>
                  <a:lnTo>
                    <a:pt x="550" y="456"/>
                  </a:lnTo>
                  <a:lnTo>
                    <a:pt x="552" y="456"/>
                  </a:lnTo>
                  <a:lnTo>
                    <a:pt x="554" y="456"/>
                  </a:lnTo>
                  <a:lnTo>
                    <a:pt x="557" y="454"/>
                  </a:lnTo>
                  <a:lnTo>
                    <a:pt x="557" y="454"/>
                  </a:lnTo>
                  <a:lnTo>
                    <a:pt x="557" y="454"/>
                  </a:lnTo>
                  <a:lnTo>
                    <a:pt x="561" y="454"/>
                  </a:lnTo>
                  <a:lnTo>
                    <a:pt x="564" y="452"/>
                  </a:lnTo>
                  <a:lnTo>
                    <a:pt x="564" y="449"/>
                  </a:lnTo>
                  <a:lnTo>
                    <a:pt x="564" y="449"/>
                  </a:lnTo>
                  <a:lnTo>
                    <a:pt x="561" y="449"/>
                  </a:lnTo>
                  <a:lnTo>
                    <a:pt x="557" y="445"/>
                  </a:lnTo>
                  <a:lnTo>
                    <a:pt x="557" y="445"/>
                  </a:lnTo>
                  <a:lnTo>
                    <a:pt x="557" y="445"/>
                  </a:lnTo>
                  <a:lnTo>
                    <a:pt x="559" y="442"/>
                  </a:lnTo>
                  <a:lnTo>
                    <a:pt x="559" y="442"/>
                  </a:lnTo>
                  <a:lnTo>
                    <a:pt x="561" y="440"/>
                  </a:lnTo>
                  <a:lnTo>
                    <a:pt x="561" y="440"/>
                  </a:lnTo>
                  <a:lnTo>
                    <a:pt x="561" y="437"/>
                  </a:lnTo>
                  <a:lnTo>
                    <a:pt x="561" y="435"/>
                  </a:lnTo>
                  <a:lnTo>
                    <a:pt x="561" y="435"/>
                  </a:lnTo>
                  <a:lnTo>
                    <a:pt x="564" y="433"/>
                  </a:lnTo>
                  <a:lnTo>
                    <a:pt x="564" y="433"/>
                  </a:lnTo>
                  <a:lnTo>
                    <a:pt x="564" y="433"/>
                  </a:lnTo>
                  <a:lnTo>
                    <a:pt x="564" y="430"/>
                  </a:lnTo>
                  <a:lnTo>
                    <a:pt x="564" y="430"/>
                  </a:lnTo>
                  <a:lnTo>
                    <a:pt x="566" y="428"/>
                  </a:lnTo>
                  <a:lnTo>
                    <a:pt x="566" y="428"/>
                  </a:lnTo>
                  <a:lnTo>
                    <a:pt x="566" y="426"/>
                  </a:lnTo>
                  <a:lnTo>
                    <a:pt x="566" y="426"/>
                  </a:lnTo>
                  <a:lnTo>
                    <a:pt x="569" y="423"/>
                  </a:lnTo>
                  <a:lnTo>
                    <a:pt x="569" y="423"/>
                  </a:lnTo>
                  <a:lnTo>
                    <a:pt x="571" y="423"/>
                  </a:lnTo>
                  <a:lnTo>
                    <a:pt x="576" y="423"/>
                  </a:lnTo>
                  <a:lnTo>
                    <a:pt x="576" y="423"/>
                  </a:lnTo>
                  <a:lnTo>
                    <a:pt x="578" y="423"/>
                  </a:lnTo>
                  <a:lnTo>
                    <a:pt x="578" y="421"/>
                  </a:lnTo>
                  <a:lnTo>
                    <a:pt x="578" y="421"/>
                  </a:lnTo>
                  <a:lnTo>
                    <a:pt x="580" y="419"/>
                  </a:lnTo>
                  <a:lnTo>
                    <a:pt x="580" y="416"/>
                  </a:lnTo>
                  <a:lnTo>
                    <a:pt x="580" y="414"/>
                  </a:lnTo>
                  <a:lnTo>
                    <a:pt x="580" y="411"/>
                  </a:lnTo>
                  <a:lnTo>
                    <a:pt x="580" y="411"/>
                  </a:lnTo>
                  <a:lnTo>
                    <a:pt x="580" y="411"/>
                  </a:lnTo>
                  <a:lnTo>
                    <a:pt x="580" y="409"/>
                  </a:lnTo>
                  <a:lnTo>
                    <a:pt x="580" y="407"/>
                  </a:lnTo>
                  <a:lnTo>
                    <a:pt x="583" y="407"/>
                  </a:lnTo>
                  <a:lnTo>
                    <a:pt x="583" y="407"/>
                  </a:lnTo>
                  <a:lnTo>
                    <a:pt x="585" y="407"/>
                  </a:lnTo>
                  <a:lnTo>
                    <a:pt x="587" y="407"/>
                  </a:lnTo>
                  <a:lnTo>
                    <a:pt x="587" y="407"/>
                  </a:lnTo>
                  <a:lnTo>
                    <a:pt x="590" y="407"/>
                  </a:lnTo>
                  <a:lnTo>
                    <a:pt x="590" y="404"/>
                  </a:lnTo>
                  <a:lnTo>
                    <a:pt x="592" y="397"/>
                  </a:lnTo>
                  <a:lnTo>
                    <a:pt x="595" y="395"/>
                  </a:lnTo>
                  <a:lnTo>
                    <a:pt x="595" y="393"/>
                  </a:lnTo>
                  <a:lnTo>
                    <a:pt x="597" y="393"/>
                  </a:lnTo>
                  <a:lnTo>
                    <a:pt x="599" y="393"/>
                  </a:lnTo>
                  <a:lnTo>
                    <a:pt x="599" y="390"/>
                  </a:lnTo>
                  <a:lnTo>
                    <a:pt x="602" y="390"/>
                  </a:lnTo>
                  <a:lnTo>
                    <a:pt x="604" y="390"/>
                  </a:lnTo>
                  <a:lnTo>
                    <a:pt x="604" y="390"/>
                  </a:lnTo>
                  <a:lnTo>
                    <a:pt x="604" y="388"/>
                  </a:lnTo>
                  <a:lnTo>
                    <a:pt x="604" y="388"/>
                  </a:lnTo>
                  <a:lnTo>
                    <a:pt x="604" y="388"/>
                  </a:lnTo>
                  <a:lnTo>
                    <a:pt x="602" y="385"/>
                  </a:lnTo>
                  <a:lnTo>
                    <a:pt x="597" y="383"/>
                  </a:lnTo>
                  <a:lnTo>
                    <a:pt x="597" y="381"/>
                  </a:lnTo>
                  <a:lnTo>
                    <a:pt x="595" y="381"/>
                  </a:lnTo>
                  <a:lnTo>
                    <a:pt x="595" y="378"/>
                  </a:lnTo>
                  <a:lnTo>
                    <a:pt x="595" y="378"/>
                  </a:lnTo>
                  <a:lnTo>
                    <a:pt x="595" y="376"/>
                  </a:lnTo>
                  <a:lnTo>
                    <a:pt x="595" y="376"/>
                  </a:lnTo>
                  <a:lnTo>
                    <a:pt x="595" y="376"/>
                  </a:lnTo>
                  <a:lnTo>
                    <a:pt x="592" y="376"/>
                  </a:lnTo>
                  <a:lnTo>
                    <a:pt x="592" y="376"/>
                  </a:lnTo>
                  <a:lnTo>
                    <a:pt x="592" y="376"/>
                  </a:lnTo>
                  <a:lnTo>
                    <a:pt x="592" y="376"/>
                  </a:lnTo>
                  <a:lnTo>
                    <a:pt x="592" y="374"/>
                  </a:lnTo>
                  <a:lnTo>
                    <a:pt x="592" y="374"/>
                  </a:lnTo>
                  <a:lnTo>
                    <a:pt x="592" y="374"/>
                  </a:lnTo>
                  <a:lnTo>
                    <a:pt x="592" y="371"/>
                  </a:lnTo>
                  <a:lnTo>
                    <a:pt x="590" y="371"/>
                  </a:lnTo>
                  <a:lnTo>
                    <a:pt x="590" y="371"/>
                  </a:lnTo>
                  <a:lnTo>
                    <a:pt x="587" y="371"/>
                  </a:lnTo>
                  <a:lnTo>
                    <a:pt x="587" y="371"/>
                  </a:lnTo>
                  <a:lnTo>
                    <a:pt x="587" y="371"/>
                  </a:lnTo>
                  <a:lnTo>
                    <a:pt x="587" y="371"/>
                  </a:lnTo>
                  <a:lnTo>
                    <a:pt x="587" y="371"/>
                  </a:lnTo>
                  <a:lnTo>
                    <a:pt x="587" y="369"/>
                  </a:lnTo>
                  <a:lnTo>
                    <a:pt x="587" y="369"/>
                  </a:lnTo>
                  <a:lnTo>
                    <a:pt x="585" y="366"/>
                  </a:lnTo>
                  <a:lnTo>
                    <a:pt x="585" y="364"/>
                  </a:lnTo>
                  <a:lnTo>
                    <a:pt x="585" y="364"/>
                  </a:lnTo>
                  <a:lnTo>
                    <a:pt x="585" y="364"/>
                  </a:lnTo>
                  <a:lnTo>
                    <a:pt x="587" y="362"/>
                  </a:lnTo>
                  <a:lnTo>
                    <a:pt x="587" y="362"/>
                  </a:lnTo>
                  <a:lnTo>
                    <a:pt x="590" y="359"/>
                  </a:lnTo>
                  <a:lnTo>
                    <a:pt x="592" y="357"/>
                  </a:lnTo>
                  <a:lnTo>
                    <a:pt x="592" y="357"/>
                  </a:lnTo>
                  <a:lnTo>
                    <a:pt x="592" y="357"/>
                  </a:lnTo>
                  <a:lnTo>
                    <a:pt x="595" y="357"/>
                  </a:lnTo>
                  <a:lnTo>
                    <a:pt x="595" y="355"/>
                  </a:lnTo>
                  <a:lnTo>
                    <a:pt x="595" y="355"/>
                  </a:lnTo>
                  <a:lnTo>
                    <a:pt x="595" y="355"/>
                  </a:lnTo>
                  <a:lnTo>
                    <a:pt x="595" y="352"/>
                  </a:lnTo>
                  <a:lnTo>
                    <a:pt x="595" y="352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7" y="348"/>
                  </a:lnTo>
                  <a:lnTo>
                    <a:pt x="597" y="343"/>
                  </a:lnTo>
                  <a:lnTo>
                    <a:pt x="597" y="340"/>
                  </a:lnTo>
                  <a:lnTo>
                    <a:pt x="599" y="340"/>
                  </a:lnTo>
                  <a:lnTo>
                    <a:pt x="602" y="338"/>
                  </a:lnTo>
                  <a:lnTo>
                    <a:pt x="602" y="336"/>
                  </a:lnTo>
                  <a:lnTo>
                    <a:pt x="602" y="336"/>
                  </a:lnTo>
                  <a:lnTo>
                    <a:pt x="599" y="336"/>
                  </a:lnTo>
                  <a:lnTo>
                    <a:pt x="599" y="336"/>
                  </a:lnTo>
                  <a:lnTo>
                    <a:pt x="599" y="333"/>
                  </a:lnTo>
                  <a:lnTo>
                    <a:pt x="599" y="333"/>
                  </a:lnTo>
                  <a:lnTo>
                    <a:pt x="602" y="331"/>
                  </a:lnTo>
                  <a:lnTo>
                    <a:pt x="602" y="331"/>
                  </a:lnTo>
                  <a:lnTo>
                    <a:pt x="602" y="331"/>
                  </a:lnTo>
                  <a:lnTo>
                    <a:pt x="604" y="331"/>
                  </a:lnTo>
                  <a:lnTo>
                    <a:pt x="604" y="331"/>
                  </a:lnTo>
                  <a:lnTo>
                    <a:pt x="606" y="331"/>
                  </a:lnTo>
                  <a:lnTo>
                    <a:pt x="606" y="331"/>
                  </a:lnTo>
                  <a:lnTo>
                    <a:pt x="609" y="331"/>
                  </a:lnTo>
                  <a:lnTo>
                    <a:pt x="609" y="331"/>
                  </a:lnTo>
                  <a:lnTo>
                    <a:pt x="611" y="331"/>
                  </a:lnTo>
                  <a:lnTo>
                    <a:pt x="614" y="331"/>
                  </a:lnTo>
                  <a:lnTo>
                    <a:pt x="614" y="331"/>
                  </a:lnTo>
                  <a:lnTo>
                    <a:pt x="616" y="336"/>
                  </a:lnTo>
                  <a:lnTo>
                    <a:pt x="616" y="336"/>
                  </a:lnTo>
                  <a:lnTo>
                    <a:pt x="618" y="338"/>
                  </a:lnTo>
                  <a:lnTo>
                    <a:pt x="621" y="338"/>
                  </a:lnTo>
                  <a:lnTo>
                    <a:pt x="621" y="338"/>
                  </a:lnTo>
                  <a:lnTo>
                    <a:pt x="623" y="338"/>
                  </a:lnTo>
                  <a:lnTo>
                    <a:pt x="625" y="338"/>
                  </a:lnTo>
                  <a:lnTo>
                    <a:pt x="625" y="338"/>
                  </a:lnTo>
                  <a:lnTo>
                    <a:pt x="625" y="338"/>
                  </a:lnTo>
                  <a:lnTo>
                    <a:pt x="628" y="338"/>
                  </a:lnTo>
                  <a:lnTo>
                    <a:pt x="628" y="338"/>
                  </a:lnTo>
                  <a:lnTo>
                    <a:pt x="632" y="338"/>
                  </a:lnTo>
                  <a:lnTo>
                    <a:pt x="632" y="338"/>
                  </a:lnTo>
                  <a:lnTo>
                    <a:pt x="635" y="338"/>
                  </a:lnTo>
                  <a:lnTo>
                    <a:pt x="635" y="336"/>
                  </a:lnTo>
                  <a:lnTo>
                    <a:pt x="635" y="333"/>
                  </a:lnTo>
                  <a:lnTo>
                    <a:pt x="635" y="333"/>
                  </a:lnTo>
                  <a:lnTo>
                    <a:pt x="635" y="326"/>
                  </a:lnTo>
                  <a:lnTo>
                    <a:pt x="635" y="326"/>
                  </a:lnTo>
                  <a:lnTo>
                    <a:pt x="635" y="324"/>
                  </a:lnTo>
                  <a:lnTo>
                    <a:pt x="635" y="324"/>
                  </a:lnTo>
                  <a:lnTo>
                    <a:pt x="635" y="324"/>
                  </a:lnTo>
                  <a:lnTo>
                    <a:pt x="635" y="322"/>
                  </a:lnTo>
                  <a:lnTo>
                    <a:pt x="637" y="319"/>
                  </a:lnTo>
                  <a:lnTo>
                    <a:pt x="637" y="317"/>
                  </a:lnTo>
                  <a:lnTo>
                    <a:pt x="640" y="314"/>
                  </a:lnTo>
                  <a:lnTo>
                    <a:pt x="640" y="314"/>
                  </a:lnTo>
                  <a:lnTo>
                    <a:pt x="642" y="314"/>
                  </a:lnTo>
                  <a:lnTo>
                    <a:pt x="647" y="314"/>
                  </a:lnTo>
                  <a:lnTo>
                    <a:pt x="647" y="312"/>
                  </a:lnTo>
                  <a:lnTo>
                    <a:pt x="649" y="312"/>
                  </a:lnTo>
                  <a:lnTo>
                    <a:pt x="649" y="312"/>
                  </a:lnTo>
                  <a:lnTo>
                    <a:pt x="649" y="310"/>
                  </a:lnTo>
                  <a:lnTo>
                    <a:pt x="649" y="310"/>
                  </a:lnTo>
                  <a:lnTo>
                    <a:pt x="649" y="303"/>
                  </a:lnTo>
                  <a:lnTo>
                    <a:pt x="649" y="300"/>
                  </a:lnTo>
                  <a:lnTo>
                    <a:pt x="649" y="298"/>
                  </a:lnTo>
                  <a:lnTo>
                    <a:pt x="651" y="295"/>
                  </a:lnTo>
                  <a:lnTo>
                    <a:pt x="651" y="293"/>
                  </a:lnTo>
                  <a:lnTo>
                    <a:pt x="654" y="291"/>
                  </a:lnTo>
                  <a:lnTo>
                    <a:pt x="654" y="288"/>
                  </a:lnTo>
                  <a:lnTo>
                    <a:pt x="658" y="286"/>
                  </a:lnTo>
                  <a:lnTo>
                    <a:pt x="658" y="286"/>
                  </a:lnTo>
                  <a:lnTo>
                    <a:pt x="658" y="286"/>
                  </a:lnTo>
                  <a:lnTo>
                    <a:pt x="661" y="284"/>
                  </a:lnTo>
                  <a:lnTo>
                    <a:pt x="661" y="284"/>
                  </a:lnTo>
                  <a:lnTo>
                    <a:pt x="661" y="281"/>
                  </a:lnTo>
                  <a:lnTo>
                    <a:pt x="661" y="281"/>
                  </a:lnTo>
                  <a:lnTo>
                    <a:pt x="658" y="279"/>
                  </a:lnTo>
                  <a:lnTo>
                    <a:pt x="658" y="279"/>
                  </a:lnTo>
                  <a:lnTo>
                    <a:pt x="656" y="279"/>
                  </a:lnTo>
                  <a:lnTo>
                    <a:pt x="656" y="279"/>
                  </a:lnTo>
                  <a:lnTo>
                    <a:pt x="651" y="267"/>
                  </a:lnTo>
                  <a:lnTo>
                    <a:pt x="651" y="265"/>
                  </a:lnTo>
                  <a:lnTo>
                    <a:pt x="651" y="262"/>
                  </a:lnTo>
                  <a:lnTo>
                    <a:pt x="656" y="265"/>
                  </a:lnTo>
                  <a:lnTo>
                    <a:pt x="658" y="265"/>
                  </a:lnTo>
                  <a:lnTo>
                    <a:pt x="658" y="265"/>
                  </a:lnTo>
                  <a:lnTo>
                    <a:pt x="658" y="267"/>
                  </a:lnTo>
                  <a:lnTo>
                    <a:pt x="661" y="269"/>
                  </a:lnTo>
                  <a:lnTo>
                    <a:pt x="661" y="269"/>
                  </a:lnTo>
                  <a:lnTo>
                    <a:pt x="661" y="269"/>
                  </a:lnTo>
                  <a:lnTo>
                    <a:pt x="661" y="269"/>
                  </a:lnTo>
                  <a:lnTo>
                    <a:pt x="668" y="274"/>
                  </a:lnTo>
                  <a:lnTo>
                    <a:pt x="670" y="274"/>
                  </a:lnTo>
                  <a:lnTo>
                    <a:pt x="670" y="272"/>
                  </a:lnTo>
                  <a:lnTo>
                    <a:pt x="670" y="272"/>
                  </a:lnTo>
                  <a:lnTo>
                    <a:pt x="670" y="272"/>
                  </a:lnTo>
                  <a:lnTo>
                    <a:pt x="670" y="272"/>
                  </a:lnTo>
                  <a:lnTo>
                    <a:pt x="673" y="272"/>
                  </a:lnTo>
                  <a:lnTo>
                    <a:pt x="673" y="272"/>
                  </a:lnTo>
                  <a:lnTo>
                    <a:pt x="673" y="269"/>
                  </a:lnTo>
                  <a:lnTo>
                    <a:pt x="673" y="269"/>
                  </a:lnTo>
                  <a:lnTo>
                    <a:pt x="675" y="269"/>
                  </a:lnTo>
                  <a:lnTo>
                    <a:pt x="675" y="269"/>
                  </a:lnTo>
                  <a:lnTo>
                    <a:pt x="675" y="269"/>
                  </a:lnTo>
                  <a:lnTo>
                    <a:pt x="677" y="272"/>
                  </a:lnTo>
                  <a:lnTo>
                    <a:pt x="677" y="272"/>
                  </a:lnTo>
                  <a:lnTo>
                    <a:pt x="680" y="272"/>
                  </a:lnTo>
                  <a:lnTo>
                    <a:pt x="680" y="272"/>
                  </a:lnTo>
                  <a:lnTo>
                    <a:pt x="682" y="272"/>
                  </a:lnTo>
                  <a:lnTo>
                    <a:pt x="685" y="272"/>
                  </a:lnTo>
                  <a:lnTo>
                    <a:pt x="692" y="274"/>
                  </a:lnTo>
                  <a:lnTo>
                    <a:pt x="696" y="277"/>
                  </a:lnTo>
                  <a:lnTo>
                    <a:pt x="696" y="277"/>
                  </a:lnTo>
                  <a:lnTo>
                    <a:pt x="699" y="277"/>
                  </a:lnTo>
                  <a:lnTo>
                    <a:pt x="703" y="277"/>
                  </a:lnTo>
                  <a:lnTo>
                    <a:pt x="706" y="277"/>
                  </a:lnTo>
                  <a:lnTo>
                    <a:pt x="708" y="279"/>
                  </a:lnTo>
                  <a:lnTo>
                    <a:pt x="708" y="279"/>
                  </a:lnTo>
                  <a:lnTo>
                    <a:pt x="708" y="279"/>
                  </a:lnTo>
                  <a:lnTo>
                    <a:pt x="711" y="281"/>
                  </a:lnTo>
                  <a:lnTo>
                    <a:pt x="711" y="281"/>
                  </a:lnTo>
                  <a:lnTo>
                    <a:pt x="711" y="281"/>
                  </a:lnTo>
                  <a:lnTo>
                    <a:pt x="711" y="281"/>
                  </a:lnTo>
                  <a:lnTo>
                    <a:pt x="713" y="291"/>
                  </a:lnTo>
                  <a:lnTo>
                    <a:pt x="715" y="291"/>
                  </a:lnTo>
                  <a:lnTo>
                    <a:pt x="715" y="293"/>
                  </a:lnTo>
                  <a:lnTo>
                    <a:pt x="715" y="293"/>
                  </a:lnTo>
                  <a:lnTo>
                    <a:pt x="718" y="293"/>
                  </a:lnTo>
                  <a:lnTo>
                    <a:pt x="720" y="295"/>
                  </a:lnTo>
                  <a:lnTo>
                    <a:pt x="720" y="295"/>
                  </a:lnTo>
                  <a:lnTo>
                    <a:pt x="720" y="295"/>
                  </a:lnTo>
                  <a:lnTo>
                    <a:pt x="720" y="298"/>
                  </a:lnTo>
                  <a:lnTo>
                    <a:pt x="720" y="298"/>
                  </a:lnTo>
                  <a:lnTo>
                    <a:pt x="722" y="298"/>
                  </a:lnTo>
                  <a:lnTo>
                    <a:pt x="725" y="298"/>
                  </a:lnTo>
                  <a:lnTo>
                    <a:pt x="725" y="300"/>
                  </a:lnTo>
                  <a:lnTo>
                    <a:pt x="727" y="300"/>
                  </a:lnTo>
                  <a:lnTo>
                    <a:pt x="727" y="300"/>
                  </a:lnTo>
                  <a:lnTo>
                    <a:pt x="727" y="300"/>
                  </a:lnTo>
                  <a:lnTo>
                    <a:pt x="727" y="300"/>
                  </a:lnTo>
                  <a:lnTo>
                    <a:pt x="730" y="300"/>
                  </a:lnTo>
                  <a:lnTo>
                    <a:pt x="732" y="300"/>
                  </a:lnTo>
                  <a:lnTo>
                    <a:pt x="732" y="300"/>
                  </a:lnTo>
                  <a:lnTo>
                    <a:pt x="734" y="298"/>
                  </a:lnTo>
                  <a:lnTo>
                    <a:pt x="734" y="295"/>
                  </a:lnTo>
                  <a:lnTo>
                    <a:pt x="737" y="295"/>
                  </a:lnTo>
                  <a:lnTo>
                    <a:pt x="737" y="295"/>
                  </a:lnTo>
                  <a:lnTo>
                    <a:pt x="741" y="293"/>
                  </a:lnTo>
                  <a:lnTo>
                    <a:pt x="748" y="291"/>
                  </a:lnTo>
                  <a:lnTo>
                    <a:pt x="748" y="291"/>
                  </a:lnTo>
                  <a:lnTo>
                    <a:pt x="751" y="291"/>
                  </a:lnTo>
                  <a:lnTo>
                    <a:pt x="753" y="293"/>
                  </a:lnTo>
                  <a:lnTo>
                    <a:pt x="753" y="293"/>
                  </a:lnTo>
                  <a:lnTo>
                    <a:pt x="756" y="293"/>
                  </a:lnTo>
                  <a:lnTo>
                    <a:pt x="756" y="298"/>
                  </a:lnTo>
                  <a:lnTo>
                    <a:pt x="758" y="298"/>
                  </a:lnTo>
                  <a:lnTo>
                    <a:pt x="758" y="298"/>
                  </a:lnTo>
                  <a:lnTo>
                    <a:pt x="758" y="298"/>
                  </a:lnTo>
                  <a:lnTo>
                    <a:pt x="770" y="300"/>
                  </a:lnTo>
                  <a:lnTo>
                    <a:pt x="770" y="300"/>
                  </a:lnTo>
                  <a:lnTo>
                    <a:pt x="772" y="300"/>
                  </a:lnTo>
                  <a:lnTo>
                    <a:pt x="772" y="303"/>
                  </a:lnTo>
                  <a:lnTo>
                    <a:pt x="772" y="305"/>
                  </a:lnTo>
                  <a:lnTo>
                    <a:pt x="774" y="305"/>
                  </a:lnTo>
                  <a:lnTo>
                    <a:pt x="774" y="305"/>
                  </a:lnTo>
                  <a:lnTo>
                    <a:pt x="777" y="305"/>
                  </a:lnTo>
                  <a:lnTo>
                    <a:pt x="786" y="305"/>
                  </a:lnTo>
                  <a:lnTo>
                    <a:pt x="786" y="305"/>
                  </a:lnTo>
                  <a:lnTo>
                    <a:pt x="786" y="305"/>
                  </a:lnTo>
                  <a:lnTo>
                    <a:pt x="791" y="305"/>
                  </a:lnTo>
                  <a:lnTo>
                    <a:pt x="791" y="305"/>
                  </a:lnTo>
                  <a:lnTo>
                    <a:pt x="791" y="307"/>
                  </a:lnTo>
                  <a:lnTo>
                    <a:pt x="793" y="307"/>
                  </a:lnTo>
                  <a:lnTo>
                    <a:pt x="793" y="307"/>
                  </a:lnTo>
                  <a:lnTo>
                    <a:pt x="793" y="307"/>
                  </a:lnTo>
                  <a:lnTo>
                    <a:pt x="793" y="307"/>
                  </a:lnTo>
                  <a:lnTo>
                    <a:pt x="796" y="307"/>
                  </a:lnTo>
                  <a:lnTo>
                    <a:pt x="796" y="307"/>
                  </a:lnTo>
                  <a:lnTo>
                    <a:pt x="796" y="307"/>
                  </a:lnTo>
                  <a:lnTo>
                    <a:pt x="798" y="307"/>
                  </a:lnTo>
                  <a:lnTo>
                    <a:pt x="798" y="307"/>
                  </a:lnTo>
                  <a:lnTo>
                    <a:pt x="798" y="305"/>
                  </a:lnTo>
                  <a:lnTo>
                    <a:pt x="798" y="305"/>
                  </a:lnTo>
                  <a:lnTo>
                    <a:pt x="798" y="303"/>
                  </a:lnTo>
                  <a:lnTo>
                    <a:pt x="798" y="303"/>
                  </a:lnTo>
                  <a:lnTo>
                    <a:pt x="801" y="303"/>
                  </a:lnTo>
                  <a:lnTo>
                    <a:pt x="801" y="300"/>
                  </a:lnTo>
                  <a:lnTo>
                    <a:pt x="810" y="298"/>
                  </a:lnTo>
                  <a:lnTo>
                    <a:pt x="810" y="298"/>
                  </a:lnTo>
                  <a:lnTo>
                    <a:pt x="810" y="298"/>
                  </a:lnTo>
                  <a:lnTo>
                    <a:pt x="812" y="298"/>
                  </a:lnTo>
                  <a:lnTo>
                    <a:pt x="819" y="298"/>
                  </a:lnTo>
                  <a:lnTo>
                    <a:pt x="822" y="300"/>
                  </a:lnTo>
                  <a:lnTo>
                    <a:pt x="822" y="300"/>
                  </a:lnTo>
                  <a:lnTo>
                    <a:pt x="824" y="303"/>
                  </a:lnTo>
                  <a:lnTo>
                    <a:pt x="824" y="305"/>
                  </a:lnTo>
                  <a:lnTo>
                    <a:pt x="827" y="307"/>
                  </a:lnTo>
                  <a:lnTo>
                    <a:pt x="827" y="307"/>
                  </a:lnTo>
                  <a:lnTo>
                    <a:pt x="829" y="307"/>
                  </a:lnTo>
                  <a:lnTo>
                    <a:pt x="829" y="310"/>
                  </a:lnTo>
                  <a:lnTo>
                    <a:pt x="829" y="310"/>
                  </a:lnTo>
                  <a:lnTo>
                    <a:pt x="831" y="310"/>
                  </a:lnTo>
                  <a:lnTo>
                    <a:pt x="834" y="310"/>
                  </a:lnTo>
                  <a:lnTo>
                    <a:pt x="834" y="310"/>
                  </a:lnTo>
                  <a:lnTo>
                    <a:pt x="834" y="310"/>
                  </a:lnTo>
                  <a:lnTo>
                    <a:pt x="836" y="312"/>
                  </a:lnTo>
                  <a:lnTo>
                    <a:pt x="836" y="312"/>
                  </a:lnTo>
                  <a:lnTo>
                    <a:pt x="836" y="314"/>
                  </a:lnTo>
                  <a:lnTo>
                    <a:pt x="838" y="314"/>
                  </a:lnTo>
                  <a:lnTo>
                    <a:pt x="838" y="314"/>
                  </a:lnTo>
                  <a:lnTo>
                    <a:pt x="838" y="317"/>
                  </a:lnTo>
                  <a:lnTo>
                    <a:pt x="838" y="319"/>
                  </a:lnTo>
                  <a:lnTo>
                    <a:pt x="838" y="319"/>
                  </a:lnTo>
                  <a:lnTo>
                    <a:pt x="838" y="322"/>
                  </a:lnTo>
                  <a:lnTo>
                    <a:pt x="838" y="326"/>
                  </a:lnTo>
                  <a:lnTo>
                    <a:pt x="838" y="329"/>
                  </a:lnTo>
                  <a:lnTo>
                    <a:pt x="838" y="329"/>
                  </a:lnTo>
                  <a:lnTo>
                    <a:pt x="838" y="331"/>
                  </a:lnTo>
                  <a:lnTo>
                    <a:pt x="838" y="333"/>
                  </a:lnTo>
                  <a:lnTo>
                    <a:pt x="838" y="336"/>
                  </a:lnTo>
                  <a:lnTo>
                    <a:pt x="836" y="336"/>
                  </a:lnTo>
                  <a:lnTo>
                    <a:pt x="836" y="338"/>
                  </a:lnTo>
                  <a:lnTo>
                    <a:pt x="836" y="338"/>
                  </a:lnTo>
                  <a:lnTo>
                    <a:pt x="836" y="338"/>
                  </a:lnTo>
                  <a:lnTo>
                    <a:pt x="836" y="338"/>
                  </a:lnTo>
                  <a:lnTo>
                    <a:pt x="836" y="340"/>
                  </a:lnTo>
                  <a:lnTo>
                    <a:pt x="836" y="343"/>
                  </a:lnTo>
                  <a:lnTo>
                    <a:pt x="836" y="345"/>
                  </a:lnTo>
                  <a:lnTo>
                    <a:pt x="836" y="348"/>
                  </a:lnTo>
                  <a:lnTo>
                    <a:pt x="836" y="350"/>
                  </a:lnTo>
                  <a:lnTo>
                    <a:pt x="834" y="350"/>
                  </a:lnTo>
                  <a:lnTo>
                    <a:pt x="831" y="355"/>
                  </a:lnTo>
                  <a:lnTo>
                    <a:pt x="829" y="357"/>
                  </a:lnTo>
                  <a:lnTo>
                    <a:pt x="827" y="359"/>
                  </a:lnTo>
                  <a:lnTo>
                    <a:pt x="829" y="364"/>
                  </a:lnTo>
                  <a:lnTo>
                    <a:pt x="829" y="364"/>
                  </a:lnTo>
                  <a:lnTo>
                    <a:pt x="836" y="364"/>
                  </a:lnTo>
                  <a:lnTo>
                    <a:pt x="836" y="366"/>
                  </a:lnTo>
                  <a:lnTo>
                    <a:pt x="838" y="374"/>
                  </a:lnTo>
                  <a:lnTo>
                    <a:pt x="838" y="378"/>
                  </a:lnTo>
                  <a:lnTo>
                    <a:pt x="838" y="383"/>
                  </a:lnTo>
                  <a:lnTo>
                    <a:pt x="838" y="385"/>
                  </a:lnTo>
                  <a:lnTo>
                    <a:pt x="838" y="388"/>
                  </a:lnTo>
                  <a:lnTo>
                    <a:pt x="834" y="390"/>
                  </a:lnTo>
                  <a:lnTo>
                    <a:pt x="834" y="393"/>
                  </a:lnTo>
                  <a:lnTo>
                    <a:pt x="841" y="395"/>
                  </a:lnTo>
                  <a:lnTo>
                    <a:pt x="843" y="397"/>
                  </a:lnTo>
                  <a:lnTo>
                    <a:pt x="848" y="400"/>
                  </a:lnTo>
                  <a:lnTo>
                    <a:pt x="850" y="402"/>
                  </a:lnTo>
                  <a:lnTo>
                    <a:pt x="850" y="402"/>
                  </a:lnTo>
                  <a:lnTo>
                    <a:pt x="853" y="407"/>
                  </a:lnTo>
                  <a:lnTo>
                    <a:pt x="853" y="407"/>
                  </a:lnTo>
                  <a:lnTo>
                    <a:pt x="862" y="407"/>
                  </a:lnTo>
                  <a:lnTo>
                    <a:pt x="872" y="407"/>
                  </a:lnTo>
                  <a:lnTo>
                    <a:pt x="872" y="407"/>
                  </a:lnTo>
                  <a:lnTo>
                    <a:pt x="874" y="404"/>
                  </a:lnTo>
                  <a:lnTo>
                    <a:pt x="874" y="402"/>
                  </a:lnTo>
                  <a:lnTo>
                    <a:pt x="874" y="402"/>
                  </a:lnTo>
                  <a:lnTo>
                    <a:pt x="874" y="400"/>
                  </a:lnTo>
                  <a:lnTo>
                    <a:pt x="874" y="397"/>
                  </a:lnTo>
                  <a:lnTo>
                    <a:pt x="874" y="397"/>
                  </a:lnTo>
                  <a:lnTo>
                    <a:pt x="881" y="393"/>
                  </a:lnTo>
                  <a:lnTo>
                    <a:pt x="883" y="390"/>
                  </a:lnTo>
                  <a:lnTo>
                    <a:pt x="883" y="388"/>
                  </a:lnTo>
                  <a:lnTo>
                    <a:pt x="876" y="381"/>
                  </a:lnTo>
                  <a:lnTo>
                    <a:pt x="874" y="376"/>
                  </a:lnTo>
                  <a:lnTo>
                    <a:pt x="874" y="374"/>
                  </a:lnTo>
                  <a:lnTo>
                    <a:pt x="876" y="369"/>
                  </a:lnTo>
                  <a:lnTo>
                    <a:pt x="883" y="359"/>
                  </a:lnTo>
                  <a:lnTo>
                    <a:pt x="886" y="357"/>
                  </a:lnTo>
                  <a:lnTo>
                    <a:pt x="886" y="355"/>
                  </a:lnTo>
                  <a:lnTo>
                    <a:pt x="886" y="352"/>
                  </a:lnTo>
                  <a:lnTo>
                    <a:pt x="888" y="343"/>
                  </a:lnTo>
                  <a:lnTo>
                    <a:pt x="890" y="340"/>
                  </a:lnTo>
                  <a:lnTo>
                    <a:pt x="890" y="338"/>
                  </a:lnTo>
                  <a:lnTo>
                    <a:pt x="893" y="338"/>
                  </a:lnTo>
                  <a:lnTo>
                    <a:pt x="895" y="338"/>
                  </a:lnTo>
                  <a:lnTo>
                    <a:pt x="895" y="336"/>
                  </a:lnTo>
                  <a:lnTo>
                    <a:pt x="898" y="331"/>
                  </a:lnTo>
                  <a:lnTo>
                    <a:pt x="898" y="331"/>
                  </a:lnTo>
                  <a:lnTo>
                    <a:pt x="900" y="329"/>
                  </a:lnTo>
                  <a:lnTo>
                    <a:pt x="902" y="329"/>
                  </a:lnTo>
                  <a:lnTo>
                    <a:pt x="902" y="329"/>
                  </a:lnTo>
                  <a:lnTo>
                    <a:pt x="905" y="326"/>
                  </a:lnTo>
                  <a:lnTo>
                    <a:pt x="905" y="324"/>
                  </a:lnTo>
                  <a:lnTo>
                    <a:pt x="907" y="324"/>
                  </a:lnTo>
                  <a:lnTo>
                    <a:pt x="909" y="322"/>
                  </a:lnTo>
                  <a:lnTo>
                    <a:pt x="912" y="324"/>
                  </a:lnTo>
                  <a:lnTo>
                    <a:pt x="912" y="329"/>
                  </a:lnTo>
                  <a:lnTo>
                    <a:pt x="914" y="331"/>
                  </a:lnTo>
                  <a:lnTo>
                    <a:pt x="917" y="331"/>
                  </a:lnTo>
                  <a:lnTo>
                    <a:pt x="919" y="331"/>
                  </a:lnTo>
                  <a:lnTo>
                    <a:pt x="921" y="331"/>
                  </a:lnTo>
                  <a:lnTo>
                    <a:pt x="924" y="333"/>
                  </a:lnTo>
                  <a:lnTo>
                    <a:pt x="924" y="336"/>
                  </a:lnTo>
                  <a:lnTo>
                    <a:pt x="926" y="338"/>
                  </a:lnTo>
                  <a:lnTo>
                    <a:pt x="926" y="338"/>
                  </a:lnTo>
                  <a:lnTo>
                    <a:pt x="926" y="338"/>
                  </a:lnTo>
                  <a:lnTo>
                    <a:pt x="928" y="336"/>
                  </a:lnTo>
                  <a:lnTo>
                    <a:pt x="928" y="336"/>
                  </a:lnTo>
                  <a:lnTo>
                    <a:pt x="931" y="333"/>
                  </a:lnTo>
                  <a:lnTo>
                    <a:pt x="933" y="333"/>
                  </a:lnTo>
                  <a:lnTo>
                    <a:pt x="938" y="331"/>
                  </a:lnTo>
                  <a:lnTo>
                    <a:pt x="938" y="329"/>
                  </a:lnTo>
                  <a:lnTo>
                    <a:pt x="938" y="329"/>
                  </a:lnTo>
                  <a:lnTo>
                    <a:pt x="938" y="326"/>
                  </a:lnTo>
                  <a:lnTo>
                    <a:pt x="935" y="324"/>
                  </a:lnTo>
                  <a:lnTo>
                    <a:pt x="935" y="322"/>
                  </a:lnTo>
                  <a:lnTo>
                    <a:pt x="935" y="322"/>
                  </a:lnTo>
                  <a:lnTo>
                    <a:pt x="938" y="322"/>
                  </a:lnTo>
                  <a:lnTo>
                    <a:pt x="938" y="319"/>
                  </a:lnTo>
                  <a:lnTo>
                    <a:pt x="940" y="319"/>
                  </a:lnTo>
                  <a:lnTo>
                    <a:pt x="943" y="319"/>
                  </a:lnTo>
                  <a:lnTo>
                    <a:pt x="945" y="319"/>
                  </a:lnTo>
                  <a:lnTo>
                    <a:pt x="945" y="317"/>
                  </a:lnTo>
                  <a:lnTo>
                    <a:pt x="945" y="314"/>
                  </a:lnTo>
                  <a:lnTo>
                    <a:pt x="947" y="314"/>
                  </a:lnTo>
                  <a:lnTo>
                    <a:pt x="945" y="312"/>
                  </a:lnTo>
                  <a:close/>
                </a:path>
              </a:pathLst>
            </a:custGeom>
            <a:noFill/>
            <a:ln w="2" cap="rnd">
              <a:solidFill>
                <a:srgbClr val="F9F9F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08" name="Freeform 38"/>
            <p:cNvSpPr>
              <a:spLocks/>
            </p:cNvSpPr>
            <p:nvPr/>
          </p:nvSpPr>
          <p:spPr bwMode="auto">
            <a:xfrm>
              <a:off x="1881" y="1639"/>
              <a:ext cx="1008" cy="727"/>
            </a:xfrm>
            <a:custGeom>
              <a:avLst/>
              <a:gdLst>
                <a:gd name="T0" fmla="*/ 949 w 1008"/>
                <a:gd name="T1" fmla="*/ 275 h 727"/>
                <a:gd name="T2" fmla="*/ 926 w 1008"/>
                <a:gd name="T3" fmla="*/ 261 h 727"/>
                <a:gd name="T4" fmla="*/ 866 w 1008"/>
                <a:gd name="T5" fmla="*/ 225 h 727"/>
                <a:gd name="T6" fmla="*/ 829 w 1008"/>
                <a:gd name="T7" fmla="*/ 216 h 727"/>
                <a:gd name="T8" fmla="*/ 788 w 1008"/>
                <a:gd name="T9" fmla="*/ 239 h 727"/>
                <a:gd name="T10" fmla="*/ 776 w 1008"/>
                <a:gd name="T11" fmla="*/ 211 h 727"/>
                <a:gd name="T12" fmla="*/ 746 w 1008"/>
                <a:gd name="T13" fmla="*/ 223 h 727"/>
                <a:gd name="T14" fmla="*/ 717 w 1008"/>
                <a:gd name="T15" fmla="*/ 235 h 727"/>
                <a:gd name="T16" fmla="*/ 727 w 1008"/>
                <a:gd name="T17" fmla="*/ 206 h 727"/>
                <a:gd name="T18" fmla="*/ 665 w 1008"/>
                <a:gd name="T19" fmla="*/ 206 h 727"/>
                <a:gd name="T20" fmla="*/ 620 w 1008"/>
                <a:gd name="T21" fmla="*/ 223 h 727"/>
                <a:gd name="T22" fmla="*/ 608 w 1008"/>
                <a:gd name="T23" fmla="*/ 204 h 727"/>
                <a:gd name="T24" fmla="*/ 587 w 1008"/>
                <a:gd name="T25" fmla="*/ 216 h 727"/>
                <a:gd name="T26" fmla="*/ 561 w 1008"/>
                <a:gd name="T27" fmla="*/ 211 h 727"/>
                <a:gd name="T28" fmla="*/ 556 w 1008"/>
                <a:gd name="T29" fmla="*/ 168 h 727"/>
                <a:gd name="T30" fmla="*/ 537 w 1008"/>
                <a:gd name="T31" fmla="*/ 192 h 727"/>
                <a:gd name="T32" fmla="*/ 530 w 1008"/>
                <a:gd name="T33" fmla="*/ 246 h 727"/>
                <a:gd name="T34" fmla="*/ 561 w 1008"/>
                <a:gd name="T35" fmla="*/ 303 h 727"/>
                <a:gd name="T36" fmla="*/ 507 w 1008"/>
                <a:gd name="T37" fmla="*/ 315 h 727"/>
                <a:gd name="T38" fmla="*/ 485 w 1008"/>
                <a:gd name="T39" fmla="*/ 282 h 727"/>
                <a:gd name="T40" fmla="*/ 485 w 1008"/>
                <a:gd name="T41" fmla="*/ 185 h 727"/>
                <a:gd name="T42" fmla="*/ 556 w 1008"/>
                <a:gd name="T43" fmla="*/ 112 h 727"/>
                <a:gd name="T44" fmla="*/ 573 w 1008"/>
                <a:gd name="T45" fmla="*/ 45 h 727"/>
                <a:gd name="T46" fmla="*/ 504 w 1008"/>
                <a:gd name="T47" fmla="*/ 5 h 727"/>
                <a:gd name="T48" fmla="*/ 452 w 1008"/>
                <a:gd name="T49" fmla="*/ 22 h 727"/>
                <a:gd name="T50" fmla="*/ 374 w 1008"/>
                <a:gd name="T51" fmla="*/ 71 h 727"/>
                <a:gd name="T52" fmla="*/ 315 w 1008"/>
                <a:gd name="T53" fmla="*/ 114 h 727"/>
                <a:gd name="T54" fmla="*/ 298 w 1008"/>
                <a:gd name="T55" fmla="*/ 187 h 727"/>
                <a:gd name="T56" fmla="*/ 374 w 1008"/>
                <a:gd name="T57" fmla="*/ 180 h 727"/>
                <a:gd name="T58" fmla="*/ 381 w 1008"/>
                <a:gd name="T59" fmla="*/ 220 h 727"/>
                <a:gd name="T60" fmla="*/ 317 w 1008"/>
                <a:gd name="T61" fmla="*/ 256 h 727"/>
                <a:gd name="T62" fmla="*/ 324 w 1008"/>
                <a:gd name="T63" fmla="*/ 291 h 727"/>
                <a:gd name="T64" fmla="*/ 301 w 1008"/>
                <a:gd name="T65" fmla="*/ 334 h 727"/>
                <a:gd name="T66" fmla="*/ 249 w 1008"/>
                <a:gd name="T67" fmla="*/ 320 h 727"/>
                <a:gd name="T68" fmla="*/ 196 w 1008"/>
                <a:gd name="T69" fmla="*/ 374 h 727"/>
                <a:gd name="T70" fmla="*/ 182 w 1008"/>
                <a:gd name="T71" fmla="*/ 362 h 727"/>
                <a:gd name="T72" fmla="*/ 199 w 1008"/>
                <a:gd name="T73" fmla="*/ 301 h 727"/>
                <a:gd name="T74" fmla="*/ 130 w 1008"/>
                <a:gd name="T75" fmla="*/ 268 h 727"/>
                <a:gd name="T76" fmla="*/ 140 w 1008"/>
                <a:gd name="T77" fmla="*/ 244 h 727"/>
                <a:gd name="T78" fmla="*/ 123 w 1008"/>
                <a:gd name="T79" fmla="*/ 249 h 727"/>
                <a:gd name="T80" fmla="*/ 107 w 1008"/>
                <a:gd name="T81" fmla="*/ 263 h 727"/>
                <a:gd name="T82" fmla="*/ 78 w 1008"/>
                <a:gd name="T83" fmla="*/ 301 h 727"/>
                <a:gd name="T84" fmla="*/ 99 w 1008"/>
                <a:gd name="T85" fmla="*/ 384 h 727"/>
                <a:gd name="T86" fmla="*/ 73 w 1008"/>
                <a:gd name="T87" fmla="*/ 459 h 727"/>
                <a:gd name="T88" fmla="*/ 33 w 1008"/>
                <a:gd name="T89" fmla="*/ 535 h 727"/>
                <a:gd name="T90" fmla="*/ 9 w 1008"/>
                <a:gd name="T91" fmla="*/ 571 h 727"/>
                <a:gd name="T92" fmla="*/ 33 w 1008"/>
                <a:gd name="T93" fmla="*/ 616 h 727"/>
                <a:gd name="T94" fmla="*/ 118 w 1008"/>
                <a:gd name="T95" fmla="*/ 670 h 727"/>
                <a:gd name="T96" fmla="*/ 239 w 1008"/>
                <a:gd name="T97" fmla="*/ 713 h 727"/>
                <a:gd name="T98" fmla="*/ 315 w 1008"/>
                <a:gd name="T99" fmla="*/ 677 h 727"/>
                <a:gd name="T100" fmla="*/ 398 w 1008"/>
                <a:gd name="T101" fmla="*/ 642 h 727"/>
                <a:gd name="T102" fmla="*/ 402 w 1008"/>
                <a:gd name="T103" fmla="*/ 684 h 727"/>
                <a:gd name="T104" fmla="*/ 497 w 1008"/>
                <a:gd name="T105" fmla="*/ 658 h 727"/>
                <a:gd name="T106" fmla="*/ 561 w 1008"/>
                <a:gd name="T107" fmla="*/ 665 h 727"/>
                <a:gd name="T108" fmla="*/ 644 w 1008"/>
                <a:gd name="T109" fmla="*/ 663 h 727"/>
                <a:gd name="T110" fmla="*/ 722 w 1008"/>
                <a:gd name="T111" fmla="*/ 665 h 727"/>
                <a:gd name="T112" fmla="*/ 769 w 1008"/>
                <a:gd name="T113" fmla="*/ 644 h 727"/>
                <a:gd name="T114" fmla="*/ 821 w 1008"/>
                <a:gd name="T115" fmla="*/ 552 h 727"/>
                <a:gd name="T116" fmla="*/ 888 w 1008"/>
                <a:gd name="T117" fmla="*/ 512 h 727"/>
                <a:gd name="T118" fmla="*/ 897 w 1008"/>
                <a:gd name="T119" fmla="*/ 424 h 727"/>
                <a:gd name="T120" fmla="*/ 888 w 1008"/>
                <a:gd name="T121" fmla="*/ 388 h 727"/>
                <a:gd name="T122" fmla="*/ 997 w 1008"/>
                <a:gd name="T123" fmla="*/ 353 h 727"/>
                <a:gd name="T124" fmla="*/ 1008 w 1008"/>
                <a:gd name="T125" fmla="*/ 289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08" h="727">
                  <a:moveTo>
                    <a:pt x="1006" y="287"/>
                  </a:moveTo>
                  <a:lnTo>
                    <a:pt x="1006" y="287"/>
                  </a:lnTo>
                  <a:lnTo>
                    <a:pt x="1004" y="284"/>
                  </a:lnTo>
                  <a:lnTo>
                    <a:pt x="1004" y="284"/>
                  </a:lnTo>
                  <a:lnTo>
                    <a:pt x="1004" y="280"/>
                  </a:lnTo>
                  <a:lnTo>
                    <a:pt x="1004" y="280"/>
                  </a:lnTo>
                  <a:lnTo>
                    <a:pt x="1001" y="280"/>
                  </a:lnTo>
                  <a:lnTo>
                    <a:pt x="1001" y="277"/>
                  </a:lnTo>
                  <a:lnTo>
                    <a:pt x="997" y="277"/>
                  </a:lnTo>
                  <a:lnTo>
                    <a:pt x="997" y="277"/>
                  </a:lnTo>
                  <a:lnTo>
                    <a:pt x="997" y="277"/>
                  </a:lnTo>
                  <a:lnTo>
                    <a:pt x="997" y="277"/>
                  </a:lnTo>
                  <a:lnTo>
                    <a:pt x="997" y="272"/>
                  </a:lnTo>
                  <a:lnTo>
                    <a:pt x="997" y="272"/>
                  </a:lnTo>
                  <a:lnTo>
                    <a:pt x="994" y="272"/>
                  </a:lnTo>
                  <a:lnTo>
                    <a:pt x="994" y="272"/>
                  </a:lnTo>
                  <a:lnTo>
                    <a:pt x="994" y="272"/>
                  </a:lnTo>
                  <a:lnTo>
                    <a:pt x="985" y="275"/>
                  </a:lnTo>
                  <a:lnTo>
                    <a:pt x="985" y="275"/>
                  </a:lnTo>
                  <a:lnTo>
                    <a:pt x="982" y="277"/>
                  </a:lnTo>
                  <a:lnTo>
                    <a:pt x="978" y="275"/>
                  </a:lnTo>
                  <a:lnTo>
                    <a:pt x="966" y="272"/>
                  </a:lnTo>
                  <a:lnTo>
                    <a:pt x="963" y="272"/>
                  </a:lnTo>
                  <a:lnTo>
                    <a:pt x="963" y="272"/>
                  </a:lnTo>
                  <a:lnTo>
                    <a:pt x="963" y="272"/>
                  </a:lnTo>
                  <a:lnTo>
                    <a:pt x="961" y="275"/>
                  </a:lnTo>
                  <a:lnTo>
                    <a:pt x="961" y="275"/>
                  </a:lnTo>
                  <a:lnTo>
                    <a:pt x="963" y="277"/>
                  </a:lnTo>
                  <a:lnTo>
                    <a:pt x="963" y="280"/>
                  </a:lnTo>
                  <a:lnTo>
                    <a:pt x="963" y="280"/>
                  </a:lnTo>
                  <a:lnTo>
                    <a:pt x="961" y="282"/>
                  </a:lnTo>
                  <a:lnTo>
                    <a:pt x="961" y="282"/>
                  </a:lnTo>
                  <a:lnTo>
                    <a:pt x="959" y="282"/>
                  </a:lnTo>
                  <a:lnTo>
                    <a:pt x="954" y="282"/>
                  </a:lnTo>
                  <a:lnTo>
                    <a:pt x="949" y="282"/>
                  </a:lnTo>
                  <a:lnTo>
                    <a:pt x="949" y="282"/>
                  </a:lnTo>
                  <a:lnTo>
                    <a:pt x="949" y="282"/>
                  </a:lnTo>
                  <a:lnTo>
                    <a:pt x="952" y="277"/>
                  </a:lnTo>
                  <a:lnTo>
                    <a:pt x="952" y="275"/>
                  </a:lnTo>
                  <a:lnTo>
                    <a:pt x="949" y="275"/>
                  </a:lnTo>
                  <a:lnTo>
                    <a:pt x="949" y="275"/>
                  </a:lnTo>
                  <a:lnTo>
                    <a:pt x="949" y="272"/>
                  </a:lnTo>
                  <a:lnTo>
                    <a:pt x="947" y="272"/>
                  </a:lnTo>
                  <a:lnTo>
                    <a:pt x="947" y="272"/>
                  </a:lnTo>
                  <a:lnTo>
                    <a:pt x="947" y="275"/>
                  </a:lnTo>
                  <a:lnTo>
                    <a:pt x="947" y="275"/>
                  </a:lnTo>
                  <a:lnTo>
                    <a:pt x="945" y="275"/>
                  </a:lnTo>
                  <a:lnTo>
                    <a:pt x="945" y="272"/>
                  </a:lnTo>
                  <a:lnTo>
                    <a:pt x="945" y="272"/>
                  </a:lnTo>
                  <a:lnTo>
                    <a:pt x="945" y="272"/>
                  </a:lnTo>
                  <a:lnTo>
                    <a:pt x="945" y="265"/>
                  </a:lnTo>
                  <a:lnTo>
                    <a:pt x="945" y="263"/>
                  </a:lnTo>
                  <a:lnTo>
                    <a:pt x="945" y="263"/>
                  </a:lnTo>
                  <a:lnTo>
                    <a:pt x="942" y="263"/>
                  </a:lnTo>
                  <a:lnTo>
                    <a:pt x="942" y="263"/>
                  </a:lnTo>
                  <a:lnTo>
                    <a:pt x="942" y="263"/>
                  </a:lnTo>
                  <a:lnTo>
                    <a:pt x="942" y="265"/>
                  </a:lnTo>
                  <a:lnTo>
                    <a:pt x="942" y="265"/>
                  </a:lnTo>
                  <a:lnTo>
                    <a:pt x="940" y="268"/>
                  </a:lnTo>
                  <a:lnTo>
                    <a:pt x="940" y="268"/>
                  </a:lnTo>
                  <a:lnTo>
                    <a:pt x="940" y="268"/>
                  </a:lnTo>
                  <a:lnTo>
                    <a:pt x="937" y="265"/>
                  </a:lnTo>
                  <a:lnTo>
                    <a:pt x="937" y="265"/>
                  </a:lnTo>
                  <a:lnTo>
                    <a:pt x="937" y="265"/>
                  </a:lnTo>
                  <a:lnTo>
                    <a:pt x="937" y="263"/>
                  </a:lnTo>
                  <a:lnTo>
                    <a:pt x="937" y="263"/>
                  </a:lnTo>
                  <a:lnTo>
                    <a:pt x="937" y="261"/>
                  </a:lnTo>
                  <a:lnTo>
                    <a:pt x="937" y="258"/>
                  </a:lnTo>
                  <a:lnTo>
                    <a:pt x="937" y="258"/>
                  </a:lnTo>
                  <a:lnTo>
                    <a:pt x="937" y="256"/>
                  </a:lnTo>
                  <a:lnTo>
                    <a:pt x="937" y="256"/>
                  </a:lnTo>
                  <a:lnTo>
                    <a:pt x="937" y="256"/>
                  </a:lnTo>
                  <a:lnTo>
                    <a:pt x="935" y="256"/>
                  </a:lnTo>
                  <a:lnTo>
                    <a:pt x="930" y="261"/>
                  </a:lnTo>
                  <a:lnTo>
                    <a:pt x="930" y="261"/>
                  </a:lnTo>
                  <a:lnTo>
                    <a:pt x="930" y="261"/>
                  </a:lnTo>
                  <a:lnTo>
                    <a:pt x="928" y="261"/>
                  </a:lnTo>
                  <a:lnTo>
                    <a:pt x="928" y="261"/>
                  </a:lnTo>
                  <a:lnTo>
                    <a:pt x="928" y="261"/>
                  </a:lnTo>
                  <a:lnTo>
                    <a:pt x="926" y="261"/>
                  </a:lnTo>
                  <a:lnTo>
                    <a:pt x="921" y="256"/>
                  </a:lnTo>
                  <a:lnTo>
                    <a:pt x="918" y="254"/>
                  </a:lnTo>
                  <a:lnTo>
                    <a:pt x="916" y="254"/>
                  </a:lnTo>
                  <a:lnTo>
                    <a:pt x="914" y="254"/>
                  </a:lnTo>
                  <a:lnTo>
                    <a:pt x="911" y="254"/>
                  </a:lnTo>
                  <a:lnTo>
                    <a:pt x="909" y="254"/>
                  </a:lnTo>
                  <a:lnTo>
                    <a:pt x="909" y="254"/>
                  </a:lnTo>
                  <a:lnTo>
                    <a:pt x="900" y="246"/>
                  </a:lnTo>
                  <a:lnTo>
                    <a:pt x="900" y="246"/>
                  </a:lnTo>
                  <a:lnTo>
                    <a:pt x="900" y="244"/>
                  </a:lnTo>
                  <a:lnTo>
                    <a:pt x="900" y="244"/>
                  </a:lnTo>
                  <a:lnTo>
                    <a:pt x="900" y="244"/>
                  </a:lnTo>
                  <a:lnTo>
                    <a:pt x="900" y="242"/>
                  </a:lnTo>
                  <a:lnTo>
                    <a:pt x="900" y="242"/>
                  </a:lnTo>
                  <a:lnTo>
                    <a:pt x="900" y="239"/>
                  </a:lnTo>
                  <a:lnTo>
                    <a:pt x="900" y="239"/>
                  </a:lnTo>
                  <a:lnTo>
                    <a:pt x="897" y="237"/>
                  </a:lnTo>
                  <a:lnTo>
                    <a:pt x="897" y="237"/>
                  </a:lnTo>
                  <a:lnTo>
                    <a:pt x="897" y="237"/>
                  </a:lnTo>
                  <a:lnTo>
                    <a:pt x="897" y="235"/>
                  </a:lnTo>
                  <a:lnTo>
                    <a:pt x="895" y="232"/>
                  </a:lnTo>
                  <a:lnTo>
                    <a:pt x="895" y="232"/>
                  </a:lnTo>
                  <a:lnTo>
                    <a:pt x="892" y="232"/>
                  </a:lnTo>
                  <a:lnTo>
                    <a:pt x="892" y="232"/>
                  </a:lnTo>
                  <a:lnTo>
                    <a:pt x="890" y="232"/>
                  </a:lnTo>
                  <a:lnTo>
                    <a:pt x="890" y="232"/>
                  </a:lnTo>
                  <a:lnTo>
                    <a:pt x="888" y="235"/>
                  </a:lnTo>
                  <a:lnTo>
                    <a:pt x="888" y="235"/>
                  </a:lnTo>
                  <a:lnTo>
                    <a:pt x="885" y="235"/>
                  </a:lnTo>
                  <a:lnTo>
                    <a:pt x="883" y="235"/>
                  </a:lnTo>
                  <a:lnTo>
                    <a:pt x="883" y="232"/>
                  </a:lnTo>
                  <a:lnTo>
                    <a:pt x="881" y="232"/>
                  </a:lnTo>
                  <a:lnTo>
                    <a:pt x="881" y="230"/>
                  </a:lnTo>
                  <a:lnTo>
                    <a:pt x="881" y="230"/>
                  </a:lnTo>
                  <a:lnTo>
                    <a:pt x="881" y="228"/>
                  </a:lnTo>
                  <a:lnTo>
                    <a:pt x="876" y="228"/>
                  </a:lnTo>
                  <a:lnTo>
                    <a:pt x="871" y="228"/>
                  </a:lnTo>
                  <a:lnTo>
                    <a:pt x="869" y="228"/>
                  </a:lnTo>
                  <a:lnTo>
                    <a:pt x="866" y="228"/>
                  </a:lnTo>
                  <a:lnTo>
                    <a:pt x="866" y="225"/>
                  </a:lnTo>
                  <a:lnTo>
                    <a:pt x="864" y="225"/>
                  </a:lnTo>
                  <a:lnTo>
                    <a:pt x="864" y="225"/>
                  </a:lnTo>
                  <a:lnTo>
                    <a:pt x="864" y="223"/>
                  </a:lnTo>
                  <a:lnTo>
                    <a:pt x="866" y="223"/>
                  </a:lnTo>
                  <a:lnTo>
                    <a:pt x="866" y="223"/>
                  </a:lnTo>
                  <a:lnTo>
                    <a:pt x="866" y="223"/>
                  </a:lnTo>
                  <a:lnTo>
                    <a:pt x="864" y="220"/>
                  </a:lnTo>
                  <a:lnTo>
                    <a:pt x="864" y="220"/>
                  </a:lnTo>
                  <a:lnTo>
                    <a:pt x="864" y="218"/>
                  </a:lnTo>
                  <a:lnTo>
                    <a:pt x="864" y="216"/>
                  </a:lnTo>
                  <a:lnTo>
                    <a:pt x="862" y="211"/>
                  </a:lnTo>
                  <a:lnTo>
                    <a:pt x="850" y="216"/>
                  </a:lnTo>
                  <a:lnTo>
                    <a:pt x="847" y="216"/>
                  </a:lnTo>
                  <a:lnTo>
                    <a:pt x="847" y="216"/>
                  </a:lnTo>
                  <a:lnTo>
                    <a:pt x="850" y="216"/>
                  </a:lnTo>
                  <a:lnTo>
                    <a:pt x="852" y="218"/>
                  </a:lnTo>
                  <a:lnTo>
                    <a:pt x="852" y="220"/>
                  </a:lnTo>
                  <a:lnTo>
                    <a:pt x="852" y="220"/>
                  </a:lnTo>
                  <a:lnTo>
                    <a:pt x="852" y="223"/>
                  </a:lnTo>
                  <a:lnTo>
                    <a:pt x="852" y="223"/>
                  </a:lnTo>
                  <a:lnTo>
                    <a:pt x="850" y="223"/>
                  </a:lnTo>
                  <a:lnTo>
                    <a:pt x="847" y="223"/>
                  </a:lnTo>
                  <a:lnTo>
                    <a:pt x="843" y="223"/>
                  </a:lnTo>
                  <a:lnTo>
                    <a:pt x="843" y="223"/>
                  </a:lnTo>
                  <a:lnTo>
                    <a:pt x="840" y="223"/>
                  </a:lnTo>
                  <a:lnTo>
                    <a:pt x="840" y="223"/>
                  </a:lnTo>
                  <a:lnTo>
                    <a:pt x="840" y="220"/>
                  </a:lnTo>
                  <a:lnTo>
                    <a:pt x="840" y="220"/>
                  </a:lnTo>
                  <a:lnTo>
                    <a:pt x="840" y="218"/>
                  </a:lnTo>
                  <a:lnTo>
                    <a:pt x="843" y="218"/>
                  </a:lnTo>
                  <a:lnTo>
                    <a:pt x="840" y="218"/>
                  </a:lnTo>
                  <a:lnTo>
                    <a:pt x="840" y="218"/>
                  </a:lnTo>
                  <a:lnTo>
                    <a:pt x="840" y="216"/>
                  </a:lnTo>
                  <a:lnTo>
                    <a:pt x="838" y="216"/>
                  </a:lnTo>
                  <a:lnTo>
                    <a:pt x="836" y="216"/>
                  </a:lnTo>
                  <a:lnTo>
                    <a:pt x="836" y="216"/>
                  </a:lnTo>
                  <a:lnTo>
                    <a:pt x="833" y="216"/>
                  </a:lnTo>
                  <a:lnTo>
                    <a:pt x="831" y="216"/>
                  </a:lnTo>
                  <a:lnTo>
                    <a:pt x="831" y="216"/>
                  </a:lnTo>
                  <a:lnTo>
                    <a:pt x="829" y="216"/>
                  </a:lnTo>
                  <a:lnTo>
                    <a:pt x="826" y="216"/>
                  </a:lnTo>
                  <a:lnTo>
                    <a:pt x="826" y="216"/>
                  </a:lnTo>
                  <a:lnTo>
                    <a:pt x="826" y="216"/>
                  </a:lnTo>
                  <a:lnTo>
                    <a:pt x="826" y="220"/>
                  </a:lnTo>
                  <a:lnTo>
                    <a:pt x="826" y="223"/>
                  </a:lnTo>
                  <a:lnTo>
                    <a:pt x="826" y="223"/>
                  </a:lnTo>
                  <a:lnTo>
                    <a:pt x="826" y="225"/>
                  </a:lnTo>
                  <a:lnTo>
                    <a:pt x="826" y="225"/>
                  </a:lnTo>
                  <a:lnTo>
                    <a:pt x="824" y="228"/>
                  </a:lnTo>
                  <a:lnTo>
                    <a:pt x="824" y="230"/>
                  </a:lnTo>
                  <a:lnTo>
                    <a:pt x="819" y="235"/>
                  </a:lnTo>
                  <a:lnTo>
                    <a:pt x="819" y="235"/>
                  </a:lnTo>
                  <a:lnTo>
                    <a:pt x="819" y="235"/>
                  </a:lnTo>
                  <a:lnTo>
                    <a:pt x="819" y="237"/>
                  </a:lnTo>
                  <a:lnTo>
                    <a:pt x="819" y="237"/>
                  </a:lnTo>
                  <a:lnTo>
                    <a:pt x="819" y="237"/>
                  </a:lnTo>
                  <a:lnTo>
                    <a:pt x="819" y="237"/>
                  </a:lnTo>
                  <a:lnTo>
                    <a:pt x="819" y="239"/>
                  </a:lnTo>
                  <a:lnTo>
                    <a:pt x="819" y="239"/>
                  </a:lnTo>
                  <a:lnTo>
                    <a:pt x="819" y="239"/>
                  </a:lnTo>
                  <a:lnTo>
                    <a:pt x="819" y="242"/>
                  </a:lnTo>
                  <a:lnTo>
                    <a:pt x="819" y="242"/>
                  </a:lnTo>
                  <a:lnTo>
                    <a:pt x="819" y="242"/>
                  </a:lnTo>
                  <a:lnTo>
                    <a:pt x="819" y="242"/>
                  </a:lnTo>
                  <a:lnTo>
                    <a:pt x="817" y="242"/>
                  </a:lnTo>
                  <a:lnTo>
                    <a:pt x="814" y="244"/>
                  </a:lnTo>
                  <a:lnTo>
                    <a:pt x="814" y="244"/>
                  </a:lnTo>
                  <a:lnTo>
                    <a:pt x="814" y="244"/>
                  </a:lnTo>
                  <a:lnTo>
                    <a:pt x="810" y="249"/>
                  </a:lnTo>
                  <a:lnTo>
                    <a:pt x="807" y="246"/>
                  </a:lnTo>
                  <a:lnTo>
                    <a:pt x="802" y="242"/>
                  </a:lnTo>
                  <a:lnTo>
                    <a:pt x="800" y="242"/>
                  </a:lnTo>
                  <a:lnTo>
                    <a:pt x="800" y="242"/>
                  </a:lnTo>
                  <a:lnTo>
                    <a:pt x="798" y="242"/>
                  </a:lnTo>
                  <a:lnTo>
                    <a:pt x="795" y="242"/>
                  </a:lnTo>
                  <a:lnTo>
                    <a:pt x="795" y="242"/>
                  </a:lnTo>
                  <a:lnTo>
                    <a:pt x="793" y="242"/>
                  </a:lnTo>
                  <a:lnTo>
                    <a:pt x="791" y="242"/>
                  </a:lnTo>
                  <a:lnTo>
                    <a:pt x="791" y="242"/>
                  </a:lnTo>
                  <a:lnTo>
                    <a:pt x="788" y="239"/>
                  </a:lnTo>
                  <a:lnTo>
                    <a:pt x="788" y="239"/>
                  </a:lnTo>
                  <a:lnTo>
                    <a:pt x="788" y="239"/>
                  </a:lnTo>
                  <a:lnTo>
                    <a:pt x="786" y="239"/>
                  </a:lnTo>
                  <a:lnTo>
                    <a:pt x="781" y="239"/>
                  </a:lnTo>
                  <a:lnTo>
                    <a:pt x="779" y="239"/>
                  </a:lnTo>
                  <a:lnTo>
                    <a:pt x="776" y="242"/>
                  </a:lnTo>
                  <a:lnTo>
                    <a:pt x="774" y="239"/>
                  </a:lnTo>
                  <a:lnTo>
                    <a:pt x="772" y="239"/>
                  </a:lnTo>
                  <a:lnTo>
                    <a:pt x="772" y="239"/>
                  </a:lnTo>
                  <a:lnTo>
                    <a:pt x="772" y="237"/>
                  </a:lnTo>
                  <a:lnTo>
                    <a:pt x="772" y="237"/>
                  </a:lnTo>
                  <a:lnTo>
                    <a:pt x="772" y="237"/>
                  </a:lnTo>
                  <a:lnTo>
                    <a:pt x="774" y="235"/>
                  </a:lnTo>
                  <a:lnTo>
                    <a:pt x="774" y="235"/>
                  </a:lnTo>
                  <a:lnTo>
                    <a:pt x="774" y="235"/>
                  </a:lnTo>
                  <a:lnTo>
                    <a:pt x="774" y="232"/>
                  </a:lnTo>
                  <a:lnTo>
                    <a:pt x="774" y="232"/>
                  </a:lnTo>
                  <a:lnTo>
                    <a:pt x="774" y="230"/>
                  </a:lnTo>
                  <a:lnTo>
                    <a:pt x="776" y="230"/>
                  </a:lnTo>
                  <a:lnTo>
                    <a:pt x="776" y="230"/>
                  </a:lnTo>
                  <a:lnTo>
                    <a:pt x="776" y="228"/>
                  </a:lnTo>
                  <a:lnTo>
                    <a:pt x="776" y="228"/>
                  </a:lnTo>
                  <a:lnTo>
                    <a:pt x="779" y="225"/>
                  </a:lnTo>
                  <a:lnTo>
                    <a:pt x="779" y="225"/>
                  </a:lnTo>
                  <a:lnTo>
                    <a:pt x="779" y="223"/>
                  </a:lnTo>
                  <a:lnTo>
                    <a:pt x="779" y="220"/>
                  </a:lnTo>
                  <a:lnTo>
                    <a:pt x="784" y="213"/>
                  </a:lnTo>
                  <a:lnTo>
                    <a:pt x="784" y="211"/>
                  </a:lnTo>
                  <a:lnTo>
                    <a:pt x="784" y="211"/>
                  </a:lnTo>
                  <a:lnTo>
                    <a:pt x="781" y="209"/>
                  </a:lnTo>
                  <a:lnTo>
                    <a:pt x="781" y="209"/>
                  </a:lnTo>
                  <a:lnTo>
                    <a:pt x="781" y="209"/>
                  </a:lnTo>
                  <a:lnTo>
                    <a:pt x="779" y="209"/>
                  </a:lnTo>
                  <a:lnTo>
                    <a:pt x="779" y="209"/>
                  </a:lnTo>
                  <a:lnTo>
                    <a:pt x="776" y="209"/>
                  </a:lnTo>
                  <a:lnTo>
                    <a:pt x="776" y="211"/>
                  </a:lnTo>
                  <a:lnTo>
                    <a:pt x="776" y="211"/>
                  </a:lnTo>
                  <a:lnTo>
                    <a:pt x="776" y="211"/>
                  </a:lnTo>
                  <a:lnTo>
                    <a:pt x="776" y="211"/>
                  </a:lnTo>
                  <a:lnTo>
                    <a:pt x="776" y="211"/>
                  </a:lnTo>
                  <a:lnTo>
                    <a:pt x="774" y="216"/>
                  </a:lnTo>
                  <a:lnTo>
                    <a:pt x="774" y="216"/>
                  </a:lnTo>
                  <a:lnTo>
                    <a:pt x="774" y="216"/>
                  </a:lnTo>
                  <a:lnTo>
                    <a:pt x="772" y="216"/>
                  </a:lnTo>
                  <a:lnTo>
                    <a:pt x="772" y="216"/>
                  </a:lnTo>
                  <a:lnTo>
                    <a:pt x="762" y="218"/>
                  </a:lnTo>
                  <a:lnTo>
                    <a:pt x="762" y="218"/>
                  </a:lnTo>
                  <a:lnTo>
                    <a:pt x="762" y="218"/>
                  </a:lnTo>
                  <a:lnTo>
                    <a:pt x="760" y="218"/>
                  </a:lnTo>
                  <a:lnTo>
                    <a:pt x="760" y="218"/>
                  </a:lnTo>
                  <a:lnTo>
                    <a:pt x="760" y="218"/>
                  </a:lnTo>
                  <a:lnTo>
                    <a:pt x="762" y="218"/>
                  </a:lnTo>
                  <a:lnTo>
                    <a:pt x="767" y="223"/>
                  </a:lnTo>
                  <a:lnTo>
                    <a:pt x="767" y="223"/>
                  </a:lnTo>
                  <a:lnTo>
                    <a:pt x="767" y="225"/>
                  </a:lnTo>
                  <a:lnTo>
                    <a:pt x="767" y="225"/>
                  </a:lnTo>
                  <a:lnTo>
                    <a:pt x="767" y="225"/>
                  </a:lnTo>
                  <a:lnTo>
                    <a:pt x="765" y="228"/>
                  </a:lnTo>
                  <a:lnTo>
                    <a:pt x="762" y="228"/>
                  </a:lnTo>
                  <a:lnTo>
                    <a:pt x="762" y="228"/>
                  </a:lnTo>
                  <a:lnTo>
                    <a:pt x="760" y="228"/>
                  </a:lnTo>
                  <a:lnTo>
                    <a:pt x="758" y="228"/>
                  </a:lnTo>
                  <a:lnTo>
                    <a:pt x="758" y="228"/>
                  </a:lnTo>
                  <a:lnTo>
                    <a:pt x="758" y="228"/>
                  </a:lnTo>
                  <a:lnTo>
                    <a:pt x="753" y="223"/>
                  </a:lnTo>
                  <a:lnTo>
                    <a:pt x="753" y="223"/>
                  </a:lnTo>
                  <a:lnTo>
                    <a:pt x="753" y="220"/>
                  </a:lnTo>
                  <a:lnTo>
                    <a:pt x="750" y="218"/>
                  </a:lnTo>
                  <a:lnTo>
                    <a:pt x="750" y="218"/>
                  </a:lnTo>
                  <a:lnTo>
                    <a:pt x="750" y="218"/>
                  </a:lnTo>
                  <a:lnTo>
                    <a:pt x="748" y="218"/>
                  </a:lnTo>
                  <a:lnTo>
                    <a:pt x="748" y="218"/>
                  </a:lnTo>
                  <a:lnTo>
                    <a:pt x="748" y="218"/>
                  </a:lnTo>
                  <a:lnTo>
                    <a:pt x="748" y="218"/>
                  </a:lnTo>
                  <a:lnTo>
                    <a:pt x="748" y="220"/>
                  </a:lnTo>
                  <a:lnTo>
                    <a:pt x="748" y="220"/>
                  </a:lnTo>
                  <a:lnTo>
                    <a:pt x="748" y="223"/>
                  </a:lnTo>
                  <a:lnTo>
                    <a:pt x="748" y="223"/>
                  </a:lnTo>
                  <a:lnTo>
                    <a:pt x="748" y="223"/>
                  </a:lnTo>
                  <a:lnTo>
                    <a:pt x="746" y="223"/>
                  </a:lnTo>
                  <a:lnTo>
                    <a:pt x="746" y="223"/>
                  </a:lnTo>
                  <a:lnTo>
                    <a:pt x="743" y="223"/>
                  </a:lnTo>
                  <a:lnTo>
                    <a:pt x="741" y="223"/>
                  </a:lnTo>
                  <a:lnTo>
                    <a:pt x="739" y="223"/>
                  </a:lnTo>
                  <a:lnTo>
                    <a:pt x="736" y="223"/>
                  </a:lnTo>
                  <a:lnTo>
                    <a:pt x="736" y="223"/>
                  </a:lnTo>
                  <a:lnTo>
                    <a:pt x="736" y="223"/>
                  </a:lnTo>
                  <a:lnTo>
                    <a:pt x="736" y="223"/>
                  </a:lnTo>
                  <a:lnTo>
                    <a:pt x="736" y="225"/>
                  </a:lnTo>
                  <a:lnTo>
                    <a:pt x="736" y="225"/>
                  </a:lnTo>
                  <a:lnTo>
                    <a:pt x="739" y="228"/>
                  </a:lnTo>
                  <a:lnTo>
                    <a:pt x="739" y="228"/>
                  </a:lnTo>
                  <a:lnTo>
                    <a:pt x="739" y="228"/>
                  </a:lnTo>
                  <a:lnTo>
                    <a:pt x="743" y="230"/>
                  </a:lnTo>
                  <a:lnTo>
                    <a:pt x="743" y="230"/>
                  </a:lnTo>
                  <a:lnTo>
                    <a:pt x="743" y="230"/>
                  </a:lnTo>
                  <a:lnTo>
                    <a:pt x="743" y="232"/>
                  </a:lnTo>
                  <a:lnTo>
                    <a:pt x="739" y="235"/>
                  </a:lnTo>
                  <a:lnTo>
                    <a:pt x="739" y="235"/>
                  </a:lnTo>
                  <a:lnTo>
                    <a:pt x="736" y="235"/>
                  </a:lnTo>
                  <a:lnTo>
                    <a:pt x="736" y="235"/>
                  </a:lnTo>
                  <a:lnTo>
                    <a:pt x="736" y="235"/>
                  </a:lnTo>
                  <a:lnTo>
                    <a:pt x="734" y="230"/>
                  </a:lnTo>
                  <a:lnTo>
                    <a:pt x="731" y="230"/>
                  </a:lnTo>
                  <a:lnTo>
                    <a:pt x="731" y="228"/>
                  </a:lnTo>
                  <a:lnTo>
                    <a:pt x="731" y="230"/>
                  </a:lnTo>
                  <a:lnTo>
                    <a:pt x="731" y="230"/>
                  </a:lnTo>
                  <a:lnTo>
                    <a:pt x="731" y="230"/>
                  </a:lnTo>
                  <a:lnTo>
                    <a:pt x="731" y="232"/>
                  </a:lnTo>
                  <a:lnTo>
                    <a:pt x="731" y="235"/>
                  </a:lnTo>
                  <a:lnTo>
                    <a:pt x="731" y="235"/>
                  </a:lnTo>
                  <a:lnTo>
                    <a:pt x="729" y="235"/>
                  </a:lnTo>
                  <a:lnTo>
                    <a:pt x="729" y="235"/>
                  </a:lnTo>
                  <a:lnTo>
                    <a:pt x="729" y="235"/>
                  </a:lnTo>
                  <a:lnTo>
                    <a:pt x="727" y="235"/>
                  </a:lnTo>
                  <a:lnTo>
                    <a:pt x="727" y="235"/>
                  </a:lnTo>
                  <a:lnTo>
                    <a:pt x="724" y="235"/>
                  </a:lnTo>
                  <a:lnTo>
                    <a:pt x="722" y="235"/>
                  </a:lnTo>
                  <a:lnTo>
                    <a:pt x="720" y="235"/>
                  </a:lnTo>
                  <a:lnTo>
                    <a:pt x="717" y="235"/>
                  </a:lnTo>
                  <a:lnTo>
                    <a:pt x="717" y="235"/>
                  </a:lnTo>
                  <a:lnTo>
                    <a:pt x="715" y="232"/>
                  </a:lnTo>
                  <a:lnTo>
                    <a:pt x="715" y="232"/>
                  </a:lnTo>
                  <a:lnTo>
                    <a:pt x="715" y="228"/>
                  </a:lnTo>
                  <a:lnTo>
                    <a:pt x="715" y="228"/>
                  </a:lnTo>
                  <a:lnTo>
                    <a:pt x="715" y="225"/>
                  </a:lnTo>
                  <a:lnTo>
                    <a:pt x="715" y="225"/>
                  </a:lnTo>
                  <a:lnTo>
                    <a:pt x="715" y="225"/>
                  </a:lnTo>
                  <a:lnTo>
                    <a:pt x="715" y="225"/>
                  </a:lnTo>
                  <a:lnTo>
                    <a:pt x="717" y="225"/>
                  </a:lnTo>
                  <a:lnTo>
                    <a:pt x="717" y="225"/>
                  </a:lnTo>
                  <a:lnTo>
                    <a:pt x="720" y="225"/>
                  </a:lnTo>
                  <a:lnTo>
                    <a:pt x="720" y="225"/>
                  </a:lnTo>
                  <a:lnTo>
                    <a:pt x="722" y="223"/>
                  </a:lnTo>
                  <a:lnTo>
                    <a:pt x="724" y="220"/>
                  </a:lnTo>
                  <a:lnTo>
                    <a:pt x="724" y="220"/>
                  </a:lnTo>
                  <a:lnTo>
                    <a:pt x="724" y="218"/>
                  </a:lnTo>
                  <a:lnTo>
                    <a:pt x="724" y="218"/>
                  </a:lnTo>
                  <a:lnTo>
                    <a:pt x="727" y="218"/>
                  </a:lnTo>
                  <a:lnTo>
                    <a:pt x="727" y="218"/>
                  </a:lnTo>
                  <a:lnTo>
                    <a:pt x="727" y="218"/>
                  </a:lnTo>
                  <a:lnTo>
                    <a:pt x="729" y="216"/>
                  </a:lnTo>
                  <a:lnTo>
                    <a:pt x="731" y="216"/>
                  </a:lnTo>
                  <a:lnTo>
                    <a:pt x="731" y="216"/>
                  </a:lnTo>
                  <a:lnTo>
                    <a:pt x="731" y="213"/>
                  </a:lnTo>
                  <a:lnTo>
                    <a:pt x="734" y="213"/>
                  </a:lnTo>
                  <a:lnTo>
                    <a:pt x="734" y="213"/>
                  </a:lnTo>
                  <a:lnTo>
                    <a:pt x="731" y="213"/>
                  </a:lnTo>
                  <a:lnTo>
                    <a:pt x="731" y="211"/>
                  </a:lnTo>
                  <a:lnTo>
                    <a:pt x="731" y="211"/>
                  </a:lnTo>
                  <a:lnTo>
                    <a:pt x="731" y="209"/>
                  </a:lnTo>
                  <a:lnTo>
                    <a:pt x="731" y="206"/>
                  </a:lnTo>
                  <a:lnTo>
                    <a:pt x="731" y="206"/>
                  </a:lnTo>
                  <a:lnTo>
                    <a:pt x="729" y="206"/>
                  </a:lnTo>
                  <a:lnTo>
                    <a:pt x="729" y="206"/>
                  </a:lnTo>
                  <a:lnTo>
                    <a:pt x="729" y="206"/>
                  </a:lnTo>
                  <a:lnTo>
                    <a:pt x="729" y="206"/>
                  </a:lnTo>
                  <a:lnTo>
                    <a:pt x="727" y="206"/>
                  </a:lnTo>
                  <a:lnTo>
                    <a:pt x="727" y="206"/>
                  </a:lnTo>
                  <a:lnTo>
                    <a:pt x="727" y="206"/>
                  </a:lnTo>
                  <a:lnTo>
                    <a:pt x="727" y="204"/>
                  </a:lnTo>
                  <a:lnTo>
                    <a:pt x="727" y="204"/>
                  </a:lnTo>
                  <a:lnTo>
                    <a:pt x="724" y="201"/>
                  </a:lnTo>
                  <a:lnTo>
                    <a:pt x="724" y="201"/>
                  </a:lnTo>
                  <a:lnTo>
                    <a:pt x="722" y="201"/>
                  </a:lnTo>
                  <a:lnTo>
                    <a:pt x="722" y="199"/>
                  </a:lnTo>
                  <a:lnTo>
                    <a:pt x="722" y="199"/>
                  </a:lnTo>
                  <a:lnTo>
                    <a:pt x="720" y="194"/>
                  </a:lnTo>
                  <a:lnTo>
                    <a:pt x="720" y="190"/>
                  </a:lnTo>
                  <a:lnTo>
                    <a:pt x="720" y="190"/>
                  </a:lnTo>
                  <a:lnTo>
                    <a:pt x="720" y="187"/>
                  </a:lnTo>
                  <a:lnTo>
                    <a:pt x="717" y="185"/>
                  </a:lnTo>
                  <a:lnTo>
                    <a:pt x="717" y="185"/>
                  </a:lnTo>
                  <a:lnTo>
                    <a:pt x="715" y="185"/>
                  </a:lnTo>
                  <a:lnTo>
                    <a:pt x="715" y="185"/>
                  </a:lnTo>
                  <a:lnTo>
                    <a:pt x="713" y="185"/>
                  </a:lnTo>
                  <a:lnTo>
                    <a:pt x="710" y="185"/>
                  </a:lnTo>
                  <a:lnTo>
                    <a:pt x="710" y="185"/>
                  </a:lnTo>
                  <a:lnTo>
                    <a:pt x="710" y="185"/>
                  </a:lnTo>
                  <a:lnTo>
                    <a:pt x="708" y="185"/>
                  </a:lnTo>
                  <a:lnTo>
                    <a:pt x="708" y="185"/>
                  </a:lnTo>
                  <a:lnTo>
                    <a:pt x="705" y="185"/>
                  </a:lnTo>
                  <a:lnTo>
                    <a:pt x="705" y="185"/>
                  </a:lnTo>
                  <a:lnTo>
                    <a:pt x="705" y="187"/>
                  </a:lnTo>
                  <a:lnTo>
                    <a:pt x="705" y="187"/>
                  </a:lnTo>
                  <a:lnTo>
                    <a:pt x="703" y="187"/>
                  </a:lnTo>
                  <a:lnTo>
                    <a:pt x="698" y="192"/>
                  </a:lnTo>
                  <a:lnTo>
                    <a:pt x="698" y="192"/>
                  </a:lnTo>
                  <a:lnTo>
                    <a:pt x="698" y="192"/>
                  </a:lnTo>
                  <a:lnTo>
                    <a:pt x="696" y="192"/>
                  </a:lnTo>
                  <a:lnTo>
                    <a:pt x="694" y="190"/>
                  </a:lnTo>
                  <a:lnTo>
                    <a:pt x="686" y="194"/>
                  </a:lnTo>
                  <a:lnTo>
                    <a:pt x="684" y="197"/>
                  </a:lnTo>
                  <a:lnTo>
                    <a:pt x="682" y="199"/>
                  </a:lnTo>
                  <a:lnTo>
                    <a:pt x="677" y="201"/>
                  </a:lnTo>
                  <a:lnTo>
                    <a:pt x="675" y="204"/>
                  </a:lnTo>
                  <a:lnTo>
                    <a:pt x="672" y="204"/>
                  </a:lnTo>
                  <a:lnTo>
                    <a:pt x="670" y="204"/>
                  </a:lnTo>
                  <a:lnTo>
                    <a:pt x="668" y="206"/>
                  </a:lnTo>
                  <a:lnTo>
                    <a:pt x="665" y="206"/>
                  </a:lnTo>
                  <a:lnTo>
                    <a:pt x="665" y="206"/>
                  </a:lnTo>
                  <a:lnTo>
                    <a:pt x="665" y="209"/>
                  </a:lnTo>
                  <a:lnTo>
                    <a:pt x="665" y="209"/>
                  </a:lnTo>
                  <a:lnTo>
                    <a:pt x="665" y="209"/>
                  </a:lnTo>
                  <a:lnTo>
                    <a:pt x="665" y="211"/>
                  </a:lnTo>
                  <a:lnTo>
                    <a:pt x="665" y="211"/>
                  </a:lnTo>
                  <a:lnTo>
                    <a:pt x="668" y="211"/>
                  </a:lnTo>
                  <a:lnTo>
                    <a:pt x="668" y="213"/>
                  </a:lnTo>
                  <a:lnTo>
                    <a:pt x="670" y="216"/>
                  </a:lnTo>
                  <a:lnTo>
                    <a:pt x="670" y="216"/>
                  </a:lnTo>
                  <a:lnTo>
                    <a:pt x="670" y="218"/>
                  </a:lnTo>
                  <a:lnTo>
                    <a:pt x="668" y="218"/>
                  </a:lnTo>
                  <a:lnTo>
                    <a:pt x="668" y="218"/>
                  </a:lnTo>
                  <a:lnTo>
                    <a:pt x="665" y="218"/>
                  </a:lnTo>
                  <a:lnTo>
                    <a:pt x="663" y="220"/>
                  </a:lnTo>
                  <a:lnTo>
                    <a:pt x="660" y="220"/>
                  </a:lnTo>
                  <a:lnTo>
                    <a:pt x="660" y="220"/>
                  </a:lnTo>
                  <a:lnTo>
                    <a:pt x="658" y="218"/>
                  </a:lnTo>
                  <a:lnTo>
                    <a:pt x="658" y="218"/>
                  </a:lnTo>
                  <a:lnTo>
                    <a:pt x="658" y="218"/>
                  </a:lnTo>
                  <a:lnTo>
                    <a:pt x="658" y="216"/>
                  </a:lnTo>
                  <a:lnTo>
                    <a:pt x="653" y="218"/>
                  </a:lnTo>
                  <a:lnTo>
                    <a:pt x="646" y="218"/>
                  </a:lnTo>
                  <a:lnTo>
                    <a:pt x="644" y="218"/>
                  </a:lnTo>
                  <a:lnTo>
                    <a:pt x="642" y="216"/>
                  </a:lnTo>
                  <a:lnTo>
                    <a:pt x="637" y="216"/>
                  </a:lnTo>
                  <a:lnTo>
                    <a:pt x="634" y="213"/>
                  </a:lnTo>
                  <a:lnTo>
                    <a:pt x="634" y="213"/>
                  </a:lnTo>
                  <a:lnTo>
                    <a:pt x="632" y="213"/>
                  </a:lnTo>
                  <a:lnTo>
                    <a:pt x="632" y="213"/>
                  </a:lnTo>
                  <a:lnTo>
                    <a:pt x="630" y="216"/>
                  </a:lnTo>
                  <a:lnTo>
                    <a:pt x="630" y="216"/>
                  </a:lnTo>
                  <a:lnTo>
                    <a:pt x="627" y="220"/>
                  </a:lnTo>
                  <a:lnTo>
                    <a:pt x="627" y="220"/>
                  </a:lnTo>
                  <a:lnTo>
                    <a:pt x="627" y="223"/>
                  </a:lnTo>
                  <a:lnTo>
                    <a:pt x="625" y="223"/>
                  </a:lnTo>
                  <a:lnTo>
                    <a:pt x="623" y="223"/>
                  </a:lnTo>
                  <a:lnTo>
                    <a:pt x="623" y="223"/>
                  </a:lnTo>
                  <a:lnTo>
                    <a:pt x="623" y="223"/>
                  </a:lnTo>
                  <a:lnTo>
                    <a:pt x="620" y="223"/>
                  </a:lnTo>
                  <a:lnTo>
                    <a:pt x="620" y="220"/>
                  </a:lnTo>
                  <a:lnTo>
                    <a:pt x="620" y="220"/>
                  </a:lnTo>
                  <a:lnTo>
                    <a:pt x="620" y="220"/>
                  </a:lnTo>
                  <a:lnTo>
                    <a:pt x="620" y="218"/>
                  </a:lnTo>
                  <a:lnTo>
                    <a:pt x="618" y="218"/>
                  </a:lnTo>
                  <a:lnTo>
                    <a:pt x="615" y="218"/>
                  </a:lnTo>
                  <a:lnTo>
                    <a:pt x="615" y="218"/>
                  </a:lnTo>
                  <a:lnTo>
                    <a:pt x="615" y="220"/>
                  </a:lnTo>
                  <a:lnTo>
                    <a:pt x="615" y="220"/>
                  </a:lnTo>
                  <a:lnTo>
                    <a:pt x="615" y="223"/>
                  </a:lnTo>
                  <a:lnTo>
                    <a:pt x="615" y="225"/>
                  </a:lnTo>
                  <a:lnTo>
                    <a:pt x="615" y="225"/>
                  </a:lnTo>
                  <a:lnTo>
                    <a:pt x="615" y="228"/>
                  </a:lnTo>
                  <a:lnTo>
                    <a:pt x="611" y="228"/>
                  </a:lnTo>
                  <a:lnTo>
                    <a:pt x="608" y="228"/>
                  </a:lnTo>
                  <a:lnTo>
                    <a:pt x="608" y="228"/>
                  </a:lnTo>
                  <a:lnTo>
                    <a:pt x="608" y="225"/>
                  </a:lnTo>
                  <a:lnTo>
                    <a:pt x="608" y="225"/>
                  </a:lnTo>
                  <a:lnTo>
                    <a:pt x="608" y="223"/>
                  </a:lnTo>
                  <a:lnTo>
                    <a:pt x="608" y="220"/>
                  </a:lnTo>
                  <a:lnTo>
                    <a:pt x="608" y="218"/>
                  </a:lnTo>
                  <a:lnTo>
                    <a:pt x="608" y="218"/>
                  </a:lnTo>
                  <a:lnTo>
                    <a:pt x="608" y="218"/>
                  </a:lnTo>
                  <a:lnTo>
                    <a:pt x="611" y="213"/>
                  </a:lnTo>
                  <a:lnTo>
                    <a:pt x="613" y="213"/>
                  </a:lnTo>
                  <a:lnTo>
                    <a:pt x="615" y="209"/>
                  </a:lnTo>
                  <a:lnTo>
                    <a:pt x="618" y="204"/>
                  </a:lnTo>
                  <a:lnTo>
                    <a:pt x="620" y="201"/>
                  </a:lnTo>
                  <a:lnTo>
                    <a:pt x="620" y="199"/>
                  </a:lnTo>
                  <a:lnTo>
                    <a:pt x="620" y="199"/>
                  </a:lnTo>
                  <a:lnTo>
                    <a:pt x="618" y="199"/>
                  </a:lnTo>
                  <a:lnTo>
                    <a:pt x="618" y="199"/>
                  </a:lnTo>
                  <a:lnTo>
                    <a:pt x="615" y="201"/>
                  </a:lnTo>
                  <a:lnTo>
                    <a:pt x="615" y="201"/>
                  </a:lnTo>
                  <a:lnTo>
                    <a:pt x="613" y="201"/>
                  </a:lnTo>
                  <a:lnTo>
                    <a:pt x="613" y="201"/>
                  </a:lnTo>
                  <a:lnTo>
                    <a:pt x="613" y="201"/>
                  </a:lnTo>
                  <a:lnTo>
                    <a:pt x="611" y="201"/>
                  </a:lnTo>
                  <a:lnTo>
                    <a:pt x="608" y="201"/>
                  </a:lnTo>
                  <a:lnTo>
                    <a:pt x="608" y="204"/>
                  </a:lnTo>
                  <a:lnTo>
                    <a:pt x="608" y="204"/>
                  </a:lnTo>
                  <a:lnTo>
                    <a:pt x="608" y="204"/>
                  </a:lnTo>
                  <a:lnTo>
                    <a:pt x="608" y="206"/>
                  </a:lnTo>
                  <a:lnTo>
                    <a:pt x="606" y="206"/>
                  </a:lnTo>
                  <a:lnTo>
                    <a:pt x="606" y="206"/>
                  </a:lnTo>
                  <a:lnTo>
                    <a:pt x="606" y="206"/>
                  </a:lnTo>
                  <a:lnTo>
                    <a:pt x="604" y="206"/>
                  </a:lnTo>
                  <a:lnTo>
                    <a:pt x="604" y="204"/>
                  </a:lnTo>
                  <a:lnTo>
                    <a:pt x="604" y="201"/>
                  </a:lnTo>
                  <a:lnTo>
                    <a:pt x="604" y="201"/>
                  </a:lnTo>
                  <a:lnTo>
                    <a:pt x="604" y="199"/>
                  </a:lnTo>
                  <a:lnTo>
                    <a:pt x="604" y="199"/>
                  </a:lnTo>
                  <a:lnTo>
                    <a:pt x="604" y="199"/>
                  </a:lnTo>
                  <a:lnTo>
                    <a:pt x="606" y="194"/>
                  </a:lnTo>
                  <a:lnTo>
                    <a:pt x="606" y="192"/>
                  </a:lnTo>
                  <a:lnTo>
                    <a:pt x="606" y="192"/>
                  </a:lnTo>
                  <a:lnTo>
                    <a:pt x="606" y="190"/>
                  </a:lnTo>
                  <a:lnTo>
                    <a:pt x="606" y="190"/>
                  </a:lnTo>
                  <a:lnTo>
                    <a:pt x="604" y="190"/>
                  </a:lnTo>
                  <a:lnTo>
                    <a:pt x="601" y="194"/>
                  </a:lnTo>
                  <a:lnTo>
                    <a:pt x="599" y="197"/>
                  </a:lnTo>
                  <a:lnTo>
                    <a:pt x="599" y="199"/>
                  </a:lnTo>
                  <a:lnTo>
                    <a:pt x="599" y="199"/>
                  </a:lnTo>
                  <a:lnTo>
                    <a:pt x="599" y="201"/>
                  </a:lnTo>
                  <a:lnTo>
                    <a:pt x="604" y="211"/>
                  </a:lnTo>
                  <a:lnTo>
                    <a:pt x="604" y="213"/>
                  </a:lnTo>
                  <a:lnTo>
                    <a:pt x="604" y="213"/>
                  </a:lnTo>
                  <a:lnTo>
                    <a:pt x="604" y="216"/>
                  </a:lnTo>
                  <a:lnTo>
                    <a:pt x="601" y="216"/>
                  </a:lnTo>
                  <a:lnTo>
                    <a:pt x="601" y="216"/>
                  </a:lnTo>
                  <a:lnTo>
                    <a:pt x="599" y="216"/>
                  </a:lnTo>
                  <a:lnTo>
                    <a:pt x="597" y="213"/>
                  </a:lnTo>
                  <a:lnTo>
                    <a:pt x="597" y="213"/>
                  </a:lnTo>
                  <a:lnTo>
                    <a:pt x="594" y="216"/>
                  </a:lnTo>
                  <a:lnTo>
                    <a:pt x="594" y="216"/>
                  </a:lnTo>
                  <a:lnTo>
                    <a:pt x="592" y="213"/>
                  </a:lnTo>
                  <a:lnTo>
                    <a:pt x="589" y="213"/>
                  </a:lnTo>
                  <a:lnTo>
                    <a:pt x="589" y="213"/>
                  </a:lnTo>
                  <a:lnTo>
                    <a:pt x="587" y="216"/>
                  </a:lnTo>
                  <a:lnTo>
                    <a:pt x="587" y="216"/>
                  </a:lnTo>
                  <a:lnTo>
                    <a:pt x="587" y="218"/>
                  </a:lnTo>
                  <a:lnTo>
                    <a:pt x="585" y="218"/>
                  </a:lnTo>
                  <a:lnTo>
                    <a:pt x="585" y="218"/>
                  </a:lnTo>
                  <a:lnTo>
                    <a:pt x="582" y="218"/>
                  </a:lnTo>
                  <a:lnTo>
                    <a:pt x="582" y="218"/>
                  </a:lnTo>
                  <a:lnTo>
                    <a:pt x="582" y="213"/>
                  </a:lnTo>
                  <a:lnTo>
                    <a:pt x="582" y="211"/>
                  </a:lnTo>
                  <a:lnTo>
                    <a:pt x="580" y="211"/>
                  </a:lnTo>
                  <a:lnTo>
                    <a:pt x="580" y="211"/>
                  </a:lnTo>
                  <a:lnTo>
                    <a:pt x="575" y="213"/>
                  </a:lnTo>
                  <a:lnTo>
                    <a:pt x="573" y="213"/>
                  </a:lnTo>
                  <a:lnTo>
                    <a:pt x="573" y="216"/>
                  </a:lnTo>
                  <a:lnTo>
                    <a:pt x="571" y="213"/>
                  </a:lnTo>
                  <a:lnTo>
                    <a:pt x="571" y="213"/>
                  </a:lnTo>
                  <a:lnTo>
                    <a:pt x="571" y="213"/>
                  </a:lnTo>
                  <a:lnTo>
                    <a:pt x="571" y="211"/>
                  </a:lnTo>
                  <a:lnTo>
                    <a:pt x="571" y="209"/>
                  </a:lnTo>
                  <a:lnTo>
                    <a:pt x="571" y="209"/>
                  </a:lnTo>
                  <a:lnTo>
                    <a:pt x="575" y="204"/>
                  </a:lnTo>
                  <a:lnTo>
                    <a:pt x="575" y="204"/>
                  </a:lnTo>
                  <a:lnTo>
                    <a:pt x="575" y="204"/>
                  </a:lnTo>
                  <a:lnTo>
                    <a:pt x="575" y="204"/>
                  </a:lnTo>
                  <a:lnTo>
                    <a:pt x="573" y="204"/>
                  </a:lnTo>
                  <a:lnTo>
                    <a:pt x="573" y="201"/>
                  </a:lnTo>
                  <a:lnTo>
                    <a:pt x="573" y="201"/>
                  </a:lnTo>
                  <a:lnTo>
                    <a:pt x="573" y="201"/>
                  </a:lnTo>
                  <a:lnTo>
                    <a:pt x="571" y="201"/>
                  </a:lnTo>
                  <a:lnTo>
                    <a:pt x="571" y="201"/>
                  </a:lnTo>
                  <a:lnTo>
                    <a:pt x="568" y="201"/>
                  </a:lnTo>
                  <a:lnTo>
                    <a:pt x="568" y="201"/>
                  </a:lnTo>
                  <a:lnTo>
                    <a:pt x="568" y="201"/>
                  </a:lnTo>
                  <a:lnTo>
                    <a:pt x="568" y="204"/>
                  </a:lnTo>
                  <a:lnTo>
                    <a:pt x="568" y="206"/>
                  </a:lnTo>
                  <a:lnTo>
                    <a:pt x="568" y="206"/>
                  </a:lnTo>
                  <a:lnTo>
                    <a:pt x="566" y="209"/>
                  </a:lnTo>
                  <a:lnTo>
                    <a:pt x="566" y="209"/>
                  </a:lnTo>
                  <a:lnTo>
                    <a:pt x="563" y="209"/>
                  </a:lnTo>
                  <a:lnTo>
                    <a:pt x="563" y="209"/>
                  </a:lnTo>
                  <a:lnTo>
                    <a:pt x="561" y="209"/>
                  </a:lnTo>
                  <a:lnTo>
                    <a:pt x="561" y="211"/>
                  </a:lnTo>
                  <a:lnTo>
                    <a:pt x="559" y="213"/>
                  </a:lnTo>
                  <a:lnTo>
                    <a:pt x="556" y="213"/>
                  </a:lnTo>
                  <a:lnTo>
                    <a:pt x="556" y="216"/>
                  </a:lnTo>
                  <a:lnTo>
                    <a:pt x="554" y="213"/>
                  </a:lnTo>
                  <a:lnTo>
                    <a:pt x="554" y="213"/>
                  </a:lnTo>
                  <a:lnTo>
                    <a:pt x="554" y="211"/>
                  </a:lnTo>
                  <a:lnTo>
                    <a:pt x="554" y="209"/>
                  </a:lnTo>
                  <a:lnTo>
                    <a:pt x="554" y="206"/>
                  </a:lnTo>
                  <a:lnTo>
                    <a:pt x="556" y="204"/>
                  </a:lnTo>
                  <a:lnTo>
                    <a:pt x="556" y="204"/>
                  </a:lnTo>
                  <a:lnTo>
                    <a:pt x="559" y="201"/>
                  </a:lnTo>
                  <a:lnTo>
                    <a:pt x="561" y="199"/>
                  </a:lnTo>
                  <a:lnTo>
                    <a:pt x="561" y="199"/>
                  </a:lnTo>
                  <a:lnTo>
                    <a:pt x="561" y="199"/>
                  </a:lnTo>
                  <a:lnTo>
                    <a:pt x="563" y="197"/>
                  </a:lnTo>
                  <a:lnTo>
                    <a:pt x="563" y="197"/>
                  </a:lnTo>
                  <a:lnTo>
                    <a:pt x="561" y="194"/>
                  </a:lnTo>
                  <a:lnTo>
                    <a:pt x="561" y="192"/>
                  </a:lnTo>
                  <a:lnTo>
                    <a:pt x="563" y="192"/>
                  </a:lnTo>
                  <a:lnTo>
                    <a:pt x="563" y="187"/>
                  </a:lnTo>
                  <a:lnTo>
                    <a:pt x="566" y="187"/>
                  </a:lnTo>
                  <a:lnTo>
                    <a:pt x="566" y="183"/>
                  </a:lnTo>
                  <a:lnTo>
                    <a:pt x="566" y="183"/>
                  </a:lnTo>
                  <a:lnTo>
                    <a:pt x="566" y="180"/>
                  </a:lnTo>
                  <a:lnTo>
                    <a:pt x="563" y="180"/>
                  </a:lnTo>
                  <a:lnTo>
                    <a:pt x="563" y="180"/>
                  </a:lnTo>
                  <a:lnTo>
                    <a:pt x="563" y="180"/>
                  </a:lnTo>
                  <a:lnTo>
                    <a:pt x="561" y="180"/>
                  </a:lnTo>
                  <a:lnTo>
                    <a:pt x="561" y="180"/>
                  </a:lnTo>
                  <a:lnTo>
                    <a:pt x="559" y="180"/>
                  </a:lnTo>
                  <a:lnTo>
                    <a:pt x="559" y="180"/>
                  </a:lnTo>
                  <a:lnTo>
                    <a:pt x="559" y="180"/>
                  </a:lnTo>
                  <a:lnTo>
                    <a:pt x="559" y="178"/>
                  </a:lnTo>
                  <a:lnTo>
                    <a:pt x="561" y="175"/>
                  </a:lnTo>
                  <a:lnTo>
                    <a:pt x="561" y="175"/>
                  </a:lnTo>
                  <a:lnTo>
                    <a:pt x="561" y="173"/>
                  </a:lnTo>
                  <a:lnTo>
                    <a:pt x="561" y="171"/>
                  </a:lnTo>
                  <a:lnTo>
                    <a:pt x="559" y="171"/>
                  </a:lnTo>
                  <a:lnTo>
                    <a:pt x="559" y="168"/>
                  </a:lnTo>
                  <a:lnTo>
                    <a:pt x="556" y="168"/>
                  </a:lnTo>
                  <a:lnTo>
                    <a:pt x="556" y="168"/>
                  </a:lnTo>
                  <a:lnTo>
                    <a:pt x="554" y="171"/>
                  </a:lnTo>
                  <a:lnTo>
                    <a:pt x="554" y="171"/>
                  </a:lnTo>
                  <a:lnTo>
                    <a:pt x="554" y="173"/>
                  </a:lnTo>
                  <a:lnTo>
                    <a:pt x="554" y="173"/>
                  </a:lnTo>
                  <a:lnTo>
                    <a:pt x="552" y="175"/>
                  </a:lnTo>
                  <a:lnTo>
                    <a:pt x="552" y="175"/>
                  </a:lnTo>
                  <a:lnTo>
                    <a:pt x="554" y="180"/>
                  </a:lnTo>
                  <a:lnTo>
                    <a:pt x="554" y="183"/>
                  </a:lnTo>
                  <a:lnTo>
                    <a:pt x="552" y="183"/>
                  </a:lnTo>
                  <a:lnTo>
                    <a:pt x="552" y="183"/>
                  </a:lnTo>
                  <a:lnTo>
                    <a:pt x="549" y="185"/>
                  </a:lnTo>
                  <a:lnTo>
                    <a:pt x="547" y="183"/>
                  </a:lnTo>
                  <a:lnTo>
                    <a:pt x="547" y="183"/>
                  </a:lnTo>
                  <a:lnTo>
                    <a:pt x="547" y="180"/>
                  </a:lnTo>
                  <a:lnTo>
                    <a:pt x="547" y="175"/>
                  </a:lnTo>
                  <a:lnTo>
                    <a:pt x="547" y="173"/>
                  </a:lnTo>
                  <a:lnTo>
                    <a:pt x="547" y="173"/>
                  </a:lnTo>
                  <a:lnTo>
                    <a:pt x="547" y="173"/>
                  </a:lnTo>
                  <a:lnTo>
                    <a:pt x="544" y="171"/>
                  </a:lnTo>
                  <a:lnTo>
                    <a:pt x="542" y="171"/>
                  </a:lnTo>
                  <a:lnTo>
                    <a:pt x="542" y="173"/>
                  </a:lnTo>
                  <a:lnTo>
                    <a:pt x="540" y="173"/>
                  </a:lnTo>
                  <a:lnTo>
                    <a:pt x="540" y="173"/>
                  </a:lnTo>
                  <a:lnTo>
                    <a:pt x="537" y="173"/>
                  </a:lnTo>
                  <a:lnTo>
                    <a:pt x="537" y="175"/>
                  </a:lnTo>
                  <a:lnTo>
                    <a:pt x="537" y="178"/>
                  </a:lnTo>
                  <a:lnTo>
                    <a:pt x="537" y="178"/>
                  </a:lnTo>
                  <a:lnTo>
                    <a:pt x="540" y="180"/>
                  </a:lnTo>
                  <a:lnTo>
                    <a:pt x="540" y="183"/>
                  </a:lnTo>
                  <a:lnTo>
                    <a:pt x="540" y="183"/>
                  </a:lnTo>
                  <a:lnTo>
                    <a:pt x="540" y="185"/>
                  </a:lnTo>
                  <a:lnTo>
                    <a:pt x="540" y="185"/>
                  </a:lnTo>
                  <a:lnTo>
                    <a:pt x="540" y="187"/>
                  </a:lnTo>
                  <a:lnTo>
                    <a:pt x="540" y="187"/>
                  </a:lnTo>
                  <a:lnTo>
                    <a:pt x="540" y="187"/>
                  </a:lnTo>
                  <a:lnTo>
                    <a:pt x="540" y="190"/>
                  </a:lnTo>
                  <a:lnTo>
                    <a:pt x="540" y="192"/>
                  </a:lnTo>
                  <a:lnTo>
                    <a:pt x="540" y="192"/>
                  </a:lnTo>
                  <a:lnTo>
                    <a:pt x="537" y="192"/>
                  </a:lnTo>
                  <a:lnTo>
                    <a:pt x="537" y="192"/>
                  </a:lnTo>
                  <a:lnTo>
                    <a:pt x="537" y="192"/>
                  </a:lnTo>
                  <a:lnTo>
                    <a:pt x="535" y="190"/>
                  </a:lnTo>
                  <a:lnTo>
                    <a:pt x="535" y="190"/>
                  </a:lnTo>
                  <a:lnTo>
                    <a:pt x="533" y="187"/>
                  </a:lnTo>
                  <a:lnTo>
                    <a:pt x="533" y="187"/>
                  </a:lnTo>
                  <a:lnTo>
                    <a:pt x="530" y="185"/>
                  </a:lnTo>
                  <a:lnTo>
                    <a:pt x="530" y="185"/>
                  </a:lnTo>
                  <a:lnTo>
                    <a:pt x="530" y="185"/>
                  </a:lnTo>
                  <a:lnTo>
                    <a:pt x="528" y="185"/>
                  </a:lnTo>
                  <a:lnTo>
                    <a:pt x="526" y="185"/>
                  </a:lnTo>
                  <a:lnTo>
                    <a:pt x="523" y="185"/>
                  </a:lnTo>
                  <a:lnTo>
                    <a:pt x="523" y="185"/>
                  </a:lnTo>
                  <a:lnTo>
                    <a:pt x="521" y="185"/>
                  </a:lnTo>
                  <a:lnTo>
                    <a:pt x="521" y="185"/>
                  </a:lnTo>
                  <a:lnTo>
                    <a:pt x="521" y="187"/>
                  </a:lnTo>
                  <a:lnTo>
                    <a:pt x="521" y="187"/>
                  </a:lnTo>
                  <a:lnTo>
                    <a:pt x="521" y="187"/>
                  </a:lnTo>
                  <a:lnTo>
                    <a:pt x="521" y="190"/>
                  </a:lnTo>
                  <a:lnTo>
                    <a:pt x="521" y="190"/>
                  </a:lnTo>
                  <a:lnTo>
                    <a:pt x="521" y="190"/>
                  </a:lnTo>
                  <a:lnTo>
                    <a:pt x="518" y="192"/>
                  </a:lnTo>
                  <a:lnTo>
                    <a:pt x="518" y="192"/>
                  </a:lnTo>
                  <a:lnTo>
                    <a:pt x="516" y="197"/>
                  </a:lnTo>
                  <a:lnTo>
                    <a:pt x="514" y="199"/>
                  </a:lnTo>
                  <a:lnTo>
                    <a:pt x="514" y="199"/>
                  </a:lnTo>
                  <a:lnTo>
                    <a:pt x="514" y="201"/>
                  </a:lnTo>
                  <a:lnTo>
                    <a:pt x="514" y="201"/>
                  </a:lnTo>
                  <a:lnTo>
                    <a:pt x="514" y="204"/>
                  </a:lnTo>
                  <a:lnTo>
                    <a:pt x="514" y="204"/>
                  </a:lnTo>
                  <a:lnTo>
                    <a:pt x="516" y="204"/>
                  </a:lnTo>
                  <a:lnTo>
                    <a:pt x="518" y="206"/>
                  </a:lnTo>
                  <a:lnTo>
                    <a:pt x="518" y="209"/>
                  </a:lnTo>
                  <a:lnTo>
                    <a:pt x="521" y="211"/>
                  </a:lnTo>
                  <a:lnTo>
                    <a:pt x="526" y="220"/>
                  </a:lnTo>
                  <a:lnTo>
                    <a:pt x="526" y="223"/>
                  </a:lnTo>
                  <a:lnTo>
                    <a:pt x="526" y="228"/>
                  </a:lnTo>
                  <a:lnTo>
                    <a:pt x="528" y="242"/>
                  </a:lnTo>
                  <a:lnTo>
                    <a:pt x="530" y="244"/>
                  </a:lnTo>
                  <a:lnTo>
                    <a:pt x="530" y="246"/>
                  </a:lnTo>
                  <a:lnTo>
                    <a:pt x="535" y="251"/>
                  </a:lnTo>
                  <a:lnTo>
                    <a:pt x="537" y="254"/>
                  </a:lnTo>
                  <a:lnTo>
                    <a:pt x="537" y="256"/>
                  </a:lnTo>
                  <a:lnTo>
                    <a:pt x="540" y="258"/>
                  </a:lnTo>
                  <a:lnTo>
                    <a:pt x="540" y="261"/>
                  </a:lnTo>
                  <a:lnTo>
                    <a:pt x="540" y="265"/>
                  </a:lnTo>
                  <a:lnTo>
                    <a:pt x="540" y="270"/>
                  </a:lnTo>
                  <a:lnTo>
                    <a:pt x="540" y="272"/>
                  </a:lnTo>
                  <a:lnTo>
                    <a:pt x="540" y="272"/>
                  </a:lnTo>
                  <a:lnTo>
                    <a:pt x="540" y="272"/>
                  </a:lnTo>
                  <a:lnTo>
                    <a:pt x="537" y="275"/>
                  </a:lnTo>
                  <a:lnTo>
                    <a:pt x="537" y="277"/>
                  </a:lnTo>
                  <a:lnTo>
                    <a:pt x="537" y="280"/>
                  </a:lnTo>
                  <a:lnTo>
                    <a:pt x="537" y="280"/>
                  </a:lnTo>
                  <a:lnTo>
                    <a:pt x="537" y="282"/>
                  </a:lnTo>
                  <a:lnTo>
                    <a:pt x="540" y="282"/>
                  </a:lnTo>
                  <a:lnTo>
                    <a:pt x="540" y="284"/>
                  </a:lnTo>
                  <a:lnTo>
                    <a:pt x="542" y="284"/>
                  </a:lnTo>
                  <a:lnTo>
                    <a:pt x="542" y="282"/>
                  </a:lnTo>
                  <a:lnTo>
                    <a:pt x="547" y="282"/>
                  </a:lnTo>
                  <a:lnTo>
                    <a:pt x="549" y="282"/>
                  </a:lnTo>
                  <a:lnTo>
                    <a:pt x="549" y="282"/>
                  </a:lnTo>
                  <a:lnTo>
                    <a:pt x="552" y="282"/>
                  </a:lnTo>
                  <a:lnTo>
                    <a:pt x="554" y="282"/>
                  </a:lnTo>
                  <a:lnTo>
                    <a:pt x="554" y="284"/>
                  </a:lnTo>
                  <a:lnTo>
                    <a:pt x="556" y="287"/>
                  </a:lnTo>
                  <a:lnTo>
                    <a:pt x="556" y="287"/>
                  </a:lnTo>
                  <a:lnTo>
                    <a:pt x="556" y="289"/>
                  </a:lnTo>
                  <a:lnTo>
                    <a:pt x="556" y="291"/>
                  </a:lnTo>
                  <a:lnTo>
                    <a:pt x="559" y="294"/>
                  </a:lnTo>
                  <a:lnTo>
                    <a:pt x="561" y="296"/>
                  </a:lnTo>
                  <a:lnTo>
                    <a:pt x="561" y="296"/>
                  </a:lnTo>
                  <a:lnTo>
                    <a:pt x="559" y="299"/>
                  </a:lnTo>
                  <a:lnTo>
                    <a:pt x="559" y="299"/>
                  </a:lnTo>
                  <a:lnTo>
                    <a:pt x="559" y="301"/>
                  </a:lnTo>
                  <a:lnTo>
                    <a:pt x="559" y="301"/>
                  </a:lnTo>
                  <a:lnTo>
                    <a:pt x="559" y="301"/>
                  </a:lnTo>
                  <a:lnTo>
                    <a:pt x="561" y="301"/>
                  </a:lnTo>
                  <a:lnTo>
                    <a:pt x="561" y="301"/>
                  </a:lnTo>
                  <a:lnTo>
                    <a:pt x="561" y="303"/>
                  </a:lnTo>
                  <a:lnTo>
                    <a:pt x="563" y="303"/>
                  </a:lnTo>
                  <a:lnTo>
                    <a:pt x="566" y="303"/>
                  </a:lnTo>
                  <a:lnTo>
                    <a:pt x="568" y="303"/>
                  </a:lnTo>
                  <a:lnTo>
                    <a:pt x="568" y="308"/>
                  </a:lnTo>
                  <a:lnTo>
                    <a:pt x="566" y="310"/>
                  </a:lnTo>
                  <a:lnTo>
                    <a:pt x="566" y="313"/>
                  </a:lnTo>
                  <a:lnTo>
                    <a:pt x="563" y="313"/>
                  </a:lnTo>
                  <a:lnTo>
                    <a:pt x="563" y="315"/>
                  </a:lnTo>
                  <a:lnTo>
                    <a:pt x="563" y="315"/>
                  </a:lnTo>
                  <a:lnTo>
                    <a:pt x="559" y="320"/>
                  </a:lnTo>
                  <a:lnTo>
                    <a:pt x="556" y="322"/>
                  </a:lnTo>
                  <a:lnTo>
                    <a:pt x="556" y="325"/>
                  </a:lnTo>
                  <a:lnTo>
                    <a:pt x="554" y="329"/>
                  </a:lnTo>
                  <a:lnTo>
                    <a:pt x="552" y="332"/>
                  </a:lnTo>
                  <a:lnTo>
                    <a:pt x="549" y="334"/>
                  </a:lnTo>
                  <a:lnTo>
                    <a:pt x="547" y="334"/>
                  </a:lnTo>
                  <a:lnTo>
                    <a:pt x="547" y="336"/>
                  </a:lnTo>
                  <a:lnTo>
                    <a:pt x="544" y="334"/>
                  </a:lnTo>
                  <a:lnTo>
                    <a:pt x="542" y="334"/>
                  </a:lnTo>
                  <a:lnTo>
                    <a:pt x="542" y="332"/>
                  </a:lnTo>
                  <a:lnTo>
                    <a:pt x="542" y="329"/>
                  </a:lnTo>
                  <a:lnTo>
                    <a:pt x="542" y="329"/>
                  </a:lnTo>
                  <a:lnTo>
                    <a:pt x="542" y="327"/>
                  </a:lnTo>
                  <a:lnTo>
                    <a:pt x="540" y="327"/>
                  </a:lnTo>
                  <a:lnTo>
                    <a:pt x="540" y="327"/>
                  </a:lnTo>
                  <a:lnTo>
                    <a:pt x="537" y="327"/>
                  </a:lnTo>
                  <a:lnTo>
                    <a:pt x="535" y="327"/>
                  </a:lnTo>
                  <a:lnTo>
                    <a:pt x="533" y="327"/>
                  </a:lnTo>
                  <a:lnTo>
                    <a:pt x="530" y="325"/>
                  </a:lnTo>
                  <a:lnTo>
                    <a:pt x="528" y="325"/>
                  </a:lnTo>
                  <a:lnTo>
                    <a:pt x="526" y="320"/>
                  </a:lnTo>
                  <a:lnTo>
                    <a:pt x="523" y="320"/>
                  </a:lnTo>
                  <a:lnTo>
                    <a:pt x="516" y="313"/>
                  </a:lnTo>
                  <a:lnTo>
                    <a:pt x="514" y="313"/>
                  </a:lnTo>
                  <a:lnTo>
                    <a:pt x="511" y="310"/>
                  </a:lnTo>
                  <a:lnTo>
                    <a:pt x="509" y="310"/>
                  </a:lnTo>
                  <a:lnTo>
                    <a:pt x="509" y="310"/>
                  </a:lnTo>
                  <a:lnTo>
                    <a:pt x="509" y="313"/>
                  </a:lnTo>
                  <a:lnTo>
                    <a:pt x="507" y="313"/>
                  </a:lnTo>
                  <a:lnTo>
                    <a:pt x="507" y="315"/>
                  </a:lnTo>
                  <a:lnTo>
                    <a:pt x="507" y="315"/>
                  </a:lnTo>
                  <a:lnTo>
                    <a:pt x="507" y="317"/>
                  </a:lnTo>
                  <a:lnTo>
                    <a:pt x="507" y="317"/>
                  </a:lnTo>
                  <a:lnTo>
                    <a:pt x="507" y="320"/>
                  </a:lnTo>
                  <a:lnTo>
                    <a:pt x="507" y="320"/>
                  </a:lnTo>
                  <a:lnTo>
                    <a:pt x="504" y="322"/>
                  </a:lnTo>
                  <a:lnTo>
                    <a:pt x="504" y="322"/>
                  </a:lnTo>
                  <a:lnTo>
                    <a:pt x="502" y="325"/>
                  </a:lnTo>
                  <a:lnTo>
                    <a:pt x="499" y="325"/>
                  </a:lnTo>
                  <a:lnTo>
                    <a:pt x="497" y="325"/>
                  </a:lnTo>
                  <a:lnTo>
                    <a:pt x="495" y="325"/>
                  </a:lnTo>
                  <a:lnTo>
                    <a:pt x="495" y="322"/>
                  </a:lnTo>
                  <a:lnTo>
                    <a:pt x="492" y="322"/>
                  </a:lnTo>
                  <a:lnTo>
                    <a:pt x="492" y="320"/>
                  </a:lnTo>
                  <a:lnTo>
                    <a:pt x="492" y="317"/>
                  </a:lnTo>
                  <a:lnTo>
                    <a:pt x="492" y="317"/>
                  </a:lnTo>
                  <a:lnTo>
                    <a:pt x="495" y="313"/>
                  </a:lnTo>
                  <a:lnTo>
                    <a:pt x="495" y="313"/>
                  </a:lnTo>
                  <a:lnTo>
                    <a:pt x="495" y="310"/>
                  </a:lnTo>
                  <a:lnTo>
                    <a:pt x="495" y="310"/>
                  </a:lnTo>
                  <a:lnTo>
                    <a:pt x="492" y="310"/>
                  </a:lnTo>
                  <a:lnTo>
                    <a:pt x="490" y="308"/>
                  </a:lnTo>
                  <a:lnTo>
                    <a:pt x="488" y="308"/>
                  </a:lnTo>
                  <a:lnTo>
                    <a:pt x="488" y="306"/>
                  </a:lnTo>
                  <a:lnTo>
                    <a:pt x="485" y="303"/>
                  </a:lnTo>
                  <a:lnTo>
                    <a:pt x="485" y="303"/>
                  </a:lnTo>
                  <a:lnTo>
                    <a:pt x="485" y="303"/>
                  </a:lnTo>
                  <a:lnTo>
                    <a:pt x="483" y="301"/>
                  </a:lnTo>
                  <a:lnTo>
                    <a:pt x="483" y="301"/>
                  </a:lnTo>
                  <a:lnTo>
                    <a:pt x="483" y="301"/>
                  </a:lnTo>
                  <a:lnTo>
                    <a:pt x="481" y="299"/>
                  </a:lnTo>
                  <a:lnTo>
                    <a:pt x="481" y="299"/>
                  </a:lnTo>
                  <a:lnTo>
                    <a:pt x="481" y="296"/>
                  </a:lnTo>
                  <a:lnTo>
                    <a:pt x="483" y="291"/>
                  </a:lnTo>
                  <a:lnTo>
                    <a:pt x="485" y="289"/>
                  </a:lnTo>
                  <a:lnTo>
                    <a:pt x="485" y="287"/>
                  </a:lnTo>
                  <a:lnTo>
                    <a:pt x="485" y="284"/>
                  </a:lnTo>
                  <a:lnTo>
                    <a:pt x="485" y="284"/>
                  </a:lnTo>
                  <a:lnTo>
                    <a:pt x="485" y="282"/>
                  </a:lnTo>
                  <a:lnTo>
                    <a:pt x="485" y="282"/>
                  </a:lnTo>
                  <a:lnTo>
                    <a:pt x="485" y="280"/>
                  </a:lnTo>
                  <a:lnTo>
                    <a:pt x="485" y="280"/>
                  </a:lnTo>
                  <a:lnTo>
                    <a:pt x="485" y="275"/>
                  </a:lnTo>
                  <a:lnTo>
                    <a:pt x="483" y="272"/>
                  </a:lnTo>
                  <a:lnTo>
                    <a:pt x="483" y="272"/>
                  </a:lnTo>
                  <a:lnTo>
                    <a:pt x="481" y="270"/>
                  </a:lnTo>
                  <a:lnTo>
                    <a:pt x="481" y="268"/>
                  </a:lnTo>
                  <a:lnTo>
                    <a:pt x="481" y="265"/>
                  </a:lnTo>
                  <a:lnTo>
                    <a:pt x="481" y="263"/>
                  </a:lnTo>
                  <a:lnTo>
                    <a:pt x="478" y="256"/>
                  </a:lnTo>
                  <a:lnTo>
                    <a:pt x="478" y="256"/>
                  </a:lnTo>
                  <a:lnTo>
                    <a:pt x="476" y="256"/>
                  </a:lnTo>
                  <a:lnTo>
                    <a:pt x="476" y="256"/>
                  </a:lnTo>
                  <a:lnTo>
                    <a:pt x="473" y="254"/>
                  </a:lnTo>
                  <a:lnTo>
                    <a:pt x="473" y="251"/>
                  </a:lnTo>
                  <a:lnTo>
                    <a:pt x="476" y="251"/>
                  </a:lnTo>
                  <a:lnTo>
                    <a:pt x="481" y="246"/>
                  </a:lnTo>
                  <a:lnTo>
                    <a:pt x="485" y="244"/>
                  </a:lnTo>
                  <a:lnTo>
                    <a:pt x="490" y="239"/>
                  </a:lnTo>
                  <a:lnTo>
                    <a:pt x="492" y="237"/>
                  </a:lnTo>
                  <a:lnTo>
                    <a:pt x="492" y="235"/>
                  </a:lnTo>
                  <a:lnTo>
                    <a:pt x="495" y="230"/>
                  </a:lnTo>
                  <a:lnTo>
                    <a:pt x="492" y="228"/>
                  </a:lnTo>
                  <a:lnTo>
                    <a:pt x="492" y="225"/>
                  </a:lnTo>
                  <a:lnTo>
                    <a:pt x="492" y="225"/>
                  </a:lnTo>
                  <a:lnTo>
                    <a:pt x="495" y="223"/>
                  </a:lnTo>
                  <a:lnTo>
                    <a:pt x="495" y="220"/>
                  </a:lnTo>
                  <a:lnTo>
                    <a:pt x="495" y="218"/>
                  </a:lnTo>
                  <a:lnTo>
                    <a:pt x="497" y="216"/>
                  </a:lnTo>
                  <a:lnTo>
                    <a:pt x="497" y="213"/>
                  </a:lnTo>
                  <a:lnTo>
                    <a:pt x="497" y="211"/>
                  </a:lnTo>
                  <a:lnTo>
                    <a:pt x="497" y="211"/>
                  </a:lnTo>
                  <a:lnTo>
                    <a:pt x="495" y="209"/>
                  </a:lnTo>
                  <a:lnTo>
                    <a:pt x="490" y="194"/>
                  </a:lnTo>
                  <a:lnTo>
                    <a:pt x="488" y="192"/>
                  </a:lnTo>
                  <a:lnTo>
                    <a:pt x="485" y="192"/>
                  </a:lnTo>
                  <a:lnTo>
                    <a:pt x="485" y="190"/>
                  </a:lnTo>
                  <a:lnTo>
                    <a:pt x="483" y="187"/>
                  </a:lnTo>
                  <a:lnTo>
                    <a:pt x="483" y="187"/>
                  </a:lnTo>
                  <a:lnTo>
                    <a:pt x="485" y="185"/>
                  </a:lnTo>
                  <a:lnTo>
                    <a:pt x="485" y="185"/>
                  </a:lnTo>
                  <a:lnTo>
                    <a:pt x="492" y="178"/>
                  </a:lnTo>
                  <a:lnTo>
                    <a:pt x="495" y="175"/>
                  </a:lnTo>
                  <a:lnTo>
                    <a:pt x="495" y="168"/>
                  </a:lnTo>
                  <a:lnTo>
                    <a:pt x="497" y="166"/>
                  </a:lnTo>
                  <a:lnTo>
                    <a:pt x="507" y="164"/>
                  </a:lnTo>
                  <a:lnTo>
                    <a:pt x="511" y="164"/>
                  </a:lnTo>
                  <a:lnTo>
                    <a:pt x="511" y="164"/>
                  </a:lnTo>
                  <a:lnTo>
                    <a:pt x="516" y="164"/>
                  </a:lnTo>
                  <a:lnTo>
                    <a:pt x="518" y="164"/>
                  </a:lnTo>
                  <a:lnTo>
                    <a:pt x="518" y="164"/>
                  </a:lnTo>
                  <a:lnTo>
                    <a:pt x="521" y="164"/>
                  </a:lnTo>
                  <a:lnTo>
                    <a:pt x="521" y="161"/>
                  </a:lnTo>
                  <a:lnTo>
                    <a:pt x="526" y="159"/>
                  </a:lnTo>
                  <a:lnTo>
                    <a:pt x="537" y="157"/>
                  </a:lnTo>
                  <a:lnTo>
                    <a:pt x="540" y="154"/>
                  </a:lnTo>
                  <a:lnTo>
                    <a:pt x="542" y="154"/>
                  </a:lnTo>
                  <a:lnTo>
                    <a:pt x="542" y="154"/>
                  </a:lnTo>
                  <a:lnTo>
                    <a:pt x="542" y="154"/>
                  </a:lnTo>
                  <a:lnTo>
                    <a:pt x="542" y="152"/>
                  </a:lnTo>
                  <a:lnTo>
                    <a:pt x="542" y="152"/>
                  </a:lnTo>
                  <a:lnTo>
                    <a:pt x="542" y="149"/>
                  </a:lnTo>
                  <a:lnTo>
                    <a:pt x="540" y="147"/>
                  </a:lnTo>
                  <a:lnTo>
                    <a:pt x="540" y="145"/>
                  </a:lnTo>
                  <a:lnTo>
                    <a:pt x="537" y="145"/>
                  </a:lnTo>
                  <a:lnTo>
                    <a:pt x="537" y="142"/>
                  </a:lnTo>
                  <a:lnTo>
                    <a:pt x="537" y="142"/>
                  </a:lnTo>
                  <a:lnTo>
                    <a:pt x="540" y="140"/>
                  </a:lnTo>
                  <a:lnTo>
                    <a:pt x="540" y="138"/>
                  </a:lnTo>
                  <a:lnTo>
                    <a:pt x="540" y="135"/>
                  </a:lnTo>
                  <a:lnTo>
                    <a:pt x="540" y="135"/>
                  </a:lnTo>
                  <a:lnTo>
                    <a:pt x="542" y="133"/>
                  </a:lnTo>
                  <a:lnTo>
                    <a:pt x="544" y="133"/>
                  </a:lnTo>
                  <a:lnTo>
                    <a:pt x="544" y="133"/>
                  </a:lnTo>
                  <a:lnTo>
                    <a:pt x="547" y="130"/>
                  </a:lnTo>
                  <a:lnTo>
                    <a:pt x="549" y="126"/>
                  </a:lnTo>
                  <a:lnTo>
                    <a:pt x="552" y="121"/>
                  </a:lnTo>
                  <a:lnTo>
                    <a:pt x="556" y="116"/>
                  </a:lnTo>
                  <a:lnTo>
                    <a:pt x="556" y="114"/>
                  </a:lnTo>
                  <a:lnTo>
                    <a:pt x="556" y="112"/>
                  </a:lnTo>
                  <a:lnTo>
                    <a:pt x="556" y="109"/>
                  </a:lnTo>
                  <a:lnTo>
                    <a:pt x="559" y="104"/>
                  </a:lnTo>
                  <a:lnTo>
                    <a:pt x="563" y="97"/>
                  </a:lnTo>
                  <a:lnTo>
                    <a:pt x="563" y="97"/>
                  </a:lnTo>
                  <a:lnTo>
                    <a:pt x="563" y="95"/>
                  </a:lnTo>
                  <a:lnTo>
                    <a:pt x="563" y="95"/>
                  </a:lnTo>
                  <a:lnTo>
                    <a:pt x="561" y="93"/>
                  </a:lnTo>
                  <a:lnTo>
                    <a:pt x="561" y="93"/>
                  </a:lnTo>
                  <a:lnTo>
                    <a:pt x="561" y="90"/>
                  </a:lnTo>
                  <a:lnTo>
                    <a:pt x="561" y="88"/>
                  </a:lnTo>
                  <a:lnTo>
                    <a:pt x="561" y="88"/>
                  </a:lnTo>
                  <a:lnTo>
                    <a:pt x="561" y="88"/>
                  </a:lnTo>
                  <a:lnTo>
                    <a:pt x="563" y="86"/>
                  </a:lnTo>
                  <a:lnTo>
                    <a:pt x="563" y="86"/>
                  </a:lnTo>
                  <a:lnTo>
                    <a:pt x="566" y="86"/>
                  </a:lnTo>
                  <a:lnTo>
                    <a:pt x="563" y="83"/>
                  </a:lnTo>
                  <a:lnTo>
                    <a:pt x="563" y="81"/>
                  </a:lnTo>
                  <a:lnTo>
                    <a:pt x="563" y="81"/>
                  </a:lnTo>
                  <a:lnTo>
                    <a:pt x="563" y="78"/>
                  </a:lnTo>
                  <a:lnTo>
                    <a:pt x="563" y="76"/>
                  </a:lnTo>
                  <a:lnTo>
                    <a:pt x="563" y="76"/>
                  </a:lnTo>
                  <a:lnTo>
                    <a:pt x="563" y="74"/>
                  </a:lnTo>
                  <a:lnTo>
                    <a:pt x="566" y="74"/>
                  </a:lnTo>
                  <a:lnTo>
                    <a:pt x="566" y="74"/>
                  </a:lnTo>
                  <a:lnTo>
                    <a:pt x="568" y="74"/>
                  </a:lnTo>
                  <a:lnTo>
                    <a:pt x="571" y="74"/>
                  </a:lnTo>
                  <a:lnTo>
                    <a:pt x="573" y="71"/>
                  </a:lnTo>
                  <a:lnTo>
                    <a:pt x="573" y="71"/>
                  </a:lnTo>
                  <a:lnTo>
                    <a:pt x="573" y="69"/>
                  </a:lnTo>
                  <a:lnTo>
                    <a:pt x="575" y="67"/>
                  </a:lnTo>
                  <a:lnTo>
                    <a:pt x="578" y="64"/>
                  </a:lnTo>
                  <a:lnTo>
                    <a:pt x="578" y="64"/>
                  </a:lnTo>
                  <a:lnTo>
                    <a:pt x="575" y="64"/>
                  </a:lnTo>
                  <a:lnTo>
                    <a:pt x="575" y="64"/>
                  </a:lnTo>
                  <a:lnTo>
                    <a:pt x="575" y="62"/>
                  </a:lnTo>
                  <a:lnTo>
                    <a:pt x="575" y="62"/>
                  </a:lnTo>
                  <a:lnTo>
                    <a:pt x="575" y="57"/>
                  </a:lnTo>
                  <a:lnTo>
                    <a:pt x="575" y="52"/>
                  </a:lnTo>
                  <a:lnTo>
                    <a:pt x="575" y="50"/>
                  </a:lnTo>
                  <a:lnTo>
                    <a:pt x="573" y="45"/>
                  </a:lnTo>
                  <a:lnTo>
                    <a:pt x="566" y="36"/>
                  </a:lnTo>
                  <a:lnTo>
                    <a:pt x="566" y="33"/>
                  </a:lnTo>
                  <a:lnTo>
                    <a:pt x="563" y="29"/>
                  </a:lnTo>
                  <a:lnTo>
                    <a:pt x="563" y="24"/>
                  </a:lnTo>
                  <a:lnTo>
                    <a:pt x="563" y="24"/>
                  </a:lnTo>
                  <a:lnTo>
                    <a:pt x="563" y="24"/>
                  </a:lnTo>
                  <a:lnTo>
                    <a:pt x="563" y="22"/>
                  </a:lnTo>
                  <a:lnTo>
                    <a:pt x="563" y="22"/>
                  </a:lnTo>
                  <a:lnTo>
                    <a:pt x="561" y="19"/>
                  </a:lnTo>
                  <a:lnTo>
                    <a:pt x="561" y="19"/>
                  </a:lnTo>
                  <a:lnTo>
                    <a:pt x="559" y="19"/>
                  </a:lnTo>
                  <a:lnTo>
                    <a:pt x="554" y="19"/>
                  </a:lnTo>
                  <a:lnTo>
                    <a:pt x="554" y="19"/>
                  </a:lnTo>
                  <a:lnTo>
                    <a:pt x="552" y="19"/>
                  </a:lnTo>
                  <a:lnTo>
                    <a:pt x="549" y="15"/>
                  </a:lnTo>
                  <a:lnTo>
                    <a:pt x="547" y="12"/>
                  </a:lnTo>
                  <a:lnTo>
                    <a:pt x="544" y="12"/>
                  </a:lnTo>
                  <a:lnTo>
                    <a:pt x="544" y="12"/>
                  </a:lnTo>
                  <a:lnTo>
                    <a:pt x="542" y="12"/>
                  </a:lnTo>
                  <a:lnTo>
                    <a:pt x="542" y="10"/>
                  </a:lnTo>
                  <a:lnTo>
                    <a:pt x="542" y="10"/>
                  </a:lnTo>
                  <a:lnTo>
                    <a:pt x="540" y="7"/>
                  </a:lnTo>
                  <a:lnTo>
                    <a:pt x="540" y="10"/>
                  </a:lnTo>
                  <a:lnTo>
                    <a:pt x="537" y="10"/>
                  </a:lnTo>
                  <a:lnTo>
                    <a:pt x="537" y="7"/>
                  </a:lnTo>
                  <a:lnTo>
                    <a:pt x="535" y="7"/>
                  </a:lnTo>
                  <a:lnTo>
                    <a:pt x="530" y="10"/>
                  </a:lnTo>
                  <a:lnTo>
                    <a:pt x="528" y="10"/>
                  </a:lnTo>
                  <a:lnTo>
                    <a:pt x="526" y="10"/>
                  </a:lnTo>
                  <a:lnTo>
                    <a:pt x="526" y="10"/>
                  </a:lnTo>
                  <a:lnTo>
                    <a:pt x="526" y="10"/>
                  </a:lnTo>
                  <a:lnTo>
                    <a:pt x="523" y="12"/>
                  </a:lnTo>
                  <a:lnTo>
                    <a:pt x="523" y="12"/>
                  </a:lnTo>
                  <a:lnTo>
                    <a:pt x="521" y="12"/>
                  </a:lnTo>
                  <a:lnTo>
                    <a:pt x="518" y="12"/>
                  </a:lnTo>
                  <a:lnTo>
                    <a:pt x="514" y="10"/>
                  </a:lnTo>
                  <a:lnTo>
                    <a:pt x="511" y="10"/>
                  </a:lnTo>
                  <a:lnTo>
                    <a:pt x="509" y="7"/>
                  </a:lnTo>
                  <a:lnTo>
                    <a:pt x="507" y="7"/>
                  </a:lnTo>
                  <a:lnTo>
                    <a:pt x="504" y="5"/>
                  </a:lnTo>
                  <a:lnTo>
                    <a:pt x="504" y="5"/>
                  </a:lnTo>
                  <a:lnTo>
                    <a:pt x="504" y="5"/>
                  </a:lnTo>
                  <a:lnTo>
                    <a:pt x="502" y="5"/>
                  </a:lnTo>
                  <a:lnTo>
                    <a:pt x="499" y="5"/>
                  </a:lnTo>
                  <a:lnTo>
                    <a:pt x="499" y="3"/>
                  </a:lnTo>
                  <a:lnTo>
                    <a:pt x="497" y="0"/>
                  </a:lnTo>
                  <a:lnTo>
                    <a:pt x="495" y="0"/>
                  </a:lnTo>
                  <a:lnTo>
                    <a:pt x="492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485" y="0"/>
                  </a:lnTo>
                  <a:lnTo>
                    <a:pt x="485" y="5"/>
                  </a:lnTo>
                  <a:lnTo>
                    <a:pt x="485" y="5"/>
                  </a:lnTo>
                  <a:lnTo>
                    <a:pt x="483" y="5"/>
                  </a:lnTo>
                  <a:lnTo>
                    <a:pt x="481" y="5"/>
                  </a:lnTo>
                  <a:lnTo>
                    <a:pt x="478" y="5"/>
                  </a:lnTo>
                  <a:lnTo>
                    <a:pt x="476" y="5"/>
                  </a:lnTo>
                  <a:lnTo>
                    <a:pt x="473" y="5"/>
                  </a:lnTo>
                  <a:lnTo>
                    <a:pt x="473" y="7"/>
                  </a:lnTo>
                  <a:lnTo>
                    <a:pt x="473" y="10"/>
                  </a:lnTo>
                  <a:lnTo>
                    <a:pt x="469" y="7"/>
                  </a:lnTo>
                  <a:lnTo>
                    <a:pt x="466" y="7"/>
                  </a:lnTo>
                  <a:lnTo>
                    <a:pt x="466" y="10"/>
                  </a:lnTo>
                  <a:lnTo>
                    <a:pt x="466" y="12"/>
                  </a:lnTo>
                  <a:lnTo>
                    <a:pt x="466" y="12"/>
                  </a:lnTo>
                  <a:lnTo>
                    <a:pt x="466" y="15"/>
                  </a:lnTo>
                  <a:lnTo>
                    <a:pt x="466" y="15"/>
                  </a:lnTo>
                  <a:lnTo>
                    <a:pt x="466" y="17"/>
                  </a:lnTo>
                  <a:lnTo>
                    <a:pt x="464" y="17"/>
                  </a:lnTo>
                  <a:lnTo>
                    <a:pt x="464" y="19"/>
                  </a:lnTo>
                  <a:lnTo>
                    <a:pt x="464" y="22"/>
                  </a:lnTo>
                  <a:lnTo>
                    <a:pt x="464" y="22"/>
                  </a:lnTo>
                  <a:lnTo>
                    <a:pt x="462" y="22"/>
                  </a:lnTo>
                  <a:lnTo>
                    <a:pt x="462" y="22"/>
                  </a:lnTo>
                  <a:lnTo>
                    <a:pt x="459" y="22"/>
                  </a:lnTo>
                  <a:lnTo>
                    <a:pt x="459" y="22"/>
                  </a:lnTo>
                  <a:lnTo>
                    <a:pt x="457" y="22"/>
                  </a:lnTo>
                  <a:lnTo>
                    <a:pt x="457" y="22"/>
                  </a:lnTo>
                  <a:lnTo>
                    <a:pt x="455" y="22"/>
                  </a:lnTo>
                  <a:lnTo>
                    <a:pt x="452" y="22"/>
                  </a:lnTo>
                  <a:lnTo>
                    <a:pt x="450" y="24"/>
                  </a:lnTo>
                  <a:lnTo>
                    <a:pt x="447" y="24"/>
                  </a:lnTo>
                  <a:lnTo>
                    <a:pt x="445" y="24"/>
                  </a:lnTo>
                  <a:lnTo>
                    <a:pt x="443" y="24"/>
                  </a:lnTo>
                  <a:lnTo>
                    <a:pt x="443" y="26"/>
                  </a:lnTo>
                  <a:lnTo>
                    <a:pt x="443" y="26"/>
                  </a:lnTo>
                  <a:lnTo>
                    <a:pt x="443" y="29"/>
                  </a:lnTo>
                  <a:lnTo>
                    <a:pt x="440" y="29"/>
                  </a:lnTo>
                  <a:lnTo>
                    <a:pt x="440" y="31"/>
                  </a:lnTo>
                  <a:lnTo>
                    <a:pt x="433" y="31"/>
                  </a:lnTo>
                  <a:lnTo>
                    <a:pt x="436" y="36"/>
                  </a:lnTo>
                  <a:lnTo>
                    <a:pt x="433" y="38"/>
                  </a:lnTo>
                  <a:lnTo>
                    <a:pt x="428" y="41"/>
                  </a:lnTo>
                  <a:lnTo>
                    <a:pt x="426" y="41"/>
                  </a:lnTo>
                  <a:lnTo>
                    <a:pt x="424" y="43"/>
                  </a:lnTo>
                  <a:lnTo>
                    <a:pt x="421" y="45"/>
                  </a:lnTo>
                  <a:lnTo>
                    <a:pt x="421" y="45"/>
                  </a:lnTo>
                  <a:lnTo>
                    <a:pt x="419" y="45"/>
                  </a:lnTo>
                  <a:lnTo>
                    <a:pt x="414" y="48"/>
                  </a:lnTo>
                  <a:lnTo>
                    <a:pt x="412" y="48"/>
                  </a:lnTo>
                  <a:lnTo>
                    <a:pt x="412" y="48"/>
                  </a:lnTo>
                  <a:lnTo>
                    <a:pt x="405" y="52"/>
                  </a:lnTo>
                  <a:lnTo>
                    <a:pt x="400" y="55"/>
                  </a:lnTo>
                  <a:lnTo>
                    <a:pt x="400" y="57"/>
                  </a:lnTo>
                  <a:lnTo>
                    <a:pt x="398" y="57"/>
                  </a:lnTo>
                  <a:lnTo>
                    <a:pt x="393" y="57"/>
                  </a:lnTo>
                  <a:lnTo>
                    <a:pt x="391" y="57"/>
                  </a:lnTo>
                  <a:lnTo>
                    <a:pt x="391" y="59"/>
                  </a:lnTo>
                  <a:lnTo>
                    <a:pt x="391" y="59"/>
                  </a:lnTo>
                  <a:lnTo>
                    <a:pt x="391" y="62"/>
                  </a:lnTo>
                  <a:lnTo>
                    <a:pt x="388" y="62"/>
                  </a:lnTo>
                  <a:lnTo>
                    <a:pt x="386" y="62"/>
                  </a:lnTo>
                  <a:lnTo>
                    <a:pt x="386" y="62"/>
                  </a:lnTo>
                  <a:lnTo>
                    <a:pt x="383" y="64"/>
                  </a:lnTo>
                  <a:lnTo>
                    <a:pt x="381" y="62"/>
                  </a:lnTo>
                  <a:lnTo>
                    <a:pt x="379" y="64"/>
                  </a:lnTo>
                  <a:lnTo>
                    <a:pt x="376" y="64"/>
                  </a:lnTo>
                  <a:lnTo>
                    <a:pt x="376" y="67"/>
                  </a:lnTo>
                  <a:lnTo>
                    <a:pt x="374" y="69"/>
                  </a:lnTo>
                  <a:lnTo>
                    <a:pt x="374" y="71"/>
                  </a:lnTo>
                  <a:lnTo>
                    <a:pt x="374" y="71"/>
                  </a:lnTo>
                  <a:lnTo>
                    <a:pt x="372" y="71"/>
                  </a:lnTo>
                  <a:lnTo>
                    <a:pt x="372" y="74"/>
                  </a:lnTo>
                  <a:lnTo>
                    <a:pt x="369" y="74"/>
                  </a:lnTo>
                  <a:lnTo>
                    <a:pt x="367" y="76"/>
                  </a:lnTo>
                  <a:lnTo>
                    <a:pt x="365" y="78"/>
                  </a:lnTo>
                  <a:lnTo>
                    <a:pt x="360" y="78"/>
                  </a:lnTo>
                  <a:lnTo>
                    <a:pt x="357" y="78"/>
                  </a:lnTo>
                  <a:lnTo>
                    <a:pt x="355" y="78"/>
                  </a:lnTo>
                  <a:lnTo>
                    <a:pt x="353" y="81"/>
                  </a:lnTo>
                  <a:lnTo>
                    <a:pt x="350" y="83"/>
                  </a:lnTo>
                  <a:lnTo>
                    <a:pt x="350" y="83"/>
                  </a:lnTo>
                  <a:lnTo>
                    <a:pt x="350" y="86"/>
                  </a:lnTo>
                  <a:lnTo>
                    <a:pt x="350" y="86"/>
                  </a:lnTo>
                  <a:lnTo>
                    <a:pt x="348" y="86"/>
                  </a:lnTo>
                  <a:lnTo>
                    <a:pt x="348" y="86"/>
                  </a:lnTo>
                  <a:lnTo>
                    <a:pt x="346" y="86"/>
                  </a:lnTo>
                  <a:lnTo>
                    <a:pt x="343" y="88"/>
                  </a:lnTo>
                  <a:lnTo>
                    <a:pt x="341" y="88"/>
                  </a:lnTo>
                  <a:lnTo>
                    <a:pt x="341" y="90"/>
                  </a:lnTo>
                  <a:lnTo>
                    <a:pt x="341" y="90"/>
                  </a:lnTo>
                  <a:lnTo>
                    <a:pt x="339" y="93"/>
                  </a:lnTo>
                  <a:lnTo>
                    <a:pt x="336" y="93"/>
                  </a:lnTo>
                  <a:lnTo>
                    <a:pt x="336" y="95"/>
                  </a:lnTo>
                  <a:lnTo>
                    <a:pt x="334" y="95"/>
                  </a:lnTo>
                  <a:lnTo>
                    <a:pt x="334" y="97"/>
                  </a:lnTo>
                  <a:lnTo>
                    <a:pt x="329" y="97"/>
                  </a:lnTo>
                  <a:lnTo>
                    <a:pt x="329" y="97"/>
                  </a:lnTo>
                  <a:lnTo>
                    <a:pt x="329" y="100"/>
                  </a:lnTo>
                  <a:lnTo>
                    <a:pt x="329" y="100"/>
                  </a:lnTo>
                  <a:lnTo>
                    <a:pt x="327" y="102"/>
                  </a:lnTo>
                  <a:lnTo>
                    <a:pt x="327" y="102"/>
                  </a:lnTo>
                  <a:lnTo>
                    <a:pt x="320" y="107"/>
                  </a:lnTo>
                  <a:lnTo>
                    <a:pt x="317" y="109"/>
                  </a:lnTo>
                  <a:lnTo>
                    <a:pt x="317" y="109"/>
                  </a:lnTo>
                  <a:lnTo>
                    <a:pt x="317" y="112"/>
                  </a:lnTo>
                  <a:lnTo>
                    <a:pt x="317" y="114"/>
                  </a:lnTo>
                  <a:lnTo>
                    <a:pt x="317" y="114"/>
                  </a:lnTo>
                  <a:lnTo>
                    <a:pt x="315" y="114"/>
                  </a:lnTo>
                  <a:lnTo>
                    <a:pt x="315" y="114"/>
                  </a:lnTo>
                  <a:lnTo>
                    <a:pt x="315" y="116"/>
                  </a:lnTo>
                  <a:lnTo>
                    <a:pt x="312" y="116"/>
                  </a:lnTo>
                  <a:lnTo>
                    <a:pt x="310" y="119"/>
                  </a:lnTo>
                  <a:lnTo>
                    <a:pt x="310" y="121"/>
                  </a:lnTo>
                  <a:lnTo>
                    <a:pt x="308" y="121"/>
                  </a:lnTo>
                  <a:lnTo>
                    <a:pt x="305" y="121"/>
                  </a:lnTo>
                  <a:lnTo>
                    <a:pt x="301" y="119"/>
                  </a:lnTo>
                  <a:lnTo>
                    <a:pt x="298" y="119"/>
                  </a:lnTo>
                  <a:lnTo>
                    <a:pt x="298" y="121"/>
                  </a:lnTo>
                  <a:lnTo>
                    <a:pt x="298" y="123"/>
                  </a:lnTo>
                  <a:lnTo>
                    <a:pt x="296" y="123"/>
                  </a:lnTo>
                  <a:lnTo>
                    <a:pt x="296" y="126"/>
                  </a:lnTo>
                  <a:lnTo>
                    <a:pt x="294" y="126"/>
                  </a:lnTo>
                  <a:lnTo>
                    <a:pt x="294" y="126"/>
                  </a:lnTo>
                  <a:lnTo>
                    <a:pt x="289" y="128"/>
                  </a:lnTo>
                  <a:lnTo>
                    <a:pt x="289" y="128"/>
                  </a:lnTo>
                  <a:lnTo>
                    <a:pt x="289" y="128"/>
                  </a:lnTo>
                  <a:lnTo>
                    <a:pt x="286" y="133"/>
                  </a:lnTo>
                  <a:lnTo>
                    <a:pt x="284" y="135"/>
                  </a:lnTo>
                  <a:lnTo>
                    <a:pt x="284" y="138"/>
                  </a:lnTo>
                  <a:lnTo>
                    <a:pt x="284" y="140"/>
                  </a:lnTo>
                  <a:lnTo>
                    <a:pt x="284" y="142"/>
                  </a:lnTo>
                  <a:lnTo>
                    <a:pt x="284" y="142"/>
                  </a:lnTo>
                  <a:lnTo>
                    <a:pt x="282" y="142"/>
                  </a:lnTo>
                  <a:lnTo>
                    <a:pt x="282" y="145"/>
                  </a:lnTo>
                  <a:lnTo>
                    <a:pt x="279" y="145"/>
                  </a:lnTo>
                  <a:lnTo>
                    <a:pt x="282" y="147"/>
                  </a:lnTo>
                  <a:lnTo>
                    <a:pt x="282" y="147"/>
                  </a:lnTo>
                  <a:lnTo>
                    <a:pt x="282" y="149"/>
                  </a:lnTo>
                  <a:lnTo>
                    <a:pt x="286" y="166"/>
                  </a:lnTo>
                  <a:lnTo>
                    <a:pt x="289" y="173"/>
                  </a:lnTo>
                  <a:lnTo>
                    <a:pt x="289" y="178"/>
                  </a:lnTo>
                  <a:lnTo>
                    <a:pt x="289" y="178"/>
                  </a:lnTo>
                  <a:lnTo>
                    <a:pt x="289" y="180"/>
                  </a:lnTo>
                  <a:lnTo>
                    <a:pt x="291" y="180"/>
                  </a:lnTo>
                  <a:lnTo>
                    <a:pt x="291" y="180"/>
                  </a:lnTo>
                  <a:lnTo>
                    <a:pt x="294" y="180"/>
                  </a:lnTo>
                  <a:lnTo>
                    <a:pt x="294" y="180"/>
                  </a:lnTo>
                  <a:lnTo>
                    <a:pt x="296" y="183"/>
                  </a:lnTo>
                  <a:lnTo>
                    <a:pt x="298" y="187"/>
                  </a:lnTo>
                  <a:lnTo>
                    <a:pt x="298" y="187"/>
                  </a:lnTo>
                  <a:lnTo>
                    <a:pt x="301" y="190"/>
                  </a:lnTo>
                  <a:lnTo>
                    <a:pt x="301" y="190"/>
                  </a:lnTo>
                  <a:lnTo>
                    <a:pt x="303" y="190"/>
                  </a:lnTo>
                  <a:lnTo>
                    <a:pt x="305" y="190"/>
                  </a:lnTo>
                  <a:lnTo>
                    <a:pt x="305" y="190"/>
                  </a:lnTo>
                  <a:lnTo>
                    <a:pt x="308" y="190"/>
                  </a:lnTo>
                  <a:lnTo>
                    <a:pt x="312" y="194"/>
                  </a:lnTo>
                  <a:lnTo>
                    <a:pt x="312" y="194"/>
                  </a:lnTo>
                  <a:lnTo>
                    <a:pt x="315" y="194"/>
                  </a:lnTo>
                  <a:lnTo>
                    <a:pt x="315" y="194"/>
                  </a:lnTo>
                  <a:lnTo>
                    <a:pt x="320" y="194"/>
                  </a:lnTo>
                  <a:lnTo>
                    <a:pt x="320" y="192"/>
                  </a:lnTo>
                  <a:lnTo>
                    <a:pt x="320" y="192"/>
                  </a:lnTo>
                  <a:lnTo>
                    <a:pt x="324" y="194"/>
                  </a:lnTo>
                  <a:lnTo>
                    <a:pt x="327" y="194"/>
                  </a:lnTo>
                  <a:lnTo>
                    <a:pt x="331" y="197"/>
                  </a:lnTo>
                  <a:lnTo>
                    <a:pt x="331" y="197"/>
                  </a:lnTo>
                  <a:lnTo>
                    <a:pt x="331" y="197"/>
                  </a:lnTo>
                  <a:lnTo>
                    <a:pt x="334" y="197"/>
                  </a:lnTo>
                  <a:lnTo>
                    <a:pt x="341" y="197"/>
                  </a:lnTo>
                  <a:lnTo>
                    <a:pt x="343" y="194"/>
                  </a:lnTo>
                  <a:lnTo>
                    <a:pt x="348" y="192"/>
                  </a:lnTo>
                  <a:lnTo>
                    <a:pt x="350" y="192"/>
                  </a:lnTo>
                  <a:lnTo>
                    <a:pt x="350" y="192"/>
                  </a:lnTo>
                  <a:lnTo>
                    <a:pt x="353" y="192"/>
                  </a:lnTo>
                  <a:lnTo>
                    <a:pt x="355" y="192"/>
                  </a:lnTo>
                  <a:lnTo>
                    <a:pt x="357" y="194"/>
                  </a:lnTo>
                  <a:lnTo>
                    <a:pt x="360" y="194"/>
                  </a:lnTo>
                  <a:lnTo>
                    <a:pt x="360" y="194"/>
                  </a:lnTo>
                  <a:lnTo>
                    <a:pt x="362" y="192"/>
                  </a:lnTo>
                  <a:lnTo>
                    <a:pt x="362" y="192"/>
                  </a:lnTo>
                  <a:lnTo>
                    <a:pt x="365" y="190"/>
                  </a:lnTo>
                  <a:lnTo>
                    <a:pt x="365" y="190"/>
                  </a:lnTo>
                  <a:lnTo>
                    <a:pt x="367" y="185"/>
                  </a:lnTo>
                  <a:lnTo>
                    <a:pt x="367" y="185"/>
                  </a:lnTo>
                  <a:lnTo>
                    <a:pt x="367" y="183"/>
                  </a:lnTo>
                  <a:lnTo>
                    <a:pt x="369" y="183"/>
                  </a:lnTo>
                  <a:lnTo>
                    <a:pt x="372" y="180"/>
                  </a:lnTo>
                  <a:lnTo>
                    <a:pt x="374" y="180"/>
                  </a:lnTo>
                  <a:lnTo>
                    <a:pt x="376" y="180"/>
                  </a:lnTo>
                  <a:lnTo>
                    <a:pt x="379" y="180"/>
                  </a:lnTo>
                  <a:lnTo>
                    <a:pt x="379" y="180"/>
                  </a:lnTo>
                  <a:lnTo>
                    <a:pt x="379" y="180"/>
                  </a:lnTo>
                  <a:lnTo>
                    <a:pt x="381" y="183"/>
                  </a:lnTo>
                  <a:lnTo>
                    <a:pt x="381" y="183"/>
                  </a:lnTo>
                  <a:lnTo>
                    <a:pt x="381" y="183"/>
                  </a:lnTo>
                  <a:lnTo>
                    <a:pt x="381" y="185"/>
                  </a:lnTo>
                  <a:lnTo>
                    <a:pt x="381" y="185"/>
                  </a:lnTo>
                  <a:lnTo>
                    <a:pt x="381" y="185"/>
                  </a:lnTo>
                  <a:lnTo>
                    <a:pt x="381" y="187"/>
                  </a:lnTo>
                  <a:lnTo>
                    <a:pt x="381" y="187"/>
                  </a:lnTo>
                  <a:lnTo>
                    <a:pt x="379" y="190"/>
                  </a:lnTo>
                  <a:lnTo>
                    <a:pt x="379" y="190"/>
                  </a:lnTo>
                  <a:lnTo>
                    <a:pt x="379" y="192"/>
                  </a:lnTo>
                  <a:lnTo>
                    <a:pt x="381" y="192"/>
                  </a:lnTo>
                  <a:lnTo>
                    <a:pt x="381" y="194"/>
                  </a:lnTo>
                  <a:lnTo>
                    <a:pt x="381" y="194"/>
                  </a:lnTo>
                  <a:lnTo>
                    <a:pt x="381" y="197"/>
                  </a:lnTo>
                  <a:lnTo>
                    <a:pt x="381" y="197"/>
                  </a:lnTo>
                  <a:lnTo>
                    <a:pt x="381" y="199"/>
                  </a:lnTo>
                  <a:lnTo>
                    <a:pt x="381" y="199"/>
                  </a:lnTo>
                  <a:lnTo>
                    <a:pt x="381" y="199"/>
                  </a:lnTo>
                  <a:lnTo>
                    <a:pt x="381" y="201"/>
                  </a:lnTo>
                  <a:lnTo>
                    <a:pt x="381" y="201"/>
                  </a:lnTo>
                  <a:lnTo>
                    <a:pt x="381" y="204"/>
                  </a:lnTo>
                  <a:lnTo>
                    <a:pt x="383" y="204"/>
                  </a:lnTo>
                  <a:lnTo>
                    <a:pt x="386" y="209"/>
                  </a:lnTo>
                  <a:lnTo>
                    <a:pt x="386" y="209"/>
                  </a:lnTo>
                  <a:lnTo>
                    <a:pt x="386" y="211"/>
                  </a:lnTo>
                  <a:lnTo>
                    <a:pt x="386" y="211"/>
                  </a:lnTo>
                  <a:lnTo>
                    <a:pt x="386" y="211"/>
                  </a:lnTo>
                  <a:lnTo>
                    <a:pt x="386" y="213"/>
                  </a:lnTo>
                  <a:lnTo>
                    <a:pt x="383" y="213"/>
                  </a:lnTo>
                  <a:lnTo>
                    <a:pt x="386" y="216"/>
                  </a:lnTo>
                  <a:lnTo>
                    <a:pt x="386" y="218"/>
                  </a:lnTo>
                  <a:lnTo>
                    <a:pt x="383" y="218"/>
                  </a:lnTo>
                  <a:lnTo>
                    <a:pt x="383" y="218"/>
                  </a:lnTo>
                  <a:lnTo>
                    <a:pt x="381" y="220"/>
                  </a:lnTo>
                  <a:lnTo>
                    <a:pt x="381" y="220"/>
                  </a:lnTo>
                  <a:lnTo>
                    <a:pt x="381" y="220"/>
                  </a:lnTo>
                  <a:lnTo>
                    <a:pt x="381" y="220"/>
                  </a:lnTo>
                  <a:lnTo>
                    <a:pt x="379" y="223"/>
                  </a:lnTo>
                  <a:lnTo>
                    <a:pt x="379" y="223"/>
                  </a:lnTo>
                  <a:lnTo>
                    <a:pt x="376" y="223"/>
                  </a:lnTo>
                  <a:lnTo>
                    <a:pt x="374" y="223"/>
                  </a:lnTo>
                  <a:lnTo>
                    <a:pt x="372" y="220"/>
                  </a:lnTo>
                  <a:lnTo>
                    <a:pt x="372" y="220"/>
                  </a:lnTo>
                  <a:lnTo>
                    <a:pt x="369" y="220"/>
                  </a:lnTo>
                  <a:lnTo>
                    <a:pt x="367" y="220"/>
                  </a:lnTo>
                  <a:lnTo>
                    <a:pt x="365" y="220"/>
                  </a:lnTo>
                  <a:lnTo>
                    <a:pt x="362" y="220"/>
                  </a:lnTo>
                  <a:lnTo>
                    <a:pt x="362" y="220"/>
                  </a:lnTo>
                  <a:lnTo>
                    <a:pt x="350" y="225"/>
                  </a:lnTo>
                  <a:lnTo>
                    <a:pt x="346" y="225"/>
                  </a:lnTo>
                  <a:lnTo>
                    <a:pt x="343" y="225"/>
                  </a:lnTo>
                  <a:lnTo>
                    <a:pt x="341" y="225"/>
                  </a:lnTo>
                  <a:lnTo>
                    <a:pt x="341" y="225"/>
                  </a:lnTo>
                  <a:lnTo>
                    <a:pt x="331" y="230"/>
                  </a:lnTo>
                  <a:lnTo>
                    <a:pt x="327" y="230"/>
                  </a:lnTo>
                  <a:lnTo>
                    <a:pt x="324" y="232"/>
                  </a:lnTo>
                  <a:lnTo>
                    <a:pt x="324" y="232"/>
                  </a:lnTo>
                  <a:lnTo>
                    <a:pt x="324" y="235"/>
                  </a:lnTo>
                  <a:lnTo>
                    <a:pt x="322" y="235"/>
                  </a:lnTo>
                  <a:lnTo>
                    <a:pt x="322" y="237"/>
                  </a:lnTo>
                  <a:lnTo>
                    <a:pt x="322" y="237"/>
                  </a:lnTo>
                  <a:lnTo>
                    <a:pt x="322" y="237"/>
                  </a:lnTo>
                  <a:lnTo>
                    <a:pt x="322" y="237"/>
                  </a:lnTo>
                  <a:lnTo>
                    <a:pt x="324" y="242"/>
                  </a:lnTo>
                  <a:lnTo>
                    <a:pt x="327" y="244"/>
                  </a:lnTo>
                  <a:lnTo>
                    <a:pt x="327" y="246"/>
                  </a:lnTo>
                  <a:lnTo>
                    <a:pt x="327" y="249"/>
                  </a:lnTo>
                  <a:lnTo>
                    <a:pt x="327" y="251"/>
                  </a:lnTo>
                  <a:lnTo>
                    <a:pt x="327" y="251"/>
                  </a:lnTo>
                  <a:lnTo>
                    <a:pt x="324" y="254"/>
                  </a:lnTo>
                  <a:lnTo>
                    <a:pt x="324" y="254"/>
                  </a:lnTo>
                  <a:lnTo>
                    <a:pt x="322" y="254"/>
                  </a:lnTo>
                  <a:lnTo>
                    <a:pt x="320" y="254"/>
                  </a:lnTo>
                  <a:lnTo>
                    <a:pt x="317" y="256"/>
                  </a:lnTo>
                  <a:lnTo>
                    <a:pt x="317" y="256"/>
                  </a:lnTo>
                  <a:lnTo>
                    <a:pt x="317" y="256"/>
                  </a:lnTo>
                  <a:lnTo>
                    <a:pt x="315" y="256"/>
                  </a:lnTo>
                  <a:lnTo>
                    <a:pt x="315" y="258"/>
                  </a:lnTo>
                  <a:lnTo>
                    <a:pt x="315" y="258"/>
                  </a:lnTo>
                  <a:lnTo>
                    <a:pt x="317" y="261"/>
                  </a:lnTo>
                  <a:lnTo>
                    <a:pt x="322" y="268"/>
                  </a:lnTo>
                  <a:lnTo>
                    <a:pt x="327" y="270"/>
                  </a:lnTo>
                  <a:lnTo>
                    <a:pt x="331" y="270"/>
                  </a:lnTo>
                  <a:lnTo>
                    <a:pt x="331" y="270"/>
                  </a:lnTo>
                  <a:lnTo>
                    <a:pt x="334" y="270"/>
                  </a:lnTo>
                  <a:lnTo>
                    <a:pt x="334" y="270"/>
                  </a:lnTo>
                  <a:lnTo>
                    <a:pt x="336" y="270"/>
                  </a:lnTo>
                  <a:lnTo>
                    <a:pt x="336" y="270"/>
                  </a:lnTo>
                  <a:lnTo>
                    <a:pt x="341" y="275"/>
                  </a:lnTo>
                  <a:lnTo>
                    <a:pt x="343" y="277"/>
                  </a:lnTo>
                  <a:lnTo>
                    <a:pt x="346" y="277"/>
                  </a:lnTo>
                  <a:lnTo>
                    <a:pt x="346" y="282"/>
                  </a:lnTo>
                  <a:lnTo>
                    <a:pt x="348" y="287"/>
                  </a:lnTo>
                  <a:lnTo>
                    <a:pt x="348" y="289"/>
                  </a:lnTo>
                  <a:lnTo>
                    <a:pt x="348" y="291"/>
                  </a:lnTo>
                  <a:lnTo>
                    <a:pt x="346" y="294"/>
                  </a:lnTo>
                  <a:lnTo>
                    <a:pt x="346" y="294"/>
                  </a:lnTo>
                  <a:lnTo>
                    <a:pt x="343" y="294"/>
                  </a:lnTo>
                  <a:lnTo>
                    <a:pt x="334" y="301"/>
                  </a:lnTo>
                  <a:lnTo>
                    <a:pt x="334" y="301"/>
                  </a:lnTo>
                  <a:lnTo>
                    <a:pt x="331" y="301"/>
                  </a:lnTo>
                  <a:lnTo>
                    <a:pt x="329" y="301"/>
                  </a:lnTo>
                  <a:lnTo>
                    <a:pt x="329" y="301"/>
                  </a:lnTo>
                  <a:lnTo>
                    <a:pt x="329" y="301"/>
                  </a:lnTo>
                  <a:lnTo>
                    <a:pt x="329" y="301"/>
                  </a:lnTo>
                  <a:lnTo>
                    <a:pt x="329" y="299"/>
                  </a:lnTo>
                  <a:lnTo>
                    <a:pt x="329" y="296"/>
                  </a:lnTo>
                  <a:lnTo>
                    <a:pt x="329" y="296"/>
                  </a:lnTo>
                  <a:lnTo>
                    <a:pt x="329" y="296"/>
                  </a:lnTo>
                  <a:lnTo>
                    <a:pt x="327" y="294"/>
                  </a:lnTo>
                  <a:lnTo>
                    <a:pt x="327" y="294"/>
                  </a:lnTo>
                  <a:lnTo>
                    <a:pt x="327" y="291"/>
                  </a:lnTo>
                  <a:lnTo>
                    <a:pt x="327" y="291"/>
                  </a:lnTo>
                  <a:lnTo>
                    <a:pt x="324" y="291"/>
                  </a:lnTo>
                  <a:lnTo>
                    <a:pt x="324" y="291"/>
                  </a:lnTo>
                  <a:lnTo>
                    <a:pt x="322" y="291"/>
                  </a:lnTo>
                  <a:lnTo>
                    <a:pt x="322" y="291"/>
                  </a:lnTo>
                  <a:lnTo>
                    <a:pt x="322" y="291"/>
                  </a:lnTo>
                  <a:lnTo>
                    <a:pt x="320" y="289"/>
                  </a:lnTo>
                  <a:lnTo>
                    <a:pt x="320" y="289"/>
                  </a:lnTo>
                  <a:lnTo>
                    <a:pt x="320" y="291"/>
                  </a:lnTo>
                  <a:lnTo>
                    <a:pt x="317" y="291"/>
                  </a:lnTo>
                  <a:lnTo>
                    <a:pt x="317" y="294"/>
                  </a:lnTo>
                  <a:lnTo>
                    <a:pt x="320" y="296"/>
                  </a:lnTo>
                  <a:lnTo>
                    <a:pt x="320" y="299"/>
                  </a:lnTo>
                  <a:lnTo>
                    <a:pt x="320" y="299"/>
                  </a:lnTo>
                  <a:lnTo>
                    <a:pt x="320" y="299"/>
                  </a:lnTo>
                  <a:lnTo>
                    <a:pt x="317" y="303"/>
                  </a:lnTo>
                  <a:lnTo>
                    <a:pt x="317" y="303"/>
                  </a:lnTo>
                  <a:lnTo>
                    <a:pt x="317" y="306"/>
                  </a:lnTo>
                  <a:lnTo>
                    <a:pt x="317" y="306"/>
                  </a:lnTo>
                  <a:lnTo>
                    <a:pt x="320" y="308"/>
                  </a:lnTo>
                  <a:lnTo>
                    <a:pt x="320" y="317"/>
                  </a:lnTo>
                  <a:lnTo>
                    <a:pt x="320" y="320"/>
                  </a:lnTo>
                  <a:lnTo>
                    <a:pt x="322" y="322"/>
                  </a:lnTo>
                  <a:lnTo>
                    <a:pt x="327" y="329"/>
                  </a:lnTo>
                  <a:lnTo>
                    <a:pt x="327" y="332"/>
                  </a:lnTo>
                  <a:lnTo>
                    <a:pt x="329" y="334"/>
                  </a:lnTo>
                  <a:lnTo>
                    <a:pt x="327" y="334"/>
                  </a:lnTo>
                  <a:lnTo>
                    <a:pt x="327" y="336"/>
                  </a:lnTo>
                  <a:lnTo>
                    <a:pt x="327" y="336"/>
                  </a:lnTo>
                  <a:lnTo>
                    <a:pt x="327" y="339"/>
                  </a:lnTo>
                  <a:lnTo>
                    <a:pt x="324" y="339"/>
                  </a:lnTo>
                  <a:lnTo>
                    <a:pt x="324" y="341"/>
                  </a:lnTo>
                  <a:lnTo>
                    <a:pt x="324" y="341"/>
                  </a:lnTo>
                  <a:lnTo>
                    <a:pt x="322" y="341"/>
                  </a:lnTo>
                  <a:lnTo>
                    <a:pt x="320" y="341"/>
                  </a:lnTo>
                  <a:lnTo>
                    <a:pt x="320" y="341"/>
                  </a:lnTo>
                  <a:lnTo>
                    <a:pt x="320" y="341"/>
                  </a:lnTo>
                  <a:lnTo>
                    <a:pt x="317" y="344"/>
                  </a:lnTo>
                  <a:lnTo>
                    <a:pt x="312" y="344"/>
                  </a:lnTo>
                  <a:lnTo>
                    <a:pt x="310" y="341"/>
                  </a:lnTo>
                  <a:lnTo>
                    <a:pt x="308" y="339"/>
                  </a:lnTo>
                  <a:lnTo>
                    <a:pt x="303" y="334"/>
                  </a:lnTo>
                  <a:lnTo>
                    <a:pt x="301" y="334"/>
                  </a:lnTo>
                  <a:lnTo>
                    <a:pt x="301" y="332"/>
                  </a:lnTo>
                  <a:lnTo>
                    <a:pt x="301" y="332"/>
                  </a:lnTo>
                  <a:lnTo>
                    <a:pt x="301" y="329"/>
                  </a:lnTo>
                  <a:lnTo>
                    <a:pt x="303" y="329"/>
                  </a:lnTo>
                  <a:lnTo>
                    <a:pt x="303" y="327"/>
                  </a:lnTo>
                  <a:lnTo>
                    <a:pt x="303" y="325"/>
                  </a:lnTo>
                  <a:lnTo>
                    <a:pt x="303" y="325"/>
                  </a:lnTo>
                  <a:lnTo>
                    <a:pt x="301" y="325"/>
                  </a:lnTo>
                  <a:lnTo>
                    <a:pt x="301" y="325"/>
                  </a:lnTo>
                  <a:lnTo>
                    <a:pt x="296" y="325"/>
                  </a:lnTo>
                  <a:lnTo>
                    <a:pt x="294" y="327"/>
                  </a:lnTo>
                  <a:lnTo>
                    <a:pt x="291" y="327"/>
                  </a:lnTo>
                  <a:lnTo>
                    <a:pt x="291" y="329"/>
                  </a:lnTo>
                  <a:lnTo>
                    <a:pt x="291" y="329"/>
                  </a:lnTo>
                  <a:lnTo>
                    <a:pt x="289" y="334"/>
                  </a:lnTo>
                  <a:lnTo>
                    <a:pt x="289" y="334"/>
                  </a:lnTo>
                  <a:lnTo>
                    <a:pt x="289" y="336"/>
                  </a:lnTo>
                  <a:lnTo>
                    <a:pt x="286" y="336"/>
                  </a:lnTo>
                  <a:lnTo>
                    <a:pt x="284" y="336"/>
                  </a:lnTo>
                  <a:lnTo>
                    <a:pt x="284" y="336"/>
                  </a:lnTo>
                  <a:lnTo>
                    <a:pt x="282" y="336"/>
                  </a:lnTo>
                  <a:lnTo>
                    <a:pt x="282" y="334"/>
                  </a:lnTo>
                  <a:lnTo>
                    <a:pt x="282" y="332"/>
                  </a:lnTo>
                  <a:lnTo>
                    <a:pt x="279" y="332"/>
                  </a:lnTo>
                  <a:lnTo>
                    <a:pt x="279" y="329"/>
                  </a:lnTo>
                  <a:lnTo>
                    <a:pt x="277" y="329"/>
                  </a:lnTo>
                  <a:lnTo>
                    <a:pt x="272" y="329"/>
                  </a:lnTo>
                  <a:lnTo>
                    <a:pt x="270" y="329"/>
                  </a:lnTo>
                  <a:lnTo>
                    <a:pt x="267" y="329"/>
                  </a:lnTo>
                  <a:lnTo>
                    <a:pt x="260" y="327"/>
                  </a:lnTo>
                  <a:lnTo>
                    <a:pt x="258" y="327"/>
                  </a:lnTo>
                  <a:lnTo>
                    <a:pt x="256" y="327"/>
                  </a:lnTo>
                  <a:lnTo>
                    <a:pt x="251" y="327"/>
                  </a:lnTo>
                  <a:lnTo>
                    <a:pt x="251" y="327"/>
                  </a:lnTo>
                  <a:lnTo>
                    <a:pt x="249" y="327"/>
                  </a:lnTo>
                  <a:lnTo>
                    <a:pt x="249" y="325"/>
                  </a:lnTo>
                  <a:lnTo>
                    <a:pt x="246" y="325"/>
                  </a:lnTo>
                  <a:lnTo>
                    <a:pt x="246" y="322"/>
                  </a:lnTo>
                  <a:lnTo>
                    <a:pt x="246" y="322"/>
                  </a:lnTo>
                  <a:lnTo>
                    <a:pt x="249" y="320"/>
                  </a:lnTo>
                  <a:lnTo>
                    <a:pt x="249" y="320"/>
                  </a:lnTo>
                  <a:lnTo>
                    <a:pt x="246" y="317"/>
                  </a:lnTo>
                  <a:lnTo>
                    <a:pt x="246" y="317"/>
                  </a:lnTo>
                  <a:lnTo>
                    <a:pt x="246" y="317"/>
                  </a:lnTo>
                  <a:lnTo>
                    <a:pt x="244" y="320"/>
                  </a:lnTo>
                  <a:lnTo>
                    <a:pt x="241" y="320"/>
                  </a:lnTo>
                  <a:lnTo>
                    <a:pt x="241" y="322"/>
                  </a:lnTo>
                  <a:lnTo>
                    <a:pt x="239" y="322"/>
                  </a:lnTo>
                  <a:lnTo>
                    <a:pt x="239" y="325"/>
                  </a:lnTo>
                  <a:lnTo>
                    <a:pt x="239" y="327"/>
                  </a:lnTo>
                  <a:lnTo>
                    <a:pt x="239" y="329"/>
                  </a:lnTo>
                  <a:lnTo>
                    <a:pt x="239" y="332"/>
                  </a:lnTo>
                  <a:lnTo>
                    <a:pt x="239" y="334"/>
                  </a:lnTo>
                  <a:lnTo>
                    <a:pt x="239" y="339"/>
                  </a:lnTo>
                  <a:lnTo>
                    <a:pt x="239" y="339"/>
                  </a:lnTo>
                  <a:lnTo>
                    <a:pt x="239" y="344"/>
                  </a:lnTo>
                  <a:lnTo>
                    <a:pt x="239" y="344"/>
                  </a:lnTo>
                  <a:lnTo>
                    <a:pt x="239" y="346"/>
                  </a:lnTo>
                  <a:lnTo>
                    <a:pt x="234" y="351"/>
                  </a:lnTo>
                  <a:lnTo>
                    <a:pt x="225" y="355"/>
                  </a:lnTo>
                  <a:lnTo>
                    <a:pt x="225" y="358"/>
                  </a:lnTo>
                  <a:lnTo>
                    <a:pt x="223" y="360"/>
                  </a:lnTo>
                  <a:lnTo>
                    <a:pt x="225" y="360"/>
                  </a:lnTo>
                  <a:lnTo>
                    <a:pt x="225" y="362"/>
                  </a:lnTo>
                  <a:lnTo>
                    <a:pt x="225" y="362"/>
                  </a:lnTo>
                  <a:lnTo>
                    <a:pt x="225" y="362"/>
                  </a:lnTo>
                  <a:lnTo>
                    <a:pt x="225" y="362"/>
                  </a:lnTo>
                  <a:lnTo>
                    <a:pt x="225" y="365"/>
                  </a:lnTo>
                  <a:lnTo>
                    <a:pt x="225" y="365"/>
                  </a:lnTo>
                  <a:lnTo>
                    <a:pt x="225" y="367"/>
                  </a:lnTo>
                  <a:lnTo>
                    <a:pt x="223" y="367"/>
                  </a:lnTo>
                  <a:lnTo>
                    <a:pt x="213" y="372"/>
                  </a:lnTo>
                  <a:lnTo>
                    <a:pt x="208" y="374"/>
                  </a:lnTo>
                  <a:lnTo>
                    <a:pt x="204" y="377"/>
                  </a:lnTo>
                  <a:lnTo>
                    <a:pt x="201" y="377"/>
                  </a:lnTo>
                  <a:lnTo>
                    <a:pt x="199" y="377"/>
                  </a:lnTo>
                  <a:lnTo>
                    <a:pt x="199" y="377"/>
                  </a:lnTo>
                  <a:lnTo>
                    <a:pt x="199" y="374"/>
                  </a:lnTo>
                  <a:lnTo>
                    <a:pt x="196" y="374"/>
                  </a:lnTo>
                  <a:lnTo>
                    <a:pt x="196" y="374"/>
                  </a:lnTo>
                  <a:lnTo>
                    <a:pt x="194" y="374"/>
                  </a:lnTo>
                  <a:lnTo>
                    <a:pt x="194" y="374"/>
                  </a:lnTo>
                  <a:lnTo>
                    <a:pt x="194" y="374"/>
                  </a:lnTo>
                  <a:lnTo>
                    <a:pt x="194" y="374"/>
                  </a:lnTo>
                  <a:lnTo>
                    <a:pt x="194" y="379"/>
                  </a:lnTo>
                  <a:lnTo>
                    <a:pt x="194" y="379"/>
                  </a:lnTo>
                  <a:lnTo>
                    <a:pt x="194" y="381"/>
                  </a:lnTo>
                  <a:lnTo>
                    <a:pt x="192" y="384"/>
                  </a:lnTo>
                  <a:lnTo>
                    <a:pt x="192" y="386"/>
                  </a:lnTo>
                  <a:lnTo>
                    <a:pt x="192" y="386"/>
                  </a:lnTo>
                  <a:lnTo>
                    <a:pt x="192" y="388"/>
                  </a:lnTo>
                  <a:lnTo>
                    <a:pt x="192" y="388"/>
                  </a:lnTo>
                  <a:lnTo>
                    <a:pt x="189" y="388"/>
                  </a:lnTo>
                  <a:lnTo>
                    <a:pt x="189" y="388"/>
                  </a:lnTo>
                  <a:lnTo>
                    <a:pt x="187" y="386"/>
                  </a:lnTo>
                  <a:lnTo>
                    <a:pt x="185" y="386"/>
                  </a:lnTo>
                  <a:lnTo>
                    <a:pt x="185" y="386"/>
                  </a:lnTo>
                  <a:lnTo>
                    <a:pt x="180" y="386"/>
                  </a:lnTo>
                  <a:lnTo>
                    <a:pt x="178" y="384"/>
                  </a:lnTo>
                  <a:lnTo>
                    <a:pt x="178" y="381"/>
                  </a:lnTo>
                  <a:lnTo>
                    <a:pt x="178" y="379"/>
                  </a:lnTo>
                  <a:lnTo>
                    <a:pt x="178" y="379"/>
                  </a:lnTo>
                  <a:lnTo>
                    <a:pt x="170" y="374"/>
                  </a:lnTo>
                  <a:lnTo>
                    <a:pt x="168" y="374"/>
                  </a:lnTo>
                  <a:lnTo>
                    <a:pt x="168" y="372"/>
                  </a:lnTo>
                  <a:lnTo>
                    <a:pt x="168" y="370"/>
                  </a:lnTo>
                  <a:lnTo>
                    <a:pt x="166" y="365"/>
                  </a:lnTo>
                  <a:lnTo>
                    <a:pt x="166" y="365"/>
                  </a:lnTo>
                  <a:lnTo>
                    <a:pt x="168" y="360"/>
                  </a:lnTo>
                  <a:lnTo>
                    <a:pt x="170" y="358"/>
                  </a:lnTo>
                  <a:lnTo>
                    <a:pt x="170" y="358"/>
                  </a:lnTo>
                  <a:lnTo>
                    <a:pt x="170" y="358"/>
                  </a:lnTo>
                  <a:lnTo>
                    <a:pt x="173" y="358"/>
                  </a:lnTo>
                  <a:lnTo>
                    <a:pt x="173" y="358"/>
                  </a:lnTo>
                  <a:lnTo>
                    <a:pt x="175" y="360"/>
                  </a:lnTo>
                  <a:lnTo>
                    <a:pt x="178" y="360"/>
                  </a:lnTo>
                  <a:lnTo>
                    <a:pt x="178" y="360"/>
                  </a:lnTo>
                  <a:lnTo>
                    <a:pt x="180" y="362"/>
                  </a:lnTo>
                  <a:lnTo>
                    <a:pt x="180" y="362"/>
                  </a:lnTo>
                  <a:lnTo>
                    <a:pt x="182" y="362"/>
                  </a:lnTo>
                  <a:lnTo>
                    <a:pt x="185" y="362"/>
                  </a:lnTo>
                  <a:lnTo>
                    <a:pt x="185" y="362"/>
                  </a:lnTo>
                  <a:lnTo>
                    <a:pt x="187" y="360"/>
                  </a:lnTo>
                  <a:lnTo>
                    <a:pt x="189" y="360"/>
                  </a:lnTo>
                  <a:lnTo>
                    <a:pt x="189" y="360"/>
                  </a:lnTo>
                  <a:lnTo>
                    <a:pt x="192" y="362"/>
                  </a:lnTo>
                  <a:lnTo>
                    <a:pt x="194" y="362"/>
                  </a:lnTo>
                  <a:lnTo>
                    <a:pt x="194" y="362"/>
                  </a:lnTo>
                  <a:lnTo>
                    <a:pt x="194" y="362"/>
                  </a:lnTo>
                  <a:lnTo>
                    <a:pt x="196" y="362"/>
                  </a:lnTo>
                  <a:lnTo>
                    <a:pt x="196" y="360"/>
                  </a:lnTo>
                  <a:lnTo>
                    <a:pt x="196" y="358"/>
                  </a:lnTo>
                  <a:lnTo>
                    <a:pt x="199" y="355"/>
                  </a:lnTo>
                  <a:lnTo>
                    <a:pt x="201" y="353"/>
                  </a:lnTo>
                  <a:lnTo>
                    <a:pt x="204" y="351"/>
                  </a:lnTo>
                  <a:lnTo>
                    <a:pt x="204" y="348"/>
                  </a:lnTo>
                  <a:lnTo>
                    <a:pt x="204" y="348"/>
                  </a:lnTo>
                  <a:lnTo>
                    <a:pt x="199" y="346"/>
                  </a:lnTo>
                  <a:lnTo>
                    <a:pt x="196" y="344"/>
                  </a:lnTo>
                  <a:lnTo>
                    <a:pt x="196" y="341"/>
                  </a:lnTo>
                  <a:lnTo>
                    <a:pt x="196" y="339"/>
                  </a:lnTo>
                  <a:lnTo>
                    <a:pt x="199" y="336"/>
                  </a:lnTo>
                  <a:lnTo>
                    <a:pt x="201" y="332"/>
                  </a:lnTo>
                  <a:lnTo>
                    <a:pt x="204" y="329"/>
                  </a:lnTo>
                  <a:lnTo>
                    <a:pt x="204" y="327"/>
                  </a:lnTo>
                  <a:lnTo>
                    <a:pt x="204" y="325"/>
                  </a:lnTo>
                  <a:lnTo>
                    <a:pt x="201" y="322"/>
                  </a:lnTo>
                  <a:lnTo>
                    <a:pt x="201" y="322"/>
                  </a:lnTo>
                  <a:lnTo>
                    <a:pt x="201" y="322"/>
                  </a:lnTo>
                  <a:lnTo>
                    <a:pt x="199" y="322"/>
                  </a:lnTo>
                  <a:lnTo>
                    <a:pt x="199" y="320"/>
                  </a:lnTo>
                  <a:lnTo>
                    <a:pt x="196" y="320"/>
                  </a:lnTo>
                  <a:lnTo>
                    <a:pt x="196" y="317"/>
                  </a:lnTo>
                  <a:lnTo>
                    <a:pt x="196" y="313"/>
                  </a:lnTo>
                  <a:lnTo>
                    <a:pt x="196" y="310"/>
                  </a:lnTo>
                  <a:lnTo>
                    <a:pt x="194" y="310"/>
                  </a:lnTo>
                  <a:lnTo>
                    <a:pt x="194" y="308"/>
                  </a:lnTo>
                  <a:lnTo>
                    <a:pt x="196" y="303"/>
                  </a:lnTo>
                  <a:lnTo>
                    <a:pt x="196" y="301"/>
                  </a:lnTo>
                  <a:lnTo>
                    <a:pt x="199" y="301"/>
                  </a:lnTo>
                  <a:lnTo>
                    <a:pt x="199" y="301"/>
                  </a:lnTo>
                  <a:lnTo>
                    <a:pt x="201" y="301"/>
                  </a:lnTo>
                  <a:lnTo>
                    <a:pt x="206" y="303"/>
                  </a:lnTo>
                  <a:lnTo>
                    <a:pt x="206" y="303"/>
                  </a:lnTo>
                  <a:lnTo>
                    <a:pt x="208" y="303"/>
                  </a:lnTo>
                  <a:lnTo>
                    <a:pt x="211" y="303"/>
                  </a:lnTo>
                  <a:lnTo>
                    <a:pt x="211" y="301"/>
                  </a:lnTo>
                  <a:lnTo>
                    <a:pt x="211" y="301"/>
                  </a:lnTo>
                  <a:lnTo>
                    <a:pt x="211" y="299"/>
                  </a:lnTo>
                  <a:lnTo>
                    <a:pt x="211" y="299"/>
                  </a:lnTo>
                  <a:lnTo>
                    <a:pt x="211" y="287"/>
                  </a:lnTo>
                  <a:lnTo>
                    <a:pt x="208" y="282"/>
                  </a:lnTo>
                  <a:lnTo>
                    <a:pt x="206" y="280"/>
                  </a:lnTo>
                  <a:lnTo>
                    <a:pt x="204" y="280"/>
                  </a:lnTo>
                  <a:lnTo>
                    <a:pt x="204" y="277"/>
                  </a:lnTo>
                  <a:lnTo>
                    <a:pt x="204" y="277"/>
                  </a:lnTo>
                  <a:lnTo>
                    <a:pt x="204" y="275"/>
                  </a:lnTo>
                  <a:lnTo>
                    <a:pt x="204" y="272"/>
                  </a:lnTo>
                  <a:lnTo>
                    <a:pt x="201" y="268"/>
                  </a:lnTo>
                  <a:lnTo>
                    <a:pt x="199" y="265"/>
                  </a:lnTo>
                  <a:lnTo>
                    <a:pt x="199" y="265"/>
                  </a:lnTo>
                  <a:lnTo>
                    <a:pt x="196" y="265"/>
                  </a:lnTo>
                  <a:lnTo>
                    <a:pt x="194" y="265"/>
                  </a:lnTo>
                  <a:lnTo>
                    <a:pt x="194" y="265"/>
                  </a:lnTo>
                  <a:lnTo>
                    <a:pt x="185" y="270"/>
                  </a:lnTo>
                  <a:lnTo>
                    <a:pt x="180" y="270"/>
                  </a:lnTo>
                  <a:lnTo>
                    <a:pt x="173" y="270"/>
                  </a:lnTo>
                  <a:lnTo>
                    <a:pt x="163" y="275"/>
                  </a:lnTo>
                  <a:lnTo>
                    <a:pt x="159" y="275"/>
                  </a:lnTo>
                  <a:lnTo>
                    <a:pt x="156" y="275"/>
                  </a:lnTo>
                  <a:lnTo>
                    <a:pt x="149" y="272"/>
                  </a:lnTo>
                  <a:lnTo>
                    <a:pt x="147" y="272"/>
                  </a:lnTo>
                  <a:lnTo>
                    <a:pt x="142" y="272"/>
                  </a:lnTo>
                  <a:lnTo>
                    <a:pt x="140" y="272"/>
                  </a:lnTo>
                  <a:lnTo>
                    <a:pt x="137" y="272"/>
                  </a:lnTo>
                  <a:lnTo>
                    <a:pt x="135" y="272"/>
                  </a:lnTo>
                  <a:lnTo>
                    <a:pt x="133" y="270"/>
                  </a:lnTo>
                  <a:lnTo>
                    <a:pt x="133" y="270"/>
                  </a:lnTo>
                  <a:lnTo>
                    <a:pt x="130" y="268"/>
                  </a:lnTo>
                  <a:lnTo>
                    <a:pt x="130" y="268"/>
                  </a:lnTo>
                  <a:lnTo>
                    <a:pt x="130" y="265"/>
                  </a:lnTo>
                  <a:lnTo>
                    <a:pt x="133" y="263"/>
                  </a:lnTo>
                  <a:lnTo>
                    <a:pt x="135" y="261"/>
                  </a:lnTo>
                  <a:lnTo>
                    <a:pt x="135" y="261"/>
                  </a:lnTo>
                  <a:lnTo>
                    <a:pt x="135" y="258"/>
                  </a:lnTo>
                  <a:lnTo>
                    <a:pt x="135" y="258"/>
                  </a:lnTo>
                  <a:lnTo>
                    <a:pt x="135" y="256"/>
                  </a:lnTo>
                  <a:lnTo>
                    <a:pt x="133" y="254"/>
                  </a:lnTo>
                  <a:lnTo>
                    <a:pt x="133" y="251"/>
                  </a:lnTo>
                  <a:lnTo>
                    <a:pt x="133" y="251"/>
                  </a:lnTo>
                  <a:lnTo>
                    <a:pt x="133" y="251"/>
                  </a:lnTo>
                  <a:lnTo>
                    <a:pt x="133" y="249"/>
                  </a:lnTo>
                  <a:lnTo>
                    <a:pt x="135" y="251"/>
                  </a:lnTo>
                  <a:lnTo>
                    <a:pt x="135" y="251"/>
                  </a:lnTo>
                  <a:lnTo>
                    <a:pt x="137" y="254"/>
                  </a:lnTo>
                  <a:lnTo>
                    <a:pt x="140" y="256"/>
                  </a:lnTo>
                  <a:lnTo>
                    <a:pt x="142" y="256"/>
                  </a:lnTo>
                  <a:lnTo>
                    <a:pt x="142" y="256"/>
                  </a:lnTo>
                  <a:lnTo>
                    <a:pt x="144" y="256"/>
                  </a:lnTo>
                  <a:lnTo>
                    <a:pt x="147" y="256"/>
                  </a:lnTo>
                  <a:lnTo>
                    <a:pt x="149" y="256"/>
                  </a:lnTo>
                  <a:lnTo>
                    <a:pt x="152" y="256"/>
                  </a:lnTo>
                  <a:lnTo>
                    <a:pt x="154" y="256"/>
                  </a:lnTo>
                  <a:lnTo>
                    <a:pt x="154" y="254"/>
                  </a:lnTo>
                  <a:lnTo>
                    <a:pt x="156" y="254"/>
                  </a:lnTo>
                  <a:lnTo>
                    <a:pt x="156" y="251"/>
                  </a:lnTo>
                  <a:lnTo>
                    <a:pt x="156" y="251"/>
                  </a:lnTo>
                  <a:lnTo>
                    <a:pt x="159" y="249"/>
                  </a:lnTo>
                  <a:lnTo>
                    <a:pt x="156" y="249"/>
                  </a:lnTo>
                  <a:lnTo>
                    <a:pt x="156" y="249"/>
                  </a:lnTo>
                  <a:lnTo>
                    <a:pt x="156" y="249"/>
                  </a:lnTo>
                  <a:lnTo>
                    <a:pt x="152" y="251"/>
                  </a:lnTo>
                  <a:lnTo>
                    <a:pt x="147" y="251"/>
                  </a:lnTo>
                  <a:lnTo>
                    <a:pt x="144" y="251"/>
                  </a:lnTo>
                  <a:lnTo>
                    <a:pt x="142" y="251"/>
                  </a:lnTo>
                  <a:lnTo>
                    <a:pt x="140" y="249"/>
                  </a:lnTo>
                  <a:lnTo>
                    <a:pt x="140" y="249"/>
                  </a:lnTo>
                  <a:lnTo>
                    <a:pt x="140" y="246"/>
                  </a:lnTo>
                  <a:lnTo>
                    <a:pt x="140" y="246"/>
                  </a:lnTo>
                  <a:lnTo>
                    <a:pt x="140" y="244"/>
                  </a:lnTo>
                  <a:lnTo>
                    <a:pt x="140" y="244"/>
                  </a:lnTo>
                  <a:lnTo>
                    <a:pt x="140" y="244"/>
                  </a:lnTo>
                  <a:lnTo>
                    <a:pt x="142" y="244"/>
                  </a:lnTo>
                  <a:lnTo>
                    <a:pt x="144" y="246"/>
                  </a:lnTo>
                  <a:lnTo>
                    <a:pt x="144" y="246"/>
                  </a:lnTo>
                  <a:lnTo>
                    <a:pt x="147" y="246"/>
                  </a:lnTo>
                  <a:lnTo>
                    <a:pt x="147" y="246"/>
                  </a:lnTo>
                  <a:lnTo>
                    <a:pt x="147" y="244"/>
                  </a:lnTo>
                  <a:lnTo>
                    <a:pt x="147" y="244"/>
                  </a:lnTo>
                  <a:lnTo>
                    <a:pt x="147" y="242"/>
                  </a:lnTo>
                  <a:lnTo>
                    <a:pt x="144" y="239"/>
                  </a:lnTo>
                  <a:lnTo>
                    <a:pt x="144" y="239"/>
                  </a:lnTo>
                  <a:lnTo>
                    <a:pt x="144" y="239"/>
                  </a:lnTo>
                  <a:lnTo>
                    <a:pt x="144" y="237"/>
                  </a:lnTo>
                  <a:lnTo>
                    <a:pt x="147" y="232"/>
                  </a:lnTo>
                  <a:lnTo>
                    <a:pt x="147" y="232"/>
                  </a:lnTo>
                  <a:lnTo>
                    <a:pt x="149" y="230"/>
                  </a:lnTo>
                  <a:lnTo>
                    <a:pt x="149" y="230"/>
                  </a:lnTo>
                  <a:lnTo>
                    <a:pt x="147" y="230"/>
                  </a:lnTo>
                  <a:lnTo>
                    <a:pt x="147" y="230"/>
                  </a:lnTo>
                  <a:lnTo>
                    <a:pt x="147" y="230"/>
                  </a:lnTo>
                  <a:lnTo>
                    <a:pt x="142" y="230"/>
                  </a:lnTo>
                  <a:lnTo>
                    <a:pt x="137" y="232"/>
                  </a:lnTo>
                  <a:lnTo>
                    <a:pt x="135" y="232"/>
                  </a:lnTo>
                  <a:lnTo>
                    <a:pt x="128" y="230"/>
                  </a:lnTo>
                  <a:lnTo>
                    <a:pt x="128" y="232"/>
                  </a:lnTo>
                  <a:lnTo>
                    <a:pt x="125" y="232"/>
                  </a:lnTo>
                  <a:lnTo>
                    <a:pt x="125" y="232"/>
                  </a:lnTo>
                  <a:lnTo>
                    <a:pt x="125" y="232"/>
                  </a:lnTo>
                  <a:lnTo>
                    <a:pt x="125" y="235"/>
                  </a:lnTo>
                  <a:lnTo>
                    <a:pt x="125" y="235"/>
                  </a:lnTo>
                  <a:lnTo>
                    <a:pt x="125" y="235"/>
                  </a:lnTo>
                  <a:lnTo>
                    <a:pt x="123" y="237"/>
                  </a:lnTo>
                  <a:lnTo>
                    <a:pt x="123" y="237"/>
                  </a:lnTo>
                  <a:lnTo>
                    <a:pt x="123" y="239"/>
                  </a:lnTo>
                  <a:lnTo>
                    <a:pt x="121" y="239"/>
                  </a:lnTo>
                  <a:lnTo>
                    <a:pt x="121" y="239"/>
                  </a:lnTo>
                  <a:lnTo>
                    <a:pt x="123" y="244"/>
                  </a:lnTo>
                  <a:lnTo>
                    <a:pt x="123" y="246"/>
                  </a:lnTo>
                  <a:lnTo>
                    <a:pt x="123" y="249"/>
                  </a:lnTo>
                  <a:lnTo>
                    <a:pt x="121" y="249"/>
                  </a:lnTo>
                  <a:lnTo>
                    <a:pt x="121" y="251"/>
                  </a:lnTo>
                  <a:lnTo>
                    <a:pt x="121" y="251"/>
                  </a:lnTo>
                  <a:lnTo>
                    <a:pt x="121" y="251"/>
                  </a:lnTo>
                  <a:lnTo>
                    <a:pt x="118" y="251"/>
                  </a:lnTo>
                  <a:lnTo>
                    <a:pt x="116" y="249"/>
                  </a:lnTo>
                  <a:lnTo>
                    <a:pt x="116" y="249"/>
                  </a:lnTo>
                  <a:lnTo>
                    <a:pt x="116" y="249"/>
                  </a:lnTo>
                  <a:lnTo>
                    <a:pt x="114" y="254"/>
                  </a:lnTo>
                  <a:lnTo>
                    <a:pt x="111" y="254"/>
                  </a:lnTo>
                  <a:lnTo>
                    <a:pt x="111" y="254"/>
                  </a:lnTo>
                  <a:lnTo>
                    <a:pt x="109" y="254"/>
                  </a:lnTo>
                  <a:lnTo>
                    <a:pt x="107" y="254"/>
                  </a:lnTo>
                  <a:lnTo>
                    <a:pt x="107" y="254"/>
                  </a:lnTo>
                  <a:lnTo>
                    <a:pt x="102" y="251"/>
                  </a:lnTo>
                  <a:lnTo>
                    <a:pt x="102" y="251"/>
                  </a:lnTo>
                  <a:lnTo>
                    <a:pt x="99" y="251"/>
                  </a:lnTo>
                  <a:lnTo>
                    <a:pt x="99" y="249"/>
                  </a:lnTo>
                  <a:lnTo>
                    <a:pt x="99" y="249"/>
                  </a:lnTo>
                  <a:lnTo>
                    <a:pt x="97" y="246"/>
                  </a:lnTo>
                  <a:lnTo>
                    <a:pt x="95" y="246"/>
                  </a:lnTo>
                  <a:lnTo>
                    <a:pt x="92" y="244"/>
                  </a:lnTo>
                  <a:lnTo>
                    <a:pt x="90" y="244"/>
                  </a:lnTo>
                  <a:lnTo>
                    <a:pt x="90" y="246"/>
                  </a:lnTo>
                  <a:lnTo>
                    <a:pt x="90" y="246"/>
                  </a:lnTo>
                  <a:lnTo>
                    <a:pt x="92" y="254"/>
                  </a:lnTo>
                  <a:lnTo>
                    <a:pt x="92" y="254"/>
                  </a:lnTo>
                  <a:lnTo>
                    <a:pt x="92" y="256"/>
                  </a:lnTo>
                  <a:lnTo>
                    <a:pt x="92" y="258"/>
                  </a:lnTo>
                  <a:lnTo>
                    <a:pt x="92" y="261"/>
                  </a:lnTo>
                  <a:lnTo>
                    <a:pt x="92" y="263"/>
                  </a:lnTo>
                  <a:lnTo>
                    <a:pt x="92" y="263"/>
                  </a:lnTo>
                  <a:lnTo>
                    <a:pt x="95" y="263"/>
                  </a:lnTo>
                  <a:lnTo>
                    <a:pt x="97" y="263"/>
                  </a:lnTo>
                  <a:lnTo>
                    <a:pt x="99" y="263"/>
                  </a:lnTo>
                  <a:lnTo>
                    <a:pt x="102" y="263"/>
                  </a:lnTo>
                  <a:lnTo>
                    <a:pt x="102" y="263"/>
                  </a:lnTo>
                  <a:lnTo>
                    <a:pt x="104" y="263"/>
                  </a:lnTo>
                  <a:lnTo>
                    <a:pt x="104" y="263"/>
                  </a:lnTo>
                  <a:lnTo>
                    <a:pt x="107" y="263"/>
                  </a:lnTo>
                  <a:lnTo>
                    <a:pt x="107" y="263"/>
                  </a:lnTo>
                  <a:lnTo>
                    <a:pt x="109" y="263"/>
                  </a:lnTo>
                  <a:lnTo>
                    <a:pt x="109" y="265"/>
                  </a:lnTo>
                  <a:lnTo>
                    <a:pt x="109" y="265"/>
                  </a:lnTo>
                  <a:lnTo>
                    <a:pt x="107" y="268"/>
                  </a:lnTo>
                  <a:lnTo>
                    <a:pt x="107" y="270"/>
                  </a:lnTo>
                  <a:lnTo>
                    <a:pt x="107" y="272"/>
                  </a:lnTo>
                  <a:lnTo>
                    <a:pt x="107" y="272"/>
                  </a:lnTo>
                  <a:lnTo>
                    <a:pt x="107" y="275"/>
                  </a:lnTo>
                  <a:lnTo>
                    <a:pt x="107" y="277"/>
                  </a:lnTo>
                  <a:lnTo>
                    <a:pt x="104" y="277"/>
                  </a:lnTo>
                  <a:lnTo>
                    <a:pt x="104" y="280"/>
                  </a:lnTo>
                  <a:lnTo>
                    <a:pt x="102" y="280"/>
                  </a:lnTo>
                  <a:lnTo>
                    <a:pt x="97" y="280"/>
                  </a:lnTo>
                  <a:lnTo>
                    <a:pt x="97" y="280"/>
                  </a:lnTo>
                  <a:lnTo>
                    <a:pt x="95" y="277"/>
                  </a:lnTo>
                  <a:lnTo>
                    <a:pt x="95" y="277"/>
                  </a:lnTo>
                  <a:lnTo>
                    <a:pt x="92" y="275"/>
                  </a:lnTo>
                  <a:lnTo>
                    <a:pt x="92" y="272"/>
                  </a:lnTo>
                  <a:lnTo>
                    <a:pt x="90" y="272"/>
                  </a:lnTo>
                  <a:lnTo>
                    <a:pt x="90" y="270"/>
                  </a:lnTo>
                  <a:lnTo>
                    <a:pt x="88" y="270"/>
                  </a:lnTo>
                  <a:lnTo>
                    <a:pt x="88" y="268"/>
                  </a:lnTo>
                  <a:lnTo>
                    <a:pt x="88" y="265"/>
                  </a:lnTo>
                  <a:lnTo>
                    <a:pt x="88" y="265"/>
                  </a:lnTo>
                  <a:lnTo>
                    <a:pt x="85" y="265"/>
                  </a:lnTo>
                  <a:lnTo>
                    <a:pt x="85" y="265"/>
                  </a:lnTo>
                  <a:lnTo>
                    <a:pt x="85" y="265"/>
                  </a:lnTo>
                  <a:lnTo>
                    <a:pt x="85" y="270"/>
                  </a:lnTo>
                  <a:lnTo>
                    <a:pt x="85" y="275"/>
                  </a:lnTo>
                  <a:lnTo>
                    <a:pt x="85" y="275"/>
                  </a:lnTo>
                  <a:lnTo>
                    <a:pt x="85" y="277"/>
                  </a:lnTo>
                  <a:lnTo>
                    <a:pt x="85" y="280"/>
                  </a:lnTo>
                  <a:lnTo>
                    <a:pt x="83" y="289"/>
                  </a:lnTo>
                  <a:lnTo>
                    <a:pt x="78" y="294"/>
                  </a:lnTo>
                  <a:lnTo>
                    <a:pt x="78" y="296"/>
                  </a:lnTo>
                  <a:lnTo>
                    <a:pt x="78" y="296"/>
                  </a:lnTo>
                  <a:lnTo>
                    <a:pt x="78" y="299"/>
                  </a:lnTo>
                  <a:lnTo>
                    <a:pt x="78" y="299"/>
                  </a:lnTo>
                  <a:lnTo>
                    <a:pt x="78" y="301"/>
                  </a:lnTo>
                  <a:lnTo>
                    <a:pt x="90" y="303"/>
                  </a:lnTo>
                  <a:lnTo>
                    <a:pt x="92" y="303"/>
                  </a:lnTo>
                  <a:lnTo>
                    <a:pt x="92" y="306"/>
                  </a:lnTo>
                  <a:lnTo>
                    <a:pt x="92" y="308"/>
                  </a:lnTo>
                  <a:lnTo>
                    <a:pt x="92" y="310"/>
                  </a:lnTo>
                  <a:lnTo>
                    <a:pt x="90" y="313"/>
                  </a:lnTo>
                  <a:lnTo>
                    <a:pt x="85" y="317"/>
                  </a:lnTo>
                  <a:lnTo>
                    <a:pt x="83" y="320"/>
                  </a:lnTo>
                  <a:lnTo>
                    <a:pt x="83" y="320"/>
                  </a:lnTo>
                  <a:lnTo>
                    <a:pt x="83" y="322"/>
                  </a:lnTo>
                  <a:lnTo>
                    <a:pt x="83" y="325"/>
                  </a:lnTo>
                  <a:lnTo>
                    <a:pt x="83" y="327"/>
                  </a:lnTo>
                  <a:lnTo>
                    <a:pt x="80" y="327"/>
                  </a:lnTo>
                  <a:lnTo>
                    <a:pt x="80" y="329"/>
                  </a:lnTo>
                  <a:lnTo>
                    <a:pt x="80" y="329"/>
                  </a:lnTo>
                  <a:lnTo>
                    <a:pt x="83" y="329"/>
                  </a:lnTo>
                  <a:lnTo>
                    <a:pt x="83" y="329"/>
                  </a:lnTo>
                  <a:lnTo>
                    <a:pt x="88" y="329"/>
                  </a:lnTo>
                  <a:lnTo>
                    <a:pt x="90" y="329"/>
                  </a:lnTo>
                  <a:lnTo>
                    <a:pt x="92" y="332"/>
                  </a:lnTo>
                  <a:lnTo>
                    <a:pt x="95" y="332"/>
                  </a:lnTo>
                  <a:lnTo>
                    <a:pt x="97" y="334"/>
                  </a:lnTo>
                  <a:lnTo>
                    <a:pt x="97" y="334"/>
                  </a:lnTo>
                  <a:lnTo>
                    <a:pt x="97" y="336"/>
                  </a:lnTo>
                  <a:lnTo>
                    <a:pt x="97" y="344"/>
                  </a:lnTo>
                  <a:lnTo>
                    <a:pt x="99" y="346"/>
                  </a:lnTo>
                  <a:lnTo>
                    <a:pt x="99" y="348"/>
                  </a:lnTo>
                  <a:lnTo>
                    <a:pt x="99" y="351"/>
                  </a:lnTo>
                  <a:lnTo>
                    <a:pt x="102" y="351"/>
                  </a:lnTo>
                  <a:lnTo>
                    <a:pt x="102" y="353"/>
                  </a:lnTo>
                  <a:lnTo>
                    <a:pt x="104" y="355"/>
                  </a:lnTo>
                  <a:lnTo>
                    <a:pt x="107" y="355"/>
                  </a:lnTo>
                  <a:lnTo>
                    <a:pt x="107" y="358"/>
                  </a:lnTo>
                  <a:lnTo>
                    <a:pt x="107" y="358"/>
                  </a:lnTo>
                  <a:lnTo>
                    <a:pt x="107" y="360"/>
                  </a:lnTo>
                  <a:lnTo>
                    <a:pt x="107" y="360"/>
                  </a:lnTo>
                  <a:lnTo>
                    <a:pt x="104" y="362"/>
                  </a:lnTo>
                  <a:lnTo>
                    <a:pt x="99" y="377"/>
                  </a:lnTo>
                  <a:lnTo>
                    <a:pt x="99" y="381"/>
                  </a:lnTo>
                  <a:lnTo>
                    <a:pt x="99" y="384"/>
                  </a:lnTo>
                  <a:lnTo>
                    <a:pt x="99" y="386"/>
                  </a:lnTo>
                  <a:lnTo>
                    <a:pt x="99" y="388"/>
                  </a:lnTo>
                  <a:lnTo>
                    <a:pt x="102" y="391"/>
                  </a:lnTo>
                  <a:lnTo>
                    <a:pt x="104" y="393"/>
                  </a:lnTo>
                  <a:lnTo>
                    <a:pt x="104" y="398"/>
                  </a:lnTo>
                  <a:lnTo>
                    <a:pt x="104" y="400"/>
                  </a:lnTo>
                  <a:lnTo>
                    <a:pt x="104" y="403"/>
                  </a:lnTo>
                  <a:lnTo>
                    <a:pt x="104" y="405"/>
                  </a:lnTo>
                  <a:lnTo>
                    <a:pt x="102" y="407"/>
                  </a:lnTo>
                  <a:lnTo>
                    <a:pt x="102" y="407"/>
                  </a:lnTo>
                  <a:lnTo>
                    <a:pt x="99" y="410"/>
                  </a:lnTo>
                  <a:lnTo>
                    <a:pt x="99" y="410"/>
                  </a:lnTo>
                  <a:lnTo>
                    <a:pt x="99" y="412"/>
                  </a:lnTo>
                  <a:lnTo>
                    <a:pt x="97" y="417"/>
                  </a:lnTo>
                  <a:lnTo>
                    <a:pt x="97" y="419"/>
                  </a:lnTo>
                  <a:lnTo>
                    <a:pt x="95" y="422"/>
                  </a:lnTo>
                  <a:lnTo>
                    <a:pt x="95" y="422"/>
                  </a:lnTo>
                  <a:lnTo>
                    <a:pt x="90" y="426"/>
                  </a:lnTo>
                  <a:lnTo>
                    <a:pt x="90" y="426"/>
                  </a:lnTo>
                  <a:lnTo>
                    <a:pt x="88" y="426"/>
                  </a:lnTo>
                  <a:lnTo>
                    <a:pt x="85" y="426"/>
                  </a:lnTo>
                  <a:lnTo>
                    <a:pt x="78" y="431"/>
                  </a:lnTo>
                  <a:lnTo>
                    <a:pt x="76" y="431"/>
                  </a:lnTo>
                  <a:lnTo>
                    <a:pt x="71" y="433"/>
                  </a:lnTo>
                  <a:lnTo>
                    <a:pt x="69" y="436"/>
                  </a:lnTo>
                  <a:lnTo>
                    <a:pt x="62" y="443"/>
                  </a:lnTo>
                  <a:lnTo>
                    <a:pt x="59" y="443"/>
                  </a:lnTo>
                  <a:lnTo>
                    <a:pt x="57" y="452"/>
                  </a:lnTo>
                  <a:lnTo>
                    <a:pt x="57" y="452"/>
                  </a:lnTo>
                  <a:lnTo>
                    <a:pt x="57" y="455"/>
                  </a:lnTo>
                  <a:lnTo>
                    <a:pt x="57" y="455"/>
                  </a:lnTo>
                  <a:lnTo>
                    <a:pt x="57" y="457"/>
                  </a:lnTo>
                  <a:lnTo>
                    <a:pt x="59" y="457"/>
                  </a:lnTo>
                  <a:lnTo>
                    <a:pt x="59" y="457"/>
                  </a:lnTo>
                  <a:lnTo>
                    <a:pt x="64" y="457"/>
                  </a:lnTo>
                  <a:lnTo>
                    <a:pt x="66" y="459"/>
                  </a:lnTo>
                  <a:lnTo>
                    <a:pt x="69" y="459"/>
                  </a:lnTo>
                  <a:lnTo>
                    <a:pt x="71" y="459"/>
                  </a:lnTo>
                  <a:lnTo>
                    <a:pt x="71" y="459"/>
                  </a:lnTo>
                  <a:lnTo>
                    <a:pt x="73" y="459"/>
                  </a:lnTo>
                  <a:lnTo>
                    <a:pt x="73" y="462"/>
                  </a:lnTo>
                  <a:lnTo>
                    <a:pt x="76" y="462"/>
                  </a:lnTo>
                  <a:lnTo>
                    <a:pt x="76" y="464"/>
                  </a:lnTo>
                  <a:lnTo>
                    <a:pt x="78" y="464"/>
                  </a:lnTo>
                  <a:lnTo>
                    <a:pt x="78" y="467"/>
                  </a:lnTo>
                  <a:lnTo>
                    <a:pt x="78" y="467"/>
                  </a:lnTo>
                  <a:lnTo>
                    <a:pt x="73" y="469"/>
                  </a:lnTo>
                  <a:lnTo>
                    <a:pt x="66" y="474"/>
                  </a:lnTo>
                  <a:lnTo>
                    <a:pt x="59" y="476"/>
                  </a:lnTo>
                  <a:lnTo>
                    <a:pt x="50" y="481"/>
                  </a:lnTo>
                  <a:lnTo>
                    <a:pt x="47" y="481"/>
                  </a:lnTo>
                  <a:lnTo>
                    <a:pt x="47" y="481"/>
                  </a:lnTo>
                  <a:lnTo>
                    <a:pt x="45" y="478"/>
                  </a:lnTo>
                  <a:lnTo>
                    <a:pt x="43" y="478"/>
                  </a:lnTo>
                  <a:lnTo>
                    <a:pt x="40" y="478"/>
                  </a:lnTo>
                  <a:lnTo>
                    <a:pt x="40" y="478"/>
                  </a:lnTo>
                  <a:lnTo>
                    <a:pt x="38" y="481"/>
                  </a:lnTo>
                  <a:lnTo>
                    <a:pt x="38" y="481"/>
                  </a:lnTo>
                  <a:lnTo>
                    <a:pt x="36" y="481"/>
                  </a:lnTo>
                  <a:lnTo>
                    <a:pt x="33" y="483"/>
                  </a:lnTo>
                  <a:lnTo>
                    <a:pt x="36" y="490"/>
                  </a:lnTo>
                  <a:lnTo>
                    <a:pt x="38" y="500"/>
                  </a:lnTo>
                  <a:lnTo>
                    <a:pt x="38" y="502"/>
                  </a:lnTo>
                  <a:lnTo>
                    <a:pt x="38" y="504"/>
                  </a:lnTo>
                  <a:lnTo>
                    <a:pt x="38" y="504"/>
                  </a:lnTo>
                  <a:lnTo>
                    <a:pt x="40" y="504"/>
                  </a:lnTo>
                  <a:lnTo>
                    <a:pt x="40" y="504"/>
                  </a:lnTo>
                  <a:lnTo>
                    <a:pt x="40" y="502"/>
                  </a:lnTo>
                  <a:lnTo>
                    <a:pt x="43" y="502"/>
                  </a:lnTo>
                  <a:lnTo>
                    <a:pt x="43" y="502"/>
                  </a:lnTo>
                  <a:lnTo>
                    <a:pt x="45" y="504"/>
                  </a:lnTo>
                  <a:lnTo>
                    <a:pt x="47" y="507"/>
                  </a:lnTo>
                  <a:lnTo>
                    <a:pt x="50" y="509"/>
                  </a:lnTo>
                  <a:lnTo>
                    <a:pt x="50" y="512"/>
                  </a:lnTo>
                  <a:lnTo>
                    <a:pt x="40" y="530"/>
                  </a:lnTo>
                  <a:lnTo>
                    <a:pt x="38" y="533"/>
                  </a:lnTo>
                  <a:lnTo>
                    <a:pt x="38" y="533"/>
                  </a:lnTo>
                  <a:lnTo>
                    <a:pt x="36" y="535"/>
                  </a:lnTo>
                  <a:lnTo>
                    <a:pt x="36" y="535"/>
                  </a:lnTo>
                  <a:lnTo>
                    <a:pt x="33" y="535"/>
                  </a:lnTo>
                  <a:lnTo>
                    <a:pt x="33" y="535"/>
                  </a:lnTo>
                  <a:lnTo>
                    <a:pt x="31" y="535"/>
                  </a:lnTo>
                  <a:lnTo>
                    <a:pt x="28" y="535"/>
                  </a:lnTo>
                  <a:lnTo>
                    <a:pt x="28" y="535"/>
                  </a:lnTo>
                  <a:lnTo>
                    <a:pt x="19" y="542"/>
                  </a:lnTo>
                  <a:lnTo>
                    <a:pt x="14" y="547"/>
                  </a:lnTo>
                  <a:lnTo>
                    <a:pt x="14" y="549"/>
                  </a:lnTo>
                  <a:lnTo>
                    <a:pt x="12" y="549"/>
                  </a:lnTo>
                  <a:lnTo>
                    <a:pt x="12" y="549"/>
                  </a:lnTo>
                  <a:lnTo>
                    <a:pt x="9" y="549"/>
                  </a:lnTo>
                  <a:lnTo>
                    <a:pt x="2" y="547"/>
                  </a:lnTo>
                  <a:lnTo>
                    <a:pt x="2" y="547"/>
                  </a:lnTo>
                  <a:lnTo>
                    <a:pt x="2" y="547"/>
                  </a:lnTo>
                  <a:lnTo>
                    <a:pt x="0" y="547"/>
                  </a:lnTo>
                  <a:lnTo>
                    <a:pt x="0" y="549"/>
                  </a:lnTo>
                  <a:lnTo>
                    <a:pt x="0" y="552"/>
                  </a:lnTo>
                  <a:lnTo>
                    <a:pt x="0" y="552"/>
                  </a:lnTo>
                  <a:lnTo>
                    <a:pt x="0" y="554"/>
                  </a:lnTo>
                  <a:lnTo>
                    <a:pt x="5" y="559"/>
                  </a:lnTo>
                  <a:lnTo>
                    <a:pt x="7" y="561"/>
                  </a:lnTo>
                  <a:lnTo>
                    <a:pt x="9" y="561"/>
                  </a:lnTo>
                  <a:lnTo>
                    <a:pt x="9" y="561"/>
                  </a:lnTo>
                  <a:lnTo>
                    <a:pt x="14" y="561"/>
                  </a:lnTo>
                  <a:lnTo>
                    <a:pt x="19" y="561"/>
                  </a:lnTo>
                  <a:lnTo>
                    <a:pt x="21" y="561"/>
                  </a:lnTo>
                  <a:lnTo>
                    <a:pt x="24" y="561"/>
                  </a:lnTo>
                  <a:lnTo>
                    <a:pt x="24" y="564"/>
                  </a:lnTo>
                  <a:lnTo>
                    <a:pt x="24" y="564"/>
                  </a:lnTo>
                  <a:lnTo>
                    <a:pt x="24" y="566"/>
                  </a:lnTo>
                  <a:lnTo>
                    <a:pt x="24" y="566"/>
                  </a:lnTo>
                  <a:lnTo>
                    <a:pt x="24" y="568"/>
                  </a:lnTo>
                  <a:lnTo>
                    <a:pt x="21" y="568"/>
                  </a:lnTo>
                  <a:lnTo>
                    <a:pt x="21" y="571"/>
                  </a:lnTo>
                  <a:lnTo>
                    <a:pt x="19" y="571"/>
                  </a:lnTo>
                  <a:lnTo>
                    <a:pt x="17" y="571"/>
                  </a:lnTo>
                  <a:lnTo>
                    <a:pt x="14" y="573"/>
                  </a:lnTo>
                  <a:lnTo>
                    <a:pt x="12" y="573"/>
                  </a:lnTo>
                  <a:lnTo>
                    <a:pt x="12" y="571"/>
                  </a:lnTo>
                  <a:lnTo>
                    <a:pt x="9" y="571"/>
                  </a:lnTo>
                  <a:lnTo>
                    <a:pt x="9" y="571"/>
                  </a:lnTo>
                  <a:lnTo>
                    <a:pt x="7" y="568"/>
                  </a:lnTo>
                  <a:lnTo>
                    <a:pt x="7" y="568"/>
                  </a:lnTo>
                  <a:lnTo>
                    <a:pt x="5" y="568"/>
                  </a:lnTo>
                  <a:lnTo>
                    <a:pt x="5" y="568"/>
                  </a:lnTo>
                  <a:lnTo>
                    <a:pt x="5" y="568"/>
                  </a:lnTo>
                  <a:lnTo>
                    <a:pt x="5" y="571"/>
                  </a:lnTo>
                  <a:lnTo>
                    <a:pt x="2" y="573"/>
                  </a:lnTo>
                  <a:lnTo>
                    <a:pt x="2" y="575"/>
                  </a:lnTo>
                  <a:lnTo>
                    <a:pt x="2" y="578"/>
                  </a:lnTo>
                  <a:lnTo>
                    <a:pt x="2" y="580"/>
                  </a:lnTo>
                  <a:lnTo>
                    <a:pt x="5" y="583"/>
                  </a:lnTo>
                  <a:lnTo>
                    <a:pt x="2" y="585"/>
                  </a:lnTo>
                  <a:lnTo>
                    <a:pt x="5" y="587"/>
                  </a:lnTo>
                  <a:lnTo>
                    <a:pt x="5" y="587"/>
                  </a:lnTo>
                  <a:lnTo>
                    <a:pt x="7" y="590"/>
                  </a:lnTo>
                  <a:lnTo>
                    <a:pt x="7" y="590"/>
                  </a:lnTo>
                  <a:lnTo>
                    <a:pt x="9" y="592"/>
                  </a:lnTo>
                  <a:lnTo>
                    <a:pt x="9" y="594"/>
                  </a:lnTo>
                  <a:lnTo>
                    <a:pt x="9" y="597"/>
                  </a:lnTo>
                  <a:lnTo>
                    <a:pt x="9" y="599"/>
                  </a:lnTo>
                  <a:lnTo>
                    <a:pt x="9" y="599"/>
                  </a:lnTo>
                  <a:lnTo>
                    <a:pt x="12" y="602"/>
                  </a:lnTo>
                  <a:lnTo>
                    <a:pt x="12" y="604"/>
                  </a:lnTo>
                  <a:lnTo>
                    <a:pt x="12" y="604"/>
                  </a:lnTo>
                  <a:lnTo>
                    <a:pt x="12" y="609"/>
                  </a:lnTo>
                  <a:lnTo>
                    <a:pt x="12" y="618"/>
                  </a:lnTo>
                  <a:lnTo>
                    <a:pt x="14" y="618"/>
                  </a:lnTo>
                  <a:lnTo>
                    <a:pt x="17" y="620"/>
                  </a:lnTo>
                  <a:lnTo>
                    <a:pt x="19" y="620"/>
                  </a:lnTo>
                  <a:lnTo>
                    <a:pt x="21" y="620"/>
                  </a:lnTo>
                  <a:lnTo>
                    <a:pt x="24" y="620"/>
                  </a:lnTo>
                  <a:lnTo>
                    <a:pt x="26" y="620"/>
                  </a:lnTo>
                  <a:lnTo>
                    <a:pt x="28" y="618"/>
                  </a:lnTo>
                  <a:lnTo>
                    <a:pt x="28" y="618"/>
                  </a:lnTo>
                  <a:lnTo>
                    <a:pt x="28" y="618"/>
                  </a:lnTo>
                  <a:lnTo>
                    <a:pt x="28" y="616"/>
                  </a:lnTo>
                  <a:lnTo>
                    <a:pt x="28" y="616"/>
                  </a:lnTo>
                  <a:lnTo>
                    <a:pt x="31" y="616"/>
                  </a:lnTo>
                  <a:lnTo>
                    <a:pt x="31" y="616"/>
                  </a:lnTo>
                  <a:lnTo>
                    <a:pt x="33" y="616"/>
                  </a:lnTo>
                  <a:lnTo>
                    <a:pt x="36" y="613"/>
                  </a:lnTo>
                  <a:lnTo>
                    <a:pt x="36" y="613"/>
                  </a:lnTo>
                  <a:lnTo>
                    <a:pt x="40" y="609"/>
                  </a:lnTo>
                  <a:lnTo>
                    <a:pt x="43" y="609"/>
                  </a:lnTo>
                  <a:lnTo>
                    <a:pt x="45" y="611"/>
                  </a:lnTo>
                  <a:lnTo>
                    <a:pt x="52" y="618"/>
                  </a:lnTo>
                  <a:lnTo>
                    <a:pt x="52" y="623"/>
                  </a:lnTo>
                  <a:lnTo>
                    <a:pt x="52" y="623"/>
                  </a:lnTo>
                  <a:lnTo>
                    <a:pt x="52" y="635"/>
                  </a:lnTo>
                  <a:lnTo>
                    <a:pt x="52" y="637"/>
                  </a:lnTo>
                  <a:lnTo>
                    <a:pt x="52" y="637"/>
                  </a:lnTo>
                  <a:lnTo>
                    <a:pt x="54" y="639"/>
                  </a:lnTo>
                  <a:lnTo>
                    <a:pt x="54" y="642"/>
                  </a:lnTo>
                  <a:lnTo>
                    <a:pt x="54" y="644"/>
                  </a:lnTo>
                  <a:lnTo>
                    <a:pt x="54" y="646"/>
                  </a:lnTo>
                  <a:lnTo>
                    <a:pt x="57" y="646"/>
                  </a:lnTo>
                  <a:lnTo>
                    <a:pt x="57" y="649"/>
                  </a:lnTo>
                  <a:lnTo>
                    <a:pt x="59" y="649"/>
                  </a:lnTo>
                  <a:lnTo>
                    <a:pt x="64" y="654"/>
                  </a:lnTo>
                  <a:lnTo>
                    <a:pt x="66" y="654"/>
                  </a:lnTo>
                  <a:lnTo>
                    <a:pt x="71" y="656"/>
                  </a:lnTo>
                  <a:lnTo>
                    <a:pt x="73" y="656"/>
                  </a:lnTo>
                  <a:lnTo>
                    <a:pt x="73" y="658"/>
                  </a:lnTo>
                  <a:lnTo>
                    <a:pt x="76" y="658"/>
                  </a:lnTo>
                  <a:lnTo>
                    <a:pt x="78" y="661"/>
                  </a:lnTo>
                  <a:lnTo>
                    <a:pt x="80" y="661"/>
                  </a:lnTo>
                  <a:lnTo>
                    <a:pt x="83" y="661"/>
                  </a:lnTo>
                  <a:lnTo>
                    <a:pt x="95" y="658"/>
                  </a:lnTo>
                  <a:lnTo>
                    <a:pt x="95" y="658"/>
                  </a:lnTo>
                  <a:lnTo>
                    <a:pt x="99" y="661"/>
                  </a:lnTo>
                  <a:lnTo>
                    <a:pt x="99" y="661"/>
                  </a:lnTo>
                  <a:lnTo>
                    <a:pt x="102" y="661"/>
                  </a:lnTo>
                  <a:lnTo>
                    <a:pt x="102" y="663"/>
                  </a:lnTo>
                  <a:lnTo>
                    <a:pt x="104" y="663"/>
                  </a:lnTo>
                  <a:lnTo>
                    <a:pt x="107" y="663"/>
                  </a:lnTo>
                  <a:lnTo>
                    <a:pt x="111" y="665"/>
                  </a:lnTo>
                  <a:lnTo>
                    <a:pt x="111" y="665"/>
                  </a:lnTo>
                  <a:lnTo>
                    <a:pt x="116" y="665"/>
                  </a:lnTo>
                  <a:lnTo>
                    <a:pt x="116" y="668"/>
                  </a:lnTo>
                  <a:lnTo>
                    <a:pt x="118" y="670"/>
                  </a:lnTo>
                  <a:lnTo>
                    <a:pt x="123" y="675"/>
                  </a:lnTo>
                  <a:lnTo>
                    <a:pt x="123" y="680"/>
                  </a:lnTo>
                  <a:lnTo>
                    <a:pt x="125" y="680"/>
                  </a:lnTo>
                  <a:lnTo>
                    <a:pt x="125" y="682"/>
                  </a:lnTo>
                  <a:lnTo>
                    <a:pt x="128" y="682"/>
                  </a:lnTo>
                  <a:lnTo>
                    <a:pt x="128" y="682"/>
                  </a:lnTo>
                  <a:lnTo>
                    <a:pt x="135" y="687"/>
                  </a:lnTo>
                  <a:lnTo>
                    <a:pt x="147" y="689"/>
                  </a:lnTo>
                  <a:lnTo>
                    <a:pt x="152" y="687"/>
                  </a:lnTo>
                  <a:lnTo>
                    <a:pt x="152" y="689"/>
                  </a:lnTo>
                  <a:lnTo>
                    <a:pt x="154" y="689"/>
                  </a:lnTo>
                  <a:lnTo>
                    <a:pt x="154" y="689"/>
                  </a:lnTo>
                  <a:lnTo>
                    <a:pt x="166" y="689"/>
                  </a:lnTo>
                  <a:lnTo>
                    <a:pt x="170" y="689"/>
                  </a:lnTo>
                  <a:lnTo>
                    <a:pt x="173" y="689"/>
                  </a:lnTo>
                  <a:lnTo>
                    <a:pt x="175" y="689"/>
                  </a:lnTo>
                  <a:lnTo>
                    <a:pt x="180" y="689"/>
                  </a:lnTo>
                  <a:lnTo>
                    <a:pt x="180" y="687"/>
                  </a:lnTo>
                  <a:lnTo>
                    <a:pt x="182" y="687"/>
                  </a:lnTo>
                  <a:lnTo>
                    <a:pt x="187" y="689"/>
                  </a:lnTo>
                  <a:lnTo>
                    <a:pt x="192" y="689"/>
                  </a:lnTo>
                  <a:lnTo>
                    <a:pt x="204" y="689"/>
                  </a:lnTo>
                  <a:lnTo>
                    <a:pt x="211" y="687"/>
                  </a:lnTo>
                  <a:lnTo>
                    <a:pt x="215" y="687"/>
                  </a:lnTo>
                  <a:lnTo>
                    <a:pt x="218" y="687"/>
                  </a:lnTo>
                  <a:lnTo>
                    <a:pt x="220" y="687"/>
                  </a:lnTo>
                  <a:lnTo>
                    <a:pt x="225" y="689"/>
                  </a:lnTo>
                  <a:lnTo>
                    <a:pt x="230" y="689"/>
                  </a:lnTo>
                  <a:lnTo>
                    <a:pt x="232" y="689"/>
                  </a:lnTo>
                  <a:lnTo>
                    <a:pt x="232" y="689"/>
                  </a:lnTo>
                  <a:lnTo>
                    <a:pt x="234" y="689"/>
                  </a:lnTo>
                  <a:lnTo>
                    <a:pt x="234" y="689"/>
                  </a:lnTo>
                  <a:lnTo>
                    <a:pt x="237" y="691"/>
                  </a:lnTo>
                  <a:lnTo>
                    <a:pt x="239" y="694"/>
                  </a:lnTo>
                  <a:lnTo>
                    <a:pt x="241" y="701"/>
                  </a:lnTo>
                  <a:lnTo>
                    <a:pt x="241" y="706"/>
                  </a:lnTo>
                  <a:lnTo>
                    <a:pt x="241" y="710"/>
                  </a:lnTo>
                  <a:lnTo>
                    <a:pt x="241" y="713"/>
                  </a:lnTo>
                  <a:lnTo>
                    <a:pt x="241" y="713"/>
                  </a:lnTo>
                  <a:lnTo>
                    <a:pt x="239" y="713"/>
                  </a:lnTo>
                  <a:lnTo>
                    <a:pt x="239" y="713"/>
                  </a:lnTo>
                  <a:lnTo>
                    <a:pt x="239" y="713"/>
                  </a:lnTo>
                  <a:lnTo>
                    <a:pt x="237" y="715"/>
                  </a:lnTo>
                  <a:lnTo>
                    <a:pt x="237" y="715"/>
                  </a:lnTo>
                  <a:lnTo>
                    <a:pt x="237" y="715"/>
                  </a:lnTo>
                  <a:lnTo>
                    <a:pt x="237" y="715"/>
                  </a:lnTo>
                  <a:lnTo>
                    <a:pt x="237" y="715"/>
                  </a:lnTo>
                  <a:lnTo>
                    <a:pt x="239" y="715"/>
                  </a:lnTo>
                  <a:lnTo>
                    <a:pt x="241" y="722"/>
                  </a:lnTo>
                  <a:lnTo>
                    <a:pt x="244" y="725"/>
                  </a:lnTo>
                  <a:lnTo>
                    <a:pt x="246" y="725"/>
                  </a:lnTo>
                  <a:lnTo>
                    <a:pt x="258" y="727"/>
                  </a:lnTo>
                  <a:lnTo>
                    <a:pt x="263" y="725"/>
                  </a:lnTo>
                  <a:lnTo>
                    <a:pt x="270" y="725"/>
                  </a:lnTo>
                  <a:lnTo>
                    <a:pt x="272" y="722"/>
                  </a:lnTo>
                  <a:lnTo>
                    <a:pt x="275" y="722"/>
                  </a:lnTo>
                  <a:lnTo>
                    <a:pt x="277" y="720"/>
                  </a:lnTo>
                  <a:lnTo>
                    <a:pt x="279" y="717"/>
                  </a:lnTo>
                  <a:lnTo>
                    <a:pt x="282" y="715"/>
                  </a:lnTo>
                  <a:lnTo>
                    <a:pt x="282" y="713"/>
                  </a:lnTo>
                  <a:lnTo>
                    <a:pt x="286" y="710"/>
                  </a:lnTo>
                  <a:lnTo>
                    <a:pt x="289" y="710"/>
                  </a:lnTo>
                  <a:lnTo>
                    <a:pt x="296" y="710"/>
                  </a:lnTo>
                  <a:lnTo>
                    <a:pt x="298" y="710"/>
                  </a:lnTo>
                  <a:lnTo>
                    <a:pt x="298" y="708"/>
                  </a:lnTo>
                  <a:lnTo>
                    <a:pt x="301" y="706"/>
                  </a:lnTo>
                  <a:lnTo>
                    <a:pt x="301" y="703"/>
                  </a:lnTo>
                  <a:lnTo>
                    <a:pt x="301" y="699"/>
                  </a:lnTo>
                  <a:lnTo>
                    <a:pt x="298" y="696"/>
                  </a:lnTo>
                  <a:lnTo>
                    <a:pt x="298" y="694"/>
                  </a:lnTo>
                  <a:lnTo>
                    <a:pt x="298" y="694"/>
                  </a:lnTo>
                  <a:lnTo>
                    <a:pt x="298" y="691"/>
                  </a:lnTo>
                  <a:lnTo>
                    <a:pt x="301" y="691"/>
                  </a:lnTo>
                  <a:lnTo>
                    <a:pt x="303" y="689"/>
                  </a:lnTo>
                  <a:lnTo>
                    <a:pt x="308" y="687"/>
                  </a:lnTo>
                  <a:lnTo>
                    <a:pt x="308" y="684"/>
                  </a:lnTo>
                  <a:lnTo>
                    <a:pt x="310" y="684"/>
                  </a:lnTo>
                  <a:lnTo>
                    <a:pt x="312" y="680"/>
                  </a:lnTo>
                  <a:lnTo>
                    <a:pt x="312" y="677"/>
                  </a:lnTo>
                  <a:lnTo>
                    <a:pt x="315" y="677"/>
                  </a:lnTo>
                  <a:lnTo>
                    <a:pt x="315" y="675"/>
                  </a:lnTo>
                  <a:lnTo>
                    <a:pt x="315" y="675"/>
                  </a:lnTo>
                  <a:lnTo>
                    <a:pt x="315" y="675"/>
                  </a:lnTo>
                  <a:lnTo>
                    <a:pt x="315" y="673"/>
                  </a:lnTo>
                  <a:lnTo>
                    <a:pt x="315" y="673"/>
                  </a:lnTo>
                  <a:lnTo>
                    <a:pt x="315" y="673"/>
                  </a:lnTo>
                  <a:lnTo>
                    <a:pt x="315" y="670"/>
                  </a:lnTo>
                  <a:lnTo>
                    <a:pt x="315" y="670"/>
                  </a:lnTo>
                  <a:lnTo>
                    <a:pt x="317" y="668"/>
                  </a:lnTo>
                  <a:lnTo>
                    <a:pt x="317" y="663"/>
                  </a:lnTo>
                  <a:lnTo>
                    <a:pt x="320" y="661"/>
                  </a:lnTo>
                  <a:lnTo>
                    <a:pt x="322" y="661"/>
                  </a:lnTo>
                  <a:lnTo>
                    <a:pt x="329" y="661"/>
                  </a:lnTo>
                  <a:lnTo>
                    <a:pt x="331" y="658"/>
                  </a:lnTo>
                  <a:lnTo>
                    <a:pt x="343" y="649"/>
                  </a:lnTo>
                  <a:lnTo>
                    <a:pt x="348" y="646"/>
                  </a:lnTo>
                  <a:lnTo>
                    <a:pt x="353" y="646"/>
                  </a:lnTo>
                  <a:lnTo>
                    <a:pt x="360" y="646"/>
                  </a:lnTo>
                  <a:lnTo>
                    <a:pt x="360" y="646"/>
                  </a:lnTo>
                  <a:lnTo>
                    <a:pt x="362" y="646"/>
                  </a:lnTo>
                  <a:lnTo>
                    <a:pt x="362" y="646"/>
                  </a:lnTo>
                  <a:lnTo>
                    <a:pt x="362" y="646"/>
                  </a:lnTo>
                  <a:lnTo>
                    <a:pt x="362" y="649"/>
                  </a:lnTo>
                  <a:lnTo>
                    <a:pt x="365" y="649"/>
                  </a:lnTo>
                  <a:lnTo>
                    <a:pt x="365" y="649"/>
                  </a:lnTo>
                  <a:lnTo>
                    <a:pt x="365" y="649"/>
                  </a:lnTo>
                  <a:lnTo>
                    <a:pt x="367" y="649"/>
                  </a:lnTo>
                  <a:lnTo>
                    <a:pt x="367" y="649"/>
                  </a:lnTo>
                  <a:lnTo>
                    <a:pt x="367" y="646"/>
                  </a:lnTo>
                  <a:lnTo>
                    <a:pt x="369" y="644"/>
                  </a:lnTo>
                  <a:lnTo>
                    <a:pt x="369" y="644"/>
                  </a:lnTo>
                  <a:lnTo>
                    <a:pt x="374" y="644"/>
                  </a:lnTo>
                  <a:lnTo>
                    <a:pt x="374" y="644"/>
                  </a:lnTo>
                  <a:lnTo>
                    <a:pt x="376" y="642"/>
                  </a:lnTo>
                  <a:lnTo>
                    <a:pt x="376" y="639"/>
                  </a:lnTo>
                  <a:lnTo>
                    <a:pt x="379" y="639"/>
                  </a:lnTo>
                  <a:lnTo>
                    <a:pt x="393" y="639"/>
                  </a:lnTo>
                  <a:lnTo>
                    <a:pt x="395" y="642"/>
                  </a:lnTo>
                  <a:lnTo>
                    <a:pt x="395" y="642"/>
                  </a:lnTo>
                  <a:lnTo>
                    <a:pt x="398" y="642"/>
                  </a:lnTo>
                  <a:lnTo>
                    <a:pt x="398" y="644"/>
                  </a:lnTo>
                  <a:lnTo>
                    <a:pt x="398" y="644"/>
                  </a:lnTo>
                  <a:lnTo>
                    <a:pt x="398" y="644"/>
                  </a:lnTo>
                  <a:lnTo>
                    <a:pt x="398" y="644"/>
                  </a:lnTo>
                  <a:lnTo>
                    <a:pt x="398" y="644"/>
                  </a:lnTo>
                  <a:lnTo>
                    <a:pt x="400" y="646"/>
                  </a:lnTo>
                  <a:lnTo>
                    <a:pt x="402" y="646"/>
                  </a:lnTo>
                  <a:lnTo>
                    <a:pt x="402" y="649"/>
                  </a:lnTo>
                  <a:lnTo>
                    <a:pt x="402" y="649"/>
                  </a:lnTo>
                  <a:lnTo>
                    <a:pt x="405" y="658"/>
                  </a:lnTo>
                  <a:lnTo>
                    <a:pt x="405" y="661"/>
                  </a:lnTo>
                  <a:lnTo>
                    <a:pt x="405" y="661"/>
                  </a:lnTo>
                  <a:lnTo>
                    <a:pt x="405" y="663"/>
                  </a:lnTo>
                  <a:lnTo>
                    <a:pt x="405" y="665"/>
                  </a:lnTo>
                  <a:lnTo>
                    <a:pt x="407" y="665"/>
                  </a:lnTo>
                  <a:lnTo>
                    <a:pt x="407" y="668"/>
                  </a:lnTo>
                  <a:lnTo>
                    <a:pt x="407" y="668"/>
                  </a:lnTo>
                  <a:lnTo>
                    <a:pt x="405" y="668"/>
                  </a:lnTo>
                  <a:lnTo>
                    <a:pt x="405" y="668"/>
                  </a:lnTo>
                  <a:lnTo>
                    <a:pt x="393" y="668"/>
                  </a:lnTo>
                  <a:lnTo>
                    <a:pt x="391" y="668"/>
                  </a:lnTo>
                  <a:lnTo>
                    <a:pt x="391" y="668"/>
                  </a:lnTo>
                  <a:lnTo>
                    <a:pt x="391" y="670"/>
                  </a:lnTo>
                  <a:lnTo>
                    <a:pt x="391" y="670"/>
                  </a:lnTo>
                  <a:lnTo>
                    <a:pt x="391" y="673"/>
                  </a:lnTo>
                  <a:lnTo>
                    <a:pt x="391" y="673"/>
                  </a:lnTo>
                  <a:lnTo>
                    <a:pt x="391" y="675"/>
                  </a:lnTo>
                  <a:lnTo>
                    <a:pt x="393" y="677"/>
                  </a:lnTo>
                  <a:lnTo>
                    <a:pt x="395" y="682"/>
                  </a:lnTo>
                  <a:lnTo>
                    <a:pt x="395" y="684"/>
                  </a:lnTo>
                  <a:lnTo>
                    <a:pt x="395" y="687"/>
                  </a:lnTo>
                  <a:lnTo>
                    <a:pt x="395" y="687"/>
                  </a:lnTo>
                  <a:lnTo>
                    <a:pt x="398" y="687"/>
                  </a:lnTo>
                  <a:lnTo>
                    <a:pt x="398" y="687"/>
                  </a:lnTo>
                  <a:lnTo>
                    <a:pt x="398" y="684"/>
                  </a:lnTo>
                  <a:lnTo>
                    <a:pt x="400" y="684"/>
                  </a:lnTo>
                  <a:lnTo>
                    <a:pt x="400" y="684"/>
                  </a:lnTo>
                  <a:lnTo>
                    <a:pt x="400" y="684"/>
                  </a:lnTo>
                  <a:lnTo>
                    <a:pt x="402" y="684"/>
                  </a:lnTo>
                  <a:lnTo>
                    <a:pt x="402" y="684"/>
                  </a:lnTo>
                  <a:lnTo>
                    <a:pt x="405" y="687"/>
                  </a:lnTo>
                  <a:lnTo>
                    <a:pt x="405" y="687"/>
                  </a:lnTo>
                  <a:lnTo>
                    <a:pt x="405" y="687"/>
                  </a:lnTo>
                  <a:lnTo>
                    <a:pt x="407" y="687"/>
                  </a:lnTo>
                  <a:lnTo>
                    <a:pt x="407" y="687"/>
                  </a:lnTo>
                  <a:lnTo>
                    <a:pt x="410" y="687"/>
                  </a:lnTo>
                  <a:lnTo>
                    <a:pt x="412" y="687"/>
                  </a:lnTo>
                  <a:lnTo>
                    <a:pt x="412" y="687"/>
                  </a:lnTo>
                  <a:lnTo>
                    <a:pt x="414" y="687"/>
                  </a:lnTo>
                  <a:lnTo>
                    <a:pt x="414" y="687"/>
                  </a:lnTo>
                  <a:lnTo>
                    <a:pt x="417" y="687"/>
                  </a:lnTo>
                  <a:lnTo>
                    <a:pt x="419" y="687"/>
                  </a:lnTo>
                  <a:lnTo>
                    <a:pt x="419" y="687"/>
                  </a:lnTo>
                  <a:lnTo>
                    <a:pt x="419" y="689"/>
                  </a:lnTo>
                  <a:lnTo>
                    <a:pt x="421" y="689"/>
                  </a:lnTo>
                  <a:lnTo>
                    <a:pt x="421" y="689"/>
                  </a:lnTo>
                  <a:lnTo>
                    <a:pt x="426" y="687"/>
                  </a:lnTo>
                  <a:lnTo>
                    <a:pt x="428" y="684"/>
                  </a:lnTo>
                  <a:lnTo>
                    <a:pt x="431" y="682"/>
                  </a:lnTo>
                  <a:lnTo>
                    <a:pt x="431" y="682"/>
                  </a:lnTo>
                  <a:lnTo>
                    <a:pt x="433" y="682"/>
                  </a:lnTo>
                  <a:lnTo>
                    <a:pt x="438" y="684"/>
                  </a:lnTo>
                  <a:lnTo>
                    <a:pt x="440" y="687"/>
                  </a:lnTo>
                  <a:lnTo>
                    <a:pt x="443" y="687"/>
                  </a:lnTo>
                  <a:lnTo>
                    <a:pt x="445" y="687"/>
                  </a:lnTo>
                  <a:lnTo>
                    <a:pt x="459" y="682"/>
                  </a:lnTo>
                  <a:lnTo>
                    <a:pt x="464" y="677"/>
                  </a:lnTo>
                  <a:lnTo>
                    <a:pt x="469" y="675"/>
                  </a:lnTo>
                  <a:lnTo>
                    <a:pt x="471" y="675"/>
                  </a:lnTo>
                  <a:lnTo>
                    <a:pt x="473" y="670"/>
                  </a:lnTo>
                  <a:lnTo>
                    <a:pt x="476" y="668"/>
                  </a:lnTo>
                  <a:lnTo>
                    <a:pt x="478" y="668"/>
                  </a:lnTo>
                  <a:lnTo>
                    <a:pt x="478" y="665"/>
                  </a:lnTo>
                  <a:lnTo>
                    <a:pt x="485" y="665"/>
                  </a:lnTo>
                  <a:lnTo>
                    <a:pt x="490" y="663"/>
                  </a:lnTo>
                  <a:lnTo>
                    <a:pt x="492" y="658"/>
                  </a:lnTo>
                  <a:lnTo>
                    <a:pt x="495" y="658"/>
                  </a:lnTo>
                  <a:lnTo>
                    <a:pt x="495" y="658"/>
                  </a:lnTo>
                  <a:lnTo>
                    <a:pt x="497" y="658"/>
                  </a:lnTo>
                  <a:lnTo>
                    <a:pt x="497" y="658"/>
                  </a:lnTo>
                  <a:lnTo>
                    <a:pt x="499" y="658"/>
                  </a:lnTo>
                  <a:lnTo>
                    <a:pt x="499" y="658"/>
                  </a:lnTo>
                  <a:lnTo>
                    <a:pt x="502" y="658"/>
                  </a:lnTo>
                  <a:lnTo>
                    <a:pt x="502" y="661"/>
                  </a:lnTo>
                  <a:lnTo>
                    <a:pt x="502" y="663"/>
                  </a:lnTo>
                  <a:lnTo>
                    <a:pt x="504" y="665"/>
                  </a:lnTo>
                  <a:lnTo>
                    <a:pt x="504" y="668"/>
                  </a:lnTo>
                  <a:lnTo>
                    <a:pt x="504" y="670"/>
                  </a:lnTo>
                  <a:lnTo>
                    <a:pt x="504" y="673"/>
                  </a:lnTo>
                  <a:lnTo>
                    <a:pt x="504" y="673"/>
                  </a:lnTo>
                  <a:lnTo>
                    <a:pt x="504" y="673"/>
                  </a:lnTo>
                  <a:lnTo>
                    <a:pt x="504" y="673"/>
                  </a:lnTo>
                  <a:lnTo>
                    <a:pt x="504" y="673"/>
                  </a:lnTo>
                  <a:lnTo>
                    <a:pt x="504" y="673"/>
                  </a:lnTo>
                  <a:lnTo>
                    <a:pt x="507" y="673"/>
                  </a:lnTo>
                  <a:lnTo>
                    <a:pt x="507" y="673"/>
                  </a:lnTo>
                  <a:lnTo>
                    <a:pt x="509" y="673"/>
                  </a:lnTo>
                  <a:lnTo>
                    <a:pt x="509" y="670"/>
                  </a:lnTo>
                  <a:lnTo>
                    <a:pt x="511" y="670"/>
                  </a:lnTo>
                  <a:lnTo>
                    <a:pt x="511" y="670"/>
                  </a:lnTo>
                  <a:lnTo>
                    <a:pt x="514" y="670"/>
                  </a:lnTo>
                  <a:lnTo>
                    <a:pt x="516" y="670"/>
                  </a:lnTo>
                  <a:lnTo>
                    <a:pt x="516" y="673"/>
                  </a:lnTo>
                  <a:lnTo>
                    <a:pt x="518" y="673"/>
                  </a:lnTo>
                  <a:lnTo>
                    <a:pt x="518" y="675"/>
                  </a:lnTo>
                  <a:lnTo>
                    <a:pt x="528" y="677"/>
                  </a:lnTo>
                  <a:lnTo>
                    <a:pt x="535" y="677"/>
                  </a:lnTo>
                  <a:lnTo>
                    <a:pt x="537" y="677"/>
                  </a:lnTo>
                  <a:lnTo>
                    <a:pt x="540" y="675"/>
                  </a:lnTo>
                  <a:lnTo>
                    <a:pt x="547" y="675"/>
                  </a:lnTo>
                  <a:lnTo>
                    <a:pt x="552" y="673"/>
                  </a:lnTo>
                  <a:lnTo>
                    <a:pt x="554" y="673"/>
                  </a:lnTo>
                  <a:lnTo>
                    <a:pt x="559" y="673"/>
                  </a:lnTo>
                  <a:lnTo>
                    <a:pt x="561" y="673"/>
                  </a:lnTo>
                  <a:lnTo>
                    <a:pt x="561" y="670"/>
                  </a:lnTo>
                  <a:lnTo>
                    <a:pt x="561" y="670"/>
                  </a:lnTo>
                  <a:lnTo>
                    <a:pt x="561" y="668"/>
                  </a:lnTo>
                  <a:lnTo>
                    <a:pt x="561" y="668"/>
                  </a:lnTo>
                  <a:lnTo>
                    <a:pt x="561" y="665"/>
                  </a:lnTo>
                  <a:lnTo>
                    <a:pt x="561" y="665"/>
                  </a:lnTo>
                  <a:lnTo>
                    <a:pt x="561" y="663"/>
                  </a:lnTo>
                  <a:lnTo>
                    <a:pt x="563" y="663"/>
                  </a:lnTo>
                  <a:lnTo>
                    <a:pt x="568" y="661"/>
                  </a:lnTo>
                  <a:lnTo>
                    <a:pt x="580" y="661"/>
                  </a:lnTo>
                  <a:lnTo>
                    <a:pt x="582" y="658"/>
                  </a:lnTo>
                  <a:lnTo>
                    <a:pt x="589" y="656"/>
                  </a:lnTo>
                  <a:lnTo>
                    <a:pt x="592" y="656"/>
                  </a:lnTo>
                  <a:lnTo>
                    <a:pt x="594" y="654"/>
                  </a:lnTo>
                  <a:lnTo>
                    <a:pt x="597" y="654"/>
                  </a:lnTo>
                  <a:lnTo>
                    <a:pt x="597" y="651"/>
                  </a:lnTo>
                  <a:lnTo>
                    <a:pt x="597" y="649"/>
                  </a:lnTo>
                  <a:lnTo>
                    <a:pt x="597" y="649"/>
                  </a:lnTo>
                  <a:lnTo>
                    <a:pt x="597" y="649"/>
                  </a:lnTo>
                  <a:lnTo>
                    <a:pt x="597" y="646"/>
                  </a:lnTo>
                  <a:lnTo>
                    <a:pt x="599" y="646"/>
                  </a:lnTo>
                  <a:lnTo>
                    <a:pt x="604" y="649"/>
                  </a:lnTo>
                  <a:lnTo>
                    <a:pt x="606" y="649"/>
                  </a:lnTo>
                  <a:lnTo>
                    <a:pt x="608" y="651"/>
                  </a:lnTo>
                  <a:lnTo>
                    <a:pt x="613" y="649"/>
                  </a:lnTo>
                  <a:lnTo>
                    <a:pt x="613" y="651"/>
                  </a:lnTo>
                  <a:lnTo>
                    <a:pt x="615" y="651"/>
                  </a:lnTo>
                  <a:lnTo>
                    <a:pt x="618" y="651"/>
                  </a:lnTo>
                  <a:lnTo>
                    <a:pt x="618" y="651"/>
                  </a:lnTo>
                  <a:lnTo>
                    <a:pt x="623" y="651"/>
                  </a:lnTo>
                  <a:lnTo>
                    <a:pt x="625" y="654"/>
                  </a:lnTo>
                  <a:lnTo>
                    <a:pt x="627" y="656"/>
                  </a:lnTo>
                  <a:lnTo>
                    <a:pt x="630" y="658"/>
                  </a:lnTo>
                  <a:lnTo>
                    <a:pt x="632" y="661"/>
                  </a:lnTo>
                  <a:lnTo>
                    <a:pt x="632" y="663"/>
                  </a:lnTo>
                  <a:lnTo>
                    <a:pt x="632" y="663"/>
                  </a:lnTo>
                  <a:lnTo>
                    <a:pt x="632" y="663"/>
                  </a:lnTo>
                  <a:lnTo>
                    <a:pt x="632" y="665"/>
                  </a:lnTo>
                  <a:lnTo>
                    <a:pt x="632" y="668"/>
                  </a:lnTo>
                  <a:lnTo>
                    <a:pt x="634" y="668"/>
                  </a:lnTo>
                  <a:lnTo>
                    <a:pt x="634" y="668"/>
                  </a:lnTo>
                  <a:lnTo>
                    <a:pt x="637" y="668"/>
                  </a:lnTo>
                  <a:lnTo>
                    <a:pt x="639" y="668"/>
                  </a:lnTo>
                  <a:lnTo>
                    <a:pt x="639" y="668"/>
                  </a:lnTo>
                  <a:lnTo>
                    <a:pt x="642" y="665"/>
                  </a:lnTo>
                  <a:lnTo>
                    <a:pt x="644" y="663"/>
                  </a:lnTo>
                  <a:lnTo>
                    <a:pt x="646" y="663"/>
                  </a:lnTo>
                  <a:lnTo>
                    <a:pt x="646" y="663"/>
                  </a:lnTo>
                  <a:lnTo>
                    <a:pt x="651" y="663"/>
                  </a:lnTo>
                  <a:lnTo>
                    <a:pt x="656" y="663"/>
                  </a:lnTo>
                  <a:lnTo>
                    <a:pt x="658" y="663"/>
                  </a:lnTo>
                  <a:lnTo>
                    <a:pt x="660" y="663"/>
                  </a:lnTo>
                  <a:lnTo>
                    <a:pt x="663" y="663"/>
                  </a:lnTo>
                  <a:lnTo>
                    <a:pt x="663" y="665"/>
                  </a:lnTo>
                  <a:lnTo>
                    <a:pt x="665" y="665"/>
                  </a:lnTo>
                  <a:lnTo>
                    <a:pt x="665" y="668"/>
                  </a:lnTo>
                  <a:lnTo>
                    <a:pt x="665" y="670"/>
                  </a:lnTo>
                  <a:lnTo>
                    <a:pt x="668" y="670"/>
                  </a:lnTo>
                  <a:lnTo>
                    <a:pt x="668" y="670"/>
                  </a:lnTo>
                  <a:lnTo>
                    <a:pt x="670" y="670"/>
                  </a:lnTo>
                  <a:lnTo>
                    <a:pt x="672" y="670"/>
                  </a:lnTo>
                  <a:lnTo>
                    <a:pt x="675" y="668"/>
                  </a:lnTo>
                  <a:lnTo>
                    <a:pt x="675" y="668"/>
                  </a:lnTo>
                  <a:lnTo>
                    <a:pt x="677" y="668"/>
                  </a:lnTo>
                  <a:lnTo>
                    <a:pt x="677" y="668"/>
                  </a:lnTo>
                  <a:lnTo>
                    <a:pt x="679" y="665"/>
                  </a:lnTo>
                  <a:lnTo>
                    <a:pt x="682" y="665"/>
                  </a:lnTo>
                  <a:lnTo>
                    <a:pt x="682" y="665"/>
                  </a:lnTo>
                  <a:lnTo>
                    <a:pt x="682" y="668"/>
                  </a:lnTo>
                  <a:lnTo>
                    <a:pt x="682" y="668"/>
                  </a:lnTo>
                  <a:lnTo>
                    <a:pt x="682" y="668"/>
                  </a:lnTo>
                  <a:lnTo>
                    <a:pt x="684" y="668"/>
                  </a:lnTo>
                  <a:lnTo>
                    <a:pt x="684" y="668"/>
                  </a:lnTo>
                  <a:lnTo>
                    <a:pt x="694" y="665"/>
                  </a:lnTo>
                  <a:lnTo>
                    <a:pt x="694" y="663"/>
                  </a:lnTo>
                  <a:lnTo>
                    <a:pt x="696" y="661"/>
                  </a:lnTo>
                  <a:lnTo>
                    <a:pt x="703" y="658"/>
                  </a:lnTo>
                  <a:lnTo>
                    <a:pt x="705" y="658"/>
                  </a:lnTo>
                  <a:lnTo>
                    <a:pt x="705" y="658"/>
                  </a:lnTo>
                  <a:lnTo>
                    <a:pt x="705" y="656"/>
                  </a:lnTo>
                  <a:lnTo>
                    <a:pt x="708" y="658"/>
                  </a:lnTo>
                  <a:lnTo>
                    <a:pt x="713" y="661"/>
                  </a:lnTo>
                  <a:lnTo>
                    <a:pt x="715" y="663"/>
                  </a:lnTo>
                  <a:lnTo>
                    <a:pt x="720" y="663"/>
                  </a:lnTo>
                  <a:lnTo>
                    <a:pt x="720" y="665"/>
                  </a:lnTo>
                  <a:lnTo>
                    <a:pt x="722" y="665"/>
                  </a:lnTo>
                  <a:lnTo>
                    <a:pt x="722" y="665"/>
                  </a:lnTo>
                  <a:lnTo>
                    <a:pt x="722" y="668"/>
                  </a:lnTo>
                  <a:lnTo>
                    <a:pt x="722" y="668"/>
                  </a:lnTo>
                  <a:lnTo>
                    <a:pt x="722" y="670"/>
                  </a:lnTo>
                  <a:lnTo>
                    <a:pt x="729" y="675"/>
                  </a:lnTo>
                  <a:lnTo>
                    <a:pt x="731" y="675"/>
                  </a:lnTo>
                  <a:lnTo>
                    <a:pt x="731" y="677"/>
                  </a:lnTo>
                  <a:lnTo>
                    <a:pt x="731" y="680"/>
                  </a:lnTo>
                  <a:lnTo>
                    <a:pt x="731" y="680"/>
                  </a:lnTo>
                  <a:lnTo>
                    <a:pt x="731" y="682"/>
                  </a:lnTo>
                  <a:lnTo>
                    <a:pt x="731" y="682"/>
                  </a:lnTo>
                  <a:lnTo>
                    <a:pt x="731" y="682"/>
                  </a:lnTo>
                  <a:lnTo>
                    <a:pt x="729" y="684"/>
                  </a:lnTo>
                  <a:lnTo>
                    <a:pt x="729" y="684"/>
                  </a:lnTo>
                  <a:lnTo>
                    <a:pt x="729" y="687"/>
                  </a:lnTo>
                  <a:lnTo>
                    <a:pt x="731" y="687"/>
                  </a:lnTo>
                  <a:lnTo>
                    <a:pt x="731" y="687"/>
                  </a:lnTo>
                  <a:lnTo>
                    <a:pt x="731" y="687"/>
                  </a:lnTo>
                  <a:lnTo>
                    <a:pt x="734" y="687"/>
                  </a:lnTo>
                  <a:lnTo>
                    <a:pt x="736" y="687"/>
                  </a:lnTo>
                  <a:lnTo>
                    <a:pt x="739" y="684"/>
                  </a:lnTo>
                  <a:lnTo>
                    <a:pt x="739" y="684"/>
                  </a:lnTo>
                  <a:lnTo>
                    <a:pt x="741" y="687"/>
                  </a:lnTo>
                  <a:lnTo>
                    <a:pt x="741" y="687"/>
                  </a:lnTo>
                  <a:lnTo>
                    <a:pt x="755" y="694"/>
                  </a:lnTo>
                  <a:lnTo>
                    <a:pt x="755" y="694"/>
                  </a:lnTo>
                  <a:lnTo>
                    <a:pt x="758" y="694"/>
                  </a:lnTo>
                  <a:lnTo>
                    <a:pt x="758" y="694"/>
                  </a:lnTo>
                  <a:lnTo>
                    <a:pt x="758" y="694"/>
                  </a:lnTo>
                  <a:lnTo>
                    <a:pt x="760" y="691"/>
                  </a:lnTo>
                  <a:lnTo>
                    <a:pt x="762" y="691"/>
                  </a:lnTo>
                  <a:lnTo>
                    <a:pt x="765" y="687"/>
                  </a:lnTo>
                  <a:lnTo>
                    <a:pt x="765" y="682"/>
                  </a:lnTo>
                  <a:lnTo>
                    <a:pt x="767" y="677"/>
                  </a:lnTo>
                  <a:lnTo>
                    <a:pt x="767" y="675"/>
                  </a:lnTo>
                  <a:lnTo>
                    <a:pt x="767" y="663"/>
                  </a:lnTo>
                  <a:lnTo>
                    <a:pt x="767" y="661"/>
                  </a:lnTo>
                  <a:lnTo>
                    <a:pt x="767" y="658"/>
                  </a:lnTo>
                  <a:lnTo>
                    <a:pt x="767" y="646"/>
                  </a:lnTo>
                  <a:lnTo>
                    <a:pt x="769" y="644"/>
                  </a:lnTo>
                  <a:lnTo>
                    <a:pt x="772" y="642"/>
                  </a:lnTo>
                  <a:lnTo>
                    <a:pt x="774" y="642"/>
                  </a:lnTo>
                  <a:lnTo>
                    <a:pt x="776" y="639"/>
                  </a:lnTo>
                  <a:lnTo>
                    <a:pt x="779" y="637"/>
                  </a:lnTo>
                  <a:lnTo>
                    <a:pt x="781" y="630"/>
                  </a:lnTo>
                  <a:lnTo>
                    <a:pt x="779" y="623"/>
                  </a:lnTo>
                  <a:lnTo>
                    <a:pt x="781" y="618"/>
                  </a:lnTo>
                  <a:lnTo>
                    <a:pt x="781" y="616"/>
                  </a:lnTo>
                  <a:lnTo>
                    <a:pt x="786" y="604"/>
                  </a:lnTo>
                  <a:lnTo>
                    <a:pt x="788" y="602"/>
                  </a:lnTo>
                  <a:lnTo>
                    <a:pt x="791" y="599"/>
                  </a:lnTo>
                  <a:lnTo>
                    <a:pt x="791" y="599"/>
                  </a:lnTo>
                  <a:lnTo>
                    <a:pt x="793" y="602"/>
                  </a:lnTo>
                  <a:lnTo>
                    <a:pt x="795" y="606"/>
                  </a:lnTo>
                  <a:lnTo>
                    <a:pt x="798" y="606"/>
                  </a:lnTo>
                  <a:lnTo>
                    <a:pt x="798" y="606"/>
                  </a:lnTo>
                  <a:lnTo>
                    <a:pt x="800" y="604"/>
                  </a:lnTo>
                  <a:lnTo>
                    <a:pt x="800" y="602"/>
                  </a:lnTo>
                  <a:lnTo>
                    <a:pt x="798" y="602"/>
                  </a:lnTo>
                  <a:lnTo>
                    <a:pt x="798" y="599"/>
                  </a:lnTo>
                  <a:lnTo>
                    <a:pt x="798" y="597"/>
                  </a:lnTo>
                  <a:lnTo>
                    <a:pt x="798" y="597"/>
                  </a:lnTo>
                  <a:lnTo>
                    <a:pt x="800" y="597"/>
                  </a:lnTo>
                  <a:lnTo>
                    <a:pt x="800" y="597"/>
                  </a:lnTo>
                  <a:lnTo>
                    <a:pt x="802" y="594"/>
                  </a:lnTo>
                  <a:lnTo>
                    <a:pt x="802" y="587"/>
                  </a:lnTo>
                  <a:lnTo>
                    <a:pt x="802" y="585"/>
                  </a:lnTo>
                  <a:lnTo>
                    <a:pt x="805" y="585"/>
                  </a:lnTo>
                  <a:lnTo>
                    <a:pt x="805" y="583"/>
                  </a:lnTo>
                  <a:lnTo>
                    <a:pt x="810" y="580"/>
                  </a:lnTo>
                  <a:lnTo>
                    <a:pt x="812" y="575"/>
                  </a:lnTo>
                  <a:lnTo>
                    <a:pt x="812" y="573"/>
                  </a:lnTo>
                  <a:lnTo>
                    <a:pt x="814" y="571"/>
                  </a:lnTo>
                  <a:lnTo>
                    <a:pt x="812" y="566"/>
                  </a:lnTo>
                  <a:lnTo>
                    <a:pt x="812" y="561"/>
                  </a:lnTo>
                  <a:lnTo>
                    <a:pt x="814" y="559"/>
                  </a:lnTo>
                  <a:lnTo>
                    <a:pt x="819" y="554"/>
                  </a:lnTo>
                  <a:lnTo>
                    <a:pt x="819" y="552"/>
                  </a:lnTo>
                  <a:lnTo>
                    <a:pt x="821" y="552"/>
                  </a:lnTo>
                  <a:lnTo>
                    <a:pt x="821" y="552"/>
                  </a:lnTo>
                  <a:lnTo>
                    <a:pt x="821" y="554"/>
                  </a:lnTo>
                  <a:lnTo>
                    <a:pt x="824" y="557"/>
                  </a:lnTo>
                  <a:lnTo>
                    <a:pt x="824" y="557"/>
                  </a:lnTo>
                  <a:lnTo>
                    <a:pt x="826" y="557"/>
                  </a:lnTo>
                  <a:lnTo>
                    <a:pt x="829" y="557"/>
                  </a:lnTo>
                  <a:lnTo>
                    <a:pt x="831" y="554"/>
                  </a:lnTo>
                  <a:lnTo>
                    <a:pt x="833" y="554"/>
                  </a:lnTo>
                  <a:lnTo>
                    <a:pt x="836" y="552"/>
                  </a:lnTo>
                  <a:lnTo>
                    <a:pt x="838" y="549"/>
                  </a:lnTo>
                  <a:lnTo>
                    <a:pt x="840" y="549"/>
                  </a:lnTo>
                  <a:lnTo>
                    <a:pt x="843" y="552"/>
                  </a:lnTo>
                  <a:lnTo>
                    <a:pt x="843" y="552"/>
                  </a:lnTo>
                  <a:lnTo>
                    <a:pt x="845" y="557"/>
                  </a:lnTo>
                  <a:lnTo>
                    <a:pt x="847" y="557"/>
                  </a:lnTo>
                  <a:lnTo>
                    <a:pt x="847" y="557"/>
                  </a:lnTo>
                  <a:lnTo>
                    <a:pt x="850" y="557"/>
                  </a:lnTo>
                  <a:lnTo>
                    <a:pt x="852" y="554"/>
                  </a:lnTo>
                  <a:lnTo>
                    <a:pt x="855" y="554"/>
                  </a:lnTo>
                  <a:lnTo>
                    <a:pt x="855" y="552"/>
                  </a:lnTo>
                  <a:lnTo>
                    <a:pt x="857" y="549"/>
                  </a:lnTo>
                  <a:lnTo>
                    <a:pt x="862" y="547"/>
                  </a:lnTo>
                  <a:lnTo>
                    <a:pt x="864" y="547"/>
                  </a:lnTo>
                  <a:lnTo>
                    <a:pt x="866" y="547"/>
                  </a:lnTo>
                  <a:lnTo>
                    <a:pt x="869" y="545"/>
                  </a:lnTo>
                  <a:lnTo>
                    <a:pt x="871" y="545"/>
                  </a:lnTo>
                  <a:lnTo>
                    <a:pt x="874" y="545"/>
                  </a:lnTo>
                  <a:lnTo>
                    <a:pt x="874" y="542"/>
                  </a:lnTo>
                  <a:lnTo>
                    <a:pt x="874" y="540"/>
                  </a:lnTo>
                  <a:lnTo>
                    <a:pt x="874" y="538"/>
                  </a:lnTo>
                  <a:lnTo>
                    <a:pt x="876" y="535"/>
                  </a:lnTo>
                  <a:lnTo>
                    <a:pt x="883" y="530"/>
                  </a:lnTo>
                  <a:lnTo>
                    <a:pt x="885" y="530"/>
                  </a:lnTo>
                  <a:lnTo>
                    <a:pt x="888" y="530"/>
                  </a:lnTo>
                  <a:lnTo>
                    <a:pt x="888" y="528"/>
                  </a:lnTo>
                  <a:lnTo>
                    <a:pt x="885" y="526"/>
                  </a:lnTo>
                  <a:lnTo>
                    <a:pt x="885" y="523"/>
                  </a:lnTo>
                  <a:lnTo>
                    <a:pt x="888" y="521"/>
                  </a:lnTo>
                  <a:lnTo>
                    <a:pt x="890" y="519"/>
                  </a:lnTo>
                  <a:lnTo>
                    <a:pt x="888" y="514"/>
                  </a:lnTo>
                  <a:lnTo>
                    <a:pt x="888" y="512"/>
                  </a:lnTo>
                  <a:lnTo>
                    <a:pt x="888" y="509"/>
                  </a:lnTo>
                  <a:lnTo>
                    <a:pt x="890" y="507"/>
                  </a:lnTo>
                  <a:lnTo>
                    <a:pt x="892" y="504"/>
                  </a:lnTo>
                  <a:lnTo>
                    <a:pt x="897" y="504"/>
                  </a:lnTo>
                  <a:lnTo>
                    <a:pt x="897" y="502"/>
                  </a:lnTo>
                  <a:lnTo>
                    <a:pt x="902" y="500"/>
                  </a:lnTo>
                  <a:lnTo>
                    <a:pt x="907" y="495"/>
                  </a:lnTo>
                  <a:lnTo>
                    <a:pt x="907" y="493"/>
                  </a:lnTo>
                  <a:lnTo>
                    <a:pt x="907" y="488"/>
                  </a:lnTo>
                  <a:lnTo>
                    <a:pt x="907" y="486"/>
                  </a:lnTo>
                  <a:lnTo>
                    <a:pt x="907" y="483"/>
                  </a:lnTo>
                  <a:lnTo>
                    <a:pt x="909" y="481"/>
                  </a:lnTo>
                  <a:lnTo>
                    <a:pt x="916" y="478"/>
                  </a:lnTo>
                  <a:lnTo>
                    <a:pt x="921" y="476"/>
                  </a:lnTo>
                  <a:lnTo>
                    <a:pt x="923" y="474"/>
                  </a:lnTo>
                  <a:lnTo>
                    <a:pt x="926" y="476"/>
                  </a:lnTo>
                  <a:lnTo>
                    <a:pt x="928" y="476"/>
                  </a:lnTo>
                  <a:lnTo>
                    <a:pt x="930" y="474"/>
                  </a:lnTo>
                  <a:lnTo>
                    <a:pt x="933" y="469"/>
                  </a:lnTo>
                  <a:lnTo>
                    <a:pt x="933" y="467"/>
                  </a:lnTo>
                  <a:lnTo>
                    <a:pt x="933" y="462"/>
                  </a:lnTo>
                  <a:lnTo>
                    <a:pt x="935" y="452"/>
                  </a:lnTo>
                  <a:lnTo>
                    <a:pt x="935" y="450"/>
                  </a:lnTo>
                  <a:lnTo>
                    <a:pt x="933" y="448"/>
                  </a:lnTo>
                  <a:lnTo>
                    <a:pt x="930" y="443"/>
                  </a:lnTo>
                  <a:lnTo>
                    <a:pt x="928" y="443"/>
                  </a:lnTo>
                  <a:lnTo>
                    <a:pt x="926" y="441"/>
                  </a:lnTo>
                  <a:lnTo>
                    <a:pt x="926" y="441"/>
                  </a:lnTo>
                  <a:lnTo>
                    <a:pt x="918" y="443"/>
                  </a:lnTo>
                  <a:lnTo>
                    <a:pt x="918" y="443"/>
                  </a:lnTo>
                  <a:lnTo>
                    <a:pt x="916" y="441"/>
                  </a:lnTo>
                  <a:lnTo>
                    <a:pt x="916" y="438"/>
                  </a:lnTo>
                  <a:lnTo>
                    <a:pt x="916" y="438"/>
                  </a:lnTo>
                  <a:lnTo>
                    <a:pt x="914" y="438"/>
                  </a:lnTo>
                  <a:lnTo>
                    <a:pt x="914" y="438"/>
                  </a:lnTo>
                  <a:lnTo>
                    <a:pt x="911" y="436"/>
                  </a:lnTo>
                  <a:lnTo>
                    <a:pt x="909" y="429"/>
                  </a:lnTo>
                  <a:lnTo>
                    <a:pt x="904" y="426"/>
                  </a:lnTo>
                  <a:lnTo>
                    <a:pt x="902" y="424"/>
                  </a:lnTo>
                  <a:lnTo>
                    <a:pt x="897" y="424"/>
                  </a:lnTo>
                  <a:lnTo>
                    <a:pt x="890" y="422"/>
                  </a:lnTo>
                  <a:lnTo>
                    <a:pt x="888" y="422"/>
                  </a:lnTo>
                  <a:lnTo>
                    <a:pt x="885" y="419"/>
                  </a:lnTo>
                  <a:lnTo>
                    <a:pt x="885" y="419"/>
                  </a:lnTo>
                  <a:lnTo>
                    <a:pt x="883" y="422"/>
                  </a:lnTo>
                  <a:lnTo>
                    <a:pt x="881" y="424"/>
                  </a:lnTo>
                  <a:lnTo>
                    <a:pt x="878" y="424"/>
                  </a:lnTo>
                  <a:lnTo>
                    <a:pt x="874" y="426"/>
                  </a:lnTo>
                  <a:lnTo>
                    <a:pt x="874" y="429"/>
                  </a:lnTo>
                  <a:lnTo>
                    <a:pt x="871" y="426"/>
                  </a:lnTo>
                  <a:lnTo>
                    <a:pt x="871" y="426"/>
                  </a:lnTo>
                  <a:lnTo>
                    <a:pt x="869" y="424"/>
                  </a:lnTo>
                  <a:lnTo>
                    <a:pt x="869" y="422"/>
                  </a:lnTo>
                  <a:lnTo>
                    <a:pt x="866" y="419"/>
                  </a:lnTo>
                  <a:lnTo>
                    <a:pt x="866" y="417"/>
                  </a:lnTo>
                  <a:lnTo>
                    <a:pt x="866" y="417"/>
                  </a:lnTo>
                  <a:lnTo>
                    <a:pt x="869" y="417"/>
                  </a:lnTo>
                  <a:lnTo>
                    <a:pt x="869" y="415"/>
                  </a:lnTo>
                  <a:lnTo>
                    <a:pt x="869" y="415"/>
                  </a:lnTo>
                  <a:lnTo>
                    <a:pt x="871" y="410"/>
                  </a:lnTo>
                  <a:lnTo>
                    <a:pt x="871" y="407"/>
                  </a:lnTo>
                  <a:lnTo>
                    <a:pt x="874" y="407"/>
                  </a:lnTo>
                  <a:lnTo>
                    <a:pt x="874" y="407"/>
                  </a:lnTo>
                  <a:lnTo>
                    <a:pt x="876" y="405"/>
                  </a:lnTo>
                  <a:lnTo>
                    <a:pt x="876" y="403"/>
                  </a:lnTo>
                  <a:lnTo>
                    <a:pt x="878" y="403"/>
                  </a:lnTo>
                  <a:lnTo>
                    <a:pt x="878" y="400"/>
                  </a:lnTo>
                  <a:lnTo>
                    <a:pt x="878" y="398"/>
                  </a:lnTo>
                  <a:lnTo>
                    <a:pt x="876" y="393"/>
                  </a:lnTo>
                  <a:lnTo>
                    <a:pt x="874" y="386"/>
                  </a:lnTo>
                  <a:lnTo>
                    <a:pt x="871" y="384"/>
                  </a:lnTo>
                  <a:lnTo>
                    <a:pt x="871" y="384"/>
                  </a:lnTo>
                  <a:lnTo>
                    <a:pt x="871" y="381"/>
                  </a:lnTo>
                  <a:lnTo>
                    <a:pt x="871" y="381"/>
                  </a:lnTo>
                  <a:lnTo>
                    <a:pt x="871" y="379"/>
                  </a:lnTo>
                  <a:lnTo>
                    <a:pt x="874" y="377"/>
                  </a:lnTo>
                  <a:lnTo>
                    <a:pt x="878" y="377"/>
                  </a:lnTo>
                  <a:lnTo>
                    <a:pt x="881" y="379"/>
                  </a:lnTo>
                  <a:lnTo>
                    <a:pt x="885" y="384"/>
                  </a:lnTo>
                  <a:lnTo>
                    <a:pt x="888" y="388"/>
                  </a:lnTo>
                  <a:lnTo>
                    <a:pt x="892" y="388"/>
                  </a:lnTo>
                  <a:lnTo>
                    <a:pt x="895" y="388"/>
                  </a:lnTo>
                  <a:lnTo>
                    <a:pt x="897" y="386"/>
                  </a:lnTo>
                  <a:lnTo>
                    <a:pt x="904" y="384"/>
                  </a:lnTo>
                  <a:lnTo>
                    <a:pt x="907" y="384"/>
                  </a:lnTo>
                  <a:lnTo>
                    <a:pt x="914" y="384"/>
                  </a:lnTo>
                  <a:lnTo>
                    <a:pt x="916" y="384"/>
                  </a:lnTo>
                  <a:lnTo>
                    <a:pt x="923" y="388"/>
                  </a:lnTo>
                  <a:lnTo>
                    <a:pt x="926" y="388"/>
                  </a:lnTo>
                  <a:lnTo>
                    <a:pt x="937" y="388"/>
                  </a:lnTo>
                  <a:lnTo>
                    <a:pt x="942" y="388"/>
                  </a:lnTo>
                  <a:lnTo>
                    <a:pt x="945" y="388"/>
                  </a:lnTo>
                  <a:lnTo>
                    <a:pt x="961" y="391"/>
                  </a:lnTo>
                  <a:lnTo>
                    <a:pt x="971" y="391"/>
                  </a:lnTo>
                  <a:lnTo>
                    <a:pt x="975" y="391"/>
                  </a:lnTo>
                  <a:lnTo>
                    <a:pt x="975" y="391"/>
                  </a:lnTo>
                  <a:lnTo>
                    <a:pt x="978" y="388"/>
                  </a:lnTo>
                  <a:lnTo>
                    <a:pt x="978" y="386"/>
                  </a:lnTo>
                  <a:lnTo>
                    <a:pt x="985" y="386"/>
                  </a:lnTo>
                  <a:lnTo>
                    <a:pt x="987" y="384"/>
                  </a:lnTo>
                  <a:lnTo>
                    <a:pt x="990" y="381"/>
                  </a:lnTo>
                  <a:lnTo>
                    <a:pt x="990" y="381"/>
                  </a:lnTo>
                  <a:lnTo>
                    <a:pt x="990" y="379"/>
                  </a:lnTo>
                  <a:lnTo>
                    <a:pt x="990" y="377"/>
                  </a:lnTo>
                  <a:lnTo>
                    <a:pt x="990" y="377"/>
                  </a:lnTo>
                  <a:lnTo>
                    <a:pt x="992" y="374"/>
                  </a:lnTo>
                  <a:lnTo>
                    <a:pt x="997" y="374"/>
                  </a:lnTo>
                  <a:lnTo>
                    <a:pt x="999" y="374"/>
                  </a:lnTo>
                  <a:lnTo>
                    <a:pt x="1001" y="372"/>
                  </a:lnTo>
                  <a:lnTo>
                    <a:pt x="1004" y="370"/>
                  </a:lnTo>
                  <a:lnTo>
                    <a:pt x="1004" y="370"/>
                  </a:lnTo>
                  <a:lnTo>
                    <a:pt x="1004" y="367"/>
                  </a:lnTo>
                  <a:lnTo>
                    <a:pt x="1004" y="365"/>
                  </a:lnTo>
                  <a:lnTo>
                    <a:pt x="1004" y="365"/>
                  </a:lnTo>
                  <a:lnTo>
                    <a:pt x="1006" y="362"/>
                  </a:lnTo>
                  <a:lnTo>
                    <a:pt x="1001" y="358"/>
                  </a:lnTo>
                  <a:lnTo>
                    <a:pt x="999" y="355"/>
                  </a:lnTo>
                  <a:lnTo>
                    <a:pt x="999" y="355"/>
                  </a:lnTo>
                  <a:lnTo>
                    <a:pt x="999" y="355"/>
                  </a:lnTo>
                  <a:lnTo>
                    <a:pt x="997" y="353"/>
                  </a:lnTo>
                  <a:lnTo>
                    <a:pt x="999" y="353"/>
                  </a:lnTo>
                  <a:lnTo>
                    <a:pt x="999" y="351"/>
                  </a:lnTo>
                  <a:lnTo>
                    <a:pt x="999" y="348"/>
                  </a:lnTo>
                  <a:lnTo>
                    <a:pt x="999" y="348"/>
                  </a:lnTo>
                  <a:lnTo>
                    <a:pt x="997" y="348"/>
                  </a:lnTo>
                  <a:lnTo>
                    <a:pt x="997" y="346"/>
                  </a:lnTo>
                  <a:lnTo>
                    <a:pt x="994" y="346"/>
                  </a:lnTo>
                  <a:lnTo>
                    <a:pt x="992" y="344"/>
                  </a:lnTo>
                  <a:lnTo>
                    <a:pt x="992" y="341"/>
                  </a:lnTo>
                  <a:lnTo>
                    <a:pt x="992" y="341"/>
                  </a:lnTo>
                  <a:lnTo>
                    <a:pt x="992" y="339"/>
                  </a:lnTo>
                  <a:lnTo>
                    <a:pt x="992" y="339"/>
                  </a:lnTo>
                  <a:lnTo>
                    <a:pt x="992" y="339"/>
                  </a:lnTo>
                  <a:lnTo>
                    <a:pt x="994" y="339"/>
                  </a:lnTo>
                  <a:lnTo>
                    <a:pt x="997" y="336"/>
                  </a:lnTo>
                  <a:lnTo>
                    <a:pt x="997" y="336"/>
                  </a:lnTo>
                  <a:lnTo>
                    <a:pt x="999" y="327"/>
                  </a:lnTo>
                  <a:lnTo>
                    <a:pt x="1001" y="325"/>
                  </a:lnTo>
                  <a:lnTo>
                    <a:pt x="1001" y="322"/>
                  </a:lnTo>
                  <a:lnTo>
                    <a:pt x="1001" y="322"/>
                  </a:lnTo>
                  <a:lnTo>
                    <a:pt x="1001" y="315"/>
                  </a:lnTo>
                  <a:lnTo>
                    <a:pt x="1001" y="313"/>
                  </a:lnTo>
                  <a:lnTo>
                    <a:pt x="1001" y="310"/>
                  </a:lnTo>
                  <a:lnTo>
                    <a:pt x="999" y="310"/>
                  </a:lnTo>
                  <a:lnTo>
                    <a:pt x="999" y="310"/>
                  </a:lnTo>
                  <a:lnTo>
                    <a:pt x="997" y="308"/>
                  </a:lnTo>
                  <a:lnTo>
                    <a:pt x="997" y="308"/>
                  </a:lnTo>
                  <a:lnTo>
                    <a:pt x="999" y="301"/>
                  </a:lnTo>
                  <a:lnTo>
                    <a:pt x="999" y="299"/>
                  </a:lnTo>
                  <a:lnTo>
                    <a:pt x="999" y="296"/>
                  </a:lnTo>
                  <a:lnTo>
                    <a:pt x="999" y="294"/>
                  </a:lnTo>
                  <a:lnTo>
                    <a:pt x="999" y="294"/>
                  </a:lnTo>
                  <a:lnTo>
                    <a:pt x="999" y="291"/>
                  </a:lnTo>
                  <a:lnTo>
                    <a:pt x="999" y="291"/>
                  </a:lnTo>
                  <a:lnTo>
                    <a:pt x="999" y="291"/>
                  </a:lnTo>
                  <a:lnTo>
                    <a:pt x="1001" y="291"/>
                  </a:lnTo>
                  <a:lnTo>
                    <a:pt x="1004" y="291"/>
                  </a:lnTo>
                  <a:lnTo>
                    <a:pt x="1006" y="291"/>
                  </a:lnTo>
                  <a:lnTo>
                    <a:pt x="1006" y="291"/>
                  </a:lnTo>
                  <a:lnTo>
                    <a:pt x="1008" y="289"/>
                  </a:lnTo>
                  <a:lnTo>
                    <a:pt x="1008" y="289"/>
                  </a:lnTo>
                  <a:lnTo>
                    <a:pt x="1006" y="287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09" name="Freeform 39"/>
            <p:cNvSpPr>
              <a:spLocks/>
            </p:cNvSpPr>
            <p:nvPr/>
          </p:nvSpPr>
          <p:spPr bwMode="auto">
            <a:xfrm>
              <a:off x="1881" y="1639"/>
              <a:ext cx="1008" cy="727"/>
            </a:xfrm>
            <a:custGeom>
              <a:avLst/>
              <a:gdLst>
                <a:gd name="T0" fmla="*/ 949 w 1008"/>
                <a:gd name="T1" fmla="*/ 275 h 727"/>
                <a:gd name="T2" fmla="*/ 926 w 1008"/>
                <a:gd name="T3" fmla="*/ 261 h 727"/>
                <a:gd name="T4" fmla="*/ 866 w 1008"/>
                <a:gd name="T5" fmla="*/ 225 h 727"/>
                <a:gd name="T6" fmla="*/ 829 w 1008"/>
                <a:gd name="T7" fmla="*/ 216 h 727"/>
                <a:gd name="T8" fmla="*/ 788 w 1008"/>
                <a:gd name="T9" fmla="*/ 239 h 727"/>
                <a:gd name="T10" fmla="*/ 776 w 1008"/>
                <a:gd name="T11" fmla="*/ 211 h 727"/>
                <a:gd name="T12" fmla="*/ 746 w 1008"/>
                <a:gd name="T13" fmla="*/ 223 h 727"/>
                <a:gd name="T14" fmla="*/ 717 w 1008"/>
                <a:gd name="T15" fmla="*/ 235 h 727"/>
                <a:gd name="T16" fmla="*/ 727 w 1008"/>
                <a:gd name="T17" fmla="*/ 206 h 727"/>
                <a:gd name="T18" fmla="*/ 665 w 1008"/>
                <a:gd name="T19" fmla="*/ 206 h 727"/>
                <a:gd name="T20" fmla="*/ 620 w 1008"/>
                <a:gd name="T21" fmla="*/ 223 h 727"/>
                <a:gd name="T22" fmla="*/ 608 w 1008"/>
                <a:gd name="T23" fmla="*/ 204 h 727"/>
                <a:gd name="T24" fmla="*/ 587 w 1008"/>
                <a:gd name="T25" fmla="*/ 216 h 727"/>
                <a:gd name="T26" fmla="*/ 561 w 1008"/>
                <a:gd name="T27" fmla="*/ 211 h 727"/>
                <a:gd name="T28" fmla="*/ 556 w 1008"/>
                <a:gd name="T29" fmla="*/ 168 h 727"/>
                <a:gd name="T30" fmla="*/ 537 w 1008"/>
                <a:gd name="T31" fmla="*/ 192 h 727"/>
                <a:gd name="T32" fmla="*/ 530 w 1008"/>
                <a:gd name="T33" fmla="*/ 246 h 727"/>
                <a:gd name="T34" fmla="*/ 561 w 1008"/>
                <a:gd name="T35" fmla="*/ 303 h 727"/>
                <a:gd name="T36" fmla="*/ 507 w 1008"/>
                <a:gd name="T37" fmla="*/ 315 h 727"/>
                <a:gd name="T38" fmla="*/ 485 w 1008"/>
                <a:gd name="T39" fmla="*/ 282 h 727"/>
                <a:gd name="T40" fmla="*/ 485 w 1008"/>
                <a:gd name="T41" fmla="*/ 185 h 727"/>
                <a:gd name="T42" fmla="*/ 556 w 1008"/>
                <a:gd name="T43" fmla="*/ 112 h 727"/>
                <a:gd name="T44" fmla="*/ 573 w 1008"/>
                <a:gd name="T45" fmla="*/ 45 h 727"/>
                <a:gd name="T46" fmla="*/ 504 w 1008"/>
                <a:gd name="T47" fmla="*/ 5 h 727"/>
                <a:gd name="T48" fmla="*/ 452 w 1008"/>
                <a:gd name="T49" fmla="*/ 22 h 727"/>
                <a:gd name="T50" fmla="*/ 374 w 1008"/>
                <a:gd name="T51" fmla="*/ 71 h 727"/>
                <a:gd name="T52" fmla="*/ 315 w 1008"/>
                <a:gd name="T53" fmla="*/ 114 h 727"/>
                <a:gd name="T54" fmla="*/ 298 w 1008"/>
                <a:gd name="T55" fmla="*/ 187 h 727"/>
                <a:gd name="T56" fmla="*/ 374 w 1008"/>
                <a:gd name="T57" fmla="*/ 180 h 727"/>
                <a:gd name="T58" fmla="*/ 381 w 1008"/>
                <a:gd name="T59" fmla="*/ 220 h 727"/>
                <a:gd name="T60" fmla="*/ 317 w 1008"/>
                <a:gd name="T61" fmla="*/ 256 h 727"/>
                <a:gd name="T62" fmla="*/ 324 w 1008"/>
                <a:gd name="T63" fmla="*/ 291 h 727"/>
                <a:gd name="T64" fmla="*/ 301 w 1008"/>
                <a:gd name="T65" fmla="*/ 334 h 727"/>
                <a:gd name="T66" fmla="*/ 249 w 1008"/>
                <a:gd name="T67" fmla="*/ 320 h 727"/>
                <a:gd name="T68" fmla="*/ 196 w 1008"/>
                <a:gd name="T69" fmla="*/ 374 h 727"/>
                <a:gd name="T70" fmla="*/ 182 w 1008"/>
                <a:gd name="T71" fmla="*/ 362 h 727"/>
                <a:gd name="T72" fmla="*/ 199 w 1008"/>
                <a:gd name="T73" fmla="*/ 301 h 727"/>
                <a:gd name="T74" fmla="*/ 130 w 1008"/>
                <a:gd name="T75" fmla="*/ 268 h 727"/>
                <a:gd name="T76" fmla="*/ 140 w 1008"/>
                <a:gd name="T77" fmla="*/ 244 h 727"/>
                <a:gd name="T78" fmla="*/ 123 w 1008"/>
                <a:gd name="T79" fmla="*/ 249 h 727"/>
                <a:gd name="T80" fmla="*/ 107 w 1008"/>
                <a:gd name="T81" fmla="*/ 263 h 727"/>
                <a:gd name="T82" fmla="*/ 78 w 1008"/>
                <a:gd name="T83" fmla="*/ 301 h 727"/>
                <a:gd name="T84" fmla="*/ 99 w 1008"/>
                <a:gd name="T85" fmla="*/ 384 h 727"/>
                <a:gd name="T86" fmla="*/ 73 w 1008"/>
                <a:gd name="T87" fmla="*/ 459 h 727"/>
                <a:gd name="T88" fmla="*/ 33 w 1008"/>
                <a:gd name="T89" fmla="*/ 535 h 727"/>
                <a:gd name="T90" fmla="*/ 9 w 1008"/>
                <a:gd name="T91" fmla="*/ 571 h 727"/>
                <a:gd name="T92" fmla="*/ 33 w 1008"/>
                <a:gd name="T93" fmla="*/ 616 h 727"/>
                <a:gd name="T94" fmla="*/ 118 w 1008"/>
                <a:gd name="T95" fmla="*/ 670 h 727"/>
                <a:gd name="T96" fmla="*/ 239 w 1008"/>
                <a:gd name="T97" fmla="*/ 713 h 727"/>
                <a:gd name="T98" fmla="*/ 315 w 1008"/>
                <a:gd name="T99" fmla="*/ 677 h 727"/>
                <a:gd name="T100" fmla="*/ 398 w 1008"/>
                <a:gd name="T101" fmla="*/ 642 h 727"/>
                <a:gd name="T102" fmla="*/ 402 w 1008"/>
                <a:gd name="T103" fmla="*/ 684 h 727"/>
                <a:gd name="T104" fmla="*/ 497 w 1008"/>
                <a:gd name="T105" fmla="*/ 658 h 727"/>
                <a:gd name="T106" fmla="*/ 561 w 1008"/>
                <a:gd name="T107" fmla="*/ 665 h 727"/>
                <a:gd name="T108" fmla="*/ 644 w 1008"/>
                <a:gd name="T109" fmla="*/ 663 h 727"/>
                <a:gd name="T110" fmla="*/ 722 w 1008"/>
                <a:gd name="T111" fmla="*/ 665 h 727"/>
                <a:gd name="T112" fmla="*/ 769 w 1008"/>
                <a:gd name="T113" fmla="*/ 644 h 727"/>
                <a:gd name="T114" fmla="*/ 821 w 1008"/>
                <a:gd name="T115" fmla="*/ 552 h 727"/>
                <a:gd name="T116" fmla="*/ 888 w 1008"/>
                <a:gd name="T117" fmla="*/ 512 h 727"/>
                <a:gd name="T118" fmla="*/ 897 w 1008"/>
                <a:gd name="T119" fmla="*/ 424 h 727"/>
                <a:gd name="T120" fmla="*/ 888 w 1008"/>
                <a:gd name="T121" fmla="*/ 388 h 727"/>
                <a:gd name="T122" fmla="*/ 997 w 1008"/>
                <a:gd name="T123" fmla="*/ 353 h 727"/>
                <a:gd name="T124" fmla="*/ 1008 w 1008"/>
                <a:gd name="T125" fmla="*/ 289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08" h="727">
                  <a:moveTo>
                    <a:pt x="1006" y="287"/>
                  </a:moveTo>
                  <a:lnTo>
                    <a:pt x="1006" y="287"/>
                  </a:lnTo>
                  <a:lnTo>
                    <a:pt x="1004" y="284"/>
                  </a:lnTo>
                  <a:lnTo>
                    <a:pt x="1004" y="284"/>
                  </a:lnTo>
                  <a:lnTo>
                    <a:pt x="1004" y="280"/>
                  </a:lnTo>
                  <a:lnTo>
                    <a:pt x="1004" y="280"/>
                  </a:lnTo>
                  <a:lnTo>
                    <a:pt x="1001" y="280"/>
                  </a:lnTo>
                  <a:lnTo>
                    <a:pt x="1001" y="277"/>
                  </a:lnTo>
                  <a:lnTo>
                    <a:pt x="997" y="277"/>
                  </a:lnTo>
                  <a:lnTo>
                    <a:pt x="997" y="277"/>
                  </a:lnTo>
                  <a:lnTo>
                    <a:pt x="997" y="277"/>
                  </a:lnTo>
                  <a:lnTo>
                    <a:pt x="997" y="277"/>
                  </a:lnTo>
                  <a:lnTo>
                    <a:pt x="997" y="272"/>
                  </a:lnTo>
                  <a:lnTo>
                    <a:pt x="997" y="272"/>
                  </a:lnTo>
                  <a:lnTo>
                    <a:pt x="994" y="272"/>
                  </a:lnTo>
                  <a:lnTo>
                    <a:pt x="994" y="272"/>
                  </a:lnTo>
                  <a:lnTo>
                    <a:pt x="994" y="272"/>
                  </a:lnTo>
                  <a:lnTo>
                    <a:pt x="985" y="275"/>
                  </a:lnTo>
                  <a:lnTo>
                    <a:pt x="985" y="275"/>
                  </a:lnTo>
                  <a:lnTo>
                    <a:pt x="982" y="277"/>
                  </a:lnTo>
                  <a:lnTo>
                    <a:pt x="978" y="275"/>
                  </a:lnTo>
                  <a:lnTo>
                    <a:pt x="966" y="272"/>
                  </a:lnTo>
                  <a:lnTo>
                    <a:pt x="963" y="272"/>
                  </a:lnTo>
                  <a:lnTo>
                    <a:pt x="963" y="272"/>
                  </a:lnTo>
                  <a:lnTo>
                    <a:pt x="963" y="272"/>
                  </a:lnTo>
                  <a:lnTo>
                    <a:pt x="961" y="275"/>
                  </a:lnTo>
                  <a:lnTo>
                    <a:pt x="961" y="275"/>
                  </a:lnTo>
                  <a:lnTo>
                    <a:pt x="963" y="277"/>
                  </a:lnTo>
                  <a:lnTo>
                    <a:pt x="963" y="280"/>
                  </a:lnTo>
                  <a:lnTo>
                    <a:pt x="963" y="280"/>
                  </a:lnTo>
                  <a:lnTo>
                    <a:pt x="961" y="282"/>
                  </a:lnTo>
                  <a:lnTo>
                    <a:pt x="961" y="282"/>
                  </a:lnTo>
                  <a:lnTo>
                    <a:pt x="959" y="282"/>
                  </a:lnTo>
                  <a:lnTo>
                    <a:pt x="954" y="282"/>
                  </a:lnTo>
                  <a:lnTo>
                    <a:pt x="949" y="282"/>
                  </a:lnTo>
                  <a:lnTo>
                    <a:pt x="949" y="282"/>
                  </a:lnTo>
                  <a:lnTo>
                    <a:pt x="949" y="282"/>
                  </a:lnTo>
                  <a:lnTo>
                    <a:pt x="952" y="277"/>
                  </a:lnTo>
                  <a:lnTo>
                    <a:pt x="952" y="275"/>
                  </a:lnTo>
                  <a:lnTo>
                    <a:pt x="949" y="275"/>
                  </a:lnTo>
                  <a:lnTo>
                    <a:pt x="949" y="275"/>
                  </a:lnTo>
                  <a:lnTo>
                    <a:pt x="949" y="272"/>
                  </a:lnTo>
                  <a:lnTo>
                    <a:pt x="947" y="272"/>
                  </a:lnTo>
                  <a:lnTo>
                    <a:pt x="947" y="272"/>
                  </a:lnTo>
                  <a:lnTo>
                    <a:pt x="947" y="275"/>
                  </a:lnTo>
                  <a:lnTo>
                    <a:pt x="947" y="275"/>
                  </a:lnTo>
                  <a:lnTo>
                    <a:pt x="945" y="275"/>
                  </a:lnTo>
                  <a:lnTo>
                    <a:pt x="945" y="272"/>
                  </a:lnTo>
                  <a:lnTo>
                    <a:pt x="945" y="272"/>
                  </a:lnTo>
                  <a:lnTo>
                    <a:pt x="945" y="272"/>
                  </a:lnTo>
                  <a:lnTo>
                    <a:pt x="945" y="265"/>
                  </a:lnTo>
                  <a:lnTo>
                    <a:pt x="945" y="263"/>
                  </a:lnTo>
                  <a:lnTo>
                    <a:pt x="945" y="263"/>
                  </a:lnTo>
                  <a:lnTo>
                    <a:pt x="942" y="263"/>
                  </a:lnTo>
                  <a:lnTo>
                    <a:pt x="942" y="263"/>
                  </a:lnTo>
                  <a:lnTo>
                    <a:pt x="942" y="263"/>
                  </a:lnTo>
                  <a:lnTo>
                    <a:pt x="942" y="265"/>
                  </a:lnTo>
                  <a:lnTo>
                    <a:pt x="942" y="265"/>
                  </a:lnTo>
                  <a:lnTo>
                    <a:pt x="940" y="268"/>
                  </a:lnTo>
                  <a:lnTo>
                    <a:pt x="940" y="268"/>
                  </a:lnTo>
                  <a:lnTo>
                    <a:pt x="940" y="268"/>
                  </a:lnTo>
                  <a:lnTo>
                    <a:pt x="937" y="265"/>
                  </a:lnTo>
                  <a:lnTo>
                    <a:pt x="937" y="265"/>
                  </a:lnTo>
                  <a:lnTo>
                    <a:pt x="937" y="265"/>
                  </a:lnTo>
                  <a:lnTo>
                    <a:pt x="937" y="263"/>
                  </a:lnTo>
                  <a:lnTo>
                    <a:pt x="937" y="263"/>
                  </a:lnTo>
                  <a:lnTo>
                    <a:pt x="937" y="261"/>
                  </a:lnTo>
                  <a:lnTo>
                    <a:pt x="937" y="258"/>
                  </a:lnTo>
                  <a:lnTo>
                    <a:pt x="937" y="258"/>
                  </a:lnTo>
                  <a:lnTo>
                    <a:pt x="937" y="256"/>
                  </a:lnTo>
                  <a:lnTo>
                    <a:pt x="937" y="256"/>
                  </a:lnTo>
                  <a:lnTo>
                    <a:pt x="937" y="256"/>
                  </a:lnTo>
                  <a:lnTo>
                    <a:pt x="935" y="256"/>
                  </a:lnTo>
                  <a:lnTo>
                    <a:pt x="930" y="261"/>
                  </a:lnTo>
                  <a:lnTo>
                    <a:pt x="930" y="261"/>
                  </a:lnTo>
                  <a:lnTo>
                    <a:pt x="930" y="261"/>
                  </a:lnTo>
                  <a:lnTo>
                    <a:pt x="928" y="261"/>
                  </a:lnTo>
                  <a:lnTo>
                    <a:pt x="928" y="261"/>
                  </a:lnTo>
                  <a:lnTo>
                    <a:pt x="928" y="261"/>
                  </a:lnTo>
                  <a:lnTo>
                    <a:pt x="926" y="261"/>
                  </a:lnTo>
                  <a:lnTo>
                    <a:pt x="921" y="256"/>
                  </a:lnTo>
                  <a:lnTo>
                    <a:pt x="918" y="254"/>
                  </a:lnTo>
                  <a:lnTo>
                    <a:pt x="916" y="254"/>
                  </a:lnTo>
                  <a:lnTo>
                    <a:pt x="914" y="254"/>
                  </a:lnTo>
                  <a:lnTo>
                    <a:pt x="911" y="254"/>
                  </a:lnTo>
                  <a:lnTo>
                    <a:pt x="909" y="254"/>
                  </a:lnTo>
                  <a:lnTo>
                    <a:pt x="909" y="254"/>
                  </a:lnTo>
                  <a:lnTo>
                    <a:pt x="900" y="246"/>
                  </a:lnTo>
                  <a:lnTo>
                    <a:pt x="900" y="246"/>
                  </a:lnTo>
                  <a:lnTo>
                    <a:pt x="900" y="244"/>
                  </a:lnTo>
                  <a:lnTo>
                    <a:pt x="900" y="244"/>
                  </a:lnTo>
                  <a:lnTo>
                    <a:pt x="900" y="244"/>
                  </a:lnTo>
                  <a:lnTo>
                    <a:pt x="900" y="242"/>
                  </a:lnTo>
                  <a:lnTo>
                    <a:pt x="900" y="242"/>
                  </a:lnTo>
                  <a:lnTo>
                    <a:pt x="900" y="239"/>
                  </a:lnTo>
                  <a:lnTo>
                    <a:pt x="900" y="239"/>
                  </a:lnTo>
                  <a:lnTo>
                    <a:pt x="897" y="237"/>
                  </a:lnTo>
                  <a:lnTo>
                    <a:pt x="897" y="237"/>
                  </a:lnTo>
                  <a:lnTo>
                    <a:pt x="897" y="237"/>
                  </a:lnTo>
                  <a:lnTo>
                    <a:pt x="897" y="235"/>
                  </a:lnTo>
                  <a:lnTo>
                    <a:pt x="895" y="232"/>
                  </a:lnTo>
                  <a:lnTo>
                    <a:pt x="895" y="232"/>
                  </a:lnTo>
                  <a:lnTo>
                    <a:pt x="892" y="232"/>
                  </a:lnTo>
                  <a:lnTo>
                    <a:pt x="892" y="232"/>
                  </a:lnTo>
                  <a:lnTo>
                    <a:pt x="890" y="232"/>
                  </a:lnTo>
                  <a:lnTo>
                    <a:pt x="890" y="232"/>
                  </a:lnTo>
                  <a:lnTo>
                    <a:pt x="888" y="235"/>
                  </a:lnTo>
                  <a:lnTo>
                    <a:pt x="888" y="235"/>
                  </a:lnTo>
                  <a:lnTo>
                    <a:pt x="885" y="235"/>
                  </a:lnTo>
                  <a:lnTo>
                    <a:pt x="883" y="235"/>
                  </a:lnTo>
                  <a:lnTo>
                    <a:pt x="883" y="232"/>
                  </a:lnTo>
                  <a:lnTo>
                    <a:pt x="881" y="232"/>
                  </a:lnTo>
                  <a:lnTo>
                    <a:pt x="881" y="230"/>
                  </a:lnTo>
                  <a:lnTo>
                    <a:pt x="881" y="230"/>
                  </a:lnTo>
                  <a:lnTo>
                    <a:pt x="881" y="228"/>
                  </a:lnTo>
                  <a:lnTo>
                    <a:pt x="876" y="228"/>
                  </a:lnTo>
                  <a:lnTo>
                    <a:pt x="871" y="228"/>
                  </a:lnTo>
                  <a:lnTo>
                    <a:pt x="869" y="228"/>
                  </a:lnTo>
                  <a:lnTo>
                    <a:pt x="866" y="228"/>
                  </a:lnTo>
                  <a:lnTo>
                    <a:pt x="866" y="225"/>
                  </a:lnTo>
                  <a:lnTo>
                    <a:pt x="864" y="225"/>
                  </a:lnTo>
                  <a:lnTo>
                    <a:pt x="864" y="225"/>
                  </a:lnTo>
                  <a:lnTo>
                    <a:pt x="864" y="223"/>
                  </a:lnTo>
                  <a:lnTo>
                    <a:pt x="866" y="223"/>
                  </a:lnTo>
                  <a:lnTo>
                    <a:pt x="866" y="223"/>
                  </a:lnTo>
                  <a:lnTo>
                    <a:pt x="866" y="223"/>
                  </a:lnTo>
                  <a:lnTo>
                    <a:pt x="864" y="220"/>
                  </a:lnTo>
                  <a:lnTo>
                    <a:pt x="864" y="220"/>
                  </a:lnTo>
                  <a:lnTo>
                    <a:pt x="864" y="218"/>
                  </a:lnTo>
                  <a:lnTo>
                    <a:pt x="864" y="216"/>
                  </a:lnTo>
                  <a:lnTo>
                    <a:pt x="862" y="211"/>
                  </a:lnTo>
                  <a:lnTo>
                    <a:pt x="850" y="216"/>
                  </a:lnTo>
                  <a:lnTo>
                    <a:pt x="847" y="216"/>
                  </a:lnTo>
                  <a:lnTo>
                    <a:pt x="847" y="216"/>
                  </a:lnTo>
                  <a:lnTo>
                    <a:pt x="850" y="216"/>
                  </a:lnTo>
                  <a:lnTo>
                    <a:pt x="852" y="218"/>
                  </a:lnTo>
                  <a:lnTo>
                    <a:pt x="852" y="220"/>
                  </a:lnTo>
                  <a:lnTo>
                    <a:pt x="852" y="220"/>
                  </a:lnTo>
                  <a:lnTo>
                    <a:pt x="852" y="223"/>
                  </a:lnTo>
                  <a:lnTo>
                    <a:pt x="852" y="223"/>
                  </a:lnTo>
                  <a:lnTo>
                    <a:pt x="850" y="223"/>
                  </a:lnTo>
                  <a:lnTo>
                    <a:pt x="847" y="223"/>
                  </a:lnTo>
                  <a:lnTo>
                    <a:pt x="843" y="223"/>
                  </a:lnTo>
                  <a:lnTo>
                    <a:pt x="843" y="223"/>
                  </a:lnTo>
                  <a:lnTo>
                    <a:pt x="840" y="223"/>
                  </a:lnTo>
                  <a:lnTo>
                    <a:pt x="840" y="223"/>
                  </a:lnTo>
                  <a:lnTo>
                    <a:pt x="840" y="220"/>
                  </a:lnTo>
                  <a:lnTo>
                    <a:pt x="840" y="220"/>
                  </a:lnTo>
                  <a:lnTo>
                    <a:pt x="840" y="218"/>
                  </a:lnTo>
                  <a:lnTo>
                    <a:pt x="843" y="218"/>
                  </a:lnTo>
                  <a:lnTo>
                    <a:pt x="840" y="218"/>
                  </a:lnTo>
                  <a:lnTo>
                    <a:pt x="840" y="218"/>
                  </a:lnTo>
                  <a:lnTo>
                    <a:pt x="840" y="216"/>
                  </a:lnTo>
                  <a:lnTo>
                    <a:pt x="838" y="216"/>
                  </a:lnTo>
                  <a:lnTo>
                    <a:pt x="836" y="216"/>
                  </a:lnTo>
                  <a:lnTo>
                    <a:pt x="836" y="216"/>
                  </a:lnTo>
                  <a:lnTo>
                    <a:pt x="833" y="216"/>
                  </a:lnTo>
                  <a:lnTo>
                    <a:pt x="831" y="216"/>
                  </a:lnTo>
                  <a:lnTo>
                    <a:pt x="831" y="216"/>
                  </a:lnTo>
                  <a:lnTo>
                    <a:pt x="829" y="216"/>
                  </a:lnTo>
                  <a:lnTo>
                    <a:pt x="826" y="216"/>
                  </a:lnTo>
                  <a:lnTo>
                    <a:pt x="826" y="216"/>
                  </a:lnTo>
                  <a:lnTo>
                    <a:pt x="826" y="216"/>
                  </a:lnTo>
                  <a:lnTo>
                    <a:pt x="826" y="220"/>
                  </a:lnTo>
                  <a:lnTo>
                    <a:pt x="826" y="223"/>
                  </a:lnTo>
                  <a:lnTo>
                    <a:pt x="826" y="223"/>
                  </a:lnTo>
                  <a:lnTo>
                    <a:pt x="826" y="225"/>
                  </a:lnTo>
                  <a:lnTo>
                    <a:pt x="826" y="225"/>
                  </a:lnTo>
                  <a:lnTo>
                    <a:pt x="824" y="228"/>
                  </a:lnTo>
                  <a:lnTo>
                    <a:pt x="824" y="230"/>
                  </a:lnTo>
                  <a:lnTo>
                    <a:pt x="819" y="235"/>
                  </a:lnTo>
                  <a:lnTo>
                    <a:pt x="819" y="235"/>
                  </a:lnTo>
                  <a:lnTo>
                    <a:pt x="819" y="235"/>
                  </a:lnTo>
                  <a:lnTo>
                    <a:pt x="819" y="237"/>
                  </a:lnTo>
                  <a:lnTo>
                    <a:pt x="819" y="237"/>
                  </a:lnTo>
                  <a:lnTo>
                    <a:pt x="819" y="237"/>
                  </a:lnTo>
                  <a:lnTo>
                    <a:pt x="819" y="237"/>
                  </a:lnTo>
                  <a:lnTo>
                    <a:pt x="819" y="239"/>
                  </a:lnTo>
                  <a:lnTo>
                    <a:pt x="819" y="239"/>
                  </a:lnTo>
                  <a:lnTo>
                    <a:pt x="819" y="239"/>
                  </a:lnTo>
                  <a:lnTo>
                    <a:pt x="819" y="242"/>
                  </a:lnTo>
                  <a:lnTo>
                    <a:pt x="819" y="242"/>
                  </a:lnTo>
                  <a:lnTo>
                    <a:pt x="819" y="242"/>
                  </a:lnTo>
                  <a:lnTo>
                    <a:pt x="819" y="242"/>
                  </a:lnTo>
                  <a:lnTo>
                    <a:pt x="817" y="242"/>
                  </a:lnTo>
                  <a:lnTo>
                    <a:pt x="814" y="244"/>
                  </a:lnTo>
                  <a:lnTo>
                    <a:pt x="814" y="244"/>
                  </a:lnTo>
                  <a:lnTo>
                    <a:pt x="814" y="244"/>
                  </a:lnTo>
                  <a:lnTo>
                    <a:pt x="810" y="249"/>
                  </a:lnTo>
                  <a:lnTo>
                    <a:pt x="807" y="246"/>
                  </a:lnTo>
                  <a:lnTo>
                    <a:pt x="802" y="242"/>
                  </a:lnTo>
                  <a:lnTo>
                    <a:pt x="800" y="242"/>
                  </a:lnTo>
                  <a:lnTo>
                    <a:pt x="800" y="242"/>
                  </a:lnTo>
                  <a:lnTo>
                    <a:pt x="798" y="242"/>
                  </a:lnTo>
                  <a:lnTo>
                    <a:pt x="795" y="242"/>
                  </a:lnTo>
                  <a:lnTo>
                    <a:pt x="795" y="242"/>
                  </a:lnTo>
                  <a:lnTo>
                    <a:pt x="793" y="242"/>
                  </a:lnTo>
                  <a:lnTo>
                    <a:pt x="791" y="242"/>
                  </a:lnTo>
                  <a:lnTo>
                    <a:pt x="791" y="242"/>
                  </a:lnTo>
                  <a:lnTo>
                    <a:pt x="788" y="239"/>
                  </a:lnTo>
                  <a:lnTo>
                    <a:pt x="788" y="239"/>
                  </a:lnTo>
                  <a:lnTo>
                    <a:pt x="788" y="239"/>
                  </a:lnTo>
                  <a:lnTo>
                    <a:pt x="786" y="239"/>
                  </a:lnTo>
                  <a:lnTo>
                    <a:pt x="781" y="239"/>
                  </a:lnTo>
                  <a:lnTo>
                    <a:pt x="779" y="239"/>
                  </a:lnTo>
                  <a:lnTo>
                    <a:pt x="776" y="242"/>
                  </a:lnTo>
                  <a:lnTo>
                    <a:pt x="774" y="239"/>
                  </a:lnTo>
                  <a:lnTo>
                    <a:pt x="772" y="239"/>
                  </a:lnTo>
                  <a:lnTo>
                    <a:pt x="772" y="239"/>
                  </a:lnTo>
                  <a:lnTo>
                    <a:pt x="772" y="237"/>
                  </a:lnTo>
                  <a:lnTo>
                    <a:pt x="772" y="237"/>
                  </a:lnTo>
                  <a:lnTo>
                    <a:pt x="772" y="237"/>
                  </a:lnTo>
                  <a:lnTo>
                    <a:pt x="774" y="235"/>
                  </a:lnTo>
                  <a:lnTo>
                    <a:pt x="774" y="235"/>
                  </a:lnTo>
                  <a:lnTo>
                    <a:pt x="774" y="235"/>
                  </a:lnTo>
                  <a:lnTo>
                    <a:pt x="774" y="232"/>
                  </a:lnTo>
                  <a:lnTo>
                    <a:pt x="774" y="232"/>
                  </a:lnTo>
                  <a:lnTo>
                    <a:pt x="774" y="230"/>
                  </a:lnTo>
                  <a:lnTo>
                    <a:pt x="776" y="230"/>
                  </a:lnTo>
                  <a:lnTo>
                    <a:pt x="776" y="230"/>
                  </a:lnTo>
                  <a:lnTo>
                    <a:pt x="776" y="228"/>
                  </a:lnTo>
                  <a:lnTo>
                    <a:pt x="776" y="228"/>
                  </a:lnTo>
                  <a:lnTo>
                    <a:pt x="779" y="225"/>
                  </a:lnTo>
                  <a:lnTo>
                    <a:pt x="779" y="225"/>
                  </a:lnTo>
                  <a:lnTo>
                    <a:pt x="779" y="223"/>
                  </a:lnTo>
                  <a:lnTo>
                    <a:pt x="779" y="220"/>
                  </a:lnTo>
                  <a:lnTo>
                    <a:pt x="784" y="213"/>
                  </a:lnTo>
                  <a:lnTo>
                    <a:pt x="784" y="211"/>
                  </a:lnTo>
                  <a:lnTo>
                    <a:pt x="784" y="211"/>
                  </a:lnTo>
                  <a:lnTo>
                    <a:pt x="781" y="209"/>
                  </a:lnTo>
                  <a:lnTo>
                    <a:pt x="781" y="209"/>
                  </a:lnTo>
                  <a:lnTo>
                    <a:pt x="781" y="209"/>
                  </a:lnTo>
                  <a:lnTo>
                    <a:pt x="779" y="209"/>
                  </a:lnTo>
                  <a:lnTo>
                    <a:pt x="779" y="209"/>
                  </a:lnTo>
                  <a:lnTo>
                    <a:pt x="776" y="209"/>
                  </a:lnTo>
                  <a:lnTo>
                    <a:pt x="776" y="211"/>
                  </a:lnTo>
                  <a:lnTo>
                    <a:pt x="776" y="211"/>
                  </a:lnTo>
                  <a:lnTo>
                    <a:pt x="776" y="211"/>
                  </a:lnTo>
                  <a:lnTo>
                    <a:pt x="776" y="211"/>
                  </a:lnTo>
                  <a:lnTo>
                    <a:pt x="776" y="211"/>
                  </a:lnTo>
                  <a:lnTo>
                    <a:pt x="774" y="216"/>
                  </a:lnTo>
                  <a:lnTo>
                    <a:pt x="774" y="216"/>
                  </a:lnTo>
                  <a:lnTo>
                    <a:pt x="774" y="216"/>
                  </a:lnTo>
                  <a:lnTo>
                    <a:pt x="772" y="216"/>
                  </a:lnTo>
                  <a:lnTo>
                    <a:pt x="772" y="216"/>
                  </a:lnTo>
                  <a:lnTo>
                    <a:pt x="762" y="218"/>
                  </a:lnTo>
                  <a:lnTo>
                    <a:pt x="762" y="218"/>
                  </a:lnTo>
                  <a:lnTo>
                    <a:pt x="762" y="218"/>
                  </a:lnTo>
                  <a:lnTo>
                    <a:pt x="760" y="218"/>
                  </a:lnTo>
                  <a:lnTo>
                    <a:pt x="760" y="218"/>
                  </a:lnTo>
                  <a:lnTo>
                    <a:pt x="760" y="218"/>
                  </a:lnTo>
                  <a:lnTo>
                    <a:pt x="762" y="218"/>
                  </a:lnTo>
                  <a:lnTo>
                    <a:pt x="767" y="223"/>
                  </a:lnTo>
                  <a:lnTo>
                    <a:pt x="767" y="223"/>
                  </a:lnTo>
                  <a:lnTo>
                    <a:pt x="767" y="225"/>
                  </a:lnTo>
                  <a:lnTo>
                    <a:pt x="767" y="225"/>
                  </a:lnTo>
                  <a:lnTo>
                    <a:pt x="767" y="225"/>
                  </a:lnTo>
                  <a:lnTo>
                    <a:pt x="765" y="228"/>
                  </a:lnTo>
                  <a:lnTo>
                    <a:pt x="762" y="228"/>
                  </a:lnTo>
                  <a:lnTo>
                    <a:pt x="762" y="228"/>
                  </a:lnTo>
                  <a:lnTo>
                    <a:pt x="760" y="228"/>
                  </a:lnTo>
                  <a:lnTo>
                    <a:pt x="758" y="228"/>
                  </a:lnTo>
                  <a:lnTo>
                    <a:pt x="758" y="228"/>
                  </a:lnTo>
                  <a:lnTo>
                    <a:pt x="758" y="228"/>
                  </a:lnTo>
                  <a:lnTo>
                    <a:pt x="753" y="223"/>
                  </a:lnTo>
                  <a:lnTo>
                    <a:pt x="753" y="223"/>
                  </a:lnTo>
                  <a:lnTo>
                    <a:pt x="753" y="220"/>
                  </a:lnTo>
                  <a:lnTo>
                    <a:pt x="750" y="218"/>
                  </a:lnTo>
                  <a:lnTo>
                    <a:pt x="750" y="218"/>
                  </a:lnTo>
                  <a:lnTo>
                    <a:pt x="750" y="218"/>
                  </a:lnTo>
                  <a:lnTo>
                    <a:pt x="748" y="218"/>
                  </a:lnTo>
                  <a:lnTo>
                    <a:pt x="748" y="218"/>
                  </a:lnTo>
                  <a:lnTo>
                    <a:pt x="748" y="218"/>
                  </a:lnTo>
                  <a:lnTo>
                    <a:pt x="748" y="218"/>
                  </a:lnTo>
                  <a:lnTo>
                    <a:pt x="748" y="220"/>
                  </a:lnTo>
                  <a:lnTo>
                    <a:pt x="748" y="220"/>
                  </a:lnTo>
                  <a:lnTo>
                    <a:pt x="748" y="223"/>
                  </a:lnTo>
                  <a:lnTo>
                    <a:pt x="748" y="223"/>
                  </a:lnTo>
                  <a:lnTo>
                    <a:pt x="748" y="223"/>
                  </a:lnTo>
                  <a:lnTo>
                    <a:pt x="746" y="223"/>
                  </a:lnTo>
                  <a:lnTo>
                    <a:pt x="746" y="223"/>
                  </a:lnTo>
                  <a:lnTo>
                    <a:pt x="743" y="223"/>
                  </a:lnTo>
                  <a:lnTo>
                    <a:pt x="741" y="223"/>
                  </a:lnTo>
                  <a:lnTo>
                    <a:pt x="739" y="223"/>
                  </a:lnTo>
                  <a:lnTo>
                    <a:pt x="736" y="223"/>
                  </a:lnTo>
                  <a:lnTo>
                    <a:pt x="736" y="223"/>
                  </a:lnTo>
                  <a:lnTo>
                    <a:pt x="736" y="223"/>
                  </a:lnTo>
                  <a:lnTo>
                    <a:pt x="736" y="223"/>
                  </a:lnTo>
                  <a:lnTo>
                    <a:pt x="736" y="225"/>
                  </a:lnTo>
                  <a:lnTo>
                    <a:pt x="736" y="225"/>
                  </a:lnTo>
                  <a:lnTo>
                    <a:pt x="739" y="228"/>
                  </a:lnTo>
                  <a:lnTo>
                    <a:pt x="739" y="228"/>
                  </a:lnTo>
                  <a:lnTo>
                    <a:pt x="739" y="228"/>
                  </a:lnTo>
                  <a:lnTo>
                    <a:pt x="743" y="230"/>
                  </a:lnTo>
                  <a:lnTo>
                    <a:pt x="743" y="230"/>
                  </a:lnTo>
                  <a:lnTo>
                    <a:pt x="743" y="230"/>
                  </a:lnTo>
                  <a:lnTo>
                    <a:pt x="743" y="232"/>
                  </a:lnTo>
                  <a:lnTo>
                    <a:pt x="739" y="235"/>
                  </a:lnTo>
                  <a:lnTo>
                    <a:pt x="739" y="235"/>
                  </a:lnTo>
                  <a:lnTo>
                    <a:pt x="736" y="235"/>
                  </a:lnTo>
                  <a:lnTo>
                    <a:pt x="736" y="235"/>
                  </a:lnTo>
                  <a:lnTo>
                    <a:pt x="736" y="235"/>
                  </a:lnTo>
                  <a:lnTo>
                    <a:pt x="734" y="230"/>
                  </a:lnTo>
                  <a:lnTo>
                    <a:pt x="731" y="230"/>
                  </a:lnTo>
                  <a:lnTo>
                    <a:pt x="731" y="228"/>
                  </a:lnTo>
                  <a:lnTo>
                    <a:pt x="731" y="230"/>
                  </a:lnTo>
                  <a:lnTo>
                    <a:pt x="731" y="230"/>
                  </a:lnTo>
                  <a:lnTo>
                    <a:pt x="731" y="230"/>
                  </a:lnTo>
                  <a:lnTo>
                    <a:pt x="731" y="232"/>
                  </a:lnTo>
                  <a:lnTo>
                    <a:pt x="731" y="235"/>
                  </a:lnTo>
                  <a:lnTo>
                    <a:pt x="731" y="235"/>
                  </a:lnTo>
                  <a:lnTo>
                    <a:pt x="729" y="235"/>
                  </a:lnTo>
                  <a:lnTo>
                    <a:pt x="729" y="235"/>
                  </a:lnTo>
                  <a:lnTo>
                    <a:pt x="729" y="235"/>
                  </a:lnTo>
                  <a:lnTo>
                    <a:pt x="727" y="235"/>
                  </a:lnTo>
                  <a:lnTo>
                    <a:pt x="727" y="235"/>
                  </a:lnTo>
                  <a:lnTo>
                    <a:pt x="724" y="235"/>
                  </a:lnTo>
                  <a:lnTo>
                    <a:pt x="722" y="235"/>
                  </a:lnTo>
                  <a:lnTo>
                    <a:pt x="720" y="235"/>
                  </a:lnTo>
                  <a:lnTo>
                    <a:pt x="717" y="235"/>
                  </a:lnTo>
                  <a:lnTo>
                    <a:pt x="717" y="235"/>
                  </a:lnTo>
                  <a:lnTo>
                    <a:pt x="715" y="232"/>
                  </a:lnTo>
                  <a:lnTo>
                    <a:pt x="715" y="232"/>
                  </a:lnTo>
                  <a:lnTo>
                    <a:pt x="715" y="228"/>
                  </a:lnTo>
                  <a:lnTo>
                    <a:pt x="715" y="228"/>
                  </a:lnTo>
                  <a:lnTo>
                    <a:pt x="715" y="225"/>
                  </a:lnTo>
                  <a:lnTo>
                    <a:pt x="715" y="225"/>
                  </a:lnTo>
                  <a:lnTo>
                    <a:pt x="715" y="225"/>
                  </a:lnTo>
                  <a:lnTo>
                    <a:pt x="715" y="225"/>
                  </a:lnTo>
                  <a:lnTo>
                    <a:pt x="717" y="225"/>
                  </a:lnTo>
                  <a:lnTo>
                    <a:pt x="717" y="225"/>
                  </a:lnTo>
                  <a:lnTo>
                    <a:pt x="720" y="225"/>
                  </a:lnTo>
                  <a:lnTo>
                    <a:pt x="720" y="225"/>
                  </a:lnTo>
                  <a:lnTo>
                    <a:pt x="722" y="223"/>
                  </a:lnTo>
                  <a:lnTo>
                    <a:pt x="724" y="220"/>
                  </a:lnTo>
                  <a:lnTo>
                    <a:pt x="724" y="220"/>
                  </a:lnTo>
                  <a:lnTo>
                    <a:pt x="724" y="218"/>
                  </a:lnTo>
                  <a:lnTo>
                    <a:pt x="724" y="218"/>
                  </a:lnTo>
                  <a:lnTo>
                    <a:pt x="727" y="218"/>
                  </a:lnTo>
                  <a:lnTo>
                    <a:pt x="727" y="218"/>
                  </a:lnTo>
                  <a:lnTo>
                    <a:pt x="727" y="218"/>
                  </a:lnTo>
                  <a:lnTo>
                    <a:pt x="729" y="216"/>
                  </a:lnTo>
                  <a:lnTo>
                    <a:pt x="731" y="216"/>
                  </a:lnTo>
                  <a:lnTo>
                    <a:pt x="731" y="216"/>
                  </a:lnTo>
                  <a:lnTo>
                    <a:pt x="731" y="213"/>
                  </a:lnTo>
                  <a:lnTo>
                    <a:pt x="734" y="213"/>
                  </a:lnTo>
                  <a:lnTo>
                    <a:pt x="734" y="213"/>
                  </a:lnTo>
                  <a:lnTo>
                    <a:pt x="731" y="213"/>
                  </a:lnTo>
                  <a:lnTo>
                    <a:pt x="731" y="211"/>
                  </a:lnTo>
                  <a:lnTo>
                    <a:pt x="731" y="211"/>
                  </a:lnTo>
                  <a:lnTo>
                    <a:pt x="731" y="209"/>
                  </a:lnTo>
                  <a:lnTo>
                    <a:pt x="731" y="206"/>
                  </a:lnTo>
                  <a:lnTo>
                    <a:pt x="731" y="206"/>
                  </a:lnTo>
                  <a:lnTo>
                    <a:pt x="729" y="206"/>
                  </a:lnTo>
                  <a:lnTo>
                    <a:pt x="729" y="206"/>
                  </a:lnTo>
                  <a:lnTo>
                    <a:pt x="729" y="206"/>
                  </a:lnTo>
                  <a:lnTo>
                    <a:pt x="729" y="206"/>
                  </a:lnTo>
                  <a:lnTo>
                    <a:pt x="727" y="206"/>
                  </a:lnTo>
                  <a:lnTo>
                    <a:pt x="727" y="206"/>
                  </a:lnTo>
                  <a:lnTo>
                    <a:pt x="727" y="206"/>
                  </a:lnTo>
                  <a:lnTo>
                    <a:pt x="727" y="204"/>
                  </a:lnTo>
                  <a:lnTo>
                    <a:pt x="727" y="204"/>
                  </a:lnTo>
                  <a:lnTo>
                    <a:pt x="724" y="201"/>
                  </a:lnTo>
                  <a:lnTo>
                    <a:pt x="724" y="201"/>
                  </a:lnTo>
                  <a:lnTo>
                    <a:pt x="722" y="201"/>
                  </a:lnTo>
                  <a:lnTo>
                    <a:pt x="722" y="199"/>
                  </a:lnTo>
                  <a:lnTo>
                    <a:pt x="722" y="199"/>
                  </a:lnTo>
                  <a:lnTo>
                    <a:pt x="720" y="194"/>
                  </a:lnTo>
                  <a:lnTo>
                    <a:pt x="720" y="190"/>
                  </a:lnTo>
                  <a:lnTo>
                    <a:pt x="720" y="190"/>
                  </a:lnTo>
                  <a:lnTo>
                    <a:pt x="720" y="187"/>
                  </a:lnTo>
                  <a:lnTo>
                    <a:pt x="717" y="185"/>
                  </a:lnTo>
                  <a:lnTo>
                    <a:pt x="717" y="185"/>
                  </a:lnTo>
                  <a:lnTo>
                    <a:pt x="715" y="185"/>
                  </a:lnTo>
                  <a:lnTo>
                    <a:pt x="715" y="185"/>
                  </a:lnTo>
                  <a:lnTo>
                    <a:pt x="713" y="185"/>
                  </a:lnTo>
                  <a:lnTo>
                    <a:pt x="710" y="185"/>
                  </a:lnTo>
                  <a:lnTo>
                    <a:pt x="710" y="185"/>
                  </a:lnTo>
                  <a:lnTo>
                    <a:pt x="710" y="185"/>
                  </a:lnTo>
                  <a:lnTo>
                    <a:pt x="708" y="185"/>
                  </a:lnTo>
                  <a:lnTo>
                    <a:pt x="708" y="185"/>
                  </a:lnTo>
                  <a:lnTo>
                    <a:pt x="705" y="185"/>
                  </a:lnTo>
                  <a:lnTo>
                    <a:pt x="705" y="185"/>
                  </a:lnTo>
                  <a:lnTo>
                    <a:pt x="705" y="187"/>
                  </a:lnTo>
                  <a:lnTo>
                    <a:pt x="705" y="187"/>
                  </a:lnTo>
                  <a:lnTo>
                    <a:pt x="703" y="187"/>
                  </a:lnTo>
                  <a:lnTo>
                    <a:pt x="698" y="192"/>
                  </a:lnTo>
                  <a:lnTo>
                    <a:pt x="698" y="192"/>
                  </a:lnTo>
                  <a:lnTo>
                    <a:pt x="698" y="192"/>
                  </a:lnTo>
                  <a:lnTo>
                    <a:pt x="696" y="192"/>
                  </a:lnTo>
                  <a:lnTo>
                    <a:pt x="694" y="190"/>
                  </a:lnTo>
                  <a:lnTo>
                    <a:pt x="686" y="194"/>
                  </a:lnTo>
                  <a:lnTo>
                    <a:pt x="684" y="197"/>
                  </a:lnTo>
                  <a:lnTo>
                    <a:pt x="682" y="199"/>
                  </a:lnTo>
                  <a:lnTo>
                    <a:pt x="677" y="201"/>
                  </a:lnTo>
                  <a:lnTo>
                    <a:pt x="675" y="204"/>
                  </a:lnTo>
                  <a:lnTo>
                    <a:pt x="672" y="204"/>
                  </a:lnTo>
                  <a:lnTo>
                    <a:pt x="670" y="204"/>
                  </a:lnTo>
                  <a:lnTo>
                    <a:pt x="668" y="206"/>
                  </a:lnTo>
                  <a:lnTo>
                    <a:pt x="665" y="206"/>
                  </a:lnTo>
                  <a:lnTo>
                    <a:pt x="665" y="206"/>
                  </a:lnTo>
                  <a:lnTo>
                    <a:pt x="665" y="209"/>
                  </a:lnTo>
                  <a:lnTo>
                    <a:pt x="665" y="209"/>
                  </a:lnTo>
                  <a:lnTo>
                    <a:pt x="665" y="209"/>
                  </a:lnTo>
                  <a:lnTo>
                    <a:pt x="665" y="211"/>
                  </a:lnTo>
                  <a:lnTo>
                    <a:pt x="665" y="211"/>
                  </a:lnTo>
                  <a:lnTo>
                    <a:pt x="668" y="211"/>
                  </a:lnTo>
                  <a:lnTo>
                    <a:pt x="668" y="213"/>
                  </a:lnTo>
                  <a:lnTo>
                    <a:pt x="670" y="216"/>
                  </a:lnTo>
                  <a:lnTo>
                    <a:pt x="670" y="216"/>
                  </a:lnTo>
                  <a:lnTo>
                    <a:pt x="670" y="218"/>
                  </a:lnTo>
                  <a:lnTo>
                    <a:pt x="668" y="218"/>
                  </a:lnTo>
                  <a:lnTo>
                    <a:pt x="668" y="218"/>
                  </a:lnTo>
                  <a:lnTo>
                    <a:pt x="665" y="218"/>
                  </a:lnTo>
                  <a:lnTo>
                    <a:pt x="663" y="220"/>
                  </a:lnTo>
                  <a:lnTo>
                    <a:pt x="660" y="220"/>
                  </a:lnTo>
                  <a:lnTo>
                    <a:pt x="660" y="220"/>
                  </a:lnTo>
                  <a:lnTo>
                    <a:pt x="658" y="218"/>
                  </a:lnTo>
                  <a:lnTo>
                    <a:pt x="658" y="218"/>
                  </a:lnTo>
                  <a:lnTo>
                    <a:pt x="658" y="218"/>
                  </a:lnTo>
                  <a:lnTo>
                    <a:pt x="658" y="216"/>
                  </a:lnTo>
                  <a:lnTo>
                    <a:pt x="653" y="218"/>
                  </a:lnTo>
                  <a:lnTo>
                    <a:pt x="646" y="218"/>
                  </a:lnTo>
                  <a:lnTo>
                    <a:pt x="644" y="218"/>
                  </a:lnTo>
                  <a:lnTo>
                    <a:pt x="642" y="216"/>
                  </a:lnTo>
                  <a:lnTo>
                    <a:pt x="637" y="216"/>
                  </a:lnTo>
                  <a:lnTo>
                    <a:pt x="634" y="213"/>
                  </a:lnTo>
                  <a:lnTo>
                    <a:pt x="634" y="213"/>
                  </a:lnTo>
                  <a:lnTo>
                    <a:pt x="632" y="213"/>
                  </a:lnTo>
                  <a:lnTo>
                    <a:pt x="632" y="213"/>
                  </a:lnTo>
                  <a:lnTo>
                    <a:pt x="630" y="216"/>
                  </a:lnTo>
                  <a:lnTo>
                    <a:pt x="630" y="216"/>
                  </a:lnTo>
                  <a:lnTo>
                    <a:pt x="627" y="220"/>
                  </a:lnTo>
                  <a:lnTo>
                    <a:pt x="627" y="220"/>
                  </a:lnTo>
                  <a:lnTo>
                    <a:pt x="627" y="223"/>
                  </a:lnTo>
                  <a:lnTo>
                    <a:pt x="625" y="223"/>
                  </a:lnTo>
                  <a:lnTo>
                    <a:pt x="623" y="223"/>
                  </a:lnTo>
                  <a:lnTo>
                    <a:pt x="623" y="223"/>
                  </a:lnTo>
                  <a:lnTo>
                    <a:pt x="623" y="223"/>
                  </a:lnTo>
                  <a:lnTo>
                    <a:pt x="620" y="223"/>
                  </a:lnTo>
                  <a:lnTo>
                    <a:pt x="620" y="220"/>
                  </a:lnTo>
                  <a:lnTo>
                    <a:pt x="620" y="220"/>
                  </a:lnTo>
                  <a:lnTo>
                    <a:pt x="620" y="220"/>
                  </a:lnTo>
                  <a:lnTo>
                    <a:pt x="620" y="218"/>
                  </a:lnTo>
                  <a:lnTo>
                    <a:pt x="618" y="218"/>
                  </a:lnTo>
                  <a:lnTo>
                    <a:pt x="615" y="218"/>
                  </a:lnTo>
                  <a:lnTo>
                    <a:pt x="615" y="218"/>
                  </a:lnTo>
                  <a:lnTo>
                    <a:pt x="615" y="220"/>
                  </a:lnTo>
                  <a:lnTo>
                    <a:pt x="615" y="220"/>
                  </a:lnTo>
                  <a:lnTo>
                    <a:pt x="615" y="223"/>
                  </a:lnTo>
                  <a:lnTo>
                    <a:pt x="615" y="225"/>
                  </a:lnTo>
                  <a:lnTo>
                    <a:pt x="615" y="225"/>
                  </a:lnTo>
                  <a:lnTo>
                    <a:pt x="615" y="228"/>
                  </a:lnTo>
                  <a:lnTo>
                    <a:pt x="611" y="228"/>
                  </a:lnTo>
                  <a:lnTo>
                    <a:pt x="608" y="228"/>
                  </a:lnTo>
                  <a:lnTo>
                    <a:pt x="608" y="228"/>
                  </a:lnTo>
                  <a:lnTo>
                    <a:pt x="608" y="225"/>
                  </a:lnTo>
                  <a:lnTo>
                    <a:pt x="608" y="225"/>
                  </a:lnTo>
                  <a:lnTo>
                    <a:pt x="608" y="223"/>
                  </a:lnTo>
                  <a:lnTo>
                    <a:pt x="608" y="220"/>
                  </a:lnTo>
                  <a:lnTo>
                    <a:pt x="608" y="218"/>
                  </a:lnTo>
                  <a:lnTo>
                    <a:pt x="608" y="218"/>
                  </a:lnTo>
                  <a:lnTo>
                    <a:pt x="608" y="218"/>
                  </a:lnTo>
                  <a:lnTo>
                    <a:pt x="611" y="213"/>
                  </a:lnTo>
                  <a:lnTo>
                    <a:pt x="613" y="213"/>
                  </a:lnTo>
                  <a:lnTo>
                    <a:pt x="615" y="209"/>
                  </a:lnTo>
                  <a:lnTo>
                    <a:pt x="618" y="204"/>
                  </a:lnTo>
                  <a:lnTo>
                    <a:pt x="620" y="201"/>
                  </a:lnTo>
                  <a:lnTo>
                    <a:pt x="620" y="199"/>
                  </a:lnTo>
                  <a:lnTo>
                    <a:pt x="620" y="199"/>
                  </a:lnTo>
                  <a:lnTo>
                    <a:pt x="618" y="199"/>
                  </a:lnTo>
                  <a:lnTo>
                    <a:pt x="618" y="199"/>
                  </a:lnTo>
                  <a:lnTo>
                    <a:pt x="615" y="201"/>
                  </a:lnTo>
                  <a:lnTo>
                    <a:pt x="615" y="201"/>
                  </a:lnTo>
                  <a:lnTo>
                    <a:pt x="613" y="201"/>
                  </a:lnTo>
                  <a:lnTo>
                    <a:pt x="613" y="201"/>
                  </a:lnTo>
                  <a:lnTo>
                    <a:pt x="613" y="201"/>
                  </a:lnTo>
                  <a:lnTo>
                    <a:pt x="611" y="201"/>
                  </a:lnTo>
                  <a:lnTo>
                    <a:pt x="608" y="201"/>
                  </a:lnTo>
                  <a:lnTo>
                    <a:pt x="608" y="204"/>
                  </a:lnTo>
                  <a:lnTo>
                    <a:pt x="608" y="204"/>
                  </a:lnTo>
                  <a:lnTo>
                    <a:pt x="608" y="204"/>
                  </a:lnTo>
                  <a:lnTo>
                    <a:pt x="608" y="206"/>
                  </a:lnTo>
                  <a:lnTo>
                    <a:pt x="606" y="206"/>
                  </a:lnTo>
                  <a:lnTo>
                    <a:pt x="606" y="206"/>
                  </a:lnTo>
                  <a:lnTo>
                    <a:pt x="606" y="206"/>
                  </a:lnTo>
                  <a:lnTo>
                    <a:pt x="604" y="206"/>
                  </a:lnTo>
                  <a:lnTo>
                    <a:pt x="604" y="204"/>
                  </a:lnTo>
                  <a:lnTo>
                    <a:pt x="604" y="201"/>
                  </a:lnTo>
                  <a:lnTo>
                    <a:pt x="604" y="201"/>
                  </a:lnTo>
                  <a:lnTo>
                    <a:pt x="604" y="199"/>
                  </a:lnTo>
                  <a:lnTo>
                    <a:pt x="604" y="199"/>
                  </a:lnTo>
                  <a:lnTo>
                    <a:pt x="604" y="199"/>
                  </a:lnTo>
                  <a:lnTo>
                    <a:pt x="606" y="194"/>
                  </a:lnTo>
                  <a:lnTo>
                    <a:pt x="606" y="192"/>
                  </a:lnTo>
                  <a:lnTo>
                    <a:pt x="606" y="192"/>
                  </a:lnTo>
                  <a:lnTo>
                    <a:pt x="606" y="190"/>
                  </a:lnTo>
                  <a:lnTo>
                    <a:pt x="606" y="190"/>
                  </a:lnTo>
                  <a:lnTo>
                    <a:pt x="604" y="190"/>
                  </a:lnTo>
                  <a:lnTo>
                    <a:pt x="601" y="194"/>
                  </a:lnTo>
                  <a:lnTo>
                    <a:pt x="599" y="197"/>
                  </a:lnTo>
                  <a:lnTo>
                    <a:pt x="599" y="199"/>
                  </a:lnTo>
                  <a:lnTo>
                    <a:pt x="599" y="199"/>
                  </a:lnTo>
                  <a:lnTo>
                    <a:pt x="599" y="201"/>
                  </a:lnTo>
                  <a:lnTo>
                    <a:pt x="604" y="211"/>
                  </a:lnTo>
                  <a:lnTo>
                    <a:pt x="604" y="213"/>
                  </a:lnTo>
                  <a:lnTo>
                    <a:pt x="604" y="213"/>
                  </a:lnTo>
                  <a:lnTo>
                    <a:pt x="604" y="216"/>
                  </a:lnTo>
                  <a:lnTo>
                    <a:pt x="601" y="216"/>
                  </a:lnTo>
                  <a:lnTo>
                    <a:pt x="601" y="216"/>
                  </a:lnTo>
                  <a:lnTo>
                    <a:pt x="599" y="216"/>
                  </a:lnTo>
                  <a:lnTo>
                    <a:pt x="597" y="213"/>
                  </a:lnTo>
                  <a:lnTo>
                    <a:pt x="597" y="213"/>
                  </a:lnTo>
                  <a:lnTo>
                    <a:pt x="594" y="216"/>
                  </a:lnTo>
                  <a:lnTo>
                    <a:pt x="594" y="216"/>
                  </a:lnTo>
                  <a:lnTo>
                    <a:pt x="592" y="213"/>
                  </a:lnTo>
                  <a:lnTo>
                    <a:pt x="589" y="213"/>
                  </a:lnTo>
                  <a:lnTo>
                    <a:pt x="589" y="213"/>
                  </a:lnTo>
                  <a:lnTo>
                    <a:pt x="587" y="216"/>
                  </a:lnTo>
                  <a:lnTo>
                    <a:pt x="587" y="216"/>
                  </a:lnTo>
                  <a:lnTo>
                    <a:pt x="587" y="218"/>
                  </a:lnTo>
                  <a:lnTo>
                    <a:pt x="585" y="218"/>
                  </a:lnTo>
                  <a:lnTo>
                    <a:pt x="585" y="218"/>
                  </a:lnTo>
                  <a:lnTo>
                    <a:pt x="582" y="218"/>
                  </a:lnTo>
                  <a:lnTo>
                    <a:pt x="582" y="218"/>
                  </a:lnTo>
                  <a:lnTo>
                    <a:pt x="582" y="213"/>
                  </a:lnTo>
                  <a:lnTo>
                    <a:pt x="582" y="211"/>
                  </a:lnTo>
                  <a:lnTo>
                    <a:pt x="580" y="211"/>
                  </a:lnTo>
                  <a:lnTo>
                    <a:pt x="580" y="211"/>
                  </a:lnTo>
                  <a:lnTo>
                    <a:pt x="575" y="213"/>
                  </a:lnTo>
                  <a:lnTo>
                    <a:pt x="573" y="213"/>
                  </a:lnTo>
                  <a:lnTo>
                    <a:pt x="573" y="216"/>
                  </a:lnTo>
                  <a:lnTo>
                    <a:pt x="571" y="213"/>
                  </a:lnTo>
                  <a:lnTo>
                    <a:pt x="571" y="213"/>
                  </a:lnTo>
                  <a:lnTo>
                    <a:pt x="571" y="213"/>
                  </a:lnTo>
                  <a:lnTo>
                    <a:pt x="571" y="211"/>
                  </a:lnTo>
                  <a:lnTo>
                    <a:pt x="571" y="209"/>
                  </a:lnTo>
                  <a:lnTo>
                    <a:pt x="571" y="209"/>
                  </a:lnTo>
                  <a:lnTo>
                    <a:pt x="575" y="204"/>
                  </a:lnTo>
                  <a:lnTo>
                    <a:pt x="575" y="204"/>
                  </a:lnTo>
                  <a:lnTo>
                    <a:pt x="575" y="204"/>
                  </a:lnTo>
                  <a:lnTo>
                    <a:pt x="575" y="204"/>
                  </a:lnTo>
                  <a:lnTo>
                    <a:pt x="573" y="204"/>
                  </a:lnTo>
                  <a:lnTo>
                    <a:pt x="573" y="201"/>
                  </a:lnTo>
                  <a:lnTo>
                    <a:pt x="573" y="201"/>
                  </a:lnTo>
                  <a:lnTo>
                    <a:pt x="573" y="201"/>
                  </a:lnTo>
                  <a:lnTo>
                    <a:pt x="571" y="201"/>
                  </a:lnTo>
                  <a:lnTo>
                    <a:pt x="571" y="201"/>
                  </a:lnTo>
                  <a:lnTo>
                    <a:pt x="568" y="201"/>
                  </a:lnTo>
                  <a:lnTo>
                    <a:pt x="568" y="201"/>
                  </a:lnTo>
                  <a:lnTo>
                    <a:pt x="568" y="201"/>
                  </a:lnTo>
                  <a:lnTo>
                    <a:pt x="568" y="204"/>
                  </a:lnTo>
                  <a:lnTo>
                    <a:pt x="568" y="206"/>
                  </a:lnTo>
                  <a:lnTo>
                    <a:pt x="568" y="206"/>
                  </a:lnTo>
                  <a:lnTo>
                    <a:pt x="566" y="209"/>
                  </a:lnTo>
                  <a:lnTo>
                    <a:pt x="566" y="209"/>
                  </a:lnTo>
                  <a:lnTo>
                    <a:pt x="563" y="209"/>
                  </a:lnTo>
                  <a:lnTo>
                    <a:pt x="563" y="209"/>
                  </a:lnTo>
                  <a:lnTo>
                    <a:pt x="561" y="209"/>
                  </a:lnTo>
                  <a:lnTo>
                    <a:pt x="561" y="211"/>
                  </a:lnTo>
                  <a:lnTo>
                    <a:pt x="559" y="213"/>
                  </a:lnTo>
                  <a:lnTo>
                    <a:pt x="556" y="213"/>
                  </a:lnTo>
                  <a:lnTo>
                    <a:pt x="556" y="216"/>
                  </a:lnTo>
                  <a:lnTo>
                    <a:pt x="554" y="213"/>
                  </a:lnTo>
                  <a:lnTo>
                    <a:pt x="554" y="213"/>
                  </a:lnTo>
                  <a:lnTo>
                    <a:pt x="554" y="211"/>
                  </a:lnTo>
                  <a:lnTo>
                    <a:pt x="554" y="209"/>
                  </a:lnTo>
                  <a:lnTo>
                    <a:pt x="554" y="206"/>
                  </a:lnTo>
                  <a:lnTo>
                    <a:pt x="556" y="204"/>
                  </a:lnTo>
                  <a:lnTo>
                    <a:pt x="556" y="204"/>
                  </a:lnTo>
                  <a:lnTo>
                    <a:pt x="559" y="201"/>
                  </a:lnTo>
                  <a:lnTo>
                    <a:pt x="561" y="199"/>
                  </a:lnTo>
                  <a:lnTo>
                    <a:pt x="561" y="199"/>
                  </a:lnTo>
                  <a:lnTo>
                    <a:pt x="561" y="199"/>
                  </a:lnTo>
                  <a:lnTo>
                    <a:pt x="563" y="197"/>
                  </a:lnTo>
                  <a:lnTo>
                    <a:pt x="563" y="197"/>
                  </a:lnTo>
                  <a:lnTo>
                    <a:pt x="561" y="194"/>
                  </a:lnTo>
                  <a:lnTo>
                    <a:pt x="561" y="192"/>
                  </a:lnTo>
                  <a:lnTo>
                    <a:pt x="563" y="192"/>
                  </a:lnTo>
                  <a:lnTo>
                    <a:pt x="563" y="187"/>
                  </a:lnTo>
                  <a:lnTo>
                    <a:pt x="566" y="187"/>
                  </a:lnTo>
                  <a:lnTo>
                    <a:pt x="566" y="183"/>
                  </a:lnTo>
                  <a:lnTo>
                    <a:pt x="566" y="183"/>
                  </a:lnTo>
                  <a:lnTo>
                    <a:pt x="566" y="180"/>
                  </a:lnTo>
                  <a:lnTo>
                    <a:pt x="563" y="180"/>
                  </a:lnTo>
                  <a:lnTo>
                    <a:pt x="563" y="180"/>
                  </a:lnTo>
                  <a:lnTo>
                    <a:pt x="563" y="180"/>
                  </a:lnTo>
                  <a:lnTo>
                    <a:pt x="561" y="180"/>
                  </a:lnTo>
                  <a:lnTo>
                    <a:pt x="561" y="180"/>
                  </a:lnTo>
                  <a:lnTo>
                    <a:pt x="559" y="180"/>
                  </a:lnTo>
                  <a:lnTo>
                    <a:pt x="559" y="180"/>
                  </a:lnTo>
                  <a:lnTo>
                    <a:pt x="559" y="180"/>
                  </a:lnTo>
                  <a:lnTo>
                    <a:pt x="559" y="178"/>
                  </a:lnTo>
                  <a:lnTo>
                    <a:pt x="561" y="175"/>
                  </a:lnTo>
                  <a:lnTo>
                    <a:pt x="561" y="175"/>
                  </a:lnTo>
                  <a:lnTo>
                    <a:pt x="561" y="173"/>
                  </a:lnTo>
                  <a:lnTo>
                    <a:pt x="561" y="171"/>
                  </a:lnTo>
                  <a:lnTo>
                    <a:pt x="559" y="171"/>
                  </a:lnTo>
                  <a:lnTo>
                    <a:pt x="559" y="168"/>
                  </a:lnTo>
                  <a:lnTo>
                    <a:pt x="556" y="168"/>
                  </a:lnTo>
                  <a:lnTo>
                    <a:pt x="556" y="168"/>
                  </a:lnTo>
                  <a:lnTo>
                    <a:pt x="554" y="171"/>
                  </a:lnTo>
                  <a:lnTo>
                    <a:pt x="554" y="171"/>
                  </a:lnTo>
                  <a:lnTo>
                    <a:pt x="554" y="173"/>
                  </a:lnTo>
                  <a:lnTo>
                    <a:pt x="554" y="173"/>
                  </a:lnTo>
                  <a:lnTo>
                    <a:pt x="552" y="175"/>
                  </a:lnTo>
                  <a:lnTo>
                    <a:pt x="552" y="175"/>
                  </a:lnTo>
                  <a:lnTo>
                    <a:pt x="554" y="180"/>
                  </a:lnTo>
                  <a:lnTo>
                    <a:pt x="554" y="183"/>
                  </a:lnTo>
                  <a:lnTo>
                    <a:pt x="552" y="183"/>
                  </a:lnTo>
                  <a:lnTo>
                    <a:pt x="552" y="183"/>
                  </a:lnTo>
                  <a:lnTo>
                    <a:pt x="549" y="185"/>
                  </a:lnTo>
                  <a:lnTo>
                    <a:pt x="547" y="183"/>
                  </a:lnTo>
                  <a:lnTo>
                    <a:pt x="547" y="183"/>
                  </a:lnTo>
                  <a:lnTo>
                    <a:pt x="547" y="180"/>
                  </a:lnTo>
                  <a:lnTo>
                    <a:pt x="547" y="175"/>
                  </a:lnTo>
                  <a:lnTo>
                    <a:pt x="547" y="173"/>
                  </a:lnTo>
                  <a:lnTo>
                    <a:pt x="547" y="173"/>
                  </a:lnTo>
                  <a:lnTo>
                    <a:pt x="547" y="173"/>
                  </a:lnTo>
                  <a:lnTo>
                    <a:pt x="544" y="171"/>
                  </a:lnTo>
                  <a:lnTo>
                    <a:pt x="542" y="171"/>
                  </a:lnTo>
                  <a:lnTo>
                    <a:pt x="542" y="173"/>
                  </a:lnTo>
                  <a:lnTo>
                    <a:pt x="540" y="173"/>
                  </a:lnTo>
                  <a:lnTo>
                    <a:pt x="540" y="173"/>
                  </a:lnTo>
                  <a:lnTo>
                    <a:pt x="537" y="173"/>
                  </a:lnTo>
                  <a:lnTo>
                    <a:pt x="537" y="175"/>
                  </a:lnTo>
                  <a:lnTo>
                    <a:pt x="537" y="178"/>
                  </a:lnTo>
                  <a:lnTo>
                    <a:pt x="537" y="178"/>
                  </a:lnTo>
                  <a:lnTo>
                    <a:pt x="540" y="180"/>
                  </a:lnTo>
                  <a:lnTo>
                    <a:pt x="540" y="183"/>
                  </a:lnTo>
                  <a:lnTo>
                    <a:pt x="540" y="183"/>
                  </a:lnTo>
                  <a:lnTo>
                    <a:pt x="540" y="185"/>
                  </a:lnTo>
                  <a:lnTo>
                    <a:pt x="540" y="185"/>
                  </a:lnTo>
                  <a:lnTo>
                    <a:pt x="540" y="187"/>
                  </a:lnTo>
                  <a:lnTo>
                    <a:pt x="540" y="187"/>
                  </a:lnTo>
                  <a:lnTo>
                    <a:pt x="540" y="187"/>
                  </a:lnTo>
                  <a:lnTo>
                    <a:pt x="540" y="190"/>
                  </a:lnTo>
                  <a:lnTo>
                    <a:pt x="540" y="192"/>
                  </a:lnTo>
                  <a:lnTo>
                    <a:pt x="540" y="192"/>
                  </a:lnTo>
                  <a:lnTo>
                    <a:pt x="537" y="192"/>
                  </a:lnTo>
                  <a:lnTo>
                    <a:pt x="537" y="192"/>
                  </a:lnTo>
                  <a:lnTo>
                    <a:pt x="537" y="192"/>
                  </a:lnTo>
                  <a:lnTo>
                    <a:pt x="535" y="190"/>
                  </a:lnTo>
                  <a:lnTo>
                    <a:pt x="535" y="190"/>
                  </a:lnTo>
                  <a:lnTo>
                    <a:pt x="533" y="187"/>
                  </a:lnTo>
                  <a:lnTo>
                    <a:pt x="533" y="187"/>
                  </a:lnTo>
                  <a:lnTo>
                    <a:pt x="530" y="185"/>
                  </a:lnTo>
                  <a:lnTo>
                    <a:pt x="530" y="185"/>
                  </a:lnTo>
                  <a:lnTo>
                    <a:pt x="530" y="185"/>
                  </a:lnTo>
                  <a:lnTo>
                    <a:pt x="528" y="185"/>
                  </a:lnTo>
                  <a:lnTo>
                    <a:pt x="526" y="185"/>
                  </a:lnTo>
                  <a:lnTo>
                    <a:pt x="523" y="185"/>
                  </a:lnTo>
                  <a:lnTo>
                    <a:pt x="523" y="185"/>
                  </a:lnTo>
                  <a:lnTo>
                    <a:pt x="521" y="185"/>
                  </a:lnTo>
                  <a:lnTo>
                    <a:pt x="521" y="185"/>
                  </a:lnTo>
                  <a:lnTo>
                    <a:pt x="521" y="187"/>
                  </a:lnTo>
                  <a:lnTo>
                    <a:pt x="521" y="187"/>
                  </a:lnTo>
                  <a:lnTo>
                    <a:pt x="521" y="187"/>
                  </a:lnTo>
                  <a:lnTo>
                    <a:pt x="521" y="190"/>
                  </a:lnTo>
                  <a:lnTo>
                    <a:pt x="521" y="190"/>
                  </a:lnTo>
                  <a:lnTo>
                    <a:pt x="521" y="190"/>
                  </a:lnTo>
                  <a:lnTo>
                    <a:pt x="518" y="192"/>
                  </a:lnTo>
                  <a:lnTo>
                    <a:pt x="518" y="192"/>
                  </a:lnTo>
                  <a:lnTo>
                    <a:pt x="516" y="197"/>
                  </a:lnTo>
                  <a:lnTo>
                    <a:pt x="514" y="199"/>
                  </a:lnTo>
                  <a:lnTo>
                    <a:pt x="514" y="199"/>
                  </a:lnTo>
                  <a:lnTo>
                    <a:pt x="514" y="201"/>
                  </a:lnTo>
                  <a:lnTo>
                    <a:pt x="514" y="201"/>
                  </a:lnTo>
                  <a:lnTo>
                    <a:pt x="514" y="204"/>
                  </a:lnTo>
                  <a:lnTo>
                    <a:pt x="514" y="204"/>
                  </a:lnTo>
                  <a:lnTo>
                    <a:pt x="516" y="204"/>
                  </a:lnTo>
                  <a:lnTo>
                    <a:pt x="518" y="206"/>
                  </a:lnTo>
                  <a:lnTo>
                    <a:pt x="518" y="209"/>
                  </a:lnTo>
                  <a:lnTo>
                    <a:pt x="521" y="211"/>
                  </a:lnTo>
                  <a:lnTo>
                    <a:pt x="526" y="220"/>
                  </a:lnTo>
                  <a:lnTo>
                    <a:pt x="526" y="223"/>
                  </a:lnTo>
                  <a:lnTo>
                    <a:pt x="526" y="228"/>
                  </a:lnTo>
                  <a:lnTo>
                    <a:pt x="528" y="242"/>
                  </a:lnTo>
                  <a:lnTo>
                    <a:pt x="530" y="244"/>
                  </a:lnTo>
                  <a:lnTo>
                    <a:pt x="530" y="246"/>
                  </a:lnTo>
                  <a:lnTo>
                    <a:pt x="535" y="251"/>
                  </a:lnTo>
                  <a:lnTo>
                    <a:pt x="537" y="254"/>
                  </a:lnTo>
                  <a:lnTo>
                    <a:pt x="537" y="256"/>
                  </a:lnTo>
                  <a:lnTo>
                    <a:pt x="540" y="258"/>
                  </a:lnTo>
                  <a:lnTo>
                    <a:pt x="540" y="261"/>
                  </a:lnTo>
                  <a:lnTo>
                    <a:pt x="540" y="265"/>
                  </a:lnTo>
                  <a:lnTo>
                    <a:pt x="540" y="270"/>
                  </a:lnTo>
                  <a:lnTo>
                    <a:pt x="540" y="272"/>
                  </a:lnTo>
                  <a:lnTo>
                    <a:pt x="540" y="272"/>
                  </a:lnTo>
                  <a:lnTo>
                    <a:pt x="540" y="272"/>
                  </a:lnTo>
                  <a:lnTo>
                    <a:pt x="537" y="275"/>
                  </a:lnTo>
                  <a:lnTo>
                    <a:pt x="537" y="277"/>
                  </a:lnTo>
                  <a:lnTo>
                    <a:pt x="537" y="280"/>
                  </a:lnTo>
                  <a:lnTo>
                    <a:pt x="537" y="280"/>
                  </a:lnTo>
                  <a:lnTo>
                    <a:pt x="537" y="282"/>
                  </a:lnTo>
                  <a:lnTo>
                    <a:pt x="540" y="282"/>
                  </a:lnTo>
                  <a:lnTo>
                    <a:pt x="540" y="284"/>
                  </a:lnTo>
                  <a:lnTo>
                    <a:pt x="542" y="284"/>
                  </a:lnTo>
                  <a:lnTo>
                    <a:pt x="542" y="282"/>
                  </a:lnTo>
                  <a:lnTo>
                    <a:pt x="547" y="282"/>
                  </a:lnTo>
                  <a:lnTo>
                    <a:pt x="549" y="282"/>
                  </a:lnTo>
                  <a:lnTo>
                    <a:pt x="549" y="282"/>
                  </a:lnTo>
                  <a:lnTo>
                    <a:pt x="552" y="282"/>
                  </a:lnTo>
                  <a:lnTo>
                    <a:pt x="554" y="282"/>
                  </a:lnTo>
                  <a:lnTo>
                    <a:pt x="554" y="284"/>
                  </a:lnTo>
                  <a:lnTo>
                    <a:pt x="556" y="287"/>
                  </a:lnTo>
                  <a:lnTo>
                    <a:pt x="556" y="287"/>
                  </a:lnTo>
                  <a:lnTo>
                    <a:pt x="556" y="289"/>
                  </a:lnTo>
                  <a:lnTo>
                    <a:pt x="556" y="291"/>
                  </a:lnTo>
                  <a:lnTo>
                    <a:pt x="559" y="294"/>
                  </a:lnTo>
                  <a:lnTo>
                    <a:pt x="561" y="296"/>
                  </a:lnTo>
                  <a:lnTo>
                    <a:pt x="561" y="296"/>
                  </a:lnTo>
                  <a:lnTo>
                    <a:pt x="559" y="299"/>
                  </a:lnTo>
                  <a:lnTo>
                    <a:pt x="559" y="299"/>
                  </a:lnTo>
                  <a:lnTo>
                    <a:pt x="559" y="301"/>
                  </a:lnTo>
                  <a:lnTo>
                    <a:pt x="559" y="301"/>
                  </a:lnTo>
                  <a:lnTo>
                    <a:pt x="559" y="301"/>
                  </a:lnTo>
                  <a:lnTo>
                    <a:pt x="561" y="301"/>
                  </a:lnTo>
                  <a:lnTo>
                    <a:pt x="561" y="301"/>
                  </a:lnTo>
                  <a:lnTo>
                    <a:pt x="561" y="303"/>
                  </a:lnTo>
                  <a:lnTo>
                    <a:pt x="563" y="303"/>
                  </a:lnTo>
                  <a:lnTo>
                    <a:pt x="566" y="303"/>
                  </a:lnTo>
                  <a:lnTo>
                    <a:pt x="568" y="303"/>
                  </a:lnTo>
                  <a:lnTo>
                    <a:pt x="568" y="308"/>
                  </a:lnTo>
                  <a:lnTo>
                    <a:pt x="566" y="310"/>
                  </a:lnTo>
                  <a:lnTo>
                    <a:pt x="566" y="313"/>
                  </a:lnTo>
                  <a:lnTo>
                    <a:pt x="563" y="313"/>
                  </a:lnTo>
                  <a:lnTo>
                    <a:pt x="563" y="315"/>
                  </a:lnTo>
                  <a:lnTo>
                    <a:pt x="563" y="315"/>
                  </a:lnTo>
                  <a:lnTo>
                    <a:pt x="559" y="320"/>
                  </a:lnTo>
                  <a:lnTo>
                    <a:pt x="556" y="322"/>
                  </a:lnTo>
                  <a:lnTo>
                    <a:pt x="556" y="325"/>
                  </a:lnTo>
                  <a:lnTo>
                    <a:pt x="554" y="329"/>
                  </a:lnTo>
                  <a:lnTo>
                    <a:pt x="552" y="332"/>
                  </a:lnTo>
                  <a:lnTo>
                    <a:pt x="549" y="334"/>
                  </a:lnTo>
                  <a:lnTo>
                    <a:pt x="547" y="334"/>
                  </a:lnTo>
                  <a:lnTo>
                    <a:pt x="547" y="336"/>
                  </a:lnTo>
                  <a:lnTo>
                    <a:pt x="544" y="334"/>
                  </a:lnTo>
                  <a:lnTo>
                    <a:pt x="542" y="334"/>
                  </a:lnTo>
                  <a:lnTo>
                    <a:pt x="542" y="332"/>
                  </a:lnTo>
                  <a:lnTo>
                    <a:pt x="542" y="329"/>
                  </a:lnTo>
                  <a:lnTo>
                    <a:pt x="542" y="329"/>
                  </a:lnTo>
                  <a:lnTo>
                    <a:pt x="542" y="327"/>
                  </a:lnTo>
                  <a:lnTo>
                    <a:pt x="540" y="327"/>
                  </a:lnTo>
                  <a:lnTo>
                    <a:pt x="540" y="327"/>
                  </a:lnTo>
                  <a:lnTo>
                    <a:pt x="537" y="327"/>
                  </a:lnTo>
                  <a:lnTo>
                    <a:pt x="535" y="327"/>
                  </a:lnTo>
                  <a:lnTo>
                    <a:pt x="533" y="327"/>
                  </a:lnTo>
                  <a:lnTo>
                    <a:pt x="530" y="325"/>
                  </a:lnTo>
                  <a:lnTo>
                    <a:pt x="528" y="325"/>
                  </a:lnTo>
                  <a:lnTo>
                    <a:pt x="526" y="320"/>
                  </a:lnTo>
                  <a:lnTo>
                    <a:pt x="523" y="320"/>
                  </a:lnTo>
                  <a:lnTo>
                    <a:pt x="516" y="313"/>
                  </a:lnTo>
                  <a:lnTo>
                    <a:pt x="514" y="313"/>
                  </a:lnTo>
                  <a:lnTo>
                    <a:pt x="511" y="310"/>
                  </a:lnTo>
                  <a:lnTo>
                    <a:pt x="509" y="310"/>
                  </a:lnTo>
                  <a:lnTo>
                    <a:pt x="509" y="310"/>
                  </a:lnTo>
                  <a:lnTo>
                    <a:pt x="509" y="313"/>
                  </a:lnTo>
                  <a:lnTo>
                    <a:pt x="507" y="313"/>
                  </a:lnTo>
                  <a:lnTo>
                    <a:pt x="507" y="315"/>
                  </a:lnTo>
                  <a:lnTo>
                    <a:pt x="507" y="315"/>
                  </a:lnTo>
                  <a:lnTo>
                    <a:pt x="507" y="317"/>
                  </a:lnTo>
                  <a:lnTo>
                    <a:pt x="507" y="317"/>
                  </a:lnTo>
                  <a:lnTo>
                    <a:pt x="507" y="320"/>
                  </a:lnTo>
                  <a:lnTo>
                    <a:pt x="507" y="320"/>
                  </a:lnTo>
                  <a:lnTo>
                    <a:pt x="504" y="322"/>
                  </a:lnTo>
                  <a:lnTo>
                    <a:pt x="504" y="322"/>
                  </a:lnTo>
                  <a:lnTo>
                    <a:pt x="502" y="325"/>
                  </a:lnTo>
                  <a:lnTo>
                    <a:pt x="499" y="325"/>
                  </a:lnTo>
                  <a:lnTo>
                    <a:pt x="497" y="325"/>
                  </a:lnTo>
                  <a:lnTo>
                    <a:pt x="495" y="325"/>
                  </a:lnTo>
                  <a:lnTo>
                    <a:pt x="495" y="322"/>
                  </a:lnTo>
                  <a:lnTo>
                    <a:pt x="492" y="322"/>
                  </a:lnTo>
                  <a:lnTo>
                    <a:pt x="492" y="320"/>
                  </a:lnTo>
                  <a:lnTo>
                    <a:pt x="492" y="317"/>
                  </a:lnTo>
                  <a:lnTo>
                    <a:pt x="492" y="317"/>
                  </a:lnTo>
                  <a:lnTo>
                    <a:pt x="495" y="313"/>
                  </a:lnTo>
                  <a:lnTo>
                    <a:pt x="495" y="313"/>
                  </a:lnTo>
                  <a:lnTo>
                    <a:pt x="495" y="310"/>
                  </a:lnTo>
                  <a:lnTo>
                    <a:pt x="495" y="310"/>
                  </a:lnTo>
                  <a:lnTo>
                    <a:pt x="492" y="310"/>
                  </a:lnTo>
                  <a:lnTo>
                    <a:pt x="490" y="308"/>
                  </a:lnTo>
                  <a:lnTo>
                    <a:pt x="488" y="308"/>
                  </a:lnTo>
                  <a:lnTo>
                    <a:pt x="488" y="306"/>
                  </a:lnTo>
                  <a:lnTo>
                    <a:pt x="485" y="303"/>
                  </a:lnTo>
                  <a:lnTo>
                    <a:pt x="485" y="303"/>
                  </a:lnTo>
                  <a:lnTo>
                    <a:pt x="485" y="303"/>
                  </a:lnTo>
                  <a:lnTo>
                    <a:pt x="483" y="301"/>
                  </a:lnTo>
                  <a:lnTo>
                    <a:pt x="483" y="301"/>
                  </a:lnTo>
                  <a:lnTo>
                    <a:pt x="483" y="301"/>
                  </a:lnTo>
                  <a:lnTo>
                    <a:pt x="481" y="299"/>
                  </a:lnTo>
                  <a:lnTo>
                    <a:pt x="481" y="299"/>
                  </a:lnTo>
                  <a:lnTo>
                    <a:pt x="481" y="296"/>
                  </a:lnTo>
                  <a:lnTo>
                    <a:pt x="483" y="291"/>
                  </a:lnTo>
                  <a:lnTo>
                    <a:pt x="485" y="289"/>
                  </a:lnTo>
                  <a:lnTo>
                    <a:pt x="485" y="287"/>
                  </a:lnTo>
                  <a:lnTo>
                    <a:pt x="485" y="284"/>
                  </a:lnTo>
                  <a:lnTo>
                    <a:pt x="485" y="284"/>
                  </a:lnTo>
                  <a:lnTo>
                    <a:pt x="485" y="282"/>
                  </a:lnTo>
                  <a:lnTo>
                    <a:pt x="485" y="282"/>
                  </a:lnTo>
                  <a:lnTo>
                    <a:pt x="485" y="280"/>
                  </a:lnTo>
                  <a:lnTo>
                    <a:pt x="485" y="280"/>
                  </a:lnTo>
                  <a:lnTo>
                    <a:pt x="485" y="275"/>
                  </a:lnTo>
                  <a:lnTo>
                    <a:pt x="483" y="272"/>
                  </a:lnTo>
                  <a:lnTo>
                    <a:pt x="483" y="272"/>
                  </a:lnTo>
                  <a:lnTo>
                    <a:pt x="481" y="270"/>
                  </a:lnTo>
                  <a:lnTo>
                    <a:pt x="481" y="268"/>
                  </a:lnTo>
                  <a:lnTo>
                    <a:pt x="481" y="265"/>
                  </a:lnTo>
                  <a:lnTo>
                    <a:pt x="481" y="263"/>
                  </a:lnTo>
                  <a:lnTo>
                    <a:pt x="478" y="256"/>
                  </a:lnTo>
                  <a:lnTo>
                    <a:pt x="478" y="256"/>
                  </a:lnTo>
                  <a:lnTo>
                    <a:pt x="476" y="256"/>
                  </a:lnTo>
                  <a:lnTo>
                    <a:pt x="476" y="256"/>
                  </a:lnTo>
                  <a:lnTo>
                    <a:pt x="473" y="254"/>
                  </a:lnTo>
                  <a:lnTo>
                    <a:pt x="473" y="251"/>
                  </a:lnTo>
                  <a:lnTo>
                    <a:pt x="476" y="251"/>
                  </a:lnTo>
                  <a:lnTo>
                    <a:pt x="481" y="246"/>
                  </a:lnTo>
                  <a:lnTo>
                    <a:pt x="485" y="244"/>
                  </a:lnTo>
                  <a:lnTo>
                    <a:pt x="490" y="239"/>
                  </a:lnTo>
                  <a:lnTo>
                    <a:pt x="492" y="237"/>
                  </a:lnTo>
                  <a:lnTo>
                    <a:pt x="492" y="235"/>
                  </a:lnTo>
                  <a:lnTo>
                    <a:pt x="495" y="230"/>
                  </a:lnTo>
                  <a:lnTo>
                    <a:pt x="492" y="228"/>
                  </a:lnTo>
                  <a:lnTo>
                    <a:pt x="492" y="225"/>
                  </a:lnTo>
                  <a:lnTo>
                    <a:pt x="492" y="225"/>
                  </a:lnTo>
                  <a:lnTo>
                    <a:pt x="495" y="223"/>
                  </a:lnTo>
                  <a:lnTo>
                    <a:pt x="495" y="220"/>
                  </a:lnTo>
                  <a:lnTo>
                    <a:pt x="495" y="218"/>
                  </a:lnTo>
                  <a:lnTo>
                    <a:pt x="497" y="216"/>
                  </a:lnTo>
                  <a:lnTo>
                    <a:pt x="497" y="213"/>
                  </a:lnTo>
                  <a:lnTo>
                    <a:pt x="497" y="211"/>
                  </a:lnTo>
                  <a:lnTo>
                    <a:pt x="497" y="211"/>
                  </a:lnTo>
                  <a:lnTo>
                    <a:pt x="495" y="209"/>
                  </a:lnTo>
                  <a:lnTo>
                    <a:pt x="490" y="194"/>
                  </a:lnTo>
                  <a:lnTo>
                    <a:pt x="488" y="192"/>
                  </a:lnTo>
                  <a:lnTo>
                    <a:pt x="485" y="192"/>
                  </a:lnTo>
                  <a:lnTo>
                    <a:pt x="485" y="190"/>
                  </a:lnTo>
                  <a:lnTo>
                    <a:pt x="483" y="187"/>
                  </a:lnTo>
                  <a:lnTo>
                    <a:pt x="483" y="187"/>
                  </a:lnTo>
                  <a:lnTo>
                    <a:pt x="485" y="185"/>
                  </a:lnTo>
                  <a:lnTo>
                    <a:pt x="485" y="185"/>
                  </a:lnTo>
                  <a:lnTo>
                    <a:pt x="492" y="178"/>
                  </a:lnTo>
                  <a:lnTo>
                    <a:pt x="495" y="175"/>
                  </a:lnTo>
                  <a:lnTo>
                    <a:pt x="495" y="168"/>
                  </a:lnTo>
                  <a:lnTo>
                    <a:pt x="497" y="166"/>
                  </a:lnTo>
                  <a:lnTo>
                    <a:pt x="507" y="164"/>
                  </a:lnTo>
                  <a:lnTo>
                    <a:pt x="511" y="164"/>
                  </a:lnTo>
                  <a:lnTo>
                    <a:pt x="511" y="164"/>
                  </a:lnTo>
                  <a:lnTo>
                    <a:pt x="516" y="164"/>
                  </a:lnTo>
                  <a:lnTo>
                    <a:pt x="518" y="164"/>
                  </a:lnTo>
                  <a:lnTo>
                    <a:pt x="518" y="164"/>
                  </a:lnTo>
                  <a:lnTo>
                    <a:pt x="521" y="164"/>
                  </a:lnTo>
                  <a:lnTo>
                    <a:pt x="521" y="161"/>
                  </a:lnTo>
                  <a:lnTo>
                    <a:pt x="526" y="159"/>
                  </a:lnTo>
                  <a:lnTo>
                    <a:pt x="537" y="157"/>
                  </a:lnTo>
                  <a:lnTo>
                    <a:pt x="540" y="154"/>
                  </a:lnTo>
                  <a:lnTo>
                    <a:pt x="542" y="154"/>
                  </a:lnTo>
                  <a:lnTo>
                    <a:pt x="542" y="154"/>
                  </a:lnTo>
                  <a:lnTo>
                    <a:pt x="542" y="154"/>
                  </a:lnTo>
                  <a:lnTo>
                    <a:pt x="542" y="152"/>
                  </a:lnTo>
                  <a:lnTo>
                    <a:pt x="542" y="152"/>
                  </a:lnTo>
                  <a:lnTo>
                    <a:pt x="542" y="149"/>
                  </a:lnTo>
                  <a:lnTo>
                    <a:pt x="540" y="147"/>
                  </a:lnTo>
                  <a:lnTo>
                    <a:pt x="540" y="145"/>
                  </a:lnTo>
                  <a:lnTo>
                    <a:pt x="537" y="145"/>
                  </a:lnTo>
                  <a:lnTo>
                    <a:pt x="537" y="142"/>
                  </a:lnTo>
                  <a:lnTo>
                    <a:pt x="537" y="142"/>
                  </a:lnTo>
                  <a:lnTo>
                    <a:pt x="540" y="140"/>
                  </a:lnTo>
                  <a:lnTo>
                    <a:pt x="540" y="138"/>
                  </a:lnTo>
                  <a:lnTo>
                    <a:pt x="540" y="135"/>
                  </a:lnTo>
                  <a:lnTo>
                    <a:pt x="540" y="135"/>
                  </a:lnTo>
                  <a:lnTo>
                    <a:pt x="542" y="133"/>
                  </a:lnTo>
                  <a:lnTo>
                    <a:pt x="544" y="133"/>
                  </a:lnTo>
                  <a:lnTo>
                    <a:pt x="544" y="133"/>
                  </a:lnTo>
                  <a:lnTo>
                    <a:pt x="547" y="130"/>
                  </a:lnTo>
                  <a:lnTo>
                    <a:pt x="549" y="126"/>
                  </a:lnTo>
                  <a:lnTo>
                    <a:pt x="552" y="121"/>
                  </a:lnTo>
                  <a:lnTo>
                    <a:pt x="556" y="116"/>
                  </a:lnTo>
                  <a:lnTo>
                    <a:pt x="556" y="114"/>
                  </a:lnTo>
                  <a:lnTo>
                    <a:pt x="556" y="112"/>
                  </a:lnTo>
                  <a:lnTo>
                    <a:pt x="556" y="109"/>
                  </a:lnTo>
                  <a:lnTo>
                    <a:pt x="559" y="104"/>
                  </a:lnTo>
                  <a:lnTo>
                    <a:pt x="563" y="97"/>
                  </a:lnTo>
                  <a:lnTo>
                    <a:pt x="563" y="97"/>
                  </a:lnTo>
                  <a:lnTo>
                    <a:pt x="563" y="95"/>
                  </a:lnTo>
                  <a:lnTo>
                    <a:pt x="563" y="95"/>
                  </a:lnTo>
                  <a:lnTo>
                    <a:pt x="561" y="93"/>
                  </a:lnTo>
                  <a:lnTo>
                    <a:pt x="561" y="93"/>
                  </a:lnTo>
                  <a:lnTo>
                    <a:pt x="561" y="90"/>
                  </a:lnTo>
                  <a:lnTo>
                    <a:pt x="561" y="88"/>
                  </a:lnTo>
                  <a:lnTo>
                    <a:pt x="561" y="88"/>
                  </a:lnTo>
                  <a:lnTo>
                    <a:pt x="561" y="88"/>
                  </a:lnTo>
                  <a:lnTo>
                    <a:pt x="563" y="86"/>
                  </a:lnTo>
                  <a:lnTo>
                    <a:pt x="563" y="86"/>
                  </a:lnTo>
                  <a:lnTo>
                    <a:pt x="566" y="86"/>
                  </a:lnTo>
                  <a:lnTo>
                    <a:pt x="563" y="83"/>
                  </a:lnTo>
                  <a:lnTo>
                    <a:pt x="563" y="81"/>
                  </a:lnTo>
                  <a:lnTo>
                    <a:pt x="563" y="81"/>
                  </a:lnTo>
                  <a:lnTo>
                    <a:pt x="563" y="78"/>
                  </a:lnTo>
                  <a:lnTo>
                    <a:pt x="563" y="76"/>
                  </a:lnTo>
                  <a:lnTo>
                    <a:pt x="563" y="76"/>
                  </a:lnTo>
                  <a:lnTo>
                    <a:pt x="563" y="74"/>
                  </a:lnTo>
                  <a:lnTo>
                    <a:pt x="566" y="74"/>
                  </a:lnTo>
                  <a:lnTo>
                    <a:pt x="566" y="74"/>
                  </a:lnTo>
                  <a:lnTo>
                    <a:pt x="568" y="74"/>
                  </a:lnTo>
                  <a:lnTo>
                    <a:pt x="571" y="74"/>
                  </a:lnTo>
                  <a:lnTo>
                    <a:pt x="573" y="71"/>
                  </a:lnTo>
                  <a:lnTo>
                    <a:pt x="573" y="71"/>
                  </a:lnTo>
                  <a:lnTo>
                    <a:pt x="573" y="69"/>
                  </a:lnTo>
                  <a:lnTo>
                    <a:pt x="575" y="67"/>
                  </a:lnTo>
                  <a:lnTo>
                    <a:pt x="578" y="64"/>
                  </a:lnTo>
                  <a:lnTo>
                    <a:pt x="578" y="64"/>
                  </a:lnTo>
                  <a:lnTo>
                    <a:pt x="575" y="64"/>
                  </a:lnTo>
                  <a:lnTo>
                    <a:pt x="575" y="64"/>
                  </a:lnTo>
                  <a:lnTo>
                    <a:pt x="575" y="62"/>
                  </a:lnTo>
                  <a:lnTo>
                    <a:pt x="575" y="62"/>
                  </a:lnTo>
                  <a:lnTo>
                    <a:pt x="575" y="57"/>
                  </a:lnTo>
                  <a:lnTo>
                    <a:pt x="575" y="52"/>
                  </a:lnTo>
                  <a:lnTo>
                    <a:pt x="575" y="50"/>
                  </a:lnTo>
                  <a:lnTo>
                    <a:pt x="573" y="45"/>
                  </a:lnTo>
                  <a:lnTo>
                    <a:pt x="566" y="36"/>
                  </a:lnTo>
                  <a:lnTo>
                    <a:pt x="566" y="33"/>
                  </a:lnTo>
                  <a:lnTo>
                    <a:pt x="563" y="29"/>
                  </a:lnTo>
                  <a:lnTo>
                    <a:pt x="563" y="24"/>
                  </a:lnTo>
                  <a:lnTo>
                    <a:pt x="563" y="24"/>
                  </a:lnTo>
                  <a:lnTo>
                    <a:pt x="563" y="24"/>
                  </a:lnTo>
                  <a:lnTo>
                    <a:pt x="563" y="22"/>
                  </a:lnTo>
                  <a:lnTo>
                    <a:pt x="563" y="22"/>
                  </a:lnTo>
                  <a:lnTo>
                    <a:pt x="561" y="19"/>
                  </a:lnTo>
                  <a:lnTo>
                    <a:pt x="561" y="19"/>
                  </a:lnTo>
                  <a:lnTo>
                    <a:pt x="559" y="19"/>
                  </a:lnTo>
                  <a:lnTo>
                    <a:pt x="554" y="19"/>
                  </a:lnTo>
                  <a:lnTo>
                    <a:pt x="554" y="19"/>
                  </a:lnTo>
                  <a:lnTo>
                    <a:pt x="552" y="19"/>
                  </a:lnTo>
                  <a:lnTo>
                    <a:pt x="549" y="15"/>
                  </a:lnTo>
                  <a:lnTo>
                    <a:pt x="547" y="12"/>
                  </a:lnTo>
                  <a:lnTo>
                    <a:pt x="544" y="12"/>
                  </a:lnTo>
                  <a:lnTo>
                    <a:pt x="544" y="12"/>
                  </a:lnTo>
                  <a:lnTo>
                    <a:pt x="542" y="12"/>
                  </a:lnTo>
                  <a:lnTo>
                    <a:pt x="542" y="10"/>
                  </a:lnTo>
                  <a:lnTo>
                    <a:pt x="542" y="10"/>
                  </a:lnTo>
                  <a:lnTo>
                    <a:pt x="540" y="7"/>
                  </a:lnTo>
                  <a:lnTo>
                    <a:pt x="540" y="10"/>
                  </a:lnTo>
                  <a:lnTo>
                    <a:pt x="537" y="10"/>
                  </a:lnTo>
                  <a:lnTo>
                    <a:pt x="537" y="7"/>
                  </a:lnTo>
                  <a:lnTo>
                    <a:pt x="535" y="7"/>
                  </a:lnTo>
                  <a:lnTo>
                    <a:pt x="530" y="10"/>
                  </a:lnTo>
                  <a:lnTo>
                    <a:pt x="528" y="10"/>
                  </a:lnTo>
                  <a:lnTo>
                    <a:pt x="526" y="10"/>
                  </a:lnTo>
                  <a:lnTo>
                    <a:pt x="526" y="10"/>
                  </a:lnTo>
                  <a:lnTo>
                    <a:pt x="526" y="10"/>
                  </a:lnTo>
                  <a:lnTo>
                    <a:pt x="523" y="12"/>
                  </a:lnTo>
                  <a:lnTo>
                    <a:pt x="523" y="12"/>
                  </a:lnTo>
                  <a:lnTo>
                    <a:pt x="521" y="12"/>
                  </a:lnTo>
                  <a:lnTo>
                    <a:pt x="518" y="12"/>
                  </a:lnTo>
                  <a:lnTo>
                    <a:pt x="514" y="10"/>
                  </a:lnTo>
                  <a:lnTo>
                    <a:pt x="511" y="10"/>
                  </a:lnTo>
                  <a:lnTo>
                    <a:pt x="509" y="7"/>
                  </a:lnTo>
                  <a:lnTo>
                    <a:pt x="507" y="7"/>
                  </a:lnTo>
                  <a:lnTo>
                    <a:pt x="504" y="5"/>
                  </a:lnTo>
                  <a:lnTo>
                    <a:pt x="504" y="5"/>
                  </a:lnTo>
                  <a:lnTo>
                    <a:pt x="504" y="5"/>
                  </a:lnTo>
                  <a:lnTo>
                    <a:pt x="502" y="5"/>
                  </a:lnTo>
                  <a:lnTo>
                    <a:pt x="499" y="5"/>
                  </a:lnTo>
                  <a:lnTo>
                    <a:pt x="499" y="3"/>
                  </a:lnTo>
                  <a:lnTo>
                    <a:pt x="497" y="0"/>
                  </a:lnTo>
                  <a:lnTo>
                    <a:pt x="495" y="0"/>
                  </a:lnTo>
                  <a:lnTo>
                    <a:pt x="492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485" y="0"/>
                  </a:lnTo>
                  <a:lnTo>
                    <a:pt x="485" y="5"/>
                  </a:lnTo>
                  <a:lnTo>
                    <a:pt x="485" y="5"/>
                  </a:lnTo>
                  <a:lnTo>
                    <a:pt x="483" y="5"/>
                  </a:lnTo>
                  <a:lnTo>
                    <a:pt x="481" y="5"/>
                  </a:lnTo>
                  <a:lnTo>
                    <a:pt x="478" y="5"/>
                  </a:lnTo>
                  <a:lnTo>
                    <a:pt x="476" y="5"/>
                  </a:lnTo>
                  <a:lnTo>
                    <a:pt x="473" y="5"/>
                  </a:lnTo>
                  <a:lnTo>
                    <a:pt x="473" y="7"/>
                  </a:lnTo>
                  <a:lnTo>
                    <a:pt x="473" y="10"/>
                  </a:lnTo>
                  <a:lnTo>
                    <a:pt x="469" y="7"/>
                  </a:lnTo>
                  <a:lnTo>
                    <a:pt x="466" y="7"/>
                  </a:lnTo>
                  <a:lnTo>
                    <a:pt x="466" y="10"/>
                  </a:lnTo>
                  <a:lnTo>
                    <a:pt x="466" y="12"/>
                  </a:lnTo>
                  <a:lnTo>
                    <a:pt x="466" y="12"/>
                  </a:lnTo>
                  <a:lnTo>
                    <a:pt x="466" y="15"/>
                  </a:lnTo>
                  <a:lnTo>
                    <a:pt x="466" y="15"/>
                  </a:lnTo>
                  <a:lnTo>
                    <a:pt x="466" y="17"/>
                  </a:lnTo>
                  <a:lnTo>
                    <a:pt x="464" y="17"/>
                  </a:lnTo>
                  <a:lnTo>
                    <a:pt x="464" y="19"/>
                  </a:lnTo>
                  <a:lnTo>
                    <a:pt x="464" y="22"/>
                  </a:lnTo>
                  <a:lnTo>
                    <a:pt x="464" y="22"/>
                  </a:lnTo>
                  <a:lnTo>
                    <a:pt x="462" y="22"/>
                  </a:lnTo>
                  <a:lnTo>
                    <a:pt x="462" y="22"/>
                  </a:lnTo>
                  <a:lnTo>
                    <a:pt x="459" y="22"/>
                  </a:lnTo>
                  <a:lnTo>
                    <a:pt x="459" y="22"/>
                  </a:lnTo>
                  <a:lnTo>
                    <a:pt x="457" y="22"/>
                  </a:lnTo>
                  <a:lnTo>
                    <a:pt x="457" y="22"/>
                  </a:lnTo>
                  <a:lnTo>
                    <a:pt x="455" y="22"/>
                  </a:lnTo>
                  <a:lnTo>
                    <a:pt x="452" y="22"/>
                  </a:lnTo>
                  <a:lnTo>
                    <a:pt x="450" y="24"/>
                  </a:lnTo>
                  <a:lnTo>
                    <a:pt x="447" y="24"/>
                  </a:lnTo>
                  <a:lnTo>
                    <a:pt x="445" y="24"/>
                  </a:lnTo>
                  <a:lnTo>
                    <a:pt x="443" y="24"/>
                  </a:lnTo>
                  <a:lnTo>
                    <a:pt x="443" y="26"/>
                  </a:lnTo>
                  <a:lnTo>
                    <a:pt x="443" y="26"/>
                  </a:lnTo>
                  <a:lnTo>
                    <a:pt x="443" y="29"/>
                  </a:lnTo>
                  <a:lnTo>
                    <a:pt x="440" y="29"/>
                  </a:lnTo>
                  <a:lnTo>
                    <a:pt x="440" y="31"/>
                  </a:lnTo>
                  <a:lnTo>
                    <a:pt x="433" y="31"/>
                  </a:lnTo>
                  <a:lnTo>
                    <a:pt x="436" y="36"/>
                  </a:lnTo>
                  <a:lnTo>
                    <a:pt x="433" y="38"/>
                  </a:lnTo>
                  <a:lnTo>
                    <a:pt x="428" y="41"/>
                  </a:lnTo>
                  <a:lnTo>
                    <a:pt x="426" y="41"/>
                  </a:lnTo>
                  <a:lnTo>
                    <a:pt x="424" y="43"/>
                  </a:lnTo>
                  <a:lnTo>
                    <a:pt x="421" y="45"/>
                  </a:lnTo>
                  <a:lnTo>
                    <a:pt x="421" y="45"/>
                  </a:lnTo>
                  <a:lnTo>
                    <a:pt x="419" y="45"/>
                  </a:lnTo>
                  <a:lnTo>
                    <a:pt x="414" y="48"/>
                  </a:lnTo>
                  <a:lnTo>
                    <a:pt x="412" y="48"/>
                  </a:lnTo>
                  <a:lnTo>
                    <a:pt x="412" y="48"/>
                  </a:lnTo>
                  <a:lnTo>
                    <a:pt x="405" y="52"/>
                  </a:lnTo>
                  <a:lnTo>
                    <a:pt x="400" y="55"/>
                  </a:lnTo>
                  <a:lnTo>
                    <a:pt x="400" y="57"/>
                  </a:lnTo>
                  <a:lnTo>
                    <a:pt x="398" y="57"/>
                  </a:lnTo>
                  <a:lnTo>
                    <a:pt x="393" y="57"/>
                  </a:lnTo>
                  <a:lnTo>
                    <a:pt x="391" y="57"/>
                  </a:lnTo>
                  <a:lnTo>
                    <a:pt x="391" y="59"/>
                  </a:lnTo>
                  <a:lnTo>
                    <a:pt x="391" y="59"/>
                  </a:lnTo>
                  <a:lnTo>
                    <a:pt x="391" y="62"/>
                  </a:lnTo>
                  <a:lnTo>
                    <a:pt x="388" y="62"/>
                  </a:lnTo>
                  <a:lnTo>
                    <a:pt x="386" y="62"/>
                  </a:lnTo>
                  <a:lnTo>
                    <a:pt x="386" y="62"/>
                  </a:lnTo>
                  <a:lnTo>
                    <a:pt x="383" y="64"/>
                  </a:lnTo>
                  <a:lnTo>
                    <a:pt x="381" y="62"/>
                  </a:lnTo>
                  <a:lnTo>
                    <a:pt x="379" y="64"/>
                  </a:lnTo>
                  <a:lnTo>
                    <a:pt x="376" y="64"/>
                  </a:lnTo>
                  <a:lnTo>
                    <a:pt x="376" y="67"/>
                  </a:lnTo>
                  <a:lnTo>
                    <a:pt x="374" y="69"/>
                  </a:lnTo>
                  <a:lnTo>
                    <a:pt x="374" y="71"/>
                  </a:lnTo>
                  <a:lnTo>
                    <a:pt x="374" y="71"/>
                  </a:lnTo>
                  <a:lnTo>
                    <a:pt x="372" y="71"/>
                  </a:lnTo>
                  <a:lnTo>
                    <a:pt x="372" y="74"/>
                  </a:lnTo>
                  <a:lnTo>
                    <a:pt x="369" y="74"/>
                  </a:lnTo>
                  <a:lnTo>
                    <a:pt x="367" y="76"/>
                  </a:lnTo>
                  <a:lnTo>
                    <a:pt x="365" y="78"/>
                  </a:lnTo>
                  <a:lnTo>
                    <a:pt x="360" y="78"/>
                  </a:lnTo>
                  <a:lnTo>
                    <a:pt x="357" y="78"/>
                  </a:lnTo>
                  <a:lnTo>
                    <a:pt x="355" y="78"/>
                  </a:lnTo>
                  <a:lnTo>
                    <a:pt x="353" y="81"/>
                  </a:lnTo>
                  <a:lnTo>
                    <a:pt x="350" y="83"/>
                  </a:lnTo>
                  <a:lnTo>
                    <a:pt x="350" y="83"/>
                  </a:lnTo>
                  <a:lnTo>
                    <a:pt x="350" y="86"/>
                  </a:lnTo>
                  <a:lnTo>
                    <a:pt x="350" y="86"/>
                  </a:lnTo>
                  <a:lnTo>
                    <a:pt x="348" y="86"/>
                  </a:lnTo>
                  <a:lnTo>
                    <a:pt x="348" y="86"/>
                  </a:lnTo>
                  <a:lnTo>
                    <a:pt x="346" y="86"/>
                  </a:lnTo>
                  <a:lnTo>
                    <a:pt x="343" y="88"/>
                  </a:lnTo>
                  <a:lnTo>
                    <a:pt x="341" y="88"/>
                  </a:lnTo>
                  <a:lnTo>
                    <a:pt x="341" y="90"/>
                  </a:lnTo>
                  <a:lnTo>
                    <a:pt x="341" y="90"/>
                  </a:lnTo>
                  <a:lnTo>
                    <a:pt x="339" y="93"/>
                  </a:lnTo>
                  <a:lnTo>
                    <a:pt x="336" y="93"/>
                  </a:lnTo>
                  <a:lnTo>
                    <a:pt x="336" y="95"/>
                  </a:lnTo>
                  <a:lnTo>
                    <a:pt x="334" y="95"/>
                  </a:lnTo>
                  <a:lnTo>
                    <a:pt x="334" y="97"/>
                  </a:lnTo>
                  <a:lnTo>
                    <a:pt x="329" y="97"/>
                  </a:lnTo>
                  <a:lnTo>
                    <a:pt x="329" y="97"/>
                  </a:lnTo>
                  <a:lnTo>
                    <a:pt x="329" y="100"/>
                  </a:lnTo>
                  <a:lnTo>
                    <a:pt x="329" y="100"/>
                  </a:lnTo>
                  <a:lnTo>
                    <a:pt x="327" y="102"/>
                  </a:lnTo>
                  <a:lnTo>
                    <a:pt x="327" y="102"/>
                  </a:lnTo>
                  <a:lnTo>
                    <a:pt x="320" y="107"/>
                  </a:lnTo>
                  <a:lnTo>
                    <a:pt x="317" y="109"/>
                  </a:lnTo>
                  <a:lnTo>
                    <a:pt x="317" y="109"/>
                  </a:lnTo>
                  <a:lnTo>
                    <a:pt x="317" y="112"/>
                  </a:lnTo>
                  <a:lnTo>
                    <a:pt x="317" y="114"/>
                  </a:lnTo>
                  <a:lnTo>
                    <a:pt x="317" y="114"/>
                  </a:lnTo>
                  <a:lnTo>
                    <a:pt x="315" y="114"/>
                  </a:lnTo>
                  <a:lnTo>
                    <a:pt x="315" y="114"/>
                  </a:lnTo>
                  <a:lnTo>
                    <a:pt x="315" y="116"/>
                  </a:lnTo>
                  <a:lnTo>
                    <a:pt x="312" y="116"/>
                  </a:lnTo>
                  <a:lnTo>
                    <a:pt x="310" y="119"/>
                  </a:lnTo>
                  <a:lnTo>
                    <a:pt x="310" y="121"/>
                  </a:lnTo>
                  <a:lnTo>
                    <a:pt x="308" y="121"/>
                  </a:lnTo>
                  <a:lnTo>
                    <a:pt x="305" y="121"/>
                  </a:lnTo>
                  <a:lnTo>
                    <a:pt x="301" y="119"/>
                  </a:lnTo>
                  <a:lnTo>
                    <a:pt x="298" y="119"/>
                  </a:lnTo>
                  <a:lnTo>
                    <a:pt x="298" y="121"/>
                  </a:lnTo>
                  <a:lnTo>
                    <a:pt x="298" y="123"/>
                  </a:lnTo>
                  <a:lnTo>
                    <a:pt x="296" y="123"/>
                  </a:lnTo>
                  <a:lnTo>
                    <a:pt x="296" y="126"/>
                  </a:lnTo>
                  <a:lnTo>
                    <a:pt x="294" y="126"/>
                  </a:lnTo>
                  <a:lnTo>
                    <a:pt x="294" y="126"/>
                  </a:lnTo>
                  <a:lnTo>
                    <a:pt x="289" y="128"/>
                  </a:lnTo>
                  <a:lnTo>
                    <a:pt x="289" y="128"/>
                  </a:lnTo>
                  <a:lnTo>
                    <a:pt x="289" y="128"/>
                  </a:lnTo>
                  <a:lnTo>
                    <a:pt x="286" y="133"/>
                  </a:lnTo>
                  <a:lnTo>
                    <a:pt x="284" y="135"/>
                  </a:lnTo>
                  <a:lnTo>
                    <a:pt x="284" y="138"/>
                  </a:lnTo>
                  <a:lnTo>
                    <a:pt x="284" y="140"/>
                  </a:lnTo>
                  <a:lnTo>
                    <a:pt x="284" y="142"/>
                  </a:lnTo>
                  <a:lnTo>
                    <a:pt x="284" y="142"/>
                  </a:lnTo>
                  <a:lnTo>
                    <a:pt x="282" y="142"/>
                  </a:lnTo>
                  <a:lnTo>
                    <a:pt x="282" y="145"/>
                  </a:lnTo>
                  <a:lnTo>
                    <a:pt x="279" y="145"/>
                  </a:lnTo>
                  <a:lnTo>
                    <a:pt x="282" y="147"/>
                  </a:lnTo>
                  <a:lnTo>
                    <a:pt x="282" y="147"/>
                  </a:lnTo>
                  <a:lnTo>
                    <a:pt x="282" y="149"/>
                  </a:lnTo>
                  <a:lnTo>
                    <a:pt x="286" y="166"/>
                  </a:lnTo>
                  <a:lnTo>
                    <a:pt x="289" y="173"/>
                  </a:lnTo>
                  <a:lnTo>
                    <a:pt x="289" y="178"/>
                  </a:lnTo>
                  <a:lnTo>
                    <a:pt x="289" y="178"/>
                  </a:lnTo>
                  <a:lnTo>
                    <a:pt x="289" y="180"/>
                  </a:lnTo>
                  <a:lnTo>
                    <a:pt x="291" y="180"/>
                  </a:lnTo>
                  <a:lnTo>
                    <a:pt x="291" y="180"/>
                  </a:lnTo>
                  <a:lnTo>
                    <a:pt x="294" y="180"/>
                  </a:lnTo>
                  <a:lnTo>
                    <a:pt x="294" y="180"/>
                  </a:lnTo>
                  <a:lnTo>
                    <a:pt x="296" y="183"/>
                  </a:lnTo>
                  <a:lnTo>
                    <a:pt x="298" y="187"/>
                  </a:lnTo>
                  <a:lnTo>
                    <a:pt x="298" y="187"/>
                  </a:lnTo>
                  <a:lnTo>
                    <a:pt x="301" y="190"/>
                  </a:lnTo>
                  <a:lnTo>
                    <a:pt x="301" y="190"/>
                  </a:lnTo>
                  <a:lnTo>
                    <a:pt x="303" y="190"/>
                  </a:lnTo>
                  <a:lnTo>
                    <a:pt x="305" y="190"/>
                  </a:lnTo>
                  <a:lnTo>
                    <a:pt x="305" y="190"/>
                  </a:lnTo>
                  <a:lnTo>
                    <a:pt x="308" y="190"/>
                  </a:lnTo>
                  <a:lnTo>
                    <a:pt x="312" y="194"/>
                  </a:lnTo>
                  <a:lnTo>
                    <a:pt x="312" y="194"/>
                  </a:lnTo>
                  <a:lnTo>
                    <a:pt x="315" y="194"/>
                  </a:lnTo>
                  <a:lnTo>
                    <a:pt x="315" y="194"/>
                  </a:lnTo>
                  <a:lnTo>
                    <a:pt x="320" y="194"/>
                  </a:lnTo>
                  <a:lnTo>
                    <a:pt x="320" y="192"/>
                  </a:lnTo>
                  <a:lnTo>
                    <a:pt x="320" y="192"/>
                  </a:lnTo>
                  <a:lnTo>
                    <a:pt x="324" y="194"/>
                  </a:lnTo>
                  <a:lnTo>
                    <a:pt x="327" y="194"/>
                  </a:lnTo>
                  <a:lnTo>
                    <a:pt x="331" y="197"/>
                  </a:lnTo>
                  <a:lnTo>
                    <a:pt x="331" y="197"/>
                  </a:lnTo>
                  <a:lnTo>
                    <a:pt x="331" y="197"/>
                  </a:lnTo>
                  <a:lnTo>
                    <a:pt x="334" y="197"/>
                  </a:lnTo>
                  <a:lnTo>
                    <a:pt x="341" y="197"/>
                  </a:lnTo>
                  <a:lnTo>
                    <a:pt x="343" y="194"/>
                  </a:lnTo>
                  <a:lnTo>
                    <a:pt x="348" y="192"/>
                  </a:lnTo>
                  <a:lnTo>
                    <a:pt x="350" y="192"/>
                  </a:lnTo>
                  <a:lnTo>
                    <a:pt x="350" y="192"/>
                  </a:lnTo>
                  <a:lnTo>
                    <a:pt x="353" y="192"/>
                  </a:lnTo>
                  <a:lnTo>
                    <a:pt x="355" y="192"/>
                  </a:lnTo>
                  <a:lnTo>
                    <a:pt x="357" y="194"/>
                  </a:lnTo>
                  <a:lnTo>
                    <a:pt x="360" y="194"/>
                  </a:lnTo>
                  <a:lnTo>
                    <a:pt x="360" y="194"/>
                  </a:lnTo>
                  <a:lnTo>
                    <a:pt x="362" y="192"/>
                  </a:lnTo>
                  <a:lnTo>
                    <a:pt x="362" y="192"/>
                  </a:lnTo>
                  <a:lnTo>
                    <a:pt x="365" y="190"/>
                  </a:lnTo>
                  <a:lnTo>
                    <a:pt x="365" y="190"/>
                  </a:lnTo>
                  <a:lnTo>
                    <a:pt x="367" y="185"/>
                  </a:lnTo>
                  <a:lnTo>
                    <a:pt x="367" y="185"/>
                  </a:lnTo>
                  <a:lnTo>
                    <a:pt x="367" y="183"/>
                  </a:lnTo>
                  <a:lnTo>
                    <a:pt x="369" y="183"/>
                  </a:lnTo>
                  <a:lnTo>
                    <a:pt x="372" y="180"/>
                  </a:lnTo>
                  <a:lnTo>
                    <a:pt x="374" y="180"/>
                  </a:lnTo>
                  <a:lnTo>
                    <a:pt x="376" y="180"/>
                  </a:lnTo>
                  <a:lnTo>
                    <a:pt x="379" y="180"/>
                  </a:lnTo>
                  <a:lnTo>
                    <a:pt x="379" y="180"/>
                  </a:lnTo>
                  <a:lnTo>
                    <a:pt x="379" y="180"/>
                  </a:lnTo>
                  <a:lnTo>
                    <a:pt x="381" y="183"/>
                  </a:lnTo>
                  <a:lnTo>
                    <a:pt x="381" y="183"/>
                  </a:lnTo>
                  <a:lnTo>
                    <a:pt x="381" y="183"/>
                  </a:lnTo>
                  <a:lnTo>
                    <a:pt x="381" y="185"/>
                  </a:lnTo>
                  <a:lnTo>
                    <a:pt x="381" y="185"/>
                  </a:lnTo>
                  <a:lnTo>
                    <a:pt x="381" y="185"/>
                  </a:lnTo>
                  <a:lnTo>
                    <a:pt x="381" y="187"/>
                  </a:lnTo>
                  <a:lnTo>
                    <a:pt x="381" y="187"/>
                  </a:lnTo>
                  <a:lnTo>
                    <a:pt x="379" y="190"/>
                  </a:lnTo>
                  <a:lnTo>
                    <a:pt x="379" y="190"/>
                  </a:lnTo>
                  <a:lnTo>
                    <a:pt x="379" y="192"/>
                  </a:lnTo>
                  <a:lnTo>
                    <a:pt x="381" y="192"/>
                  </a:lnTo>
                  <a:lnTo>
                    <a:pt x="381" y="194"/>
                  </a:lnTo>
                  <a:lnTo>
                    <a:pt x="381" y="194"/>
                  </a:lnTo>
                  <a:lnTo>
                    <a:pt x="381" y="197"/>
                  </a:lnTo>
                  <a:lnTo>
                    <a:pt x="381" y="197"/>
                  </a:lnTo>
                  <a:lnTo>
                    <a:pt x="381" y="199"/>
                  </a:lnTo>
                  <a:lnTo>
                    <a:pt x="381" y="199"/>
                  </a:lnTo>
                  <a:lnTo>
                    <a:pt x="381" y="199"/>
                  </a:lnTo>
                  <a:lnTo>
                    <a:pt x="381" y="201"/>
                  </a:lnTo>
                  <a:lnTo>
                    <a:pt x="381" y="201"/>
                  </a:lnTo>
                  <a:lnTo>
                    <a:pt x="381" y="204"/>
                  </a:lnTo>
                  <a:lnTo>
                    <a:pt x="383" y="204"/>
                  </a:lnTo>
                  <a:lnTo>
                    <a:pt x="386" y="209"/>
                  </a:lnTo>
                  <a:lnTo>
                    <a:pt x="386" y="209"/>
                  </a:lnTo>
                  <a:lnTo>
                    <a:pt x="386" y="211"/>
                  </a:lnTo>
                  <a:lnTo>
                    <a:pt x="386" y="211"/>
                  </a:lnTo>
                  <a:lnTo>
                    <a:pt x="386" y="211"/>
                  </a:lnTo>
                  <a:lnTo>
                    <a:pt x="386" y="213"/>
                  </a:lnTo>
                  <a:lnTo>
                    <a:pt x="383" y="213"/>
                  </a:lnTo>
                  <a:lnTo>
                    <a:pt x="386" y="216"/>
                  </a:lnTo>
                  <a:lnTo>
                    <a:pt x="386" y="218"/>
                  </a:lnTo>
                  <a:lnTo>
                    <a:pt x="383" y="218"/>
                  </a:lnTo>
                  <a:lnTo>
                    <a:pt x="383" y="218"/>
                  </a:lnTo>
                  <a:lnTo>
                    <a:pt x="381" y="220"/>
                  </a:lnTo>
                  <a:lnTo>
                    <a:pt x="381" y="220"/>
                  </a:lnTo>
                  <a:lnTo>
                    <a:pt x="381" y="220"/>
                  </a:lnTo>
                  <a:lnTo>
                    <a:pt x="381" y="220"/>
                  </a:lnTo>
                  <a:lnTo>
                    <a:pt x="379" y="223"/>
                  </a:lnTo>
                  <a:lnTo>
                    <a:pt x="379" y="223"/>
                  </a:lnTo>
                  <a:lnTo>
                    <a:pt x="376" y="223"/>
                  </a:lnTo>
                  <a:lnTo>
                    <a:pt x="374" y="223"/>
                  </a:lnTo>
                  <a:lnTo>
                    <a:pt x="372" y="220"/>
                  </a:lnTo>
                  <a:lnTo>
                    <a:pt x="372" y="220"/>
                  </a:lnTo>
                  <a:lnTo>
                    <a:pt x="369" y="220"/>
                  </a:lnTo>
                  <a:lnTo>
                    <a:pt x="367" y="220"/>
                  </a:lnTo>
                  <a:lnTo>
                    <a:pt x="365" y="220"/>
                  </a:lnTo>
                  <a:lnTo>
                    <a:pt x="362" y="220"/>
                  </a:lnTo>
                  <a:lnTo>
                    <a:pt x="362" y="220"/>
                  </a:lnTo>
                  <a:lnTo>
                    <a:pt x="350" y="225"/>
                  </a:lnTo>
                  <a:lnTo>
                    <a:pt x="346" y="225"/>
                  </a:lnTo>
                  <a:lnTo>
                    <a:pt x="343" y="225"/>
                  </a:lnTo>
                  <a:lnTo>
                    <a:pt x="341" y="225"/>
                  </a:lnTo>
                  <a:lnTo>
                    <a:pt x="341" y="225"/>
                  </a:lnTo>
                  <a:lnTo>
                    <a:pt x="331" y="230"/>
                  </a:lnTo>
                  <a:lnTo>
                    <a:pt x="327" y="230"/>
                  </a:lnTo>
                  <a:lnTo>
                    <a:pt x="324" y="232"/>
                  </a:lnTo>
                  <a:lnTo>
                    <a:pt x="324" y="232"/>
                  </a:lnTo>
                  <a:lnTo>
                    <a:pt x="324" y="235"/>
                  </a:lnTo>
                  <a:lnTo>
                    <a:pt x="322" y="235"/>
                  </a:lnTo>
                  <a:lnTo>
                    <a:pt x="322" y="237"/>
                  </a:lnTo>
                  <a:lnTo>
                    <a:pt x="322" y="237"/>
                  </a:lnTo>
                  <a:lnTo>
                    <a:pt x="322" y="237"/>
                  </a:lnTo>
                  <a:lnTo>
                    <a:pt x="322" y="237"/>
                  </a:lnTo>
                  <a:lnTo>
                    <a:pt x="324" y="242"/>
                  </a:lnTo>
                  <a:lnTo>
                    <a:pt x="327" y="244"/>
                  </a:lnTo>
                  <a:lnTo>
                    <a:pt x="327" y="246"/>
                  </a:lnTo>
                  <a:lnTo>
                    <a:pt x="327" y="249"/>
                  </a:lnTo>
                  <a:lnTo>
                    <a:pt x="327" y="251"/>
                  </a:lnTo>
                  <a:lnTo>
                    <a:pt x="327" y="251"/>
                  </a:lnTo>
                  <a:lnTo>
                    <a:pt x="324" y="254"/>
                  </a:lnTo>
                  <a:lnTo>
                    <a:pt x="324" y="254"/>
                  </a:lnTo>
                  <a:lnTo>
                    <a:pt x="322" y="254"/>
                  </a:lnTo>
                  <a:lnTo>
                    <a:pt x="320" y="254"/>
                  </a:lnTo>
                  <a:lnTo>
                    <a:pt x="317" y="256"/>
                  </a:lnTo>
                  <a:lnTo>
                    <a:pt x="317" y="256"/>
                  </a:lnTo>
                  <a:lnTo>
                    <a:pt x="317" y="256"/>
                  </a:lnTo>
                  <a:lnTo>
                    <a:pt x="315" y="256"/>
                  </a:lnTo>
                  <a:lnTo>
                    <a:pt x="315" y="258"/>
                  </a:lnTo>
                  <a:lnTo>
                    <a:pt x="315" y="258"/>
                  </a:lnTo>
                  <a:lnTo>
                    <a:pt x="317" y="261"/>
                  </a:lnTo>
                  <a:lnTo>
                    <a:pt x="322" y="268"/>
                  </a:lnTo>
                  <a:lnTo>
                    <a:pt x="327" y="270"/>
                  </a:lnTo>
                  <a:lnTo>
                    <a:pt x="331" y="270"/>
                  </a:lnTo>
                  <a:lnTo>
                    <a:pt x="331" y="270"/>
                  </a:lnTo>
                  <a:lnTo>
                    <a:pt x="334" y="270"/>
                  </a:lnTo>
                  <a:lnTo>
                    <a:pt x="334" y="270"/>
                  </a:lnTo>
                  <a:lnTo>
                    <a:pt x="336" y="270"/>
                  </a:lnTo>
                  <a:lnTo>
                    <a:pt x="336" y="270"/>
                  </a:lnTo>
                  <a:lnTo>
                    <a:pt x="341" y="275"/>
                  </a:lnTo>
                  <a:lnTo>
                    <a:pt x="343" y="277"/>
                  </a:lnTo>
                  <a:lnTo>
                    <a:pt x="346" y="277"/>
                  </a:lnTo>
                  <a:lnTo>
                    <a:pt x="346" y="282"/>
                  </a:lnTo>
                  <a:lnTo>
                    <a:pt x="348" y="287"/>
                  </a:lnTo>
                  <a:lnTo>
                    <a:pt x="348" y="289"/>
                  </a:lnTo>
                  <a:lnTo>
                    <a:pt x="348" y="291"/>
                  </a:lnTo>
                  <a:lnTo>
                    <a:pt x="346" y="294"/>
                  </a:lnTo>
                  <a:lnTo>
                    <a:pt x="346" y="294"/>
                  </a:lnTo>
                  <a:lnTo>
                    <a:pt x="343" y="294"/>
                  </a:lnTo>
                  <a:lnTo>
                    <a:pt x="334" y="301"/>
                  </a:lnTo>
                  <a:lnTo>
                    <a:pt x="334" y="301"/>
                  </a:lnTo>
                  <a:lnTo>
                    <a:pt x="331" y="301"/>
                  </a:lnTo>
                  <a:lnTo>
                    <a:pt x="329" y="301"/>
                  </a:lnTo>
                  <a:lnTo>
                    <a:pt x="329" y="301"/>
                  </a:lnTo>
                  <a:lnTo>
                    <a:pt x="329" y="301"/>
                  </a:lnTo>
                  <a:lnTo>
                    <a:pt x="329" y="301"/>
                  </a:lnTo>
                  <a:lnTo>
                    <a:pt x="329" y="299"/>
                  </a:lnTo>
                  <a:lnTo>
                    <a:pt x="329" y="296"/>
                  </a:lnTo>
                  <a:lnTo>
                    <a:pt x="329" y="296"/>
                  </a:lnTo>
                  <a:lnTo>
                    <a:pt x="329" y="296"/>
                  </a:lnTo>
                  <a:lnTo>
                    <a:pt x="327" y="294"/>
                  </a:lnTo>
                  <a:lnTo>
                    <a:pt x="327" y="294"/>
                  </a:lnTo>
                  <a:lnTo>
                    <a:pt x="327" y="291"/>
                  </a:lnTo>
                  <a:lnTo>
                    <a:pt x="327" y="291"/>
                  </a:lnTo>
                  <a:lnTo>
                    <a:pt x="324" y="291"/>
                  </a:lnTo>
                  <a:lnTo>
                    <a:pt x="324" y="291"/>
                  </a:lnTo>
                  <a:lnTo>
                    <a:pt x="322" y="291"/>
                  </a:lnTo>
                  <a:lnTo>
                    <a:pt x="322" y="291"/>
                  </a:lnTo>
                  <a:lnTo>
                    <a:pt x="322" y="291"/>
                  </a:lnTo>
                  <a:lnTo>
                    <a:pt x="320" y="289"/>
                  </a:lnTo>
                  <a:lnTo>
                    <a:pt x="320" y="289"/>
                  </a:lnTo>
                  <a:lnTo>
                    <a:pt x="320" y="291"/>
                  </a:lnTo>
                  <a:lnTo>
                    <a:pt x="317" y="291"/>
                  </a:lnTo>
                  <a:lnTo>
                    <a:pt x="317" y="294"/>
                  </a:lnTo>
                  <a:lnTo>
                    <a:pt x="320" y="296"/>
                  </a:lnTo>
                  <a:lnTo>
                    <a:pt x="320" y="299"/>
                  </a:lnTo>
                  <a:lnTo>
                    <a:pt x="320" y="299"/>
                  </a:lnTo>
                  <a:lnTo>
                    <a:pt x="320" y="299"/>
                  </a:lnTo>
                  <a:lnTo>
                    <a:pt x="317" y="303"/>
                  </a:lnTo>
                  <a:lnTo>
                    <a:pt x="317" y="303"/>
                  </a:lnTo>
                  <a:lnTo>
                    <a:pt x="317" y="306"/>
                  </a:lnTo>
                  <a:lnTo>
                    <a:pt x="317" y="306"/>
                  </a:lnTo>
                  <a:lnTo>
                    <a:pt x="320" y="308"/>
                  </a:lnTo>
                  <a:lnTo>
                    <a:pt x="320" y="317"/>
                  </a:lnTo>
                  <a:lnTo>
                    <a:pt x="320" y="320"/>
                  </a:lnTo>
                  <a:lnTo>
                    <a:pt x="322" y="322"/>
                  </a:lnTo>
                  <a:lnTo>
                    <a:pt x="327" y="329"/>
                  </a:lnTo>
                  <a:lnTo>
                    <a:pt x="327" y="332"/>
                  </a:lnTo>
                  <a:lnTo>
                    <a:pt x="329" y="334"/>
                  </a:lnTo>
                  <a:lnTo>
                    <a:pt x="327" y="334"/>
                  </a:lnTo>
                  <a:lnTo>
                    <a:pt x="327" y="336"/>
                  </a:lnTo>
                  <a:lnTo>
                    <a:pt x="327" y="336"/>
                  </a:lnTo>
                  <a:lnTo>
                    <a:pt x="327" y="339"/>
                  </a:lnTo>
                  <a:lnTo>
                    <a:pt x="324" y="339"/>
                  </a:lnTo>
                  <a:lnTo>
                    <a:pt x="324" y="341"/>
                  </a:lnTo>
                  <a:lnTo>
                    <a:pt x="324" y="341"/>
                  </a:lnTo>
                  <a:lnTo>
                    <a:pt x="322" y="341"/>
                  </a:lnTo>
                  <a:lnTo>
                    <a:pt x="320" y="341"/>
                  </a:lnTo>
                  <a:lnTo>
                    <a:pt x="320" y="341"/>
                  </a:lnTo>
                  <a:lnTo>
                    <a:pt x="320" y="341"/>
                  </a:lnTo>
                  <a:lnTo>
                    <a:pt x="317" y="344"/>
                  </a:lnTo>
                  <a:lnTo>
                    <a:pt x="312" y="344"/>
                  </a:lnTo>
                  <a:lnTo>
                    <a:pt x="310" y="341"/>
                  </a:lnTo>
                  <a:lnTo>
                    <a:pt x="308" y="339"/>
                  </a:lnTo>
                  <a:lnTo>
                    <a:pt x="303" y="334"/>
                  </a:lnTo>
                  <a:lnTo>
                    <a:pt x="301" y="334"/>
                  </a:lnTo>
                  <a:lnTo>
                    <a:pt x="301" y="332"/>
                  </a:lnTo>
                  <a:lnTo>
                    <a:pt x="301" y="332"/>
                  </a:lnTo>
                  <a:lnTo>
                    <a:pt x="301" y="329"/>
                  </a:lnTo>
                  <a:lnTo>
                    <a:pt x="303" y="329"/>
                  </a:lnTo>
                  <a:lnTo>
                    <a:pt x="303" y="327"/>
                  </a:lnTo>
                  <a:lnTo>
                    <a:pt x="303" y="325"/>
                  </a:lnTo>
                  <a:lnTo>
                    <a:pt x="303" y="325"/>
                  </a:lnTo>
                  <a:lnTo>
                    <a:pt x="301" y="325"/>
                  </a:lnTo>
                  <a:lnTo>
                    <a:pt x="301" y="325"/>
                  </a:lnTo>
                  <a:lnTo>
                    <a:pt x="296" y="325"/>
                  </a:lnTo>
                  <a:lnTo>
                    <a:pt x="294" y="327"/>
                  </a:lnTo>
                  <a:lnTo>
                    <a:pt x="291" y="327"/>
                  </a:lnTo>
                  <a:lnTo>
                    <a:pt x="291" y="329"/>
                  </a:lnTo>
                  <a:lnTo>
                    <a:pt x="291" y="329"/>
                  </a:lnTo>
                  <a:lnTo>
                    <a:pt x="289" y="334"/>
                  </a:lnTo>
                  <a:lnTo>
                    <a:pt x="289" y="334"/>
                  </a:lnTo>
                  <a:lnTo>
                    <a:pt x="289" y="336"/>
                  </a:lnTo>
                  <a:lnTo>
                    <a:pt x="286" y="336"/>
                  </a:lnTo>
                  <a:lnTo>
                    <a:pt x="284" y="336"/>
                  </a:lnTo>
                  <a:lnTo>
                    <a:pt x="284" y="336"/>
                  </a:lnTo>
                  <a:lnTo>
                    <a:pt x="282" y="336"/>
                  </a:lnTo>
                  <a:lnTo>
                    <a:pt x="282" y="334"/>
                  </a:lnTo>
                  <a:lnTo>
                    <a:pt x="282" y="332"/>
                  </a:lnTo>
                  <a:lnTo>
                    <a:pt x="279" y="332"/>
                  </a:lnTo>
                  <a:lnTo>
                    <a:pt x="279" y="329"/>
                  </a:lnTo>
                  <a:lnTo>
                    <a:pt x="277" y="329"/>
                  </a:lnTo>
                  <a:lnTo>
                    <a:pt x="272" y="329"/>
                  </a:lnTo>
                  <a:lnTo>
                    <a:pt x="270" y="329"/>
                  </a:lnTo>
                  <a:lnTo>
                    <a:pt x="267" y="329"/>
                  </a:lnTo>
                  <a:lnTo>
                    <a:pt x="260" y="327"/>
                  </a:lnTo>
                  <a:lnTo>
                    <a:pt x="258" y="327"/>
                  </a:lnTo>
                  <a:lnTo>
                    <a:pt x="256" y="327"/>
                  </a:lnTo>
                  <a:lnTo>
                    <a:pt x="251" y="327"/>
                  </a:lnTo>
                  <a:lnTo>
                    <a:pt x="251" y="327"/>
                  </a:lnTo>
                  <a:lnTo>
                    <a:pt x="249" y="327"/>
                  </a:lnTo>
                  <a:lnTo>
                    <a:pt x="249" y="325"/>
                  </a:lnTo>
                  <a:lnTo>
                    <a:pt x="246" y="325"/>
                  </a:lnTo>
                  <a:lnTo>
                    <a:pt x="246" y="322"/>
                  </a:lnTo>
                  <a:lnTo>
                    <a:pt x="246" y="322"/>
                  </a:lnTo>
                  <a:lnTo>
                    <a:pt x="249" y="320"/>
                  </a:lnTo>
                  <a:lnTo>
                    <a:pt x="249" y="320"/>
                  </a:lnTo>
                  <a:lnTo>
                    <a:pt x="246" y="317"/>
                  </a:lnTo>
                  <a:lnTo>
                    <a:pt x="246" y="317"/>
                  </a:lnTo>
                  <a:lnTo>
                    <a:pt x="246" y="317"/>
                  </a:lnTo>
                  <a:lnTo>
                    <a:pt x="244" y="320"/>
                  </a:lnTo>
                  <a:lnTo>
                    <a:pt x="241" y="320"/>
                  </a:lnTo>
                  <a:lnTo>
                    <a:pt x="241" y="322"/>
                  </a:lnTo>
                  <a:lnTo>
                    <a:pt x="239" y="322"/>
                  </a:lnTo>
                  <a:lnTo>
                    <a:pt x="239" y="325"/>
                  </a:lnTo>
                  <a:lnTo>
                    <a:pt x="239" y="327"/>
                  </a:lnTo>
                  <a:lnTo>
                    <a:pt x="239" y="329"/>
                  </a:lnTo>
                  <a:lnTo>
                    <a:pt x="239" y="332"/>
                  </a:lnTo>
                  <a:lnTo>
                    <a:pt x="239" y="334"/>
                  </a:lnTo>
                  <a:lnTo>
                    <a:pt x="239" y="339"/>
                  </a:lnTo>
                  <a:lnTo>
                    <a:pt x="239" y="339"/>
                  </a:lnTo>
                  <a:lnTo>
                    <a:pt x="239" y="344"/>
                  </a:lnTo>
                  <a:lnTo>
                    <a:pt x="239" y="344"/>
                  </a:lnTo>
                  <a:lnTo>
                    <a:pt x="239" y="346"/>
                  </a:lnTo>
                  <a:lnTo>
                    <a:pt x="234" y="351"/>
                  </a:lnTo>
                  <a:lnTo>
                    <a:pt x="225" y="355"/>
                  </a:lnTo>
                  <a:lnTo>
                    <a:pt x="225" y="358"/>
                  </a:lnTo>
                  <a:lnTo>
                    <a:pt x="223" y="360"/>
                  </a:lnTo>
                  <a:lnTo>
                    <a:pt x="225" y="360"/>
                  </a:lnTo>
                  <a:lnTo>
                    <a:pt x="225" y="362"/>
                  </a:lnTo>
                  <a:lnTo>
                    <a:pt x="225" y="362"/>
                  </a:lnTo>
                  <a:lnTo>
                    <a:pt x="225" y="362"/>
                  </a:lnTo>
                  <a:lnTo>
                    <a:pt x="225" y="362"/>
                  </a:lnTo>
                  <a:lnTo>
                    <a:pt x="225" y="365"/>
                  </a:lnTo>
                  <a:lnTo>
                    <a:pt x="225" y="365"/>
                  </a:lnTo>
                  <a:lnTo>
                    <a:pt x="225" y="367"/>
                  </a:lnTo>
                  <a:lnTo>
                    <a:pt x="223" y="367"/>
                  </a:lnTo>
                  <a:lnTo>
                    <a:pt x="213" y="372"/>
                  </a:lnTo>
                  <a:lnTo>
                    <a:pt x="208" y="374"/>
                  </a:lnTo>
                  <a:lnTo>
                    <a:pt x="204" y="377"/>
                  </a:lnTo>
                  <a:lnTo>
                    <a:pt x="201" y="377"/>
                  </a:lnTo>
                  <a:lnTo>
                    <a:pt x="199" y="377"/>
                  </a:lnTo>
                  <a:lnTo>
                    <a:pt x="199" y="377"/>
                  </a:lnTo>
                  <a:lnTo>
                    <a:pt x="199" y="374"/>
                  </a:lnTo>
                  <a:lnTo>
                    <a:pt x="196" y="374"/>
                  </a:lnTo>
                  <a:lnTo>
                    <a:pt x="196" y="374"/>
                  </a:lnTo>
                  <a:lnTo>
                    <a:pt x="194" y="374"/>
                  </a:lnTo>
                  <a:lnTo>
                    <a:pt x="194" y="374"/>
                  </a:lnTo>
                  <a:lnTo>
                    <a:pt x="194" y="374"/>
                  </a:lnTo>
                  <a:lnTo>
                    <a:pt x="194" y="374"/>
                  </a:lnTo>
                  <a:lnTo>
                    <a:pt x="194" y="379"/>
                  </a:lnTo>
                  <a:lnTo>
                    <a:pt x="194" y="379"/>
                  </a:lnTo>
                  <a:lnTo>
                    <a:pt x="194" y="381"/>
                  </a:lnTo>
                  <a:lnTo>
                    <a:pt x="192" y="384"/>
                  </a:lnTo>
                  <a:lnTo>
                    <a:pt x="192" y="386"/>
                  </a:lnTo>
                  <a:lnTo>
                    <a:pt x="192" y="386"/>
                  </a:lnTo>
                  <a:lnTo>
                    <a:pt x="192" y="388"/>
                  </a:lnTo>
                  <a:lnTo>
                    <a:pt x="192" y="388"/>
                  </a:lnTo>
                  <a:lnTo>
                    <a:pt x="189" y="388"/>
                  </a:lnTo>
                  <a:lnTo>
                    <a:pt x="189" y="388"/>
                  </a:lnTo>
                  <a:lnTo>
                    <a:pt x="187" y="386"/>
                  </a:lnTo>
                  <a:lnTo>
                    <a:pt x="185" y="386"/>
                  </a:lnTo>
                  <a:lnTo>
                    <a:pt x="185" y="386"/>
                  </a:lnTo>
                  <a:lnTo>
                    <a:pt x="180" y="386"/>
                  </a:lnTo>
                  <a:lnTo>
                    <a:pt x="178" y="384"/>
                  </a:lnTo>
                  <a:lnTo>
                    <a:pt x="178" y="381"/>
                  </a:lnTo>
                  <a:lnTo>
                    <a:pt x="178" y="379"/>
                  </a:lnTo>
                  <a:lnTo>
                    <a:pt x="178" y="379"/>
                  </a:lnTo>
                  <a:lnTo>
                    <a:pt x="170" y="374"/>
                  </a:lnTo>
                  <a:lnTo>
                    <a:pt x="168" y="374"/>
                  </a:lnTo>
                  <a:lnTo>
                    <a:pt x="168" y="372"/>
                  </a:lnTo>
                  <a:lnTo>
                    <a:pt x="168" y="370"/>
                  </a:lnTo>
                  <a:lnTo>
                    <a:pt x="166" y="365"/>
                  </a:lnTo>
                  <a:lnTo>
                    <a:pt x="166" y="365"/>
                  </a:lnTo>
                  <a:lnTo>
                    <a:pt x="168" y="360"/>
                  </a:lnTo>
                  <a:lnTo>
                    <a:pt x="170" y="358"/>
                  </a:lnTo>
                  <a:lnTo>
                    <a:pt x="170" y="358"/>
                  </a:lnTo>
                  <a:lnTo>
                    <a:pt x="170" y="358"/>
                  </a:lnTo>
                  <a:lnTo>
                    <a:pt x="173" y="358"/>
                  </a:lnTo>
                  <a:lnTo>
                    <a:pt x="173" y="358"/>
                  </a:lnTo>
                  <a:lnTo>
                    <a:pt x="175" y="360"/>
                  </a:lnTo>
                  <a:lnTo>
                    <a:pt x="178" y="360"/>
                  </a:lnTo>
                  <a:lnTo>
                    <a:pt x="178" y="360"/>
                  </a:lnTo>
                  <a:lnTo>
                    <a:pt x="180" y="362"/>
                  </a:lnTo>
                  <a:lnTo>
                    <a:pt x="180" y="362"/>
                  </a:lnTo>
                  <a:lnTo>
                    <a:pt x="182" y="362"/>
                  </a:lnTo>
                  <a:lnTo>
                    <a:pt x="185" y="362"/>
                  </a:lnTo>
                  <a:lnTo>
                    <a:pt x="185" y="362"/>
                  </a:lnTo>
                  <a:lnTo>
                    <a:pt x="187" y="360"/>
                  </a:lnTo>
                  <a:lnTo>
                    <a:pt x="189" y="360"/>
                  </a:lnTo>
                  <a:lnTo>
                    <a:pt x="189" y="360"/>
                  </a:lnTo>
                  <a:lnTo>
                    <a:pt x="192" y="362"/>
                  </a:lnTo>
                  <a:lnTo>
                    <a:pt x="194" y="362"/>
                  </a:lnTo>
                  <a:lnTo>
                    <a:pt x="194" y="362"/>
                  </a:lnTo>
                  <a:lnTo>
                    <a:pt x="194" y="362"/>
                  </a:lnTo>
                  <a:lnTo>
                    <a:pt x="196" y="362"/>
                  </a:lnTo>
                  <a:lnTo>
                    <a:pt x="196" y="360"/>
                  </a:lnTo>
                  <a:lnTo>
                    <a:pt x="196" y="358"/>
                  </a:lnTo>
                  <a:lnTo>
                    <a:pt x="199" y="355"/>
                  </a:lnTo>
                  <a:lnTo>
                    <a:pt x="201" y="353"/>
                  </a:lnTo>
                  <a:lnTo>
                    <a:pt x="204" y="351"/>
                  </a:lnTo>
                  <a:lnTo>
                    <a:pt x="204" y="348"/>
                  </a:lnTo>
                  <a:lnTo>
                    <a:pt x="204" y="348"/>
                  </a:lnTo>
                  <a:lnTo>
                    <a:pt x="199" y="346"/>
                  </a:lnTo>
                  <a:lnTo>
                    <a:pt x="196" y="344"/>
                  </a:lnTo>
                  <a:lnTo>
                    <a:pt x="196" y="341"/>
                  </a:lnTo>
                  <a:lnTo>
                    <a:pt x="196" y="339"/>
                  </a:lnTo>
                  <a:lnTo>
                    <a:pt x="199" y="336"/>
                  </a:lnTo>
                  <a:lnTo>
                    <a:pt x="201" y="332"/>
                  </a:lnTo>
                  <a:lnTo>
                    <a:pt x="204" y="329"/>
                  </a:lnTo>
                  <a:lnTo>
                    <a:pt x="204" y="327"/>
                  </a:lnTo>
                  <a:lnTo>
                    <a:pt x="204" y="325"/>
                  </a:lnTo>
                  <a:lnTo>
                    <a:pt x="201" y="322"/>
                  </a:lnTo>
                  <a:lnTo>
                    <a:pt x="201" y="322"/>
                  </a:lnTo>
                  <a:lnTo>
                    <a:pt x="201" y="322"/>
                  </a:lnTo>
                  <a:lnTo>
                    <a:pt x="199" y="322"/>
                  </a:lnTo>
                  <a:lnTo>
                    <a:pt x="199" y="320"/>
                  </a:lnTo>
                  <a:lnTo>
                    <a:pt x="196" y="320"/>
                  </a:lnTo>
                  <a:lnTo>
                    <a:pt x="196" y="317"/>
                  </a:lnTo>
                  <a:lnTo>
                    <a:pt x="196" y="313"/>
                  </a:lnTo>
                  <a:lnTo>
                    <a:pt x="196" y="310"/>
                  </a:lnTo>
                  <a:lnTo>
                    <a:pt x="194" y="310"/>
                  </a:lnTo>
                  <a:lnTo>
                    <a:pt x="194" y="308"/>
                  </a:lnTo>
                  <a:lnTo>
                    <a:pt x="196" y="303"/>
                  </a:lnTo>
                  <a:lnTo>
                    <a:pt x="196" y="301"/>
                  </a:lnTo>
                  <a:lnTo>
                    <a:pt x="199" y="301"/>
                  </a:lnTo>
                  <a:lnTo>
                    <a:pt x="199" y="301"/>
                  </a:lnTo>
                  <a:lnTo>
                    <a:pt x="201" y="301"/>
                  </a:lnTo>
                  <a:lnTo>
                    <a:pt x="206" y="303"/>
                  </a:lnTo>
                  <a:lnTo>
                    <a:pt x="206" y="303"/>
                  </a:lnTo>
                  <a:lnTo>
                    <a:pt x="208" y="303"/>
                  </a:lnTo>
                  <a:lnTo>
                    <a:pt x="211" y="303"/>
                  </a:lnTo>
                  <a:lnTo>
                    <a:pt x="211" y="301"/>
                  </a:lnTo>
                  <a:lnTo>
                    <a:pt x="211" y="301"/>
                  </a:lnTo>
                  <a:lnTo>
                    <a:pt x="211" y="299"/>
                  </a:lnTo>
                  <a:lnTo>
                    <a:pt x="211" y="299"/>
                  </a:lnTo>
                  <a:lnTo>
                    <a:pt x="211" y="287"/>
                  </a:lnTo>
                  <a:lnTo>
                    <a:pt x="208" y="282"/>
                  </a:lnTo>
                  <a:lnTo>
                    <a:pt x="206" y="280"/>
                  </a:lnTo>
                  <a:lnTo>
                    <a:pt x="204" y="280"/>
                  </a:lnTo>
                  <a:lnTo>
                    <a:pt x="204" y="277"/>
                  </a:lnTo>
                  <a:lnTo>
                    <a:pt x="204" y="277"/>
                  </a:lnTo>
                  <a:lnTo>
                    <a:pt x="204" y="275"/>
                  </a:lnTo>
                  <a:lnTo>
                    <a:pt x="204" y="272"/>
                  </a:lnTo>
                  <a:lnTo>
                    <a:pt x="201" y="268"/>
                  </a:lnTo>
                  <a:lnTo>
                    <a:pt x="199" y="265"/>
                  </a:lnTo>
                  <a:lnTo>
                    <a:pt x="199" y="265"/>
                  </a:lnTo>
                  <a:lnTo>
                    <a:pt x="196" y="265"/>
                  </a:lnTo>
                  <a:lnTo>
                    <a:pt x="194" y="265"/>
                  </a:lnTo>
                  <a:lnTo>
                    <a:pt x="194" y="265"/>
                  </a:lnTo>
                  <a:lnTo>
                    <a:pt x="185" y="270"/>
                  </a:lnTo>
                  <a:lnTo>
                    <a:pt x="180" y="270"/>
                  </a:lnTo>
                  <a:lnTo>
                    <a:pt x="173" y="270"/>
                  </a:lnTo>
                  <a:lnTo>
                    <a:pt x="163" y="275"/>
                  </a:lnTo>
                  <a:lnTo>
                    <a:pt x="159" y="275"/>
                  </a:lnTo>
                  <a:lnTo>
                    <a:pt x="156" y="275"/>
                  </a:lnTo>
                  <a:lnTo>
                    <a:pt x="149" y="272"/>
                  </a:lnTo>
                  <a:lnTo>
                    <a:pt x="147" y="272"/>
                  </a:lnTo>
                  <a:lnTo>
                    <a:pt x="142" y="272"/>
                  </a:lnTo>
                  <a:lnTo>
                    <a:pt x="140" y="272"/>
                  </a:lnTo>
                  <a:lnTo>
                    <a:pt x="137" y="272"/>
                  </a:lnTo>
                  <a:lnTo>
                    <a:pt x="135" y="272"/>
                  </a:lnTo>
                  <a:lnTo>
                    <a:pt x="133" y="270"/>
                  </a:lnTo>
                  <a:lnTo>
                    <a:pt x="133" y="270"/>
                  </a:lnTo>
                  <a:lnTo>
                    <a:pt x="130" y="268"/>
                  </a:lnTo>
                  <a:lnTo>
                    <a:pt x="130" y="268"/>
                  </a:lnTo>
                  <a:lnTo>
                    <a:pt x="130" y="265"/>
                  </a:lnTo>
                  <a:lnTo>
                    <a:pt x="133" y="263"/>
                  </a:lnTo>
                  <a:lnTo>
                    <a:pt x="135" y="261"/>
                  </a:lnTo>
                  <a:lnTo>
                    <a:pt x="135" y="261"/>
                  </a:lnTo>
                  <a:lnTo>
                    <a:pt x="135" y="258"/>
                  </a:lnTo>
                  <a:lnTo>
                    <a:pt x="135" y="258"/>
                  </a:lnTo>
                  <a:lnTo>
                    <a:pt x="135" y="256"/>
                  </a:lnTo>
                  <a:lnTo>
                    <a:pt x="133" y="254"/>
                  </a:lnTo>
                  <a:lnTo>
                    <a:pt x="133" y="251"/>
                  </a:lnTo>
                  <a:lnTo>
                    <a:pt x="133" y="251"/>
                  </a:lnTo>
                  <a:lnTo>
                    <a:pt x="133" y="251"/>
                  </a:lnTo>
                  <a:lnTo>
                    <a:pt x="133" y="249"/>
                  </a:lnTo>
                  <a:lnTo>
                    <a:pt x="135" y="251"/>
                  </a:lnTo>
                  <a:lnTo>
                    <a:pt x="135" y="251"/>
                  </a:lnTo>
                  <a:lnTo>
                    <a:pt x="137" y="254"/>
                  </a:lnTo>
                  <a:lnTo>
                    <a:pt x="140" y="256"/>
                  </a:lnTo>
                  <a:lnTo>
                    <a:pt x="142" y="256"/>
                  </a:lnTo>
                  <a:lnTo>
                    <a:pt x="142" y="256"/>
                  </a:lnTo>
                  <a:lnTo>
                    <a:pt x="144" y="256"/>
                  </a:lnTo>
                  <a:lnTo>
                    <a:pt x="147" y="256"/>
                  </a:lnTo>
                  <a:lnTo>
                    <a:pt x="149" y="256"/>
                  </a:lnTo>
                  <a:lnTo>
                    <a:pt x="152" y="256"/>
                  </a:lnTo>
                  <a:lnTo>
                    <a:pt x="154" y="256"/>
                  </a:lnTo>
                  <a:lnTo>
                    <a:pt x="154" y="254"/>
                  </a:lnTo>
                  <a:lnTo>
                    <a:pt x="156" y="254"/>
                  </a:lnTo>
                  <a:lnTo>
                    <a:pt x="156" y="251"/>
                  </a:lnTo>
                  <a:lnTo>
                    <a:pt x="156" y="251"/>
                  </a:lnTo>
                  <a:lnTo>
                    <a:pt x="159" y="249"/>
                  </a:lnTo>
                  <a:lnTo>
                    <a:pt x="156" y="249"/>
                  </a:lnTo>
                  <a:lnTo>
                    <a:pt x="156" y="249"/>
                  </a:lnTo>
                  <a:lnTo>
                    <a:pt x="156" y="249"/>
                  </a:lnTo>
                  <a:lnTo>
                    <a:pt x="152" y="251"/>
                  </a:lnTo>
                  <a:lnTo>
                    <a:pt x="147" y="251"/>
                  </a:lnTo>
                  <a:lnTo>
                    <a:pt x="144" y="251"/>
                  </a:lnTo>
                  <a:lnTo>
                    <a:pt x="142" y="251"/>
                  </a:lnTo>
                  <a:lnTo>
                    <a:pt x="140" y="249"/>
                  </a:lnTo>
                  <a:lnTo>
                    <a:pt x="140" y="249"/>
                  </a:lnTo>
                  <a:lnTo>
                    <a:pt x="140" y="246"/>
                  </a:lnTo>
                  <a:lnTo>
                    <a:pt x="140" y="246"/>
                  </a:lnTo>
                  <a:lnTo>
                    <a:pt x="140" y="244"/>
                  </a:lnTo>
                  <a:lnTo>
                    <a:pt x="140" y="244"/>
                  </a:lnTo>
                  <a:lnTo>
                    <a:pt x="140" y="244"/>
                  </a:lnTo>
                  <a:lnTo>
                    <a:pt x="142" y="244"/>
                  </a:lnTo>
                  <a:lnTo>
                    <a:pt x="144" y="246"/>
                  </a:lnTo>
                  <a:lnTo>
                    <a:pt x="144" y="246"/>
                  </a:lnTo>
                  <a:lnTo>
                    <a:pt x="147" y="246"/>
                  </a:lnTo>
                  <a:lnTo>
                    <a:pt x="147" y="246"/>
                  </a:lnTo>
                  <a:lnTo>
                    <a:pt x="147" y="244"/>
                  </a:lnTo>
                  <a:lnTo>
                    <a:pt x="147" y="244"/>
                  </a:lnTo>
                  <a:lnTo>
                    <a:pt x="147" y="242"/>
                  </a:lnTo>
                  <a:lnTo>
                    <a:pt x="144" y="239"/>
                  </a:lnTo>
                  <a:lnTo>
                    <a:pt x="144" y="239"/>
                  </a:lnTo>
                  <a:lnTo>
                    <a:pt x="144" y="239"/>
                  </a:lnTo>
                  <a:lnTo>
                    <a:pt x="144" y="237"/>
                  </a:lnTo>
                  <a:lnTo>
                    <a:pt x="147" y="232"/>
                  </a:lnTo>
                  <a:lnTo>
                    <a:pt x="147" y="232"/>
                  </a:lnTo>
                  <a:lnTo>
                    <a:pt x="149" y="230"/>
                  </a:lnTo>
                  <a:lnTo>
                    <a:pt x="149" y="230"/>
                  </a:lnTo>
                  <a:lnTo>
                    <a:pt x="147" y="230"/>
                  </a:lnTo>
                  <a:lnTo>
                    <a:pt x="147" y="230"/>
                  </a:lnTo>
                  <a:lnTo>
                    <a:pt x="147" y="230"/>
                  </a:lnTo>
                  <a:lnTo>
                    <a:pt x="142" y="230"/>
                  </a:lnTo>
                  <a:lnTo>
                    <a:pt x="137" y="232"/>
                  </a:lnTo>
                  <a:lnTo>
                    <a:pt x="135" y="232"/>
                  </a:lnTo>
                  <a:lnTo>
                    <a:pt x="128" y="230"/>
                  </a:lnTo>
                  <a:lnTo>
                    <a:pt x="128" y="232"/>
                  </a:lnTo>
                  <a:lnTo>
                    <a:pt x="125" y="232"/>
                  </a:lnTo>
                  <a:lnTo>
                    <a:pt x="125" y="232"/>
                  </a:lnTo>
                  <a:lnTo>
                    <a:pt x="125" y="232"/>
                  </a:lnTo>
                  <a:lnTo>
                    <a:pt x="125" y="235"/>
                  </a:lnTo>
                  <a:lnTo>
                    <a:pt x="125" y="235"/>
                  </a:lnTo>
                  <a:lnTo>
                    <a:pt x="125" y="235"/>
                  </a:lnTo>
                  <a:lnTo>
                    <a:pt x="123" y="237"/>
                  </a:lnTo>
                  <a:lnTo>
                    <a:pt x="123" y="237"/>
                  </a:lnTo>
                  <a:lnTo>
                    <a:pt x="123" y="239"/>
                  </a:lnTo>
                  <a:lnTo>
                    <a:pt x="121" y="239"/>
                  </a:lnTo>
                  <a:lnTo>
                    <a:pt x="121" y="239"/>
                  </a:lnTo>
                  <a:lnTo>
                    <a:pt x="123" y="244"/>
                  </a:lnTo>
                  <a:lnTo>
                    <a:pt x="123" y="246"/>
                  </a:lnTo>
                  <a:lnTo>
                    <a:pt x="123" y="249"/>
                  </a:lnTo>
                  <a:lnTo>
                    <a:pt x="121" y="249"/>
                  </a:lnTo>
                  <a:lnTo>
                    <a:pt x="121" y="251"/>
                  </a:lnTo>
                  <a:lnTo>
                    <a:pt x="121" y="251"/>
                  </a:lnTo>
                  <a:lnTo>
                    <a:pt x="121" y="251"/>
                  </a:lnTo>
                  <a:lnTo>
                    <a:pt x="118" y="251"/>
                  </a:lnTo>
                  <a:lnTo>
                    <a:pt x="116" y="249"/>
                  </a:lnTo>
                  <a:lnTo>
                    <a:pt x="116" y="249"/>
                  </a:lnTo>
                  <a:lnTo>
                    <a:pt x="116" y="249"/>
                  </a:lnTo>
                  <a:lnTo>
                    <a:pt x="114" y="254"/>
                  </a:lnTo>
                  <a:lnTo>
                    <a:pt x="111" y="254"/>
                  </a:lnTo>
                  <a:lnTo>
                    <a:pt x="111" y="254"/>
                  </a:lnTo>
                  <a:lnTo>
                    <a:pt x="109" y="254"/>
                  </a:lnTo>
                  <a:lnTo>
                    <a:pt x="107" y="254"/>
                  </a:lnTo>
                  <a:lnTo>
                    <a:pt x="107" y="254"/>
                  </a:lnTo>
                  <a:lnTo>
                    <a:pt x="102" y="251"/>
                  </a:lnTo>
                  <a:lnTo>
                    <a:pt x="102" y="251"/>
                  </a:lnTo>
                  <a:lnTo>
                    <a:pt x="99" y="251"/>
                  </a:lnTo>
                  <a:lnTo>
                    <a:pt x="99" y="249"/>
                  </a:lnTo>
                  <a:lnTo>
                    <a:pt x="99" y="249"/>
                  </a:lnTo>
                  <a:lnTo>
                    <a:pt x="97" y="246"/>
                  </a:lnTo>
                  <a:lnTo>
                    <a:pt x="95" y="246"/>
                  </a:lnTo>
                  <a:lnTo>
                    <a:pt x="92" y="244"/>
                  </a:lnTo>
                  <a:lnTo>
                    <a:pt x="90" y="244"/>
                  </a:lnTo>
                  <a:lnTo>
                    <a:pt x="90" y="246"/>
                  </a:lnTo>
                  <a:lnTo>
                    <a:pt x="90" y="246"/>
                  </a:lnTo>
                  <a:lnTo>
                    <a:pt x="92" y="254"/>
                  </a:lnTo>
                  <a:lnTo>
                    <a:pt x="92" y="254"/>
                  </a:lnTo>
                  <a:lnTo>
                    <a:pt x="92" y="256"/>
                  </a:lnTo>
                  <a:lnTo>
                    <a:pt x="92" y="258"/>
                  </a:lnTo>
                  <a:lnTo>
                    <a:pt x="92" y="261"/>
                  </a:lnTo>
                  <a:lnTo>
                    <a:pt x="92" y="263"/>
                  </a:lnTo>
                  <a:lnTo>
                    <a:pt x="92" y="263"/>
                  </a:lnTo>
                  <a:lnTo>
                    <a:pt x="95" y="263"/>
                  </a:lnTo>
                  <a:lnTo>
                    <a:pt x="97" y="263"/>
                  </a:lnTo>
                  <a:lnTo>
                    <a:pt x="99" y="263"/>
                  </a:lnTo>
                  <a:lnTo>
                    <a:pt x="102" y="263"/>
                  </a:lnTo>
                  <a:lnTo>
                    <a:pt x="102" y="263"/>
                  </a:lnTo>
                  <a:lnTo>
                    <a:pt x="104" y="263"/>
                  </a:lnTo>
                  <a:lnTo>
                    <a:pt x="104" y="263"/>
                  </a:lnTo>
                  <a:lnTo>
                    <a:pt x="107" y="263"/>
                  </a:lnTo>
                  <a:lnTo>
                    <a:pt x="107" y="263"/>
                  </a:lnTo>
                  <a:lnTo>
                    <a:pt x="109" y="263"/>
                  </a:lnTo>
                  <a:lnTo>
                    <a:pt x="109" y="265"/>
                  </a:lnTo>
                  <a:lnTo>
                    <a:pt x="109" y="265"/>
                  </a:lnTo>
                  <a:lnTo>
                    <a:pt x="107" y="268"/>
                  </a:lnTo>
                  <a:lnTo>
                    <a:pt x="107" y="270"/>
                  </a:lnTo>
                  <a:lnTo>
                    <a:pt x="107" y="272"/>
                  </a:lnTo>
                  <a:lnTo>
                    <a:pt x="107" y="272"/>
                  </a:lnTo>
                  <a:lnTo>
                    <a:pt x="107" y="275"/>
                  </a:lnTo>
                  <a:lnTo>
                    <a:pt x="107" y="277"/>
                  </a:lnTo>
                  <a:lnTo>
                    <a:pt x="104" y="277"/>
                  </a:lnTo>
                  <a:lnTo>
                    <a:pt x="104" y="280"/>
                  </a:lnTo>
                  <a:lnTo>
                    <a:pt x="102" y="280"/>
                  </a:lnTo>
                  <a:lnTo>
                    <a:pt x="97" y="280"/>
                  </a:lnTo>
                  <a:lnTo>
                    <a:pt x="97" y="280"/>
                  </a:lnTo>
                  <a:lnTo>
                    <a:pt x="95" y="277"/>
                  </a:lnTo>
                  <a:lnTo>
                    <a:pt x="95" y="277"/>
                  </a:lnTo>
                  <a:lnTo>
                    <a:pt x="92" y="275"/>
                  </a:lnTo>
                  <a:lnTo>
                    <a:pt x="92" y="272"/>
                  </a:lnTo>
                  <a:lnTo>
                    <a:pt x="90" y="272"/>
                  </a:lnTo>
                  <a:lnTo>
                    <a:pt x="90" y="270"/>
                  </a:lnTo>
                  <a:lnTo>
                    <a:pt x="88" y="270"/>
                  </a:lnTo>
                  <a:lnTo>
                    <a:pt x="88" y="268"/>
                  </a:lnTo>
                  <a:lnTo>
                    <a:pt x="88" y="265"/>
                  </a:lnTo>
                  <a:lnTo>
                    <a:pt x="88" y="265"/>
                  </a:lnTo>
                  <a:lnTo>
                    <a:pt x="85" y="265"/>
                  </a:lnTo>
                  <a:lnTo>
                    <a:pt x="85" y="265"/>
                  </a:lnTo>
                  <a:lnTo>
                    <a:pt x="85" y="265"/>
                  </a:lnTo>
                  <a:lnTo>
                    <a:pt x="85" y="270"/>
                  </a:lnTo>
                  <a:lnTo>
                    <a:pt x="85" y="275"/>
                  </a:lnTo>
                  <a:lnTo>
                    <a:pt x="85" y="275"/>
                  </a:lnTo>
                  <a:lnTo>
                    <a:pt x="85" y="277"/>
                  </a:lnTo>
                  <a:lnTo>
                    <a:pt x="85" y="280"/>
                  </a:lnTo>
                  <a:lnTo>
                    <a:pt x="83" y="289"/>
                  </a:lnTo>
                  <a:lnTo>
                    <a:pt x="78" y="294"/>
                  </a:lnTo>
                  <a:lnTo>
                    <a:pt x="78" y="296"/>
                  </a:lnTo>
                  <a:lnTo>
                    <a:pt x="78" y="296"/>
                  </a:lnTo>
                  <a:lnTo>
                    <a:pt x="78" y="299"/>
                  </a:lnTo>
                  <a:lnTo>
                    <a:pt x="78" y="299"/>
                  </a:lnTo>
                  <a:lnTo>
                    <a:pt x="78" y="301"/>
                  </a:lnTo>
                  <a:lnTo>
                    <a:pt x="90" y="303"/>
                  </a:lnTo>
                  <a:lnTo>
                    <a:pt x="92" y="303"/>
                  </a:lnTo>
                  <a:lnTo>
                    <a:pt x="92" y="306"/>
                  </a:lnTo>
                  <a:lnTo>
                    <a:pt x="92" y="308"/>
                  </a:lnTo>
                  <a:lnTo>
                    <a:pt x="92" y="310"/>
                  </a:lnTo>
                  <a:lnTo>
                    <a:pt x="90" y="313"/>
                  </a:lnTo>
                  <a:lnTo>
                    <a:pt x="85" y="317"/>
                  </a:lnTo>
                  <a:lnTo>
                    <a:pt x="83" y="320"/>
                  </a:lnTo>
                  <a:lnTo>
                    <a:pt x="83" y="320"/>
                  </a:lnTo>
                  <a:lnTo>
                    <a:pt x="83" y="322"/>
                  </a:lnTo>
                  <a:lnTo>
                    <a:pt x="83" y="325"/>
                  </a:lnTo>
                  <a:lnTo>
                    <a:pt x="83" y="327"/>
                  </a:lnTo>
                  <a:lnTo>
                    <a:pt x="80" y="327"/>
                  </a:lnTo>
                  <a:lnTo>
                    <a:pt x="80" y="329"/>
                  </a:lnTo>
                  <a:lnTo>
                    <a:pt x="80" y="329"/>
                  </a:lnTo>
                  <a:lnTo>
                    <a:pt x="83" y="329"/>
                  </a:lnTo>
                  <a:lnTo>
                    <a:pt x="83" y="329"/>
                  </a:lnTo>
                  <a:lnTo>
                    <a:pt x="88" y="329"/>
                  </a:lnTo>
                  <a:lnTo>
                    <a:pt x="90" y="329"/>
                  </a:lnTo>
                  <a:lnTo>
                    <a:pt x="92" y="332"/>
                  </a:lnTo>
                  <a:lnTo>
                    <a:pt x="95" y="332"/>
                  </a:lnTo>
                  <a:lnTo>
                    <a:pt x="97" y="334"/>
                  </a:lnTo>
                  <a:lnTo>
                    <a:pt x="97" y="334"/>
                  </a:lnTo>
                  <a:lnTo>
                    <a:pt x="97" y="336"/>
                  </a:lnTo>
                  <a:lnTo>
                    <a:pt x="97" y="344"/>
                  </a:lnTo>
                  <a:lnTo>
                    <a:pt x="99" y="346"/>
                  </a:lnTo>
                  <a:lnTo>
                    <a:pt x="99" y="348"/>
                  </a:lnTo>
                  <a:lnTo>
                    <a:pt x="99" y="351"/>
                  </a:lnTo>
                  <a:lnTo>
                    <a:pt x="102" y="351"/>
                  </a:lnTo>
                  <a:lnTo>
                    <a:pt x="102" y="353"/>
                  </a:lnTo>
                  <a:lnTo>
                    <a:pt x="104" y="355"/>
                  </a:lnTo>
                  <a:lnTo>
                    <a:pt x="107" y="355"/>
                  </a:lnTo>
                  <a:lnTo>
                    <a:pt x="107" y="358"/>
                  </a:lnTo>
                  <a:lnTo>
                    <a:pt x="107" y="358"/>
                  </a:lnTo>
                  <a:lnTo>
                    <a:pt x="107" y="360"/>
                  </a:lnTo>
                  <a:lnTo>
                    <a:pt x="107" y="360"/>
                  </a:lnTo>
                  <a:lnTo>
                    <a:pt x="104" y="362"/>
                  </a:lnTo>
                  <a:lnTo>
                    <a:pt x="99" y="377"/>
                  </a:lnTo>
                  <a:lnTo>
                    <a:pt x="99" y="381"/>
                  </a:lnTo>
                  <a:lnTo>
                    <a:pt x="99" y="384"/>
                  </a:lnTo>
                  <a:lnTo>
                    <a:pt x="99" y="386"/>
                  </a:lnTo>
                  <a:lnTo>
                    <a:pt x="99" y="388"/>
                  </a:lnTo>
                  <a:lnTo>
                    <a:pt x="102" y="391"/>
                  </a:lnTo>
                  <a:lnTo>
                    <a:pt x="104" y="393"/>
                  </a:lnTo>
                  <a:lnTo>
                    <a:pt x="104" y="398"/>
                  </a:lnTo>
                  <a:lnTo>
                    <a:pt x="104" y="400"/>
                  </a:lnTo>
                  <a:lnTo>
                    <a:pt x="104" y="403"/>
                  </a:lnTo>
                  <a:lnTo>
                    <a:pt x="104" y="405"/>
                  </a:lnTo>
                  <a:lnTo>
                    <a:pt x="102" y="407"/>
                  </a:lnTo>
                  <a:lnTo>
                    <a:pt x="102" y="407"/>
                  </a:lnTo>
                  <a:lnTo>
                    <a:pt x="99" y="410"/>
                  </a:lnTo>
                  <a:lnTo>
                    <a:pt x="99" y="410"/>
                  </a:lnTo>
                  <a:lnTo>
                    <a:pt x="99" y="412"/>
                  </a:lnTo>
                  <a:lnTo>
                    <a:pt x="97" y="417"/>
                  </a:lnTo>
                  <a:lnTo>
                    <a:pt x="97" y="419"/>
                  </a:lnTo>
                  <a:lnTo>
                    <a:pt x="95" y="422"/>
                  </a:lnTo>
                  <a:lnTo>
                    <a:pt x="95" y="422"/>
                  </a:lnTo>
                  <a:lnTo>
                    <a:pt x="90" y="426"/>
                  </a:lnTo>
                  <a:lnTo>
                    <a:pt x="90" y="426"/>
                  </a:lnTo>
                  <a:lnTo>
                    <a:pt x="88" y="426"/>
                  </a:lnTo>
                  <a:lnTo>
                    <a:pt x="85" y="426"/>
                  </a:lnTo>
                  <a:lnTo>
                    <a:pt x="78" y="431"/>
                  </a:lnTo>
                  <a:lnTo>
                    <a:pt x="76" y="431"/>
                  </a:lnTo>
                  <a:lnTo>
                    <a:pt x="71" y="433"/>
                  </a:lnTo>
                  <a:lnTo>
                    <a:pt x="69" y="436"/>
                  </a:lnTo>
                  <a:lnTo>
                    <a:pt x="62" y="443"/>
                  </a:lnTo>
                  <a:lnTo>
                    <a:pt x="59" y="443"/>
                  </a:lnTo>
                  <a:lnTo>
                    <a:pt x="57" y="452"/>
                  </a:lnTo>
                  <a:lnTo>
                    <a:pt x="57" y="452"/>
                  </a:lnTo>
                  <a:lnTo>
                    <a:pt x="57" y="455"/>
                  </a:lnTo>
                  <a:lnTo>
                    <a:pt x="57" y="455"/>
                  </a:lnTo>
                  <a:lnTo>
                    <a:pt x="57" y="457"/>
                  </a:lnTo>
                  <a:lnTo>
                    <a:pt x="59" y="457"/>
                  </a:lnTo>
                  <a:lnTo>
                    <a:pt x="59" y="457"/>
                  </a:lnTo>
                  <a:lnTo>
                    <a:pt x="64" y="457"/>
                  </a:lnTo>
                  <a:lnTo>
                    <a:pt x="66" y="459"/>
                  </a:lnTo>
                  <a:lnTo>
                    <a:pt x="69" y="459"/>
                  </a:lnTo>
                  <a:lnTo>
                    <a:pt x="71" y="459"/>
                  </a:lnTo>
                  <a:lnTo>
                    <a:pt x="71" y="459"/>
                  </a:lnTo>
                  <a:lnTo>
                    <a:pt x="73" y="459"/>
                  </a:lnTo>
                  <a:lnTo>
                    <a:pt x="73" y="462"/>
                  </a:lnTo>
                  <a:lnTo>
                    <a:pt x="76" y="462"/>
                  </a:lnTo>
                  <a:lnTo>
                    <a:pt x="76" y="464"/>
                  </a:lnTo>
                  <a:lnTo>
                    <a:pt x="78" y="464"/>
                  </a:lnTo>
                  <a:lnTo>
                    <a:pt x="78" y="467"/>
                  </a:lnTo>
                  <a:lnTo>
                    <a:pt x="78" y="467"/>
                  </a:lnTo>
                  <a:lnTo>
                    <a:pt x="73" y="469"/>
                  </a:lnTo>
                  <a:lnTo>
                    <a:pt x="66" y="474"/>
                  </a:lnTo>
                  <a:lnTo>
                    <a:pt x="59" y="476"/>
                  </a:lnTo>
                  <a:lnTo>
                    <a:pt x="50" y="481"/>
                  </a:lnTo>
                  <a:lnTo>
                    <a:pt x="47" y="481"/>
                  </a:lnTo>
                  <a:lnTo>
                    <a:pt x="47" y="481"/>
                  </a:lnTo>
                  <a:lnTo>
                    <a:pt x="45" y="478"/>
                  </a:lnTo>
                  <a:lnTo>
                    <a:pt x="43" y="478"/>
                  </a:lnTo>
                  <a:lnTo>
                    <a:pt x="40" y="478"/>
                  </a:lnTo>
                  <a:lnTo>
                    <a:pt x="40" y="478"/>
                  </a:lnTo>
                  <a:lnTo>
                    <a:pt x="38" y="481"/>
                  </a:lnTo>
                  <a:lnTo>
                    <a:pt x="38" y="481"/>
                  </a:lnTo>
                  <a:lnTo>
                    <a:pt x="36" y="481"/>
                  </a:lnTo>
                  <a:lnTo>
                    <a:pt x="33" y="483"/>
                  </a:lnTo>
                  <a:lnTo>
                    <a:pt x="36" y="490"/>
                  </a:lnTo>
                  <a:lnTo>
                    <a:pt x="38" y="500"/>
                  </a:lnTo>
                  <a:lnTo>
                    <a:pt x="38" y="502"/>
                  </a:lnTo>
                  <a:lnTo>
                    <a:pt x="38" y="504"/>
                  </a:lnTo>
                  <a:lnTo>
                    <a:pt x="38" y="504"/>
                  </a:lnTo>
                  <a:lnTo>
                    <a:pt x="40" y="504"/>
                  </a:lnTo>
                  <a:lnTo>
                    <a:pt x="40" y="504"/>
                  </a:lnTo>
                  <a:lnTo>
                    <a:pt x="40" y="502"/>
                  </a:lnTo>
                  <a:lnTo>
                    <a:pt x="43" y="502"/>
                  </a:lnTo>
                  <a:lnTo>
                    <a:pt x="43" y="502"/>
                  </a:lnTo>
                  <a:lnTo>
                    <a:pt x="45" y="504"/>
                  </a:lnTo>
                  <a:lnTo>
                    <a:pt x="47" y="507"/>
                  </a:lnTo>
                  <a:lnTo>
                    <a:pt x="50" y="509"/>
                  </a:lnTo>
                  <a:lnTo>
                    <a:pt x="50" y="512"/>
                  </a:lnTo>
                  <a:lnTo>
                    <a:pt x="40" y="530"/>
                  </a:lnTo>
                  <a:lnTo>
                    <a:pt x="38" y="533"/>
                  </a:lnTo>
                  <a:lnTo>
                    <a:pt x="38" y="533"/>
                  </a:lnTo>
                  <a:lnTo>
                    <a:pt x="36" y="535"/>
                  </a:lnTo>
                  <a:lnTo>
                    <a:pt x="36" y="535"/>
                  </a:lnTo>
                  <a:lnTo>
                    <a:pt x="33" y="535"/>
                  </a:lnTo>
                  <a:lnTo>
                    <a:pt x="33" y="535"/>
                  </a:lnTo>
                  <a:lnTo>
                    <a:pt x="31" y="535"/>
                  </a:lnTo>
                  <a:lnTo>
                    <a:pt x="28" y="535"/>
                  </a:lnTo>
                  <a:lnTo>
                    <a:pt x="28" y="535"/>
                  </a:lnTo>
                  <a:lnTo>
                    <a:pt x="19" y="542"/>
                  </a:lnTo>
                  <a:lnTo>
                    <a:pt x="14" y="547"/>
                  </a:lnTo>
                  <a:lnTo>
                    <a:pt x="14" y="549"/>
                  </a:lnTo>
                  <a:lnTo>
                    <a:pt x="12" y="549"/>
                  </a:lnTo>
                  <a:lnTo>
                    <a:pt x="12" y="549"/>
                  </a:lnTo>
                  <a:lnTo>
                    <a:pt x="9" y="549"/>
                  </a:lnTo>
                  <a:lnTo>
                    <a:pt x="2" y="547"/>
                  </a:lnTo>
                  <a:lnTo>
                    <a:pt x="2" y="547"/>
                  </a:lnTo>
                  <a:lnTo>
                    <a:pt x="2" y="547"/>
                  </a:lnTo>
                  <a:lnTo>
                    <a:pt x="0" y="547"/>
                  </a:lnTo>
                  <a:lnTo>
                    <a:pt x="0" y="549"/>
                  </a:lnTo>
                  <a:lnTo>
                    <a:pt x="0" y="552"/>
                  </a:lnTo>
                  <a:lnTo>
                    <a:pt x="0" y="552"/>
                  </a:lnTo>
                  <a:lnTo>
                    <a:pt x="0" y="554"/>
                  </a:lnTo>
                  <a:lnTo>
                    <a:pt x="5" y="559"/>
                  </a:lnTo>
                  <a:lnTo>
                    <a:pt x="7" y="561"/>
                  </a:lnTo>
                  <a:lnTo>
                    <a:pt x="9" y="561"/>
                  </a:lnTo>
                  <a:lnTo>
                    <a:pt x="9" y="561"/>
                  </a:lnTo>
                  <a:lnTo>
                    <a:pt x="14" y="561"/>
                  </a:lnTo>
                  <a:lnTo>
                    <a:pt x="19" y="561"/>
                  </a:lnTo>
                  <a:lnTo>
                    <a:pt x="21" y="561"/>
                  </a:lnTo>
                  <a:lnTo>
                    <a:pt x="24" y="561"/>
                  </a:lnTo>
                  <a:lnTo>
                    <a:pt x="24" y="564"/>
                  </a:lnTo>
                  <a:lnTo>
                    <a:pt x="24" y="564"/>
                  </a:lnTo>
                  <a:lnTo>
                    <a:pt x="24" y="566"/>
                  </a:lnTo>
                  <a:lnTo>
                    <a:pt x="24" y="566"/>
                  </a:lnTo>
                  <a:lnTo>
                    <a:pt x="24" y="568"/>
                  </a:lnTo>
                  <a:lnTo>
                    <a:pt x="21" y="568"/>
                  </a:lnTo>
                  <a:lnTo>
                    <a:pt x="21" y="571"/>
                  </a:lnTo>
                  <a:lnTo>
                    <a:pt x="19" y="571"/>
                  </a:lnTo>
                  <a:lnTo>
                    <a:pt x="17" y="571"/>
                  </a:lnTo>
                  <a:lnTo>
                    <a:pt x="14" y="573"/>
                  </a:lnTo>
                  <a:lnTo>
                    <a:pt x="12" y="573"/>
                  </a:lnTo>
                  <a:lnTo>
                    <a:pt x="12" y="571"/>
                  </a:lnTo>
                  <a:lnTo>
                    <a:pt x="9" y="571"/>
                  </a:lnTo>
                  <a:lnTo>
                    <a:pt x="9" y="571"/>
                  </a:lnTo>
                  <a:lnTo>
                    <a:pt x="7" y="568"/>
                  </a:lnTo>
                  <a:lnTo>
                    <a:pt x="7" y="568"/>
                  </a:lnTo>
                  <a:lnTo>
                    <a:pt x="5" y="568"/>
                  </a:lnTo>
                  <a:lnTo>
                    <a:pt x="5" y="568"/>
                  </a:lnTo>
                  <a:lnTo>
                    <a:pt x="5" y="568"/>
                  </a:lnTo>
                  <a:lnTo>
                    <a:pt x="5" y="571"/>
                  </a:lnTo>
                  <a:lnTo>
                    <a:pt x="2" y="573"/>
                  </a:lnTo>
                  <a:lnTo>
                    <a:pt x="2" y="575"/>
                  </a:lnTo>
                  <a:lnTo>
                    <a:pt x="2" y="578"/>
                  </a:lnTo>
                  <a:lnTo>
                    <a:pt x="2" y="580"/>
                  </a:lnTo>
                  <a:lnTo>
                    <a:pt x="5" y="583"/>
                  </a:lnTo>
                  <a:lnTo>
                    <a:pt x="2" y="585"/>
                  </a:lnTo>
                  <a:lnTo>
                    <a:pt x="5" y="587"/>
                  </a:lnTo>
                  <a:lnTo>
                    <a:pt x="5" y="587"/>
                  </a:lnTo>
                  <a:lnTo>
                    <a:pt x="7" y="590"/>
                  </a:lnTo>
                  <a:lnTo>
                    <a:pt x="7" y="590"/>
                  </a:lnTo>
                  <a:lnTo>
                    <a:pt x="9" y="592"/>
                  </a:lnTo>
                  <a:lnTo>
                    <a:pt x="9" y="594"/>
                  </a:lnTo>
                  <a:lnTo>
                    <a:pt x="9" y="597"/>
                  </a:lnTo>
                  <a:lnTo>
                    <a:pt x="9" y="599"/>
                  </a:lnTo>
                  <a:lnTo>
                    <a:pt x="9" y="599"/>
                  </a:lnTo>
                  <a:lnTo>
                    <a:pt x="12" y="602"/>
                  </a:lnTo>
                  <a:lnTo>
                    <a:pt x="12" y="604"/>
                  </a:lnTo>
                  <a:lnTo>
                    <a:pt x="12" y="604"/>
                  </a:lnTo>
                  <a:lnTo>
                    <a:pt x="12" y="609"/>
                  </a:lnTo>
                  <a:lnTo>
                    <a:pt x="12" y="618"/>
                  </a:lnTo>
                  <a:lnTo>
                    <a:pt x="14" y="618"/>
                  </a:lnTo>
                  <a:lnTo>
                    <a:pt x="17" y="620"/>
                  </a:lnTo>
                  <a:lnTo>
                    <a:pt x="19" y="620"/>
                  </a:lnTo>
                  <a:lnTo>
                    <a:pt x="21" y="620"/>
                  </a:lnTo>
                  <a:lnTo>
                    <a:pt x="24" y="620"/>
                  </a:lnTo>
                  <a:lnTo>
                    <a:pt x="26" y="620"/>
                  </a:lnTo>
                  <a:lnTo>
                    <a:pt x="28" y="618"/>
                  </a:lnTo>
                  <a:lnTo>
                    <a:pt x="28" y="618"/>
                  </a:lnTo>
                  <a:lnTo>
                    <a:pt x="28" y="618"/>
                  </a:lnTo>
                  <a:lnTo>
                    <a:pt x="28" y="616"/>
                  </a:lnTo>
                  <a:lnTo>
                    <a:pt x="28" y="616"/>
                  </a:lnTo>
                  <a:lnTo>
                    <a:pt x="31" y="616"/>
                  </a:lnTo>
                  <a:lnTo>
                    <a:pt x="31" y="616"/>
                  </a:lnTo>
                  <a:lnTo>
                    <a:pt x="33" y="616"/>
                  </a:lnTo>
                  <a:lnTo>
                    <a:pt x="36" y="613"/>
                  </a:lnTo>
                  <a:lnTo>
                    <a:pt x="36" y="613"/>
                  </a:lnTo>
                  <a:lnTo>
                    <a:pt x="40" y="609"/>
                  </a:lnTo>
                  <a:lnTo>
                    <a:pt x="43" y="609"/>
                  </a:lnTo>
                  <a:lnTo>
                    <a:pt x="45" y="611"/>
                  </a:lnTo>
                  <a:lnTo>
                    <a:pt x="52" y="618"/>
                  </a:lnTo>
                  <a:lnTo>
                    <a:pt x="52" y="623"/>
                  </a:lnTo>
                  <a:lnTo>
                    <a:pt x="52" y="623"/>
                  </a:lnTo>
                  <a:lnTo>
                    <a:pt x="52" y="635"/>
                  </a:lnTo>
                  <a:lnTo>
                    <a:pt x="52" y="637"/>
                  </a:lnTo>
                  <a:lnTo>
                    <a:pt x="52" y="637"/>
                  </a:lnTo>
                  <a:lnTo>
                    <a:pt x="54" y="639"/>
                  </a:lnTo>
                  <a:lnTo>
                    <a:pt x="54" y="642"/>
                  </a:lnTo>
                  <a:lnTo>
                    <a:pt x="54" y="644"/>
                  </a:lnTo>
                  <a:lnTo>
                    <a:pt x="54" y="646"/>
                  </a:lnTo>
                  <a:lnTo>
                    <a:pt x="57" y="646"/>
                  </a:lnTo>
                  <a:lnTo>
                    <a:pt x="57" y="649"/>
                  </a:lnTo>
                  <a:lnTo>
                    <a:pt x="59" y="649"/>
                  </a:lnTo>
                  <a:lnTo>
                    <a:pt x="64" y="654"/>
                  </a:lnTo>
                  <a:lnTo>
                    <a:pt x="66" y="654"/>
                  </a:lnTo>
                  <a:lnTo>
                    <a:pt x="71" y="656"/>
                  </a:lnTo>
                  <a:lnTo>
                    <a:pt x="73" y="656"/>
                  </a:lnTo>
                  <a:lnTo>
                    <a:pt x="73" y="658"/>
                  </a:lnTo>
                  <a:lnTo>
                    <a:pt x="76" y="658"/>
                  </a:lnTo>
                  <a:lnTo>
                    <a:pt x="78" y="661"/>
                  </a:lnTo>
                  <a:lnTo>
                    <a:pt x="80" y="661"/>
                  </a:lnTo>
                  <a:lnTo>
                    <a:pt x="83" y="661"/>
                  </a:lnTo>
                  <a:lnTo>
                    <a:pt x="95" y="658"/>
                  </a:lnTo>
                  <a:lnTo>
                    <a:pt x="95" y="658"/>
                  </a:lnTo>
                  <a:lnTo>
                    <a:pt x="99" y="661"/>
                  </a:lnTo>
                  <a:lnTo>
                    <a:pt x="99" y="661"/>
                  </a:lnTo>
                  <a:lnTo>
                    <a:pt x="102" y="661"/>
                  </a:lnTo>
                  <a:lnTo>
                    <a:pt x="102" y="663"/>
                  </a:lnTo>
                  <a:lnTo>
                    <a:pt x="104" y="663"/>
                  </a:lnTo>
                  <a:lnTo>
                    <a:pt x="107" y="663"/>
                  </a:lnTo>
                  <a:lnTo>
                    <a:pt x="111" y="665"/>
                  </a:lnTo>
                  <a:lnTo>
                    <a:pt x="111" y="665"/>
                  </a:lnTo>
                  <a:lnTo>
                    <a:pt x="116" y="665"/>
                  </a:lnTo>
                  <a:lnTo>
                    <a:pt x="116" y="668"/>
                  </a:lnTo>
                  <a:lnTo>
                    <a:pt x="118" y="670"/>
                  </a:lnTo>
                  <a:lnTo>
                    <a:pt x="123" y="675"/>
                  </a:lnTo>
                  <a:lnTo>
                    <a:pt x="123" y="680"/>
                  </a:lnTo>
                  <a:lnTo>
                    <a:pt x="125" y="680"/>
                  </a:lnTo>
                  <a:lnTo>
                    <a:pt x="125" y="682"/>
                  </a:lnTo>
                  <a:lnTo>
                    <a:pt x="128" y="682"/>
                  </a:lnTo>
                  <a:lnTo>
                    <a:pt x="128" y="682"/>
                  </a:lnTo>
                  <a:lnTo>
                    <a:pt x="135" y="687"/>
                  </a:lnTo>
                  <a:lnTo>
                    <a:pt x="147" y="689"/>
                  </a:lnTo>
                  <a:lnTo>
                    <a:pt x="152" y="687"/>
                  </a:lnTo>
                  <a:lnTo>
                    <a:pt x="152" y="689"/>
                  </a:lnTo>
                  <a:lnTo>
                    <a:pt x="154" y="689"/>
                  </a:lnTo>
                  <a:lnTo>
                    <a:pt x="154" y="689"/>
                  </a:lnTo>
                  <a:lnTo>
                    <a:pt x="166" y="689"/>
                  </a:lnTo>
                  <a:lnTo>
                    <a:pt x="170" y="689"/>
                  </a:lnTo>
                  <a:lnTo>
                    <a:pt x="173" y="689"/>
                  </a:lnTo>
                  <a:lnTo>
                    <a:pt x="175" y="689"/>
                  </a:lnTo>
                  <a:lnTo>
                    <a:pt x="180" y="689"/>
                  </a:lnTo>
                  <a:lnTo>
                    <a:pt x="180" y="687"/>
                  </a:lnTo>
                  <a:lnTo>
                    <a:pt x="182" y="687"/>
                  </a:lnTo>
                  <a:lnTo>
                    <a:pt x="187" y="689"/>
                  </a:lnTo>
                  <a:lnTo>
                    <a:pt x="192" y="689"/>
                  </a:lnTo>
                  <a:lnTo>
                    <a:pt x="204" y="689"/>
                  </a:lnTo>
                  <a:lnTo>
                    <a:pt x="211" y="687"/>
                  </a:lnTo>
                  <a:lnTo>
                    <a:pt x="215" y="687"/>
                  </a:lnTo>
                  <a:lnTo>
                    <a:pt x="218" y="687"/>
                  </a:lnTo>
                  <a:lnTo>
                    <a:pt x="220" y="687"/>
                  </a:lnTo>
                  <a:lnTo>
                    <a:pt x="225" y="689"/>
                  </a:lnTo>
                  <a:lnTo>
                    <a:pt x="230" y="689"/>
                  </a:lnTo>
                  <a:lnTo>
                    <a:pt x="232" y="689"/>
                  </a:lnTo>
                  <a:lnTo>
                    <a:pt x="232" y="689"/>
                  </a:lnTo>
                  <a:lnTo>
                    <a:pt x="234" y="689"/>
                  </a:lnTo>
                  <a:lnTo>
                    <a:pt x="234" y="689"/>
                  </a:lnTo>
                  <a:lnTo>
                    <a:pt x="237" y="691"/>
                  </a:lnTo>
                  <a:lnTo>
                    <a:pt x="239" y="694"/>
                  </a:lnTo>
                  <a:lnTo>
                    <a:pt x="241" y="701"/>
                  </a:lnTo>
                  <a:lnTo>
                    <a:pt x="241" y="706"/>
                  </a:lnTo>
                  <a:lnTo>
                    <a:pt x="241" y="710"/>
                  </a:lnTo>
                  <a:lnTo>
                    <a:pt x="241" y="713"/>
                  </a:lnTo>
                  <a:lnTo>
                    <a:pt x="241" y="713"/>
                  </a:lnTo>
                  <a:lnTo>
                    <a:pt x="239" y="713"/>
                  </a:lnTo>
                  <a:lnTo>
                    <a:pt x="239" y="713"/>
                  </a:lnTo>
                  <a:lnTo>
                    <a:pt x="239" y="713"/>
                  </a:lnTo>
                  <a:lnTo>
                    <a:pt x="237" y="715"/>
                  </a:lnTo>
                  <a:lnTo>
                    <a:pt x="237" y="715"/>
                  </a:lnTo>
                  <a:lnTo>
                    <a:pt x="237" y="715"/>
                  </a:lnTo>
                  <a:lnTo>
                    <a:pt x="237" y="715"/>
                  </a:lnTo>
                  <a:lnTo>
                    <a:pt x="237" y="715"/>
                  </a:lnTo>
                  <a:lnTo>
                    <a:pt x="239" y="715"/>
                  </a:lnTo>
                  <a:lnTo>
                    <a:pt x="241" y="722"/>
                  </a:lnTo>
                  <a:lnTo>
                    <a:pt x="244" y="725"/>
                  </a:lnTo>
                  <a:lnTo>
                    <a:pt x="246" y="725"/>
                  </a:lnTo>
                  <a:lnTo>
                    <a:pt x="258" y="727"/>
                  </a:lnTo>
                  <a:lnTo>
                    <a:pt x="263" y="725"/>
                  </a:lnTo>
                  <a:lnTo>
                    <a:pt x="270" y="725"/>
                  </a:lnTo>
                  <a:lnTo>
                    <a:pt x="272" y="722"/>
                  </a:lnTo>
                  <a:lnTo>
                    <a:pt x="275" y="722"/>
                  </a:lnTo>
                  <a:lnTo>
                    <a:pt x="277" y="720"/>
                  </a:lnTo>
                  <a:lnTo>
                    <a:pt x="279" y="717"/>
                  </a:lnTo>
                  <a:lnTo>
                    <a:pt x="282" y="715"/>
                  </a:lnTo>
                  <a:lnTo>
                    <a:pt x="282" y="713"/>
                  </a:lnTo>
                  <a:lnTo>
                    <a:pt x="286" y="710"/>
                  </a:lnTo>
                  <a:lnTo>
                    <a:pt x="289" y="710"/>
                  </a:lnTo>
                  <a:lnTo>
                    <a:pt x="296" y="710"/>
                  </a:lnTo>
                  <a:lnTo>
                    <a:pt x="298" y="710"/>
                  </a:lnTo>
                  <a:lnTo>
                    <a:pt x="298" y="708"/>
                  </a:lnTo>
                  <a:lnTo>
                    <a:pt x="301" y="706"/>
                  </a:lnTo>
                  <a:lnTo>
                    <a:pt x="301" y="703"/>
                  </a:lnTo>
                  <a:lnTo>
                    <a:pt x="301" y="699"/>
                  </a:lnTo>
                  <a:lnTo>
                    <a:pt x="298" y="696"/>
                  </a:lnTo>
                  <a:lnTo>
                    <a:pt x="298" y="694"/>
                  </a:lnTo>
                  <a:lnTo>
                    <a:pt x="298" y="694"/>
                  </a:lnTo>
                  <a:lnTo>
                    <a:pt x="298" y="691"/>
                  </a:lnTo>
                  <a:lnTo>
                    <a:pt x="301" y="691"/>
                  </a:lnTo>
                  <a:lnTo>
                    <a:pt x="303" y="689"/>
                  </a:lnTo>
                  <a:lnTo>
                    <a:pt x="308" y="687"/>
                  </a:lnTo>
                  <a:lnTo>
                    <a:pt x="308" y="684"/>
                  </a:lnTo>
                  <a:lnTo>
                    <a:pt x="310" y="684"/>
                  </a:lnTo>
                  <a:lnTo>
                    <a:pt x="312" y="680"/>
                  </a:lnTo>
                  <a:lnTo>
                    <a:pt x="312" y="677"/>
                  </a:lnTo>
                  <a:lnTo>
                    <a:pt x="315" y="677"/>
                  </a:lnTo>
                  <a:lnTo>
                    <a:pt x="315" y="675"/>
                  </a:lnTo>
                  <a:lnTo>
                    <a:pt x="315" y="675"/>
                  </a:lnTo>
                  <a:lnTo>
                    <a:pt x="315" y="675"/>
                  </a:lnTo>
                  <a:lnTo>
                    <a:pt x="315" y="673"/>
                  </a:lnTo>
                  <a:lnTo>
                    <a:pt x="315" y="673"/>
                  </a:lnTo>
                  <a:lnTo>
                    <a:pt x="315" y="673"/>
                  </a:lnTo>
                  <a:lnTo>
                    <a:pt x="315" y="670"/>
                  </a:lnTo>
                  <a:lnTo>
                    <a:pt x="315" y="670"/>
                  </a:lnTo>
                  <a:lnTo>
                    <a:pt x="317" y="668"/>
                  </a:lnTo>
                  <a:lnTo>
                    <a:pt x="317" y="663"/>
                  </a:lnTo>
                  <a:lnTo>
                    <a:pt x="320" y="661"/>
                  </a:lnTo>
                  <a:lnTo>
                    <a:pt x="322" y="661"/>
                  </a:lnTo>
                  <a:lnTo>
                    <a:pt x="329" y="661"/>
                  </a:lnTo>
                  <a:lnTo>
                    <a:pt x="331" y="658"/>
                  </a:lnTo>
                  <a:lnTo>
                    <a:pt x="343" y="649"/>
                  </a:lnTo>
                  <a:lnTo>
                    <a:pt x="348" y="646"/>
                  </a:lnTo>
                  <a:lnTo>
                    <a:pt x="353" y="646"/>
                  </a:lnTo>
                  <a:lnTo>
                    <a:pt x="360" y="646"/>
                  </a:lnTo>
                  <a:lnTo>
                    <a:pt x="360" y="646"/>
                  </a:lnTo>
                  <a:lnTo>
                    <a:pt x="362" y="646"/>
                  </a:lnTo>
                  <a:lnTo>
                    <a:pt x="362" y="646"/>
                  </a:lnTo>
                  <a:lnTo>
                    <a:pt x="362" y="646"/>
                  </a:lnTo>
                  <a:lnTo>
                    <a:pt x="362" y="649"/>
                  </a:lnTo>
                  <a:lnTo>
                    <a:pt x="365" y="649"/>
                  </a:lnTo>
                  <a:lnTo>
                    <a:pt x="365" y="649"/>
                  </a:lnTo>
                  <a:lnTo>
                    <a:pt x="365" y="649"/>
                  </a:lnTo>
                  <a:lnTo>
                    <a:pt x="367" y="649"/>
                  </a:lnTo>
                  <a:lnTo>
                    <a:pt x="367" y="649"/>
                  </a:lnTo>
                  <a:lnTo>
                    <a:pt x="367" y="646"/>
                  </a:lnTo>
                  <a:lnTo>
                    <a:pt x="369" y="644"/>
                  </a:lnTo>
                  <a:lnTo>
                    <a:pt x="369" y="644"/>
                  </a:lnTo>
                  <a:lnTo>
                    <a:pt x="374" y="644"/>
                  </a:lnTo>
                  <a:lnTo>
                    <a:pt x="374" y="644"/>
                  </a:lnTo>
                  <a:lnTo>
                    <a:pt x="376" y="642"/>
                  </a:lnTo>
                  <a:lnTo>
                    <a:pt x="376" y="639"/>
                  </a:lnTo>
                  <a:lnTo>
                    <a:pt x="379" y="639"/>
                  </a:lnTo>
                  <a:lnTo>
                    <a:pt x="393" y="639"/>
                  </a:lnTo>
                  <a:lnTo>
                    <a:pt x="395" y="642"/>
                  </a:lnTo>
                  <a:lnTo>
                    <a:pt x="395" y="642"/>
                  </a:lnTo>
                  <a:lnTo>
                    <a:pt x="398" y="642"/>
                  </a:lnTo>
                  <a:lnTo>
                    <a:pt x="398" y="644"/>
                  </a:lnTo>
                  <a:lnTo>
                    <a:pt x="398" y="644"/>
                  </a:lnTo>
                  <a:lnTo>
                    <a:pt x="398" y="644"/>
                  </a:lnTo>
                  <a:lnTo>
                    <a:pt x="398" y="644"/>
                  </a:lnTo>
                  <a:lnTo>
                    <a:pt x="398" y="644"/>
                  </a:lnTo>
                  <a:lnTo>
                    <a:pt x="400" y="646"/>
                  </a:lnTo>
                  <a:lnTo>
                    <a:pt x="402" y="646"/>
                  </a:lnTo>
                  <a:lnTo>
                    <a:pt x="402" y="649"/>
                  </a:lnTo>
                  <a:lnTo>
                    <a:pt x="402" y="649"/>
                  </a:lnTo>
                  <a:lnTo>
                    <a:pt x="405" y="658"/>
                  </a:lnTo>
                  <a:lnTo>
                    <a:pt x="405" y="661"/>
                  </a:lnTo>
                  <a:lnTo>
                    <a:pt x="405" y="661"/>
                  </a:lnTo>
                  <a:lnTo>
                    <a:pt x="405" y="663"/>
                  </a:lnTo>
                  <a:lnTo>
                    <a:pt x="405" y="665"/>
                  </a:lnTo>
                  <a:lnTo>
                    <a:pt x="407" y="665"/>
                  </a:lnTo>
                  <a:lnTo>
                    <a:pt x="407" y="668"/>
                  </a:lnTo>
                  <a:lnTo>
                    <a:pt x="407" y="668"/>
                  </a:lnTo>
                  <a:lnTo>
                    <a:pt x="405" y="668"/>
                  </a:lnTo>
                  <a:lnTo>
                    <a:pt x="405" y="668"/>
                  </a:lnTo>
                  <a:lnTo>
                    <a:pt x="393" y="668"/>
                  </a:lnTo>
                  <a:lnTo>
                    <a:pt x="391" y="668"/>
                  </a:lnTo>
                  <a:lnTo>
                    <a:pt x="391" y="668"/>
                  </a:lnTo>
                  <a:lnTo>
                    <a:pt x="391" y="670"/>
                  </a:lnTo>
                  <a:lnTo>
                    <a:pt x="391" y="670"/>
                  </a:lnTo>
                  <a:lnTo>
                    <a:pt x="391" y="673"/>
                  </a:lnTo>
                  <a:lnTo>
                    <a:pt x="391" y="673"/>
                  </a:lnTo>
                  <a:lnTo>
                    <a:pt x="391" y="675"/>
                  </a:lnTo>
                  <a:lnTo>
                    <a:pt x="393" y="677"/>
                  </a:lnTo>
                  <a:lnTo>
                    <a:pt x="395" y="682"/>
                  </a:lnTo>
                  <a:lnTo>
                    <a:pt x="395" y="684"/>
                  </a:lnTo>
                  <a:lnTo>
                    <a:pt x="395" y="687"/>
                  </a:lnTo>
                  <a:lnTo>
                    <a:pt x="395" y="687"/>
                  </a:lnTo>
                  <a:lnTo>
                    <a:pt x="398" y="687"/>
                  </a:lnTo>
                  <a:lnTo>
                    <a:pt x="398" y="687"/>
                  </a:lnTo>
                  <a:lnTo>
                    <a:pt x="398" y="684"/>
                  </a:lnTo>
                  <a:lnTo>
                    <a:pt x="400" y="684"/>
                  </a:lnTo>
                  <a:lnTo>
                    <a:pt x="400" y="684"/>
                  </a:lnTo>
                  <a:lnTo>
                    <a:pt x="400" y="684"/>
                  </a:lnTo>
                  <a:lnTo>
                    <a:pt x="402" y="684"/>
                  </a:lnTo>
                  <a:lnTo>
                    <a:pt x="402" y="684"/>
                  </a:lnTo>
                  <a:lnTo>
                    <a:pt x="405" y="687"/>
                  </a:lnTo>
                  <a:lnTo>
                    <a:pt x="405" y="687"/>
                  </a:lnTo>
                  <a:lnTo>
                    <a:pt x="405" y="687"/>
                  </a:lnTo>
                  <a:lnTo>
                    <a:pt x="407" y="687"/>
                  </a:lnTo>
                  <a:lnTo>
                    <a:pt x="407" y="687"/>
                  </a:lnTo>
                  <a:lnTo>
                    <a:pt x="410" y="687"/>
                  </a:lnTo>
                  <a:lnTo>
                    <a:pt x="412" y="687"/>
                  </a:lnTo>
                  <a:lnTo>
                    <a:pt x="412" y="687"/>
                  </a:lnTo>
                  <a:lnTo>
                    <a:pt x="414" y="687"/>
                  </a:lnTo>
                  <a:lnTo>
                    <a:pt x="414" y="687"/>
                  </a:lnTo>
                  <a:lnTo>
                    <a:pt x="417" y="687"/>
                  </a:lnTo>
                  <a:lnTo>
                    <a:pt x="419" y="687"/>
                  </a:lnTo>
                  <a:lnTo>
                    <a:pt x="419" y="687"/>
                  </a:lnTo>
                  <a:lnTo>
                    <a:pt x="419" y="689"/>
                  </a:lnTo>
                  <a:lnTo>
                    <a:pt x="421" y="689"/>
                  </a:lnTo>
                  <a:lnTo>
                    <a:pt x="421" y="689"/>
                  </a:lnTo>
                  <a:lnTo>
                    <a:pt x="426" y="687"/>
                  </a:lnTo>
                  <a:lnTo>
                    <a:pt x="428" y="684"/>
                  </a:lnTo>
                  <a:lnTo>
                    <a:pt x="431" y="682"/>
                  </a:lnTo>
                  <a:lnTo>
                    <a:pt x="431" y="682"/>
                  </a:lnTo>
                  <a:lnTo>
                    <a:pt x="433" y="682"/>
                  </a:lnTo>
                  <a:lnTo>
                    <a:pt x="438" y="684"/>
                  </a:lnTo>
                  <a:lnTo>
                    <a:pt x="440" y="687"/>
                  </a:lnTo>
                  <a:lnTo>
                    <a:pt x="443" y="687"/>
                  </a:lnTo>
                  <a:lnTo>
                    <a:pt x="445" y="687"/>
                  </a:lnTo>
                  <a:lnTo>
                    <a:pt x="459" y="682"/>
                  </a:lnTo>
                  <a:lnTo>
                    <a:pt x="464" y="677"/>
                  </a:lnTo>
                  <a:lnTo>
                    <a:pt x="469" y="675"/>
                  </a:lnTo>
                  <a:lnTo>
                    <a:pt x="471" y="675"/>
                  </a:lnTo>
                  <a:lnTo>
                    <a:pt x="473" y="670"/>
                  </a:lnTo>
                  <a:lnTo>
                    <a:pt x="476" y="668"/>
                  </a:lnTo>
                  <a:lnTo>
                    <a:pt x="478" y="668"/>
                  </a:lnTo>
                  <a:lnTo>
                    <a:pt x="478" y="665"/>
                  </a:lnTo>
                  <a:lnTo>
                    <a:pt x="485" y="665"/>
                  </a:lnTo>
                  <a:lnTo>
                    <a:pt x="490" y="663"/>
                  </a:lnTo>
                  <a:lnTo>
                    <a:pt x="492" y="658"/>
                  </a:lnTo>
                  <a:lnTo>
                    <a:pt x="495" y="658"/>
                  </a:lnTo>
                  <a:lnTo>
                    <a:pt x="495" y="658"/>
                  </a:lnTo>
                  <a:lnTo>
                    <a:pt x="497" y="658"/>
                  </a:lnTo>
                  <a:lnTo>
                    <a:pt x="497" y="658"/>
                  </a:lnTo>
                  <a:lnTo>
                    <a:pt x="499" y="658"/>
                  </a:lnTo>
                  <a:lnTo>
                    <a:pt x="499" y="658"/>
                  </a:lnTo>
                  <a:lnTo>
                    <a:pt x="502" y="658"/>
                  </a:lnTo>
                  <a:lnTo>
                    <a:pt x="502" y="661"/>
                  </a:lnTo>
                  <a:lnTo>
                    <a:pt x="502" y="663"/>
                  </a:lnTo>
                  <a:lnTo>
                    <a:pt x="504" y="665"/>
                  </a:lnTo>
                  <a:lnTo>
                    <a:pt x="504" y="668"/>
                  </a:lnTo>
                  <a:lnTo>
                    <a:pt x="504" y="670"/>
                  </a:lnTo>
                  <a:lnTo>
                    <a:pt x="504" y="673"/>
                  </a:lnTo>
                  <a:lnTo>
                    <a:pt x="504" y="673"/>
                  </a:lnTo>
                  <a:lnTo>
                    <a:pt x="504" y="673"/>
                  </a:lnTo>
                  <a:lnTo>
                    <a:pt x="504" y="673"/>
                  </a:lnTo>
                  <a:lnTo>
                    <a:pt x="504" y="673"/>
                  </a:lnTo>
                  <a:lnTo>
                    <a:pt x="504" y="673"/>
                  </a:lnTo>
                  <a:lnTo>
                    <a:pt x="507" y="673"/>
                  </a:lnTo>
                  <a:lnTo>
                    <a:pt x="507" y="673"/>
                  </a:lnTo>
                  <a:lnTo>
                    <a:pt x="509" y="673"/>
                  </a:lnTo>
                  <a:lnTo>
                    <a:pt x="509" y="670"/>
                  </a:lnTo>
                  <a:lnTo>
                    <a:pt x="511" y="670"/>
                  </a:lnTo>
                  <a:lnTo>
                    <a:pt x="511" y="670"/>
                  </a:lnTo>
                  <a:lnTo>
                    <a:pt x="514" y="670"/>
                  </a:lnTo>
                  <a:lnTo>
                    <a:pt x="516" y="670"/>
                  </a:lnTo>
                  <a:lnTo>
                    <a:pt x="516" y="673"/>
                  </a:lnTo>
                  <a:lnTo>
                    <a:pt x="518" y="673"/>
                  </a:lnTo>
                  <a:lnTo>
                    <a:pt x="518" y="675"/>
                  </a:lnTo>
                  <a:lnTo>
                    <a:pt x="528" y="677"/>
                  </a:lnTo>
                  <a:lnTo>
                    <a:pt x="535" y="677"/>
                  </a:lnTo>
                  <a:lnTo>
                    <a:pt x="537" y="677"/>
                  </a:lnTo>
                  <a:lnTo>
                    <a:pt x="540" y="675"/>
                  </a:lnTo>
                  <a:lnTo>
                    <a:pt x="547" y="675"/>
                  </a:lnTo>
                  <a:lnTo>
                    <a:pt x="552" y="673"/>
                  </a:lnTo>
                  <a:lnTo>
                    <a:pt x="554" y="673"/>
                  </a:lnTo>
                  <a:lnTo>
                    <a:pt x="559" y="673"/>
                  </a:lnTo>
                  <a:lnTo>
                    <a:pt x="561" y="673"/>
                  </a:lnTo>
                  <a:lnTo>
                    <a:pt x="561" y="670"/>
                  </a:lnTo>
                  <a:lnTo>
                    <a:pt x="561" y="670"/>
                  </a:lnTo>
                  <a:lnTo>
                    <a:pt x="561" y="668"/>
                  </a:lnTo>
                  <a:lnTo>
                    <a:pt x="561" y="668"/>
                  </a:lnTo>
                  <a:lnTo>
                    <a:pt x="561" y="665"/>
                  </a:lnTo>
                  <a:lnTo>
                    <a:pt x="561" y="665"/>
                  </a:lnTo>
                  <a:lnTo>
                    <a:pt x="561" y="663"/>
                  </a:lnTo>
                  <a:lnTo>
                    <a:pt x="563" y="663"/>
                  </a:lnTo>
                  <a:lnTo>
                    <a:pt x="568" y="661"/>
                  </a:lnTo>
                  <a:lnTo>
                    <a:pt x="580" y="661"/>
                  </a:lnTo>
                  <a:lnTo>
                    <a:pt x="582" y="658"/>
                  </a:lnTo>
                  <a:lnTo>
                    <a:pt x="589" y="656"/>
                  </a:lnTo>
                  <a:lnTo>
                    <a:pt x="592" y="656"/>
                  </a:lnTo>
                  <a:lnTo>
                    <a:pt x="594" y="654"/>
                  </a:lnTo>
                  <a:lnTo>
                    <a:pt x="597" y="654"/>
                  </a:lnTo>
                  <a:lnTo>
                    <a:pt x="597" y="651"/>
                  </a:lnTo>
                  <a:lnTo>
                    <a:pt x="597" y="649"/>
                  </a:lnTo>
                  <a:lnTo>
                    <a:pt x="597" y="649"/>
                  </a:lnTo>
                  <a:lnTo>
                    <a:pt x="597" y="649"/>
                  </a:lnTo>
                  <a:lnTo>
                    <a:pt x="597" y="646"/>
                  </a:lnTo>
                  <a:lnTo>
                    <a:pt x="599" y="646"/>
                  </a:lnTo>
                  <a:lnTo>
                    <a:pt x="604" y="649"/>
                  </a:lnTo>
                  <a:lnTo>
                    <a:pt x="606" y="649"/>
                  </a:lnTo>
                  <a:lnTo>
                    <a:pt x="608" y="651"/>
                  </a:lnTo>
                  <a:lnTo>
                    <a:pt x="613" y="649"/>
                  </a:lnTo>
                  <a:lnTo>
                    <a:pt x="613" y="651"/>
                  </a:lnTo>
                  <a:lnTo>
                    <a:pt x="615" y="651"/>
                  </a:lnTo>
                  <a:lnTo>
                    <a:pt x="618" y="651"/>
                  </a:lnTo>
                  <a:lnTo>
                    <a:pt x="618" y="651"/>
                  </a:lnTo>
                  <a:lnTo>
                    <a:pt x="623" y="651"/>
                  </a:lnTo>
                  <a:lnTo>
                    <a:pt x="625" y="654"/>
                  </a:lnTo>
                  <a:lnTo>
                    <a:pt x="627" y="656"/>
                  </a:lnTo>
                  <a:lnTo>
                    <a:pt x="630" y="658"/>
                  </a:lnTo>
                  <a:lnTo>
                    <a:pt x="632" y="661"/>
                  </a:lnTo>
                  <a:lnTo>
                    <a:pt x="632" y="663"/>
                  </a:lnTo>
                  <a:lnTo>
                    <a:pt x="632" y="663"/>
                  </a:lnTo>
                  <a:lnTo>
                    <a:pt x="632" y="663"/>
                  </a:lnTo>
                  <a:lnTo>
                    <a:pt x="632" y="665"/>
                  </a:lnTo>
                  <a:lnTo>
                    <a:pt x="632" y="668"/>
                  </a:lnTo>
                  <a:lnTo>
                    <a:pt x="634" y="668"/>
                  </a:lnTo>
                  <a:lnTo>
                    <a:pt x="634" y="668"/>
                  </a:lnTo>
                  <a:lnTo>
                    <a:pt x="637" y="668"/>
                  </a:lnTo>
                  <a:lnTo>
                    <a:pt x="639" y="668"/>
                  </a:lnTo>
                  <a:lnTo>
                    <a:pt x="639" y="668"/>
                  </a:lnTo>
                  <a:lnTo>
                    <a:pt x="642" y="665"/>
                  </a:lnTo>
                  <a:lnTo>
                    <a:pt x="644" y="663"/>
                  </a:lnTo>
                  <a:lnTo>
                    <a:pt x="646" y="663"/>
                  </a:lnTo>
                  <a:lnTo>
                    <a:pt x="646" y="663"/>
                  </a:lnTo>
                  <a:lnTo>
                    <a:pt x="651" y="663"/>
                  </a:lnTo>
                  <a:lnTo>
                    <a:pt x="656" y="663"/>
                  </a:lnTo>
                  <a:lnTo>
                    <a:pt x="658" y="663"/>
                  </a:lnTo>
                  <a:lnTo>
                    <a:pt x="660" y="663"/>
                  </a:lnTo>
                  <a:lnTo>
                    <a:pt x="663" y="663"/>
                  </a:lnTo>
                  <a:lnTo>
                    <a:pt x="663" y="665"/>
                  </a:lnTo>
                  <a:lnTo>
                    <a:pt x="665" y="665"/>
                  </a:lnTo>
                  <a:lnTo>
                    <a:pt x="665" y="668"/>
                  </a:lnTo>
                  <a:lnTo>
                    <a:pt x="665" y="670"/>
                  </a:lnTo>
                  <a:lnTo>
                    <a:pt x="668" y="670"/>
                  </a:lnTo>
                  <a:lnTo>
                    <a:pt x="668" y="670"/>
                  </a:lnTo>
                  <a:lnTo>
                    <a:pt x="670" y="670"/>
                  </a:lnTo>
                  <a:lnTo>
                    <a:pt x="672" y="670"/>
                  </a:lnTo>
                  <a:lnTo>
                    <a:pt x="675" y="668"/>
                  </a:lnTo>
                  <a:lnTo>
                    <a:pt x="675" y="668"/>
                  </a:lnTo>
                  <a:lnTo>
                    <a:pt x="677" y="668"/>
                  </a:lnTo>
                  <a:lnTo>
                    <a:pt x="677" y="668"/>
                  </a:lnTo>
                  <a:lnTo>
                    <a:pt x="679" y="665"/>
                  </a:lnTo>
                  <a:lnTo>
                    <a:pt x="682" y="665"/>
                  </a:lnTo>
                  <a:lnTo>
                    <a:pt x="682" y="665"/>
                  </a:lnTo>
                  <a:lnTo>
                    <a:pt x="682" y="668"/>
                  </a:lnTo>
                  <a:lnTo>
                    <a:pt x="682" y="668"/>
                  </a:lnTo>
                  <a:lnTo>
                    <a:pt x="682" y="668"/>
                  </a:lnTo>
                  <a:lnTo>
                    <a:pt x="684" y="668"/>
                  </a:lnTo>
                  <a:lnTo>
                    <a:pt x="684" y="668"/>
                  </a:lnTo>
                  <a:lnTo>
                    <a:pt x="694" y="665"/>
                  </a:lnTo>
                  <a:lnTo>
                    <a:pt x="694" y="663"/>
                  </a:lnTo>
                  <a:lnTo>
                    <a:pt x="696" y="661"/>
                  </a:lnTo>
                  <a:lnTo>
                    <a:pt x="703" y="658"/>
                  </a:lnTo>
                  <a:lnTo>
                    <a:pt x="705" y="658"/>
                  </a:lnTo>
                  <a:lnTo>
                    <a:pt x="705" y="658"/>
                  </a:lnTo>
                  <a:lnTo>
                    <a:pt x="705" y="656"/>
                  </a:lnTo>
                  <a:lnTo>
                    <a:pt x="708" y="658"/>
                  </a:lnTo>
                  <a:lnTo>
                    <a:pt x="713" y="661"/>
                  </a:lnTo>
                  <a:lnTo>
                    <a:pt x="715" y="663"/>
                  </a:lnTo>
                  <a:lnTo>
                    <a:pt x="720" y="663"/>
                  </a:lnTo>
                  <a:lnTo>
                    <a:pt x="720" y="665"/>
                  </a:lnTo>
                  <a:lnTo>
                    <a:pt x="722" y="665"/>
                  </a:lnTo>
                  <a:lnTo>
                    <a:pt x="722" y="665"/>
                  </a:lnTo>
                  <a:lnTo>
                    <a:pt x="722" y="668"/>
                  </a:lnTo>
                  <a:lnTo>
                    <a:pt x="722" y="668"/>
                  </a:lnTo>
                  <a:lnTo>
                    <a:pt x="722" y="670"/>
                  </a:lnTo>
                  <a:lnTo>
                    <a:pt x="729" y="675"/>
                  </a:lnTo>
                  <a:lnTo>
                    <a:pt x="731" y="675"/>
                  </a:lnTo>
                  <a:lnTo>
                    <a:pt x="731" y="677"/>
                  </a:lnTo>
                  <a:lnTo>
                    <a:pt x="731" y="680"/>
                  </a:lnTo>
                  <a:lnTo>
                    <a:pt x="731" y="680"/>
                  </a:lnTo>
                  <a:lnTo>
                    <a:pt x="731" y="682"/>
                  </a:lnTo>
                  <a:lnTo>
                    <a:pt x="731" y="682"/>
                  </a:lnTo>
                  <a:lnTo>
                    <a:pt x="731" y="682"/>
                  </a:lnTo>
                  <a:lnTo>
                    <a:pt x="729" y="684"/>
                  </a:lnTo>
                  <a:lnTo>
                    <a:pt x="729" y="684"/>
                  </a:lnTo>
                  <a:lnTo>
                    <a:pt x="729" y="687"/>
                  </a:lnTo>
                  <a:lnTo>
                    <a:pt x="731" y="687"/>
                  </a:lnTo>
                  <a:lnTo>
                    <a:pt x="731" y="687"/>
                  </a:lnTo>
                  <a:lnTo>
                    <a:pt x="731" y="687"/>
                  </a:lnTo>
                  <a:lnTo>
                    <a:pt x="734" y="687"/>
                  </a:lnTo>
                  <a:lnTo>
                    <a:pt x="736" y="687"/>
                  </a:lnTo>
                  <a:lnTo>
                    <a:pt x="739" y="684"/>
                  </a:lnTo>
                  <a:lnTo>
                    <a:pt x="739" y="684"/>
                  </a:lnTo>
                  <a:lnTo>
                    <a:pt x="741" y="687"/>
                  </a:lnTo>
                  <a:lnTo>
                    <a:pt x="741" y="687"/>
                  </a:lnTo>
                  <a:lnTo>
                    <a:pt x="755" y="694"/>
                  </a:lnTo>
                  <a:lnTo>
                    <a:pt x="755" y="694"/>
                  </a:lnTo>
                  <a:lnTo>
                    <a:pt x="758" y="694"/>
                  </a:lnTo>
                  <a:lnTo>
                    <a:pt x="758" y="694"/>
                  </a:lnTo>
                  <a:lnTo>
                    <a:pt x="758" y="694"/>
                  </a:lnTo>
                  <a:lnTo>
                    <a:pt x="760" y="691"/>
                  </a:lnTo>
                  <a:lnTo>
                    <a:pt x="762" y="691"/>
                  </a:lnTo>
                  <a:lnTo>
                    <a:pt x="765" y="687"/>
                  </a:lnTo>
                  <a:lnTo>
                    <a:pt x="765" y="682"/>
                  </a:lnTo>
                  <a:lnTo>
                    <a:pt x="767" y="677"/>
                  </a:lnTo>
                  <a:lnTo>
                    <a:pt x="767" y="675"/>
                  </a:lnTo>
                  <a:lnTo>
                    <a:pt x="767" y="663"/>
                  </a:lnTo>
                  <a:lnTo>
                    <a:pt x="767" y="661"/>
                  </a:lnTo>
                  <a:lnTo>
                    <a:pt x="767" y="658"/>
                  </a:lnTo>
                  <a:lnTo>
                    <a:pt x="767" y="646"/>
                  </a:lnTo>
                  <a:lnTo>
                    <a:pt x="769" y="644"/>
                  </a:lnTo>
                  <a:lnTo>
                    <a:pt x="772" y="642"/>
                  </a:lnTo>
                  <a:lnTo>
                    <a:pt x="774" y="642"/>
                  </a:lnTo>
                  <a:lnTo>
                    <a:pt x="776" y="639"/>
                  </a:lnTo>
                  <a:lnTo>
                    <a:pt x="779" y="637"/>
                  </a:lnTo>
                  <a:lnTo>
                    <a:pt x="781" y="630"/>
                  </a:lnTo>
                  <a:lnTo>
                    <a:pt x="779" y="623"/>
                  </a:lnTo>
                  <a:lnTo>
                    <a:pt x="781" y="618"/>
                  </a:lnTo>
                  <a:lnTo>
                    <a:pt x="781" y="616"/>
                  </a:lnTo>
                  <a:lnTo>
                    <a:pt x="786" y="604"/>
                  </a:lnTo>
                  <a:lnTo>
                    <a:pt x="788" y="602"/>
                  </a:lnTo>
                  <a:lnTo>
                    <a:pt x="791" y="599"/>
                  </a:lnTo>
                  <a:lnTo>
                    <a:pt x="791" y="599"/>
                  </a:lnTo>
                  <a:lnTo>
                    <a:pt x="793" y="602"/>
                  </a:lnTo>
                  <a:lnTo>
                    <a:pt x="795" y="606"/>
                  </a:lnTo>
                  <a:lnTo>
                    <a:pt x="798" y="606"/>
                  </a:lnTo>
                  <a:lnTo>
                    <a:pt x="798" y="606"/>
                  </a:lnTo>
                  <a:lnTo>
                    <a:pt x="800" y="604"/>
                  </a:lnTo>
                  <a:lnTo>
                    <a:pt x="800" y="602"/>
                  </a:lnTo>
                  <a:lnTo>
                    <a:pt x="798" y="602"/>
                  </a:lnTo>
                  <a:lnTo>
                    <a:pt x="798" y="599"/>
                  </a:lnTo>
                  <a:lnTo>
                    <a:pt x="798" y="597"/>
                  </a:lnTo>
                  <a:lnTo>
                    <a:pt x="798" y="597"/>
                  </a:lnTo>
                  <a:lnTo>
                    <a:pt x="800" y="597"/>
                  </a:lnTo>
                  <a:lnTo>
                    <a:pt x="800" y="597"/>
                  </a:lnTo>
                  <a:lnTo>
                    <a:pt x="802" y="594"/>
                  </a:lnTo>
                  <a:lnTo>
                    <a:pt x="802" y="587"/>
                  </a:lnTo>
                  <a:lnTo>
                    <a:pt x="802" y="585"/>
                  </a:lnTo>
                  <a:lnTo>
                    <a:pt x="805" y="585"/>
                  </a:lnTo>
                  <a:lnTo>
                    <a:pt x="805" y="583"/>
                  </a:lnTo>
                  <a:lnTo>
                    <a:pt x="810" y="580"/>
                  </a:lnTo>
                  <a:lnTo>
                    <a:pt x="812" y="575"/>
                  </a:lnTo>
                  <a:lnTo>
                    <a:pt x="812" y="573"/>
                  </a:lnTo>
                  <a:lnTo>
                    <a:pt x="814" y="571"/>
                  </a:lnTo>
                  <a:lnTo>
                    <a:pt x="812" y="566"/>
                  </a:lnTo>
                  <a:lnTo>
                    <a:pt x="812" y="561"/>
                  </a:lnTo>
                  <a:lnTo>
                    <a:pt x="814" y="559"/>
                  </a:lnTo>
                  <a:lnTo>
                    <a:pt x="819" y="554"/>
                  </a:lnTo>
                  <a:lnTo>
                    <a:pt x="819" y="552"/>
                  </a:lnTo>
                  <a:lnTo>
                    <a:pt x="821" y="552"/>
                  </a:lnTo>
                  <a:lnTo>
                    <a:pt x="821" y="552"/>
                  </a:lnTo>
                  <a:lnTo>
                    <a:pt x="821" y="554"/>
                  </a:lnTo>
                  <a:lnTo>
                    <a:pt x="824" y="557"/>
                  </a:lnTo>
                  <a:lnTo>
                    <a:pt x="824" y="557"/>
                  </a:lnTo>
                  <a:lnTo>
                    <a:pt x="826" y="557"/>
                  </a:lnTo>
                  <a:lnTo>
                    <a:pt x="829" y="557"/>
                  </a:lnTo>
                  <a:lnTo>
                    <a:pt x="831" y="554"/>
                  </a:lnTo>
                  <a:lnTo>
                    <a:pt x="833" y="554"/>
                  </a:lnTo>
                  <a:lnTo>
                    <a:pt x="836" y="552"/>
                  </a:lnTo>
                  <a:lnTo>
                    <a:pt x="838" y="549"/>
                  </a:lnTo>
                  <a:lnTo>
                    <a:pt x="840" y="549"/>
                  </a:lnTo>
                  <a:lnTo>
                    <a:pt x="843" y="552"/>
                  </a:lnTo>
                  <a:lnTo>
                    <a:pt x="843" y="552"/>
                  </a:lnTo>
                  <a:lnTo>
                    <a:pt x="845" y="557"/>
                  </a:lnTo>
                  <a:lnTo>
                    <a:pt x="847" y="557"/>
                  </a:lnTo>
                  <a:lnTo>
                    <a:pt x="847" y="557"/>
                  </a:lnTo>
                  <a:lnTo>
                    <a:pt x="850" y="557"/>
                  </a:lnTo>
                  <a:lnTo>
                    <a:pt x="852" y="554"/>
                  </a:lnTo>
                  <a:lnTo>
                    <a:pt x="855" y="554"/>
                  </a:lnTo>
                  <a:lnTo>
                    <a:pt x="855" y="552"/>
                  </a:lnTo>
                  <a:lnTo>
                    <a:pt x="857" y="549"/>
                  </a:lnTo>
                  <a:lnTo>
                    <a:pt x="862" y="547"/>
                  </a:lnTo>
                  <a:lnTo>
                    <a:pt x="864" y="547"/>
                  </a:lnTo>
                  <a:lnTo>
                    <a:pt x="866" y="547"/>
                  </a:lnTo>
                  <a:lnTo>
                    <a:pt x="869" y="545"/>
                  </a:lnTo>
                  <a:lnTo>
                    <a:pt x="871" y="545"/>
                  </a:lnTo>
                  <a:lnTo>
                    <a:pt x="874" y="545"/>
                  </a:lnTo>
                  <a:lnTo>
                    <a:pt x="874" y="542"/>
                  </a:lnTo>
                  <a:lnTo>
                    <a:pt x="874" y="540"/>
                  </a:lnTo>
                  <a:lnTo>
                    <a:pt x="874" y="538"/>
                  </a:lnTo>
                  <a:lnTo>
                    <a:pt x="876" y="535"/>
                  </a:lnTo>
                  <a:lnTo>
                    <a:pt x="883" y="530"/>
                  </a:lnTo>
                  <a:lnTo>
                    <a:pt x="885" y="530"/>
                  </a:lnTo>
                  <a:lnTo>
                    <a:pt x="888" y="530"/>
                  </a:lnTo>
                  <a:lnTo>
                    <a:pt x="888" y="528"/>
                  </a:lnTo>
                  <a:lnTo>
                    <a:pt x="885" y="526"/>
                  </a:lnTo>
                  <a:lnTo>
                    <a:pt x="885" y="523"/>
                  </a:lnTo>
                  <a:lnTo>
                    <a:pt x="888" y="521"/>
                  </a:lnTo>
                  <a:lnTo>
                    <a:pt x="890" y="519"/>
                  </a:lnTo>
                  <a:lnTo>
                    <a:pt x="888" y="514"/>
                  </a:lnTo>
                  <a:lnTo>
                    <a:pt x="888" y="512"/>
                  </a:lnTo>
                  <a:lnTo>
                    <a:pt x="888" y="509"/>
                  </a:lnTo>
                  <a:lnTo>
                    <a:pt x="890" y="507"/>
                  </a:lnTo>
                  <a:lnTo>
                    <a:pt x="892" y="504"/>
                  </a:lnTo>
                  <a:lnTo>
                    <a:pt x="897" y="504"/>
                  </a:lnTo>
                  <a:lnTo>
                    <a:pt x="897" y="502"/>
                  </a:lnTo>
                  <a:lnTo>
                    <a:pt x="902" y="500"/>
                  </a:lnTo>
                  <a:lnTo>
                    <a:pt x="907" y="495"/>
                  </a:lnTo>
                  <a:lnTo>
                    <a:pt x="907" y="493"/>
                  </a:lnTo>
                  <a:lnTo>
                    <a:pt x="907" y="488"/>
                  </a:lnTo>
                  <a:lnTo>
                    <a:pt x="907" y="486"/>
                  </a:lnTo>
                  <a:lnTo>
                    <a:pt x="907" y="483"/>
                  </a:lnTo>
                  <a:lnTo>
                    <a:pt x="909" y="481"/>
                  </a:lnTo>
                  <a:lnTo>
                    <a:pt x="916" y="478"/>
                  </a:lnTo>
                  <a:lnTo>
                    <a:pt x="921" y="476"/>
                  </a:lnTo>
                  <a:lnTo>
                    <a:pt x="923" y="474"/>
                  </a:lnTo>
                  <a:lnTo>
                    <a:pt x="926" y="476"/>
                  </a:lnTo>
                  <a:lnTo>
                    <a:pt x="928" y="476"/>
                  </a:lnTo>
                  <a:lnTo>
                    <a:pt x="930" y="474"/>
                  </a:lnTo>
                  <a:lnTo>
                    <a:pt x="933" y="469"/>
                  </a:lnTo>
                  <a:lnTo>
                    <a:pt x="933" y="467"/>
                  </a:lnTo>
                  <a:lnTo>
                    <a:pt x="933" y="462"/>
                  </a:lnTo>
                  <a:lnTo>
                    <a:pt x="935" y="452"/>
                  </a:lnTo>
                  <a:lnTo>
                    <a:pt x="935" y="450"/>
                  </a:lnTo>
                  <a:lnTo>
                    <a:pt x="933" y="448"/>
                  </a:lnTo>
                  <a:lnTo>
                    <a:pt x="930" y="443"/>
                  </a:lnTo>
                  <a:lnTo>
                    <a:pt x="928" y="443"/>
                  </a:lnTo>
                  <a:lnTo>
                    <a:pt x="926" y="441"/>
                  </a:lnTo>
                  <a:lnTo>
                    <a:pt x="926" y="441"/>
                  </a:lnTo>
                  <a:lnTo>
                    <a:pt x="918" y="443"/>
                  </a:lnTo>
                  <a:lnTo>
                    <a:pt x="918" y="443"/>
                  </a:lnTo>
                  <a:lnTo>
                    <a:pt x="916" y="441"/>
                  </a:lnTo>
                  <a:lnTo>
                    <a:pt x="916" y="438"/>
                  </a:lnTo>
                  <a:lnTo>
                    <a:pt x="916" y="438"/>
                  </a:lnTo>
                  <a:lnTo>
                    <a:pt x="914" y="438"/>
                  </a:lnTo>
                  <a:lnTo>
                    <a:pt x="914" y="438"/>
                  </a:lnTo>
                  <a:lnTo>
                    <a:pt x="911" y="436"/>
                  </a:lnTo>
                  <a:lnTo>
                    <a:pt x="909" y="429"/>
                  </a:lnTo>
                  <a:lnTo>
                    <a:pt x="904" y="426"/>
                  </a:lnTo>
                  <a:lnTo>
                    <a:pt x="902" y="424"/>
                  </a:lnTo>
                  <a:lnTo>
                    <a:pt x="897" y="424"/>
                  </a:lnTo>
                  <a:lnTo>
                    <a:pt x="890" y="422"/>
                  </a:lnTo>
                  <a:lnTo>
                    <a:pt x="888" y="422"/>
                  </a:lnTo>
                  <a:lnTo>
                    <a:pt x="885" y="419"/>
                  </a:lnTo>
                  <a:lnTo>
                    <a:pt x="885" y="419"/>
                  </a:lnTo>
                  <a:lnTo>
                    <a:pt x="883" y="422"/>
                  </a:lnTo>
                  <a:lnTo>
                    <a:pt x="881" y="424"/>
                  </a:lnTo>
                  <a:lnTo>
                    <a:pt x="878" y="424"/>
                  </a:lnTo>
                  <a:lnTo>
                    <a:pt x="874" y="426"/>
                  </a:lnTo>
                  <a:lnTo>
                    <a:pt x="874" y="429"/>
                  </a:lnTo>
                  <a:lnTo>
                    <a:pt x="871" y="426"/>
                  </a:lnTo>
                  <a:lnTo>
                    <a:pt x="871" y="426"/>
                  </a:lnTo>
                  <a:lnTo>
                    <a:pt x="869" y="424"/>
                  </a:lnTo>
                  <a:lnTo>
                    <a:pt x="869" y="422"/>
                  </a:lnTo>
                  <a:lnTo>
                    <a:pt x="866" y="419"/>
                  </a:lnTo>
                  <a:lnTo>
                    <a:pt x="866" y="417"/>
                  </a:lnTo>
                  <a:lnTo>
                    <a:pt x="866" y="417"/>
                  </a:lnTo>
                  <a:lnTo>
                    <a:pt x="869" y="417"/>
                  </a:lnTo>
                  <a:lnTo>
                    <a:pt x="869" y="415"/>
                  </a:lnTo>
                  <a:lnTo>
                    <a:pt x="869" y="415"/>
                  </a:lnTo>
                  <a:lnTo>
                    <a:pt x="871" y="410"/>
                  </a:lnTo>
                  <a:lnTo>
                    <a:pt x="871" y="407"/>
                  </a:lnTo>
                  <a:lnTo>
                    <a:pt x="874" y="407"/>
                  </a:lnTo>
                  <a:lnTo>
                    <a:pt x="874" y="407"/>
                  </a:lnTo>
                  <a:lnTo>
                    <a:pt x="876" y="405"/>
                  </a:lnTo>
                  <a:lnTo>
                    <a:pt x="876" y="403"/>
                  </a:lnTo>
                  <a:lnTo>
                    <a:pt x="878" y="403"/>
                  </a:lnTo>
                  <a:lnTo>
                    <a:pt x="878" y="400"/>
                  </a:lnTo>
                  <a:lnTo>
                    <a:pt x="878" y="398"/>
                  </a:lnTo>
                  <a:lnTo>
                    <a:pt x="876" y="393"/>
                  </a:lnTo>
                  <a:lnTo>
                    <a:pt x="874" y="386"/>
                  </a:lnTo>
                  <a:lnTo>
                    <a:pt x="871" y="384"/>
                  </a:lnTo>
                  <a:lnTo>
                    <a:pt x="871" y="384"/>
                  </a:lnTo>
                  <a:lnTo>
                    <a:pt x="871" y="381"/>
                  </a:lnTo>
                  <a:lnTo>
                    <a:pt x="871" y="381"/>
                  </a:lnTo>
                  <a:lnTo>
                    <a:pt x="871" y="379"/>
                  </a:lnTo>
                  <a:lnTo>
                    <a:pt x="874" y="377"/>
                  </a:lnTo>
                  <a:lnTo>
                    <a:pt x="878" y="377"/>
                  </a:lnTo>
                  <a:lnTo>
                    <a:pt x="881" y="379"/>
                  </a:lnTo>
                  <a:lnTo>
                    <a:pt x="885" y="384"/>
                  </a:lnTo>
                  <a:lnTo>
                    <a:pt x="888" y="388"/>
                  </a:lnTo>
                  <a:lnTo>
                    <a:pt x="892" y="388"/>
                  </a:lnTo>
                  <a:lnTo>
                    <a:pt x="895" y="388"/>
                  </a:lnTo>
                  <a:lnTo>
                    <a:pt x="897" y="386"/>
                  </a:lnTo>
                  <a:lnTo>
                    <a:pt x="904" y="384"/>
                  </a:lnTo>
                  <a:lnTo>
                    <a:pt x="907" y="384"/>
                  </a:lnTo>
                  <a:lnTo>
                    <a:pt x="914" y="384"/>
                  </a:lnTo>
                  <a:lnTo>
                    <a:pt x="916" y="384"/>
                  </a:lnTo>
                  <a:lnTo>
                    <a:pt x="923" y="388"/>
                  </a:lnTo>
                  <a:lnTo>
                    <a:pt x="926" y="388"/>
                  </a:lnTo>
                  <a:lnTo>
                    <a:pt x="937" y="388"/>
                  </a:lnTo>
                  <a:lnTo>
                    <a:pt x="942" y="388"/>
                  </a:lnTo>
                  <a:lnTo>
                    <a:pt x="945" y="388"/>
                  </a:lnTo>
                  <a:lnTo>
                    <a:pt x="961" y="391"/>
                  </a:lnTo>
                  <a:lnTo>
                    <a:pt x="971" y="391"/>
                  </a:lnTo>
                  <a:lnTo>
                    <a:pt x="975" y="391"/>
                  </a:lnTo>
                  <a:lnTo>
                    <a:pt x="975" y="391"/>
                  </a:lnTo>
                  <a:lnTo>
                    <a:pt x="978" y="388"/>
                  </a:lnTo>
                  <a:lnTo>
                    <a:pt x="978" y="386"/>
                  </a:lnTo>
                  <a:lnTo>
                    <a:pt x="985" y="386"/>
                  </a:lnTo>
                  <a:lnTo>
                    <a:pt x="987" y="384"/>
                  </a:lnTo>
                  <a:lnTo>
                    <a:pt x="990" y="381"/>
                  </a:lnTo>
                  <a:lnTo>
                    <a:pt x="990" y="381"/>
                  </a:lnTo>
                  <a:lnTo>
                    <a:pt x="990" y="379"/>
                  </a:lnTo>
                  <a:lnTo>
                    <a:pt x="990" y="377"/>
                  </a:lnTo>
                  <a:lnTo>
                    <a:pt x="990" y="377"/>
                  </a:lnTo>
                  <a:lnTo>
                    <a:pt x="992" y="374"/>
                  </a:lnTo>
                  <a:lnTo>
                    <a:pt x="997" y="374"/>
                  </a:lnTo>
                  <a:lnTo>
                    <a:pt x="999" y="374"/>
                  </a:lnTo>
                  <a:lnTo>
                    <a:pt x="1001" y="372"/>
                  </a:lnTo>
                  <a:lnTo>
                    <a:pt x="1004" y="370"/>
                  </a:lnTo>
                  <a:lnTo>
                    <a:pt x="1004" y="370"/>
                  </a:lnTo>
                  <a:lnTo>
                    <a:pt x="1004" y="367"/>
                  </a:lnTo>
                  <a:lnTo>
                    <a:pt x="1004" y="365"/>
                  </a:lnTo>
                  <a:lnTo>
                    <a:pt x="1004" y="365"/>
                  </a:lnTo>
                  <a:lnTo>
                    <a:pt x="1006" y="362"/>
                  </a:lnTo>
                  <a:lnTo>
                    <a:pt x="1001" y="358"/>
                  </a:lnTo>
                  <a:lnTo>
                    <a:pt x="999" y="355"/>
                  </a:lnTo>
                  <a:lnTo>
                    <a:pt x="999" y="355"/>
                  </a:lnTo>
                  <a:lnTo>
                    <a:pt x="999" y="355"/>
                  </a:lnTo>
                  <a:lnTo>
                    <a:pt x="997" y="353"/>
                  </a:lnTo>
                  <a:lnTo>
                    <a:pt x="999" y="353"/>
                  </a:lnTo>
                  <a:lnTo>
                    <a:pt x="999" y="351"/>
                  </a:lnTo>
                  <a:lnTo>
                    <a:pt x="999" y="348"/>
                  </a:lnTo>
                  <a:lnTo>
                    <a:pt x="999" y="348"/>
                  </a:lnTo>
                  <a:lnTo>
                    <a:pt x="997" y="348"/>
                  </a:lnTo>
                  <a:lnTo>
                    <a:pt x="997" y="346"/>
                  </a:lnTo>
                  <a:lnTo>
                    <a:pt x="994" y="346"/>
                  </a:lnTo>
                  <a:lnTo>
                    <a:pt x="992" y="344"/>
                  </a:lnTo>
                  <a:lnTo>
                    <a:pt x="992" y="341"/>
                  </a:lnTo>
                  <a:lnTo>
                    <a:pt x="992" y="341"/>
                  </a:lnTo>
                  <a:lnTo>
                    <a:pt x="992" y="339"/>
                  </a:lnTo>
                  <a:lnTo>
                    <a:pt x="992" y="339"/>
                  </a:lnTo>
                  <a:lnTo>
                    <a:pt x="992" y="339"/>
                  </a:lnTo>
                  <a:lnTo>
                    <a:pt x="994" y="339"/>
                  </a:lnTo>
                  <a:lnTo>
                    <a:pt x="997" y="336"/>
                  </a:lnTo>
                  <a:lnTo>
                    <a:pt x="997" y="336"/>
                  </a:lnTo>
                  <a:lnTo>
                    <a:pt x="999" y="327"/>
                  </a:lnTo>
                  <a:lnTo>
                    <a:pt x="1001" y="325"/>
                  </a:lnTo>
                  <a:lnTo>
                    <a:pt x="1001" y="322"/>
                  </a:lnTo>
                  <a:lnTo>
                    <a:pt x="1001" y="322"/>
                  </a:lnTo>
                  <a:lnTo>
                    <a:pt x="1001" y="315"/>
                  </a:lnTo>
                  <a:lnTo>
                    <a:pt x="1001" y="313"/>
                  </a:lnTo>
                  <a:lnTo>
                    <a:pt x="1001" y="310"/>
                  </a:lnTo>
                  <a:lnTo>
                    <a:pt x="999" y="310"/>
                  </a:lnTo>
                  <a:lnTo>
                    <a:pt x="999" y="310"/>
                  </a:lnTo>
                  <a:lnTo>
                    <a:pt x="997" y="308"/>
                  </a:lnTo>
                  <a:lnTo>
                    <a:pt x="997" y="308"/>
                  </a:lnTo>
                  <a:lnTo>
                    <a:pt x="999" y="301"/>
                  </a:lnTo>
                  <a:lnTo>
                    <a:pt x="999" y="299"/>
                  </a:lnTo>
                  <a:lnTo>
                    <a:pt x="999" y="296"/>
                  </a:lnTo>
                  <a:lnTo>
                    <a:pt x="999" y="294"/>
                  </a:lnTo>
                  <a:lnTo>
                    <a:pt x="999" y="294"/>
                  </a:lnTo>
                  <a:lnTo>
                    <a:pt x="999" y="291"/>
                  </a:lnTo>
                  <a:lnTo>
                    <a:pt x="999" y="291"/>
                  </a:lnTo>
                  <a:lnTo>
                    <a:pt x="999" y="291"/>
                  </a:lnTo>
                  <a:lnTo>
                    <a:pt x="1001" y="291"/>
                  </a:lnTo>
                  <a:lnTo>
                    <a:pt x="1004" y="291"/>
                  </a:lnTo>
                  <a:lnTo>
                    <a:pt x="1006" y="291"/>
                  </a:lnTo>
                  <a:lnTo>
                    <a:pt x="1006" y="291"/>
                  </a:lnTo>
                  <a:lnTo>
                    <a:pt x="1008" y="289"/>
                  </a:lnTo>
                  <a:lnTo>
                    <a:pt x="1008" y="289"/>
                  </a:lnTo>
                  <a:lnTo>
                    <a:pt x="1006" y="287"/>
                  </a:lnTo>
                  <a:close/>
                </a:path>
              </a:pathLst>
            </a:custGeom>
            <a:noFill/>
            <a:ln w="2" cap="rnd">
              <a:solidFill>
                <a:srgbClr val="F9F9F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10" name="Freeform 40"/>
            <p:cNvSpPr>
              <a:spLocks/>
            </p:cNvSpPr>
            <p:nvPr/>
          </p:nvSpPr>
          <p:spPr bwMode="auto">
            <a:xfrm>
              <a:off x="2203" y="1377"/>
              <a:ext cx="57" cy="59"/>
            </a:xfrm>
            <a:custGeom>
              <a:avLst/>
              <a:gdLst>
                <a:gd name="T0" fmla="*/ 57 w 57"/>
                <a:gd name="T1" fmla="*/ 30 h 59"/>
                <a:gd name="T2" fmla="*/ 54 w 57"/>
                <a:gd name="T3" fmla="*/ 26 h 59"/>
                <a:gd name="T4" fmla="*/ 54 w 57"/>
                <a:gd name="T5" fmla="*/ 21 h 59"/>
                <a:gd name="T6" fmla="*/ 45 w 57"/>
                <a:gd name="T7" fmla="*/ 11 h 59"/>
                <a:gd name="T8" fmla="*/ 43 w 57"/>
                <a:gd name="T9" fmla="*/ 7 h 59"/>
                <a:gd name="T10" fmla="*/ 40 w 57"/>
                <a:gd name="T11" fmla="*/ 0 h 59"/>
                <a:gd name="T12" fmla="*/ 35 w 57"/>
                <a:gd name="T13" fmla="*/ 2 h 59"/>
                <a:gd name="T14" fmla="*/ 33 w 57"/>
                <a:gd name="T15" fmla="*/ 0 h 59"/>
                <a:gd name="T16" fmla="*/ 26 w 57"/>
                <a:gd name="T17" fmla="*/ 0 h 59"/>
                <a:gd name="T18" fmla="*/ 24 w 57"/>
                <a:gd name="T19" fmla="*/ 2 h 59"/>
                <a:gd name="T20" fmla="*/ 19 w 57"/>
                <a:gd name="T21" fmla="*/ 2 h 59"/>
                <a:gd name="T22" fmla="*/ 14 w 57"/>
                <a:gd name="T23" fmla="*/ 4 h 59"/>
                <a:gd name="T24" fmla="*/ 12 w 57"/>
                <a:gd name="T25" fmla="*/ 9 h 59"/>
                <a:gd name="T26" fmla="*/ 12 w 57"/>
                <a:gd name="T27" fmla="*/ 11 h 59"/>
                <a:gd name="T28" fmla="*/ 12 w 57"/>
                <a:gd name="T29" fmla="*/ 19 h 59"/>
                <a:gd name="T30" fmla="*/ 12 w 57"/>
                <a:gd name="T31" fmla="*/ 21 h 59"/>
                <a:gd name="T32" fmla="*/ 12 w 57"/>
                <a:gd name="T33" fmla="*/ 26 h 59"/>
                <a:gd name="T34" fmla="*/ 9 w 57"/>
                <a:gd name="T35" fmla="*/ 28 h 59"/>
                <a:gd name="T36" fmla="*/ 7 w 57"/>
                <a:gd name="T37" fmla="*/ 30 h 59"/>
                <a:gd name="T38" fmla="*/ 5 w 57"/>
                <a:gd name="T39" fmla="*/ 33 h 59"/>
                <a:gd name="T40" fmla="*/ 2 w 57"/>
                <a:gd name="T41" fmla="*/ 33 h 59"/>
                <a:gd name="T42" fmla="*/ 0 w 57"/>
                <a:gd name="T43" fmla="*/ 37 h 59"/>
                <a:gd name="T44" fmla="*/ 0 w 57"/>
                <a:gd name="T45" fmla="*/ 40 h 59"/>
                <a:gd name="T46" fmla="*/ 2 w 57"/>
                <a:gd name="T47" fmla="*/ 42 h 59"/>
                <a:gd name="T48" fmla="*/ 2 w 57"/>
                <a:gd name="T49" fmla="*/ 45 h 59"/>
                <a:gd name="T50" fmla="*/ 2 w 57"/>
                <a:gd name="T51" fmla="*/ 45 h 59"/>
                <a:gd name="T52" fmla="*/ 7 w 57"/>
                <a:gd name="T53" fmla="*/ 45 h 59"/>
                <a:gd name="T54" fmla="*/ 17 w 57"/>
                <a:gd name="T55" fmla="*/ 45 h 59"/>
                <a:gd name="T56" fmla="*/ 17 w 57"/>
                <a:gd name="T57" fmla="*/ 42 h 59"/>
                <a:gd name="T58" fmla="*/ 19 w 57"/>
                <a:gd name="T59" fmla="*/ 42 h 59"/>
                <a:gd name="T60" fmla="*/ 26 w 57"/>
                <a:gd name="T61" fmla="*/ 45 h 59"/>
                <a:gd name="T62" fmla="*/ 28 w 57"/>
                <a:gd name="T63" fmla="*/ 47 h 59"/>
                <a:gd name="T64" fmla="*/ 28 w 57"/>
                <a:gd name="T65" fmla="*/ 52 h 59"/>
                <a:gd name="T66" fmla="*/ 31 w 57"/>
                <a:gd name="T67" fmla="*/ 54 h 59"/>
                <a:gd name="T68" fmla="*/ 35 w 57"/>
                <a:gd name="T69" fmla="*/ 56 h 59"/>
                <a:gd name="T70" fmla="*/ 45 w 57"/>
                <a:gd name="T71" fmla="*/ 56 h 59"/>
                <a:gd name="T72" fmla="*/ 45 w 57"/>
                <a:gd name="T73" fmla="*/ 56 h 59"/>
                <a:gd name="T74" fmla="*/ 45 w 57"/>
                <a:gd name="T75" fmla="*/ 54 h 59"/>
                <a:gd name="T76" fmla="*/ 45 w 57"/>
                <a:gd name="T77" fmla="*/ 54 h 59"/>
                <a:gd name="T78" fmla="*/ 45 w 57"/>
                <a:gd name="T79" fmla="*/ 52 h 59"/>
                <a:gd name="T80" fmla="*/ 47 w 57"/>
                <a:gd name="T81" fmla="*/ 49 h 59"/>
                <a:gd name="T82" fmla="*/ 57 w 57"/>
                <a:gd name="T83" fmla="*/ 47 h 59"/>
                <a:gd name="T84" fmla="*/ 52 w 57"/>
                <a:gd name="T85" fmla="*/ 40 h 59"/>
                <a:gd name="T86" fmla="*/ 54 w 57"/>
                <a:gd name="T87" fmla="*/ 37 h 59"/>
                <a:gd name="T88" fmla="*/ 57 w 57"/>
                <a:gd name="T89" fmla="*/ 35 h 59"/>
                <a:gd name="T90" fmla="*/ 57 w 57"/>
                <a:gd name="T91" fmla="*/ 33 h 59"/>
                <a:gd name="T92" fmla="*/ 57 w 57"/>
                <a:gd name="T93" fmla="*/ 3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7" h="59">
                  <a:moveTo>
                    <a:pt x="57" y="33"/>
                  </a:moveTo>
                  <a:lnTo>
                    <a:pt x="57" y="30"/>
                  </a:lnTo>
                  <a:lnTo>
                    <a:pt x="54" y="26"/>
                  </a:lnTo>
                  <a:lnTo>
                    <a:pt x="54" y="26"/>
                  </a:lnTo>
                  <a:lnTo>
                    <a:pt x="54" y="23"/>
                  </a:lnTo>
                  <a:lnTo>
                    <a:pt x="54" y="21"/>
                  </a:lnTo>
                  <a:lnTo>
                    <a:pt x="54" y="21"/>
                  </a:lnTo>
                  <a:lnTo>
                    <a:pt x="45" y="11"/>
                  </a:lnTo>
                  <a:lnTo>
                    <a:pt x="43" y="9"/>
                  </a:lnTo>
                  <a:lnTo>
                    <a:pt x="43" y="7"/>
                  </a:lnTo>
                  <a:lnTo>
                    <a:pt x="43" y="4"/>
                  </a:lnTo>
                  <a:lnTo>
                    <a:pt x="40" y="0"/>
                  </a:lnTo>
                  <a:lnTo>
                    <a:pt x="35" y="2"/>
                  </a:lnTo>
                  <a:lnTo>
                    <a:pt x="35" y="2"/>
                  </a:lnTo>
                  <a:lnTo>
                    <a:pt x="33" y="2"/>
                  </a:lnTo>
                  <a:lnTo>
                    <a:pt x="33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4" y="2"/>
                  </a:lnTo>
                  <a:lnTo>
                    <a:pt x="21" y="2"/>
                  </a:lnTo>
                  <a:lnTo>
                    <a:pt x="19" y="2"/>
                  </a:lnTo>
                  <a:lnTo>
                    <a:pt x="17" y="4"/>
                  </a:lnTo>
                  <a:lnTo>
                    <a:pt x="14" y="4"/>
                  </a:lnTo>
                  <a:lnTo>
                    <a:pt x="12" y="7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11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3"/>
                  </a:lnTo>
                  <a:lnTo>
                    <a:pt x="12" y="26"/>
                  </a:lnTo>
                  <a:lnTo>
                    <a:pt x="9" y="26"/>
                  </a:lnTo>
                  <a:lnTo>
                    <a:pt x="9" y="28"/>
                  </a:lnTo>
                  <a:lnTo>
                    <a:pt x="9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3"/>
                  </a:lnTo>
                  <a:lnTo>
                    <a:pt x="2" y="35"/>
                  </a:lnTo>
                  <a:lnTo>
                    <a:pt x="0" y="37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5" y="47"/>
                  </a:lnTo>
                  <a:lnTo>
                    <a:pt x="7" y="45"/>
                  </a:lnTo>
                  <a:lnTo>
                    <a:pt x="14" y="45"/>
                  </a:lnTo>
                  <a:lnTo>
                    <a:pt x="17" y="45"/>
                  </a:lnTo>
                  <a:lnTo>
                    <a:pt x="17" y="45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19" y="42"/>
                  </a:lnTo>
                  <a:lnTo>
                    <a:pt x="19" y="42"/>
                  </a:lnTo>
                  <a:lnTo>
                    <a:pt x="26" y="45"/>
                  </a:lnTo>
                  <a:lnTo>
                    <a:pt x="26" y="47"/>
                  </a:lnTo>
                  <a:lnTo>
                    <a:pt x="28" y="47"/>
                  </a:lnTo>
                  <a:lnTo>
                    <a:pt x="28" y="49"/>
                  </a:lnTo>
                  <a:lnTo>
                    <a:pt x="28" y="52"/>
                  </a:lnTo>
                  <a:lnTo>
                    <a:pt x="31" y="52"/>
                  </a:lnTo>
                  <a:lnTo>
                    <a:pt x="31" y="54"/>
                  </a:lnTo>
                  <a:lnTo>
                    <a:pt x="33" y="54"/>
                  </a:lnTo>
                  <a:lnTo>
                    <a:pt x="35" y="56"/>
                  </a:lnTo>
                  <a:lnTo>
                    <a:pt x="40" y="59"/>
                  </a:lnTo>
                  <a:lnTo>
                    <a:pt x="45" y="56"/>
                  </a:lnTo>
                  <a:lnTo>
                    <a:pt x="45" y="56"/>
                  </a:lnTo>
                  <a:lnTo>
                    <a:pt x="45" y="56"/>
                  </a:lnTo>
                  <a:lnTo>
                    <a:pt x="45" y="56"/>
                  </a:lnTo>
                  <a:lnTo>
                    <a:pt x="45" y="54"/>
                  </a:lnTo>
                  <a:lnTo>
                    <a:pt x="45" y="54"/>
                  </a:lnTo>
                  <a:lnTo>
                    <a:pt x="45" y="54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5" y="49"/>
                  </a:lnTo>
                  <a:lnTo>
                    <a:pt x="47" y="49"/>
                  </a:lnTo>
                  <a:lnTo>
                    <a:pt x="50" y="47"/>
                  </a:lnTo>
                  <a:lnTo>
                    <a:pt x="57" y="47"/>
                  </a:lnTo>
                  <a:lnTo>
                    <a:pt x="52" y="40"/>
                  </a:lnTo>
                  <a:lnTo>
                    <a:pt x="52" y="40"/>
                  </a:lnTo>
                  <a:lnTo>
                    <a:pt x="52" y="37"/>
                  </a:lnTo>
                  <a:lnTo>
                    <a:pt x="54" y="37"/>
                  </a:lnTo>
                  <a:lnTo>
                    <a:pt x="54" y="37"/>
                  </a:lnTo>
                  <a:lnTo>
                    <a:pt x="57" y="35"/>
                  </a:lnTo>
                  <a:lnTo>
                    <a:pt x="57" y="35"/>
                  </a:lnTo>
                  <a:lnTo>
                    <a:pt x="57" y="33"/>
                  </a:lnTo>
                  <a:lnTo>
                    <a:pt x="57" y="33"/>
                  </a:lnTo>
                  <a:lnTo>
                    <a:pt x="57" y="33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11" name="Freeform 41"/>
            <p:cNvSpPr>
              <a:spLocks/>
            </p:cNvSpPr>
            <p:nvPr/>
          </p:nvSpPr>
          <p:spPr bwMode="auto">
            <a:xfrm>
              <a:off x="2203" y="1377"/>
              <a:ext cx="57" cy="59"/>
            </a:xfrm>
            <a:custGeom>
              <a:avLst/>
              <a:gdLst>
                <a:gd name="T0" fmla="*/ 57 w 57"/>
                <a:gd name="T1" fmla="*/ 30 h 59"/>
                <a:gd name="T2" fmla="*/ 54 w 57"/>
                <a:gd name="T3" fmla="*/ 26 h 59"/>
                <a:gd name="T4" fmla="*/ 54 w 57"/>
                <a:gd name="T5" fmla="*/ 21 h 59"/>
                <a:gd name="T6" fmla="*/ 45 w 57"/>
                <a:gd name="T7" fmla="*/ 11 h 59"/>
                <a:gd name="T8" fmla="*/ 43 w 57"/>
                <a:gd name="T9" fmla="*/ 7 h 59"/>
                <a:gd name="T10" fmla="*/ 40 w 57"/>
                <a:gd name="T11" fmla="*/ 0 h 59"/>
                <a:gd name="T12" fmla="*/ 35 w 57"/>
                <a:gd name="T13" fmla="*/ 2 h 59"/>
                <a:gd name="T14" fmla="*/ 33 w 57"/>
                <a:gd name="T15" fmla="*/ 0 h 59"/>
                <a:gd name="T16" fmla="*/ 26 w 57"/>
                <a:gd name="T17" fmla="*/ 0 h 59"/>
                <a:gd name="T18" fmla="*/ 24 w 57"/>
                <a:gd name="T19" fmla="*/ 2 h 59"/>
                <a:gd name="T20" fmla="*/ 19 w 57"/>
                <a:gd name="T21" fmla="*/ 2 h 59"/>
                <a:gd name="T22" fmla="*/ 14 w 57"/>
                <a:gd name="T23" fmla="*/ 4 h 59"/>
                <a:gd name="T24" fmla="*/ 12 w 57"/>
                <a:gd name="T25" fmla="*/ 9 h 59"/>
                <a:gd name="T26" fmla="*/ 12 w 57"/>
                <a:gd name="T27" fmla="*/ 11 h 59"/>
                <a:gd name="T28" fmla="*/ 12 w 57"/>
                <a:gd name="T29" fmla="*/ 19 h 59"/>
                <a:gd name="T30" fmla="*/ 12 w 57"/>
                <a:gd name="T31" fmla="*/ 21 h 59"/>
                <a:gd name="T32" fmla="*/ 12 w 57"/>
                <a:gd name="T33" fmla="*/ 26 h 59"/>
                <a:gd name="T34" fmla="*/ 9 w 57"/>
                <a:gd name="T35" fmla="*/ 28 h 59"/>
                <a:gd name="T36" fmla="*/ 7 w 57"/>
                <a:gd name="T37" fmla="*/ 30 h 59"/>
                <a:gd name="T38" fmla="*/ 5 w 57"/>
                <a:gd name="T39" fmla="*/ 33 h 59"/>
                <a:gd name="T40" fmla="*/ 2 w 57"/>
                <a:gd name="T41" fmla="*/ 33 h 59"/>
                <a:gd name="T42" fmla="*/ 0 w 57"/>
                <a:gd name="T43" fmla="*/ 37 h 59"/>
                <a:gd name="T44" fmla="*/ 0 w 57"/>
                <a:gd name="T45" fmla="*/ 40 h 59"/>
                <a:gd name="T46" fmla="*/ 2 w 57"/>
                <a:gd name="T47" fmla="*/ 42 h 59"/>
                <a:gd name="T48" fmla="*/ 2 w 57"/>
                <a:gd name="T49" fmla="*/ 45 h 59"/>
                <a:gd name="T50" fmla="*/ 2 w 57"/>
                <a:gd name="T51" fmla="*/ 45 h 59"/>
                <a:gd name="T52" fmla="*/ 7 w 57"/>
                <a:gd name="T53" fmla="*/ 45 h 59"/>
                <a:gd name="T54" fmla="*/ 17 w 57"/>
                <a:gd name="T55" fmla="*/ 45 h 59"/>
                <a:gd name="T56" fmla="*/ 17 w 57"/>
                <a:gd name="T57" fmla="*/ 42 h 59"/>
                <a:gd name="T58" fmla="*/ 19 w 57"/>
                <a:gd name="T59" fmla="*/ 42 h 59"/>
                <a:gd name="T60" fmla="*/ 26 w 57"/>
                <a:gd name="T61" fmla="*/ 45 h 59"/>
                <a:gd name="T62" fmla="*/ 28 w 57"/>
                <a:gd name="T63" fmla="*/ 47 h 59"/>
                <a:gd name="T64" fmla="*/ 28 w 57"/>
                <a:gd name="T65" fmla="*/ 52 h 59"/>
                <a:gd name="T66" fmla="*/ 31 w 57"/>
                <a:gd name="T67" fmla="*/ 54 h 59"/>
                <a:gd name="T68" fmla="*/ 35 w 57"/>
                <a:gd name="T69" fmla="*/ 56 h 59"/>
                <a:gd name="T70" fmla="*/ 45 w 57"/>
                <a:gd name="T71" fmla="*/ 56 h 59"/>
                <a:gd name="T72" fmla="*/ 45 w 57"/>
                <a:gd name="T73" fmla="*/ 56 h 59"/>
                <a:gd name="T74" fmla="*/ 45 w 57"/>
                <a:gd name="T75" fmla="*/ 54 h 59"/>
                <a:gd name="T76" fmla="*/ 45 w 57"/>
                <a:gd name="T77" fmla="*/ 54 h 59"/>
                <a:gd name="T78" fmla="*/ 45 w 57"/>
                <a:gd name="T79" fmla="*/ 52 h 59"/>
                <a:gd name="T80" fmla="*/ 47 w 57"/>
                <a:gd name="T81" fmla="*/ 49 h 59"/>
                <a:gd name="T82" fmla="*/ 57 w 57"/>
                <a:gd name="T83" fmla="*/ 47 h 59"/>
                <a:gd name="T84" fmla="*/ 52 w 57"/>
                <a:gd name="T85" fmla="*/ 40 h 59"/>
                <a:gd name="T86" fmla="*/ 54 w 57"/>
                <a:gd name="T87" fmla="*/ 37 h 59"/>
                <a:gd name="T88" fmla="*/ 57 w 57"/>
                <a:gd name="T89" fmla="*/ 35 h 59"/>
                <a:gd name="T90" fmla="*/ 57 w 57"/>
                <a:gd name="T91" fmla="*/ 33 h 59"/>
                <a:gd name="T92" fmla="*/ 57 w 57"/>
                <a:gd name="T93" fmla="*/ 3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7" h="59">
                  <a:moveTo>
                    <a:pt x="57" y="33"/>
                  </a:moveTo>
                  <a:lnTo>
                    <a:pt x="57" y="30"/>
                  </a:lnTo>
                  <a:lnTo>
                    <a:pt x="54" y="26"/>
                  </a:lnTo>
                  <a:lnTo>
                    <a:pt x="54" y="26"/>
                  </a:lnTo>
                  <a:lnTo>
                    <a:pt x="54" y="23"/>
                  </a:lnTo>
                  <a:lnTo>
                    <a:pt x="54" y="21"/>
                  </a:lnTo>
                  <a:lnTo>
                    <a:pt x="54" y="21"/>
                  </a:lnTo>
                  <a:lnTo>
                    <a:pt x="45" y="11"/>
                  </a:lnTo>
                  <a:lnTo>
                    <a:pt x="43" y="9"/>
                  </a:lnTo>
                  <a:lnTo>
                    <a:pt x="43" y="7"/>
                  </a:lnTo>
                  <a:lnTo>
                    <a:pt x="43" y="4"/>
                  </a:lnTo>
                  <a:lnTo>
                    <a:pt x="40" y="0"/>
                  </a:lnTo>
                  <a:lnTo>
                    <a:pt x="35" y="2"/>
                  </a:lnTo>
                  <a:lnTo>
                    <a:pt x="35" y="2"/>
                  </a:lnTo>
                  <a:lnTo>
                    <a:pt x="33" y="2"/>
                  </a:lnTo>
                  <a:lnTo>
                    <a:pt x="33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4" y="2"/>
                  </a:lnTo>
                  <a:lnTo>
                    <a:pt x="21" y="2"/>
                  </a:lnTo>
                  <a:lnTo>
                    <a:pt x="19" y="2"/>
                  </a:lnTo>
                  <a:lnTo>
                    <a:pt x="17" y="4"/>
                  </a:lnTo>
                  <a:lnTo>
                    <a:pt x="14" y="4"/>
                  </a:lnTo>
                  <a:lnTo>
                    <a:pt x="12" y="7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11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3"/>
                  </a:lnTo>
                  <a:lnTo>
                    <a:pt x="12" y="26"/>
                  </a:lnTo>
                  <a:lnTo>
                    <a:pt x="9" y="26"/>
                  </a:lnTo>
                  <a:lnTo>
                    <a:pt x="9" y="28"/>
                  </a:lnTo>
                  <a:lnTo>
                    <a:pt x="9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3"/>
                  </a:lnTo>
                  <a:lnTo>
                    <a:pt x="2" y="35"/>
                  </a:lnTo>
                  <a:lnTo>
                    <a:pt x="0" y="37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5" y="47"/>
                  </a:lnTo>
                  <a:lnTo>
                    <a:pt x="7" y="45"/>
                  </a:lnTo>
                  <a:lnTo>
                    <a:pt x="14" y="45"/>
                  </a:lnTo>
                  <a:lnTo>
                    <a:pt x="17" y="45"/>
                  </a:lnTo>
                  <a:lnTo>
                    <a:pt x="17" y="45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19" y="42"/>
                  </a:lnTo>
                  <a:lnTo>
                    <a:pt x="19" y="42"/>
                  </a:lnTo>
                  <a:lnTo>
                    <a:pt x="26" y="45"/>
                  </a:lnTo>
                  <a:lnTo>
                    <a:pt x="26" y="47"/>
                  </a:lnTo>
                  <a:lnTo>
                    <a:pt x="28" y="47"/>
                  </a:lnTo>
                  <a:lnTo>
                    <a:pt x="28" y="49"/>
                  </a:lnTo>
                  <a:lnTo>
                    <a:pt x="28" y="52"/>
                  </a:lnTo>
                  <a:lnTo>
                    <a:pt x="31" y="52"/>
                  </a:lnTo>
                  <a:lnTo>
                    <a:pt x="31" y="54"/>
                  </a:lnTo>
                  <a:lnTo>
                    <a:pt x="33" y="54"/>
                  </a:lnTo>
                  <a:lnTo>
                    <a:pt x="35" y="56"/>
                  </a:lnTo>
                  <a:lnTo>
                    <a:pt x="40" y="59"/>
                  </a:lnTo>
                  <a:lnTo>
                    <a:pt x="45" y="56"/>
                  </a:lnTo>
                  <a:lnTo>
                    <a:pt x="45" y="56"/>
                  </a:lnTo>
                  <a:lnTo>
                    <a:pt x="45" y="56"/>
                  </a:lnTo>
                  <a:lnTo>
                    <a:pt x="45" y="56"/>
                  </a:lnTo>
                  <a:lnTo>
                    <a:pt x="45" y="54"/>
                  </a:lnTo>
                  <a:lnTo>
                    <a:pt x="45" y="54"/>
                  </a:lnTo>
                  <a:lnTo>
                    <a:pt x="45" y="54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5" y="49"/>
                  </a:lnTo>
                  <a:lnTo>
                    <a:pt x="47" y="49"/>
                  </a:lnTo>
                  <a:lnTo>
                    <a:pt x="50" y="47"/>
                  </a:lnTo>
                  <a:lnTo>
                    <a:pt x="57" y="47"/>
                  </a:lnTo>
                  <a:lnTo>
                    <a:pt x="52" y="40"/>
                  </a:lnTo>
                  <a:lnTo>
                    <a:pt x="52" y="40"/>
                  </a:lnTo>
                  <a:lnTo>
                    <a:pt x="52" y="37"/>
                  </a:lnTo>
                  <a:lnTo>
                    <a:pt x="54" y="37"/>
                  </a:lnTo>
                  <a:lnTo>
                    <a:pt x="54" y="37"/>
                  </a:lnTo>
                  <a:lnTo>
                    <a:pt x="57" y="35"/>
                  </a:lnTo>
                  <a:lnTo>
                    <a:pt x="57" y="35"/>
                  </a:lnTo>
                  <a:lnTo>
                    <a:pt x="57" y="33"/>
                  </a:lnTo>
                  <a:lnTo>
                    <a:pt x="57" y="33"/>
                  </a:lnTo>
                  <a:lnTo>
                    <a:pt x="57" y="33"/>
                  </a:lnTo>
                  <a:close/>
                </a:path>
              </a:pathLst>
            </a:custGeom>
            <a:solidFill>
              <a:srgbClr val="FFC000"/>
            </a:solidFill>
            <a:ln w="2" cap="rnd">
              <a:solidFill>
                <a:srgbClr val="F9F9F9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12" name="Freeform 42"/>
            <p:cNvSpPr>
              <a:spLocks noEditPoints="1"/>
            </p:cNvSpPr>
            <p:nvPr/>
          </p:nvSpPr>
          <p:spPr bwMode="auto">
            <a:xfrm>
              <a:off x="1668" y="3488"/>
              <a:ext cx="173" cy="400"/>
            </a:xfrm>
            <a:custGeom>
              <a:avLst/>
              <a:gdLst>
                <a:gd name="T0" fmla="*/ 104 w 173"/>
                <a:gd name="T1" fmla="*/ 393 h 400"/>
                <a:gd name="T2" fmla="*/ 102 w 173"/>
                <a:gd name="T3" fmla="*/ 395 h 400"/>
                <a:gd name="T4" fmla="*/ 99 w 173"/>
                <a:gd name="T5" fmla="*/ 400 h 400"/>
                <a:gd name="T6" fmla="*/ 97 w 173"/>
                <a:gd name="T7" fmla="*/ 400 h 400"/>
                <a:gd name="T8" fmla="*/ 97 w 173"/>
                <a:gd name="T9" fmla="*/ 398 h 400"/>
                <a:gd name="T10" fmla="*/ 97 w 173"/>
                <a:gd name="T11" fmla="*/ 400 h 400"/>
                <a:gd name="T12" fmla="*/ 99 w 173"/>
                <a:gd name="T13" fmla="*/ 400 h 400"/>
                <a:gd name="T14" fmla="*/ 102 w 173"/>
                <a:gd name="T15" fmla="*/ 398 h 400"/>
                <a:gd name="T16" fmla="*/ 104 w 173"/>
                <a:gd name="T17" fmla="*/ 393 h 400"/>
                <a:gd name="T18" fmla="*/ 168 w 173"/>
                <a:gd name="T19" fmla="*/ 187 h 400"/>
                <a:gd name="T20" fmla="*/ 168 w 173"/>
                <a:gd name="T21" fmla="*/ 187 h 400"/>
                <a:gd name="T22" fmla="*/ 168 w 173"/>
                <a:gd name="T23" fmla="*/ 189 h 400"/>
                <a:gd name="T24" fmla="*/ 168 w 173"/>
                <a:gd name="T25" fmla="*/ 192 h 400"/>
                <a:gd name="T26" fmla="*/ 168 w 173"/>
                <a:gd name="T27" fmla="*/ 189 h 400"/>
                <a:gd name="T28" fmla="*/ 168 w 173"/>
                <a:gd name="T29" fmla="*/ 187 h 400"/>
                <a:gd name="T30" fmla="*/ 168 w 173"/>
                <a:gd name="T31" fmla="*/ 187 h 400"/>
                <a:gd name="T32" fmla="*/ 170 w 173"/>
                <a:gd name="T33" fmla="*/ 180 h 400"/>
                <a:gd name="T34" fmla="*/ 170 w 173"/>
                <a:gd name="T35" fmla="*/ 182 h 400"/>
                <a:gd name="T36" fmla="*/ 170 w 173"/>
                <a:gd name="T37" fmla="*/ 180 h 400"/>
                <a:gd name="T38" fmla="*/ 170 w 173"/>
                <a:gd name="T39" fmla="*/ 180 h 400"/>
                <a:gd name="T40" fmla="*/ 170 w 173"/>
                <a:gd name="T41" fmla="*/ 180 h 400"/>
                <a:gd name="T42" fmla="*/ 52 w 173"/>
                <a:gd name="T43" fmla="*/ 132 h 400"/>
                <a:gd name="T44" fmla="*/ 52 w 173"/>
                <a:gd name="T45" fmla="*/ 132 h 400"/>
                <a:gd name="T46" fmla="*/ 52 w 173"/>
                <a:gd name="T47" fmla="*/ 132 h 400"/>
                <a:gd name="T48" fmla="*/ 54 w 173"/>
                <a:gd name="T49" fmla="*/ 132 h 400"/>
                <a:gd name="T50" fmla="*/ 54 w 173"/>
                <a:gd name="T51" fmla="*/ 130 h 400"/>
                <a:gd name="T52" fmla="*/ 54 w 173"/>
                <a:gd name="T53" fmla="*/ 130 h 400"/>
                <a:gd name="T54" fmla="*/ 43 w 173"/>
                <a:gd name="T55" fmla="*/ 106 h 400"/>
                <a:gd name="T56" fmla="*/ 43 w 173"/>
                <a:gd name="T57" fmla="*/ 106 h 400"/>
                <a:gd name="T58" fmla="*/ 43 w 173"/>
                <a:gd name="T59" fmla="*/ 106 h 400"/>
                <a:gd name="T60" fmla="*/ 43 w 173"/>
                <a:gd name="T61" fmla="*/ 106 h 400"/>
                <a:gd name="T62" fmla="*/ 170 w 173"/>
                <a:gd name="T63" fmla="*/ 102 h 400"/>
                <a:gd name="T64" fmla="*/ 170 w 173"/>
                <a:gd name="T65" fmla="*/ 102 h 400"/>
                <a:gd name="T66" fmla="*/ 173 w 173"/>
                <a:gd name="T67" fmla="*/ 102 h 400"/>
                <a:gd name="T68" fmla="*/ 173 w 173"/>
                <a:gd name="T69" fmla="*/ 102 h 400"/>
                <a:gd name="T70" fmla="*/ 0 w 173"/>
                <a:gd name="T71" fmla="*/ 97 h 400"/>
                <a:gd name="T72" fmla="*/ 0 w 173"/>
                <a:gd name="T73" fmla="*/ 102 h 400"/>
                <a:gd name="T74" fmla="*/ 2 w 173"/>
                <a:gd name="T75" fmla="*/ 99 h 400"/>
                <a:gd name="T76" fmla="*/ 2 w 173"/>
                <a:gd name="T77" fmla="*/ 95 h 400"/>
                <a:gd name="T78" fmla="*/ 2 w 173"/>
                <a:gd name="T79" fmla="*/ 97 h 400"/>
                <a:gd name="T80" fmla="*/ 64 w 173"/>
                <a:gd name="T81" fmla="*/ 69 h 400"/>
                <a:gd name="T82" fmla="*/ 66 w 173"/>
                <a:gd name="T83" fmla="*/ 69 h 400"/>
                <a:gd name="T84" fmla="*/ 66 w 173"/>
                <a:gd name="T85" fmla="*/ 69 h 400"/>
                <a:gd name="T86" fmla="*/ 66 w 173"/>
                <a:gd name="T87" fmla="*/ 66 h 400"/>
                <a:gd name="T88" fmla="*/ 69 w 173"/>
                <a:gd name="T89" fmla="*/ 54 h 400"/>
                <a:gd name="T90" fmla="*/ 69 w 173"/>
                <a:gd name="T91" fmla="*/ 57 h 400"/>
                <a:gd name="T92" fmla="*/ 69 w 173"/>
                <a:gd name="T93" fmla="*/ 59 h 400"/>
                <a:gd name="T94" fmla="*/ 71 w 173"/>
                <a:gd name="T95" fmla="*/ 54 h 400"/>
                <a:gd name="T96" fmla="*/ 71 w 173"/>
                <a:gd name="T97" fmla="*/ 52 h 400"/>
                <a:gd name="T98" fmla="*/ 71 w 173"/>
                <a:gd name="T99" fmla="*/ 52 h 400"/>
                <a:gd name="T100" fmla="*/ 71 w 173"/>
                <a:gd name="T101" fmla="*/ 50 h 400"/>
                <a:gd name="T102" fmla="*/ 95 w 173"/>
                <a:gd name="T103" fmla="*/ 24 h 400"/>
                <a:gd name="T104" fmla="*/ 95 w 173"/>
                <a:gd name="T105" fmla="*/ 26 h 400"/>
                <a:gd name="T106" fmla="*/ 95 w 173"/>
                <a:gd name="T107" fmla="*/ 24 h 400"/>
                <a:gd name="T108" fmla="*/ 95 w 173"/>
                <a:gd name="T109" fmla="*/ 21 h 400"/>
                <a:gd name="T110" fmla="*/ 61 w 173"/>
                <a:gd name="T111" fmla="*/ 0 h 400"/>
                <a:gd name="T112" fmla="*/ 59 w 173"/>
                <a:gd name="T113" fmla="*/ 0 h 400"/>
                <a:gd name="T114" fmla="*/ 61 w 173"/>
                <a:gd name="T115" fmla="*/ 0 h 400"/>
                <a:gd name="T116" fmla="*/ 61 w 173"/>
                <a:gd name="T117" fmla="*/ 0 h 400"/>
                <a:gd name="T118" fmla="*/ 61 w 173"/>
                <a:gd name="T119" fmla="*/ 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3" h="400">
                  <a:moveTo>
                    <a:pt x="104" y="393"/>
                  </a:moveTo>
                  <a:lnTo>
                    <a:pt x="104" y="393"/>
                  </a:lnTo>
                  <a:lnTo>
                    <a:pt x="104" y="393"/>
                  </a:lnTo>
                  <a:lnTo>
                    <a:pt x="102" y="395"/>
                  </a:lnTo>
                  <a:lnTo>
                    <a:pt x="102" y="398"/>
                  </a:lnTo>
                  <a:lnTo>
                    <a:pt x="99" y="400"/>
                  </a:lnTo>
                  <a:lnTo>
                    <a:pt x="97" y="400"/>
                  </a:lnTo>
                  <a:lnTo>
                    <a:pt x="97" y="400"/>
                  </a:lnTo>
                  <a:lnTo>
                    <a:pt x="97" y="398"/>
                  </a:lnTo>
                  <a:lnTo>
                    <a:pt x="97" y="398"/>
                  </a:lnTo>
                  <a:lnTo>
                    <a:pt x="97" y="398"/>
                  </a:lnTo>
                  <a:lnTo>
                    <a:pt x="97" y="400"/>
                  </a:lnTo>
                  <a:lnTo>
                    <a:pt x="99" y="400"/>
                  </a:lnTo>
                  <a:lnTo>
                    <a:pt x="99" y="400"/>
                  </a:lnTo>
                  <a:lnTo>
                    <a:pt x="102" y="400"/>
                  </a:lnTo>
                  <a:lnTo>
                    <a:pt x="102" y="398"/>
                  </a:lnTo>
                  <a:lnTo>
                    <a:pt x="104" y="393"/>
                  </a:lnTo>
                  <a:lnTo>
                    <a:pt x="104" y="393"/>
                  </a:lnTo>
                  <a:lnTo>
                    <a:pt x="104" y="393"/>
                  </a:lnTo>
                  <a:close/>
                  <a:moveTo>
                    <a:pt x="168" y="187"/>
                  </a:moveTo>
                  <a:lnTo>
                    <a:pt x="168" y="187"/>
                  </a:lnTo>
                  <a:lnTo>
                    <a:pt x="168" y="187"/>
                  </a:lnTo>
                  <a:lnTo>
                    <a:pt x="168" y="189"/>
                  </a:lnTo>
                  <a:lnTo>
                    <a:pt x="168" y="189"/>
                  </a:lnTo>
                  <a:lnTo>
                    <a:pt x="168" y="189"/>
                  </a:lnTo>
                  <a:lnTo>
                    <a:pt x="168" y="192"/>
                  </a:lnTo>
                  <a:lnTo>
                    <a:pt x="168" y="189"/>
                  </a:lnTo>
                  <a:lnTo>
                    <a:pt x="168" y="189"/>
                  </a:lnTo>
                  <a:lnTo>
                    <a:pt x="168" y="189"/>
                  </a:lnTo>
                  <a:lnTo>
                    <a:pt x="168" y="187"/>
                  </a:lnTo>
                  <a:lnTo>
                    <a:pt x="168" y="187"/>
                  </a:lnTo>
                  <a:lnTo>
                    <a:pt x="168" y="187"/>
                  </a:lnTo>
                  <a:close/>
                  <a:moveTo>
                    <a:pt x="170" y="180"/>
                  </a:moveTo>
                  <a:lnTo>
                    <a:pt x="170" y="180"/>
                  </a:lnTo>
                  <a:lnTo>
                    <a:pt x="170" y="182"/>
                  </a:lnTo>
                  <a:lnTo>
                    <a:pt x="170" y="182"/>
                  </a:lnTo>
                  <a:lnTo>
                    <a:pt x="170" y="182"/>
                  </a:lnTo>
                  <a:lnTo>
                    <a:pt x="170" y="180"/>
                  </a:lnTo>
                  <a:lnTo>
                    <a:pt x="170" y="180"/>
                  </a:lnTo>
                  <a:lnTo>
                    <a:pt x="170" y="180"/>
                  </a:lnTo>
                  <a:lnTo>
                    <a:pt x="170" y="180"/>
                  </a:lnTo>
                  <a:lnTo>
                    <a:pt x="170" y="180"/>
                  </a:lnTo>
                  <a:close/>
                  <a:moveTo>
                    <a:pt x="54" y="130"/>
                  </a:moveTo>
                  <a:lnTo>
                    <a:pt x="52" y="132"/>
                  </a:lnTo>
                  <a:lnTo>
                    <a:pt x="52" y="132"/>
                  </a:lnTo>
                  <a:lnTo>
                    <a:pt x="52" y="132"/>
                  </a:lnTo>
                  <a:lnTo>
                    <a:pt x="52" y="132"/>
                  </a:lnTo>
                  <a:lnTo>
                    <a:pt x="52" y="132"/>
                  </a:lnTo>
                  <a:lnTo>
                    <a:pt x="54" y="132"/>
                  </a:lnTo>
                  <a:lnTo>
                    <a:pt x="54" y="132"/>
                  </a:lnTo>
                  <a:lnTo>
                    <a:pt x="54" y="130"/>
                  </a:lnTo>
                  <a:lnTo>
                    <a:pt x="54" y="130"/>
                  </a:lnTo>
                  <a:lnTo>
                    <a:pt x="54" y="130"/>
                  </a:lnTo>
                  <a:lnTo>
                    <a:pt x="54" y="130"/>
                  </a:lnTo>
                  <a:lnTo>
                    <a:pt x="54" y="130"/>
                  </a:lnTo>
                  <a:close/>
                  <a:moveTo>
                    <a:pt x="43" y="106"/>
                  </a:moveTo>
                  <a:lnTo>
                    <a:pt x="43" y="106"/>
                  </a:lnTo>
                  <a:lnTo>
                    <a:pt x="43" y="106"/>
                  </a:lnTo>
                  <a:lnTo>
                    <a:pt x="43" y="106"/>
                  </a:lnTo>
                  <a:lnTo>
                    <a:pt x="43" y="106"/>
                  </a:lnTo>
                  <a:lnTo>
                    <a:pt x="43" y="106"/>
                  </a:lnTo>
                  <a:lnTo>
                    <a:pt x="43" y="106"/>
                  </a:lnTo>
                  <a:close/>
                  <a:moveTo>
                    <a:pt x="173" y="102"/>
                  </a:moveTo>
                  <a:lnTo>
                    <a:pt x="170" y="102"/>
                  </a:lnTo>
                  <a:lnTo>
                    <a:pt x="170" y="102"/>
                  </a:lnTo>
                  <a:lnTo>
                    <a:pt x="170" y="102"/>
                  </a:lnTo>
                  <a:lnTo>
                    <a:pt x="173" y="102"/>
                  </a:lnTo>
                  <a:lnTo>
                    <a:pt x="173" y="102"/>
                  </a:lnTo>
                  <a:lnTo>
                    <a:pt x="173" y="102"/>
                  </a:lnTo>
                  <a:lnTo>
                    <a:pt x="173" y="102"/>
                  </a:lnTo>
                  <a:close/>
                  <a:moveTo>
                    <a:pt x="2" y="97"/>
                  </a:moveTo>
                  <a:lnTo>
                    <a:pt x="0" y="97"/>
                  </a:lnTo>
                  <a:lnTo>
                    <a:pt x="0" y="99"/>
                  </a:lnTo>
                  <a:lnTo>
                    <a:pt x="0" y="102"/>
                  </a:lnTo>
                  <a:lnTo>
                    <a:pt x="0" y="104"/>
                  </a:lnTo>
                  <a:lnTo>
                    <a:pt x="2" y="99"/>
                  </a:lnTo>
                  <a:lnTo>
                    <a:pt x="2" y="97"/>
                  </a:lnTo>
                  <a:lnTo>
                    <a:pt x="2" y="95"/>
                  </a:lnTo>
                  <a:lnTo>
                    <a:pt x="2" y="95"/>
                  </a:lnTo>
                  <a:lnTo>
                    <a:pt x="2" y="97"/>
                  </a:lnTo>
                  <a:close/>
                  <a:moveTo>
                    <a:pt x="64" y="66"/>
                  </a:moveTo>
                  <a:lnTo>
                    <a:pt x="64" y="69"/>
                  </a:lnTo>
                  <a:lnTo>
                    <a:pt x="64" y="69"/>
                  </a:lnTo>
                  <a:lnTo>
                    <a:pt x="66" y="69"/>
                  </a:lnTo>
                  <a:lnTo>
                    <a:pt x="66" y="69"/>
                  </a:lnTo>
                  <a:lnTo>
                    <a:pt x="66" y="69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64" y="66"/>
                  </a:lnTo>
                  <a:close/>
                  <a:moveTo>
                    <a:pt x="69" y="54"/>
                  </a:moveTo>
                  <a:lnTo>
                    <a:pt x="69" y="57"/>
                  </a:lnTo>
                  <a:lnTo>
                    <a:pt x="69" y="57"/>
                  </a:lnTo>
                  <a:lnTo>
                    <a:pt x="69" y="59"/>
                  </a:lnTo>
                  <a:lnTo>
                    <a:pt x="69" y="59"/>
                  </a:lnTo>
                  <a:lnTo>
                    <a:pt x="71" y="57"/>
                  </a:lnTo>
                  <a:lnTo>
                    <a:pt x="71" y="54"/>
                  </a:lnTo>
                  <a:lnTo>
                    <a:pt x="71" y="52"/>
                  </a:lnTo>
                  <a:lnTo>
                    <a:pt x="71" y="52"/>
                  </a:lnTo>
                  <a:lnTo>
                    <a:pt x="71" y="52"/>
                  </a:lnTo>
                  <a:lnTo>
                    <a:pt x="71" y="52"/>
                  </a:lnTo>
                  <a:lnTo>
                    <a:pt x="71" y="50"/>
                  </a:lnTo>
                  <a:lnTo>
                    <a:pt x="71" y="50"/>
                  </a:lnTo>
                  <a:lnTo>
                    <a:pt x="69" y="54"/>
                  </a:lnTo>
                  <a:close/>
                  <a:moveTo>
                    <a:pt x="95" y="24"/>
                  </a:moveTo>
                  <a:lnTo>
                    <a:pt x="95" y="24"/>
                  </a:lnTo>
                  <a:lnTo>
                    <a:pt x="95" y="26"/>
                  </a:lnTo>
                  <a:lnTo>
                    <a:pt x="95" y="24"/>
                  </a:lnTo>
                  <a:lnTo>
                    <a:pt x="95" y="24"/>
                  </a:lnTo>
                  <a:lnTo>
                    <a:pt x="97" y="21"/>
                  </a:lnTo>
                  <a:lnTo>
                    <a:pt x="95" y="21"/>
                  </a:lnTo>
                  <a:lnTo>
                    <a:pt x="95" y="24"/>
                  </a:lnTo>
                  <a:close/>
                  <a:moveTo>
                    <a:pt x="61" y="0"/>
                  </a:moveTo>
                  <a:lnTo>
                    <a:pt x="59" y="0"/>
                  </a:lnTo>
                  <a:lnTo>
                    <a:pt x="59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13" name="Freeform 43"/>
            <p:cNvSpPr>
              <a:spLocks noEditPoints="1"/>
            </p:cNvSpPr>
            <p:nvPr/>
          </p:nvSpPr>
          <p:spPr bwMode="auto">
            <a:xfrm>
              <a:off x="1668" y="3488"/>
              <a:ext cx="173" cy="400"/>
            </a:xfrm>
            <a:custGeom>
              <a:avLst/>
              <a:gdLst>
                <a:gd name="T0" fmla="*/ 104 w 173"/>
                <a:gd name="T1" fmla="*/ 393 h 400"/>
                <a:gd name="T2" fmla="*/ 102 w 173"/>
                <a:gd name="T3" fmla="*/ 395 h 400"/>
                <a:gd name="T4" fmla="*/ 99 w 173"/>
                <a:gd name="T5" fmla="*/ 400 h 400"/>
                <a:gd name="T6" fmla="*/ 97 w 173"/>
                <a:gd name="T7" fmla="*/ 400 h 400"/>
                <a:gd name="T8" fmla="*/ 97 w 173"/>
                <a:gd name="T9" fmla="*/ 398 h 400"/>
                <a:gd name="T10" fmla="*/ 97 w 173"/>
                <a:gd name="T11" fmla="*/ 400 h 400"/>
                <a:gd name="T12" fmla="*/ 99 w 173"/>
                <a:gd name="T13" fmla="*/ 400 h 400"/>
                <a:gd name="T14" fmla="*/ 102 w 173"/>
                <a:gd name="T15" fmla="*/ 398 h 400"/>
                <a:gd name="T16" fmla="*/ 104 w 173"/>
                <a:gd name="T17" fmla="*/ 393 h 400"/>
                <a:gd name="T18" fmla="*/ 168 w 173"/>
                <a:gd name="T19" fmla="*/ 187 h 400"/>
                <a:gd name="T20" fmla="*/ 168 w 173"/>
                <a:gd name="T21" fmla="*/ 187 h 400"/>
                <a:gd name="T22" fmla="*/ 168 w 173"/>
                <a:gd name="T23" fmla="*/ 189 h 400"/>
                <a:gd name="T24" fmla="*/ 168 w 173"/>
                <a:gd name="T25" fmla="*/ 192 h 400"/>
                <a:gd name="T26" fmla="*/ 168 w 173"/>
                <a:gd name="T27" fmla="*/ 189 h 400"/>
                <a:gd name="T28" fmla="*/ 168 w 173"/>
                <a:gd name="T29" fmla="*/ 187 h 400"/>
                <a:gd name="T30" fmla="*/ 168 w 173"/>
                <a:gd name="T31" fmla="*/ 187 h 400"/>
                <a:gd name="T32" fmla="*/ 170 w 173"/>
                <a:gd name="T33" fmla="*/ 180 h 400"/>
                <a:gd name="T34" fmla="*/ 170 w 173"/>
                <a:gd name="T35" fmla="*/ 182 h 400"/>
                <a:gd name="T36" fmla="*/ 170 w 173"/>
                <a:gd name="T37" fmla="*/ 180 h 400"/>
                <a:gd name="T38" fmla="*/ 170 w 173"/>
                <a:gd name="T39" fmla="*/ 180 h 400"/>
                <a:gd name="T40" fmla="*/ 170 w 173"/>
                <a:gd name="T41" fmla="*/ 180 h 400"/>
                <a:gd name="T42" fmla="*/ 52 w 173"/>
                <a:gd name="T43" fmla="*/ 132 h 400"/>
                <a:gd name="T44" fmla="*/ 52 w 173"/>
                <a:gd name="T45" fmla="*/ 132 h 400"/>
                <a:gd name="T46" fmla="*/ 52 w 173"/>
                <a:gd name="T47" fmla="*/ 132 h 400"/>
                <a:gd name="T48" fmla="*/ 54 w 173"/>
                <a:gd name="T49" fmla="*/ 132 h 400"/>
                <a:gd name="T50" fmla="*/ 54 w 173"/>
                <a:gd name="T51" fmla="*/ 130 h 400"/>
                <a:gd name="T52" fmla="*/ 54 w 173"/>
                <a:gd name="T53" fmla="*/ 130 h 400"/>
                <a:gd name="T54" fmla="*/ 43 w 173"/>
                <a:gd name="T55" fmla="*/ 106 h 400"/>
                <a:gd name="T56" fmla="*/ 43 w 173"/>
                <a:gd name="T57" fmla="*/ 106 h 400"/>
                <a:gd name="T58" fmla="*/ 43 w 173"/>
                <a:gd name="T59" fmla="*/ 106 h 400"/>
                <a:gd name="T60" fmla="*/ 43 w 173"/>
                <a:gd name="T61" fmla="*/ 106 h 400"/>
                <a:gd name="T62" fmla="*/ 170 w 173"/>
                <a:gd name="T63" fmla="*/ 102 h 400"/>
                <a:gd name="T64" fmla="*/ 170 w 173"/>
                <a:gd name="T65" fmla="*/ 102 h 400"/>
                <a:gd name="T66" fmla="*/ 173 w 173"/>
                <a:gd name="T67" fmla="*/ 102 h 400"/>
                <a:gd name="T68" fmla="*/ 173 w 173"/>
                <a:gd name="T69" fmla="*/ 102 h 400"/>
                <a:gd name="T70" fmla="*/ 0 w 173"/>
                <a:gd name="T71" fmla="*/ 97 h 400"/>
                <a:gd name="T72" fmla="*/ 0 w 173"/>
                <a:gd name="T73" fmla="*/ 102 h 400"/>
                <a:gd name="T74" fmla="*/ 2 w 173"/>
                <a:gd name="T75" fmla="*/ 99 h 400"/>
                <a:gd name="T76" fmla="*/ 2 w 173"/>
                <a:gd name="T77" fmla="*/ 95 h 400"/>
                <a:gd name="T78" fmla="*/ 2 w 173"/>
                <a:gd name="T79" fmla="*/ 97 h 400"/>
                <a:gd name="T80" fmla="*/ 64 w 173"/>
                <a:gd name="T81" fmla="*/ 69 h 400"/>
                <a:gd name="T82" fmla="*/ 66 w 173"/>
                <a:gd name="T83" fmla="*/ 69 h 400"/>
                <a:gd name="T84" fmla="*/ 66 w 173"/>
                <a:gd name="T85" fmla="*/ 69 h 400"/>
                <a:gd name="T86" fmla="*/ 66 w 173"/>
                <a:gd name="T87" fmla="*/ 66 h 400"/>
                <a:gd name="T88" fmla="*/ 69 w 173"/>
                <a:gd name="T89" fmla="*/ 54 h 400"/>
                <a:gd name="T90" fmla="*/ 69 w 173"/>
                <a:gd name="T91" fmla="*/ 57 h 400"/>
                <a:gd name="T92" fmla="*/ 69 w 173"/>
                <a:gd name="T93" fmla="*/ 59 h 400"/>
                <a:gd name="T94" fmla="*/ 71 w 173"/>
                <a:gd name="T95" fmla="*/ 54 h 400"/>
                <a:gd name="T96" fmla="*/ 71 w 173"/>
                <a:gd name="T97" fmla="*/ 52 h 400"/>
                <a:gd name="T98" fmla="*/ 71 w 173"/>
                <a:gd name="T99" fmla="*/ 52 h 400"/>
                <a:gd name="T100" fmla="*/ 71 w 173"/>
                <a:gd name="T101" fmla="*/ 50 h 400"/>
                <a:gd name="T102" fmla="*/ 95 w 173"/>
                <a:gd name="T103" fmla="*/ 24 h 400"/>
                <a:gd name="T104" fmla="*/ 95 w 173"/>
                <a:gd name="T105" fmla="*/ 26 h 400"/>
                <a:gd name="T106" fmla="*/ 95 w 173"/>
                <a:gd name="T107" fmla="*/ 24 h 400"/>
                <a:gd name="T108" fmla="*/ 95 w 173"/>
                <a:gd name="T109" fmla="*/ 21 h 400"/>
                <a:gd name="T110" fmla="*/ 61 w 173"/>
                <a:gd name="T111" fmla="*/ 0 h 400"/>
                <a:gd name="T112" fmla="*/ 59 w 173"/>
                <a:gd name="T113" fmla="*/ 0 h 400"/>
                <a:gd name="T114" fmla="*/ 61 w 173"/>
                <a:gd name="T115" fmla="*/ 0 h 400"/>
                <a:gd name="T116" fmla="*/ 61 w 173"/>
                <a:gd name="T117" fmla="*/ 0 h 400"/>
                <a:gd name="T118" fmla="*/ 61 w 173"/>
                <a:gd name="T119" fmla="*/ 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3" h="400">
                  <a:moveTo>
                    <a:pt x="104" y="393"/>
                  </a:moveTo>
                  <a:lnTo>
                    <a:pt x="104" y="393"/>
                  </a:lnTo>
                  <a:lnTo>
                    <a:pt x="104" y="393"/>
                  </a:lnTo>
                  <a:lnTo>
                    <a:pt x="102" y="395"/>
                  </a:lnTo>
                  <a:lnTo>
                    <a:pt x="102" y="398"/>
                  </a:lnTo>
                  <a:lnTo>
                    <a:pt x="99" y="400"/>
                  </a:lnTo>
                  <a:lnTo>
                    <a:pt x="97" y="400"/>
                  </a:lnTo>
                  <a:lnTo>
                    <a:pt x="97" y="400"/>
                  </a:lnTo>
                  <a:lnTo>
                    <a:pt x="97" y="398"/>
                  </a:lnTo>
                  <a:lnTo>
                    <a:pt x="97" y="398"/>
                  </a:lnTo>
                  <a:lnTo>
                    <a:pt x="97" y="398"/>
                  </a:lnTo>
                  <a:lnTo>
                    <a:pt x="97" y="400"/>
                  </a:lnTo>
                  <a:lnTo>
                    <a:pt x="99" y="400"/>
                  </a:lnTo>
                  <a:lnTo>
                    <a:pt x="99" y="400"/>
                  </a:lnTo>
                  <a:lnTo>
                    <a:pt x="102" y="400"/>
                  </a:lnTo>
                  <a:lnTo>
                    <a:pt x="102" y="398"/>
                  </a:lnTo>
                  <a:lnTo>
                    <a:pt x="104" y="393"/>
                  </a:lnTo>
                  <a:lnTo>
                    <a:pt x="104" y="393"/>
                  </a:lnTo>
                  <a:lnTo>
                    <a:pt x="104" y="393"/>
                  </a:lnTo>
                  <a:close/>
                  <a:moveTo>
                    <a:pt x="168" y="187"/>
                  </a:moveTo>
                  <a:lnTo>
                    <a:pt x="168" y="187"/>
                  </a:lnTo>
                  <a:lnTo>
                    <a:pt x="168" y="187"/>
                  </a:lnTo>
                  <a:lnTo>
                    <a:pt x="168" y="189"/>
                  </a:lnTo>
                  <a:lnTo>
                    <a:pt x="168" y="189"/>
                  </a:lnTo>
                  <a:lnTo>
                    <a:pt x="168" y="189"/>
                  </a:lnTo>
                  <a:lnTo>
                    <a:pt x="168" y="192"/>
                  </a:lnTo>
                  <a:lnTo>
                    <a:pt x="168" y="189"/>
                  </a:lnTo>
                  <a:lnTo>
                    <a:pt x="168" y="189"/>
                  </a:lnTo>
                  <a:lnTo>
                    <a:pt x="168" y="189"/>
                  </a:lnTo>
                  <a:lnTo>
                    <a:pt x="168" y="187"/>
                  </a:lnTo>
                  <a:lnTo>
                    <a:pt x="168" y="187"/>
                  </a:lnTo>
                  <a:lnTo>
                    <a:pt x="168" y="187"/>
                  </a:lnTo>
                  <a:close/>
                  <a:moveTo>
                    <a:pt x="170" y="180"/>
                  </a:moveTo>
                  <a:lnTo>
                    <a:pt x="170" y="180"/>
                  </a:lnTo>
                  <a:lnTo>
                    <a:pt x="170" y="182"/>
                  </a:lnTo>
                  <a:lnTo>
                    <a:pt x="170" y="182"/>
                  </a:lnTo>
                  <a:lnTo>
                    <a:pt x="170" y="182"/>
                  </a:lnTo>
                  <a:lnTo>
                    <a:pt x="170" y="180"/>
                  </a:lnTo>
                  <a:lnTo>
                    <a:pt x="170" y="180"/>
                  </a:lnTo>
                  <a:lnTo>
                    <a:pt x="170" y="180"/>
                  </a:lnTo>
                  <a:lnTo>
                    <a:pt x="170" y="180"/>
                  </a:lnTo>
                  <a:lnTo>
                    <a:pt x="170" y="180"/>
                  </a:lnTo>
                  <a:close/>
                  <a:moveTo>
                    <a:pt x="54" y="130"/>
                  </a:moveTo>
                  <a:lnTo>
                    <a:pt x="52" y="132"/>
                  </a:lnTo>
                  <a:lnTo>
                    <a:pt x="52" y="132"/>
                  </a:lnTo>
                  <a:lnTo>
                    <a:pt x="52" y="132"/>
                  </a:lnTo>
                  <a:lnTo>
                    <a:pt x="52" y="132"/>
                  </a:lnTo>
                  <a:lnTo>
                    <a:pt x="52" y="132"/>
                  </a:lnTo>
                  <a:lnTo>
                    <a:pt x="54" y="132"/>
                  </a:lnTo>
                  <a:lnTo>
                    <a:pt x="54" y="132"/>
                  </a:lnTo>
                  <a:lnTo>
                    <a:pt x="54" y="130"/>
                  </a:lnTo>
                  <a:lnTo>
                    <a:pt x="54" y="130"/>
                  </a:lnTo>
                  <a:lnTo>
                    <a:pt x="54" y="130"/>
                  </a:lnTo>
                  <a:lnTo>
                    <a:pt x="54" y="130"/>
                  </a:lnTo>
                  <a:lnTo>
                    <a:pt x="54" y="130"/>
                  </a:lnTo>
                  <a:close/>
                  <a:moveTo>
                    <a:pt x="43" y="106"/>
                  </a:moveTo>
                  <a:lnTo>
                    <a:pt x="43" y="106"/>
                  </a:lnTo>
                  <a:lnTo>
                    <a:pt x="43" y="106"/>
                  </a:lnTo>
                  <a:lnTo>
                    <a:pt x="43" y="106"/>
                  </a:lnTo>
                  <a:lnTo>
                    <a:pt x="43" y="106"/>
                  </a:lnTo>
                  <a:lnTo>
                    <a:pt x="43" y="106"/>
                  </a:lnTo>
                  <a:lnTo>
                    <a:pt x="43" y="106"/>
                  </a:lnTo>
                  <a:close/>
                  <a:moveTo>
                    <a:pt x="173" y="102"/>
                  </a:moveTo>
                  <a:lnTo>
                    <a:pt x="170" y="102"/>
                  </a:lnTo>
                  <a:lnTo>
                    <a:pt x="170" y="102"/>
                  </a:lnTo>
                  <a:lnTo>
                    <a:pt x="170" y="102"/>
                  </a:lnTo>
                  <a:lnTo>
                    <a:pt x="173" y="102"/>
                  </a:lnTo>
                  <a:lnTo>
                    <a:pt x="173" y="102"/>
                  </a:lnTo>
                  <a:lnTo>
                    <a:pt x="173" y="102"/>
                  </a:lnTo>
                  <a:lnTo>
                    <a:pt x="173" y="102"/>
                  </a:lnTo>
                  <a:close/>
                  <a:moveTo>
                    <a:pt x="2" y="97"/>
                  </a:moveTo>
                  <a:lnTo>
                    <a:pt x="0" y="97"/>
                  </a:lnTo>
                  <a:lnTo>
                    <a:pt x="0" y="99"/>
                  </a:lnTo>
                  <a:lnTo>
                    <a:pt x="0" y="102"/>
                  </a:lnTo>
                  <a:lnTo>
                    <a:pt x="0" y="104"/>
                  </a:lnTo>
                  <a:lnTo>
                    <a:pt x="2" y="99"/>
                  </a:lnTo>
                  <a:lnTo>
                    <a:pt x="2" y="97"/>
                  </a:lnTo>
                  <a:lnTo>
                    <a:pt x="2" y="95"/>
                  </a:lnTo>
                  <a:lnTo>
                    <a:pt x="2" y="95"/>
                  </a:lnTo>
                  <a:lnTo>
                    <a:pt x="2" y="97"/>
                  </a:lnTo>
                  <a:close/>
                  <a:moveTo>
                    <a:pt x="64" y="66"/>
                  </a:moveTo>
                  <a:lnTo>
                    <a:pt x="64" y="69"/>
                  </a:lnTo>
                  <a:lnTo>
                    <a:pt x="64" y="69"/>
                  </a:lnTo>
                  <a:lnTo>
                    <a:pt x="66" y="69"/>
                  </a:lnTo>
                  <a:lnTo>
                    <a:pt x="66" y="69"/>
                  </a:lnTo>
                  <a:lnTo>
                    <a:pt x="66" y="69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64" y="66"/>
                  </a:lnTo>
                  <a:close/>
                  <a:moveTo>
                    <a:pt x="69" y="54"/>
                  </a:moveTo>
                  <a:lnTo>
                    <a:pt x="69" y="57"/>
                  </a:lnTo>
                  <a:lnTo>
                    <a:pt x="69" y="57"/>
                  </a:lnTo>
                  <a:lnTo>
                    <a:pt x="69" y="59"/>
                  </a:lnTo>
                  <a:lnTo>
                    <a:pt x="69" y="59"/>
                  </a:lnTo>
                  <a:lnTo>
                    <a:pt x="71" y="57"/>
                  </a:lnTo>
                  <a:lnTo>
                    <a:pt x="71" y="54"/>
                  </a:lnTo>
                  <a:lnTo>
                    <a:pt x="71" y="52"/>
                  </a:lnTo>
                  <a:lnTo>
                    <a:pt x="71" y="52"/>
                  </a:lnTo>
                  <a:lnTo>
                    <a:pt x="71" y="52"/>
                  </a:lnTo>
                  <a:lnTo>
                    <a:pt x="71" y="52"/>
                  </a:lnTo>
                  <a:lnTo>
                    <a:pt x="71" y="50"/>
                  </a:lnTo>
                  <a:lnTo>
                    <a:pt x="71" y="50"/>
                  </a:lnTo>
                  <a:lnTo>
                    <a:pt x="69" y="54"/>
                  </a:lnTo>
                  <a:close/>
                  <a:moveTo>
                    <a:pt x="95" y="24"/>
                  </a:moveTo>
                  <a:lnTo>
                    <a:pt x="95" y="24"/>
                  </a:lnTo>
                  <a:lnTo>
                    <a:pt x="95" y="26"/>
                  </a:lnTo>
                  <a:lnTo>
                    <a:pt x="95" y="24"/>
                  </a:lnTo>
                  <a:lnTo>
                    <a:pt x="95" y="24"/>
                  </a:lnTo>
                  <a:lnTo>
                    <a:pt x="97" y="21"/>
                  </a:lnTo>
                  <a:lnTo>
                    <a:pt x="95" y="21"/>
                  </a:lnTo>
                  <a:lnTo>
                    <a:pt x="95" y="24"/>
                  </a:lnTo>
                  <a:close/>
                  <a:moveTo>
                    <a:pt x="61" y="0"/>
                  </a:moveTo>
                  <a:lnTo>
                    <a:pt x="59" y="0"/>
                  </a:lnTo>
                  <a:lnTo>
                    <a:pt x="59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close/>
                </a:path>
              </a:pathLst>
            </a:custGeom>
            <a:noFill/>
            <a:ln w="2" cap="rnd">
              <a:solidFill>
                <a:srgbClr val="F9F9F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14" name="Freeform 44"/>
            <p:cNvSpPr>
              <a:spLocks/>
            </p:cNvSpPr>
            <p:nvPr/>
          </p:nvSpPr>
          <p:spPr bwMode="auto">
            <a:xfrm>
              <a:off x="1976" y="3360"/>
              <a:ext cx="291" cy="526"/>
            </a:xfrm>
            <a:custGeom>
              <a:avLst/>
              <a:gdLst>
                <a:gd name="T0" fmla="*/ 272 w 291"/>
                <a:gd name="T1" fmla="*/ 376 h 526"/>
                <a:gd name="T2" fmla="*/ 272 w 291"/>
                <a:gd name="T3" fmla="*/ 350 h 526"/>
                <a:gd name="T4" fmla="*/ 277 w 291"/>
                <a:gd name="T5" fmla="*/ 305 h 526"/>
                <a:gd name="T6" fmla="*/ 267 w 291"/>
                <a:gd name="T7" fmla="*/ 284 h 526"/>
                <a:gd name="T8" fmla="*/ 236 w 291"/>
                <a:gd name="T9" fmla="*/ 298 h 526"/>
                <a:gd name="T10" fmla="*/ 225 w 291"/>
                <a:gd name="T11" fmla="*/ 277 h 526"/>
                <a:gd name="T12" fmla="*/ 229 w 291"/>
                <a:gd name="T13" fmla="*/ 249 h 526"/>
                <a:gd name="T14" fmla="*/ 229 w 291"/>
                <a:gd name="T15" fmla="*/ 230 h 526"/>
                <a:gd name="T16" fmla="*/ 208 w 291"/>
                <a:gd name="T17" fmla="*/ 211 h 526"/>
                <a:gd name="T18" fmla="*/ 217 w 291"/>
                <a:gd name="T19" fmla="*/ 204 h 526"/>
                <a:gd name="T20" fmla="*/ 210 w 291"/>
                <a:gd name="T21" fmla="*/ 187 h 526"/>
                <a:gd name="T22" fmla="*/ 191 w 291"/>
                <a:gd name="T23" fmla="*/ 185 h 526"/>
                <a:gd name="T24" fmla="*/ 191 w 291"/>
                <a:gd name="T25" fmla="*/ 173 h 526"/>
                <a:gd name="T26" fmla="*/ 158 w 291"/>
                <a:gd name="T27" fmla="*/ 152 h 526"/>
                <a:gd name="T28" fmla="*/ 158 w 291"/>
                <a:gd name="T29" fmla="*/ 140 h 526"/>
                <a:gd name="T30" fmla="*/ 177 w 291"/>
                <a:gd name="T31" fmla="*/ 133 h 526"/>
                <a:gd name="T32" fmla="*/ 172 w 291"/>
                <a:gd name="T33" fmla="*/ 121 h 526"/>
                <a:gd name="T34" fmla="*/ 158 w 291"/>
                <a:gd name="T35" fmla="*/ 114 h 526"/>
                <a:gd name="T36" fmla="*/ 144 w 291"/>
                <a:gd name="T37" fmla="*/ 109 h 526"/>
                <a:gd name="T38" fmla="*/ 128 w 291"/>
                <a:gd name="T39" fmla="*/ 99 h 526"/>
                <a:gd name="T40" fmla="*/ 104 w 291"/>
                <a:gd name="T41" fmla="*/ 83 h 526"/>
                <a:gd name="T42" fmla="*/ 90 w 291"/>
                <a:gd name="T43" fmla="*/ 81 h 526"/>
                <a:gd name="T44" fmla="*/ 64 w 291"/>
                <a:gd name="T45" fmla="*/ 57 h 526"/>
                <a:gd name="T46" fmla="*/ 54 w 291"/>
                <a:gd name="T47" fmla="*/ 45 h 526"/>
                <a:gd name="T48" fmla="*/ 57 w 291"/>
                <a:gd name="T49" fmla="*/ 36 h 526"/>
                <a:gd name="T50" fmla="*/ 47 w 291"/>
                <a:gd name="T51" fmla="*/ 31 h 526"/>
                <a:gd name="T52" fmla="*/ 38 w 291"/>
                <a:gd name="T53" fmla="*/ 21 h 526"/>
                <a:gd name="T54" fmla="*/ 28 w 291"/>
                <a:gd name="T55" fmla="*/ 14 h 526"/>
                <a:gd name="T56" fmla="*/ 19 w 291"/>
                <a:gd name="T57" fmla="*/ 12 h 526"/>
                <a:gd name="T58" fmla="*/ 12 w 291"/>
                <a:gd name="T59" fmla="*/ 7 h 526"/>
                <a:gd name="T60" fmla="*/ 0 w 291"/>
                <a:gd name="T61" fmla="*/ 2 h 526"/>
                <a:gd name="T62" fmla="*/ 26 w 291"/>
                <a:gd name="T63" fmla="*/ 57 h 526"/>
                <a:gd name="T64" fmla="*/ 38 w 291"/>
                <a:gd name="T65" fmla="*/ 88 h 526"/>
                <a:gd name="T66" fmla="*/ 49 w 291"/>
                <a:gd name="T67" fmla="*/ 78 h 526"/>
                <a:gd name="T68" fmla="*/ 57 w 291"/>
                <a:gd name="T69" fmla="*/ 81 h 526"/>
                <a:gd name="T70" fmla="*/ 47 w 291"/>
                <a:gd name="T71" fmla="*/ 92 h 526"/>
                <a:gd name="T72" fmla="*/ 61 w 291"/>
                <a:gd name="T73" fmla="*/ 102 h 526"/>
                <a:gd name="T74" fmla="*/ 85 w 291"/>
                <a:gd name="T75" fmla="*/ 147 h 526"/>
                <a:gd name="T76" fmla="*/ 101 w 291"/>
                <a:gd name="T77" fmla="*/ 168 h 526"/>
                <a:gd name="T78" fmla="*/ 120 w 291"/>
                <a:gd name="T79" fmla="*/ 234 h 526"/>
                <a:gd name="T80" fmla="*/ 139 w 291"/>
                <a:gd name="T81" fmla="*/ 275 h 526"/>
                <a:gd name="T82" fmla="*/ 156 w 291"/>
                <a:gd name="T83" fmla="*/ 296 h 526"/>
                <a:gd name="T84" fmla="*/ 151 w 291"/>
                <a:gd name="T85" fmla="*/ 310 h 526"/>
                <a:gd name="T86" fmla="*/ 156 w 291"/>
                <a:gd name="T87" fmla="*/ 312 h 526"/>
                <a:gd name="T88" fmla="*/ 175 w 291"/>
                <a:gd name="T89" fmla="*/ 341 h 526"/>
                <a:gd name="T90" fmla="*/ 177 w 291"/>
                <a:gd name="T91" fmla="*/ 360 h 526"/>
                <a:gd name="T92" fmla="*/ 184 w 291"/>
                <a:gd name="T93" fmla="*/ 383 h 526"/>
                <a:gd name="T94" fmla="*/ 172 w 291"/>
                <a:gd name="T95" fmla="*/ 353 h 526"/>
                <a:gd name="T96" fmla="*/ 170 w 291"/>
                <a:gd name="T97" fmla="*/ 360 h 526"/>
                <a:gd name="T98" fmla="*/ 163 w 291"/>
                <a:gd name="T99" fmla="*/ 341 h 526"/>
                <a:gd name="T100" fmla="*/ 158 w 291"/>
                <a:gd name="T101" fmla="*/ 339 h 526"/>
                <a:gd name="T102" fmla="*/ 182 w 291"/>
                <a:gd name="T103" fmla="*/ 417 h 526"/>
                <a:gd name="T104" fmla="*/ 184 w 291"/>
                <a:gd name="T105" fmla="*/ 428 h 526"/>
                <a:gd name="T106" fmla="*/ 194 w 291"/>
                <a:gd name="T107" fmla="*/ 445 h 526"/>
                <a:gd name="T108" fmla="*/ 208 w 291"/>
                <a:gd name="T109" fmla="*/ 440 h 526"/>
                <a:gd name="T110" fmla="*/ 196 w 291"/>
                <a:gd name="T111" fmla="*/ 450 h 526"/>
                <a:gd name="T112" fmla="*/ 206 w 291"/>
                <a:gd name="T113" fmla="*/ 464 h 526"/>
                <a:gd name="T114" fmla="*/ 262 w 291"/>
                <a:gd name="T115" fmla="*/ 523 h 526"/>
                <a:gd name="T116" fmla="*/ 270 w 291"/>
                <a:gd name="T117" fmla="*/ 509 h 526"/>
                <a:gd name="T118" fmla="*/ 277 w 291"/>
                <a:gd name="T119" fmla="*/ 499 h 526"/>
                <a:gd name="T120" fmla="*/ 265 w 291"/>
                <a:gd name="T121" fmla="*/ 478 h 526"/>
                <a:gd name="T122" fmla="*/ 267 w 291"/>
                <a:gd name="T123" fmla="*/ 450 h 526"/>
                <a:gd name="T124" fmla="*/ 291 w 291"/>
                <a:gd name="T125" fmla="*/ 388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91" h="526">
                  <a:moveTo>
                    <a:pt x="291" y="383"/>
                  </a:moveTo>
                  <a:lnTo>
                    <a:pt x="288" y="379"/>
                  </a:lnTo>
                  <a:lnTo>
                    <a:pt x="286" y="379"/>
                  </a:lnTo>
                  <a:lnTo>
                    <a:pt x="286" y="376"/>
                  </a:lnTo>
                  <a:lnTo>
                    <a:pt x="286" y="374"/>
                  </a:lnTo>
                  <a:lnTo>
                    <a:pt x="284" y="374"/>
                  </a:lnTo>
                  <a:lnTo>
                    <a:pt x="284" y="374"/>
                  </a:lnTo>
                  <a:lnTo>
                    <a:pt x="281" y="374"/>
                  </a:lnTo>
                  <a:lnTo>
                    <a:pt x="281" y="374"/>
                  </a:lnTo>
                  <a:lnTo>
                    <a:pt x="274" y="376"/>
                  </a:lnTo>
                  <a:lnTo>
                    <a:pt x="274" y="376"/>
                  </a:lnTo>
                  <a:lnTo>
                    <a:pt x="274" y="376"/>
                  </a:lnTo>
                  <a:lnTo>
                    <a:pt x="272" y="376"/>
                  </a:lnTo>
                  <a:lnTo>
                    <a:pt x="272" y="376"/>
                  </a:lnTo>
                  <a:lnTo>
                    <a:pt x="272" y="374"/>
                  </a:lnTo>
                  <a:lnTo>
                    <a:pt x="270" y="374"/>
                  </a:lnTo>
                  <a:lnTo>
                    <a:pt x="270" y="374"/>
                  </a:lnTo>
                  <a:lnTo>
                    <a:pt x="270" y="374"/>
                  </a:lnTo>
                  <a:lnTo>
                    <a:pt x="267" y="374"/>
                  </a:lnTo>
                  <a:lnTo>
                    <a:pt x="267" y="374"/>
                  </a:lnTo>
                  <a:lnTo>
                    <a:pt x="267" y="374"/>
                  </a:lnTo>
                  <a:lnTo>
                    <a:pt x="267" y="372"/>
                  </a:lnTo>
                  <a:lnTo>
                    <a:pt x="267" y="372"/>
                  </a:lnTo>
                  <a:lnTo>
                    <a:pt x="267" y="372"/>
                  </a:lnTo>
                  <a:lnTo>
                    <a:pt x="272" y="353"/>
                  </a:lnTo>
                  <a:lnTo>
                    <a:pt x="272" y="350"/>
                  </a:lnTo>
                  <a:lnTo>
                    <a:pt x="272" y="348"/>
                  </a:lnTo>
                  <a:lnTo>
                    <a:pt x="272" y="346"/>
                  </a:lnTo>
                  <a:lnTo>
                    <a:pt x="272" y="341"/>
                  </a:lnTo>
                  <a:lnTo>
                    <a:pt x="272" y="341"/>
                  </a:lnTo>
                  <a:lnTo>
                    <a:pt x="272" y="339"/>
                  </a:lnTo>
                  <a:lnTo>
                    <a:pt x="274" y="334"/>
                  </a:lnTo>
                  <a:lnTo>
                    <a:pt x="274" y="331"/>
                  </a:lnTo>
                  <a:lnTo>
                    <a:pt x="274" y="329"/>
                  </a:lnTo>
                  <a:lnTo>
                    <a:pt x="272" y="322"/>
                  </a:lnTo>
                  <a:lnTo>
                    <a:pt x="272" y="320"/>
                  </a:lnTo>
                  <a:lnTo>
                    <a:pt x="272" y="317"/>
                  </a:lnTo>
                  <a:lnTo>
                    <a:pt x="272" y="317"/>
                  </a:lnTo>
                  <a:lnTo>
                    <a:pt x="277" y="305"/>
                  </a:lnTo>
                  <a:lnTo>
                    <a:pt x="277" y="303"/>
                  </a:lnTo>
                  <a:lnTo>
                    <a:pt x="277" y="301"/>
                  </a:lnTo>
                  <a:lnTo>
                    <a:pt x="277" y="301"/>
                  </a:lnTo>
                  <a:lnTo>
                    <a:pt x="277" y="301"/>
                  </a:lnTo>
                  <a:lnTo>
                    <a:pt x="274" y="301"/>
                  </a:lnTo>
                  <a:lnTo>
                    <a:pt x="274" y="298"/>
                  </a:lnTo>
                  <a:lnTo>
                    <a:pt x="274" y="296"/>
                  </a:lnTo>
                  <a:lnTo>
                    <a:pt x="274" y="294"/>
                  </a:lnTo>
                  <a:lnTo>
                    <a:pt x="272" y="291"/>
                  </a:lnTo>
                  <a:lnTo>
                    <a:pt x="272" y="291"/>
                  </a:lnTo>
                  <a:lnTo>
                    <a:pt x="270" y="286"/>
                  </a:lnTo>
                  <a:lnTo>
                    <a:pt x="270" y="286"/>
                  </a:lnTo>
                  <a:lnTo>
                    <a:pt x="267" y="284"/>
                  </a:lnTo>
                  <a:lnTo>
                    <a:pt x="265" y="286"/>
                  </a:lnTo>
                  <a:lnTo>
                    <a:pt x="260" y="286"/>
                  </a:lnTo>
                  <a:lnTo>
                    <a:pt x="255" y="289"/>
                  </a:lnTo>
                  <a:lnTo>
                    <a:pt x="253" y="291"/>
                  </a:lnTo>
                  <a:lnTo>
                    <a:pt x="253" y="291"/>
                  </a:lnTo>
                  <a:lnTo>
                    <a:pt x="248" y="296"/>
                  </a:lnTo>
                  <a:lnTo>
                    <a:pt x="244" y="298"/>
                  </a:lnTo>
                  <a:lnTo>
                    <a:pt x="241" y="298"/>
                  </a:lnTo>
                  <a:lnTo>
                    <a:pt x="241" y="298"/>
                  </a:lnTo>
                  <a:lnTo>
                    <a:pt x="239" y="298"/>
                  </a:lnTo>
                  <a:lnTo>
                    <a:pt x="239" y="298"/>
                  </a:lnTo>
                  <a:lnTo>
                    <a:pt x="236" y="298"/>
                  </a:lnTo>
                  <a:lnTo>
                    <a:pt x="236" y="298"/>
                  </a:lnTo>
                  <a:lnTo>
                    <a:pt x="236" y="296"/>
                  </a:lnTo>
                  <a:lnTo>
                    <a:pt x="234" y="294"/>
                  </a:lnTo>
                  <a:lnTo>
                    <a:pt x="232" y="294"/>
                  </a:lnTo>
                  <a:lnTo>
                    <a:pt x="229" y="291"/>
                  </a:lnTo>
                  <a:lnTo>
                    <a:pt x="227" y="291"/>
                  </a:lnTo>
                  <a:lnTo>
                    <a:pt x="227" y="289"/>
                  </a:lnTo>
                  <a:lnTo>
                    <a:pt x="227" y="289"/>
                  </a:lnTo>
                  <a:lnTo>
                    <a:pt x="227" y="286"/>
                  </a:lnTo>
                  <a:lnTo>
                    <a:pt x="227" y="284"/>
                  </a:lnTo>
                  <a:lnTo>
                    <a:pt x="227" y="282"/>
                  </a:lnTo>
                  <a:lnTo>
                    <a:pt x="227" y="282"/>
                  </a:lnTo>
                  <a:lnTo>
                    <a:pt x="225" y="279"/>
                  </a:lnTo>
                  <a:lnTo>
                    <a:pt x="225" y="277"/>
                  </a:lnTo>
                  <a:lnTo>
                    <a:pt x="225" y="277"/>
                  </a:lnTo>
                  <a:lnTo>
                    <a:pt x="222" y="275"/>
                  </a:lnTo>
                  <a:lnTo>
                    <a:pt x="225" y="270"/>
                  </a:lnTo>
                  <a:lnTo>
                    <a:pt x="225" y="268"/>
                  </a:lnTo>
                  <a:lnTo>
                    <a:pt x="225" y="268"/>
                  </a:lnTo>
                  <a:lnTo>
                    <a:pt x="225" y="268"/>
                  </a:lnTo>
                  <a:lnTo>
                    <a:pt x="225" y="260"/>
                  </a:lnTo>
                  <a:lnTo>
                    <a:pt x="225" y="251"/>
                  </a:lnTo>
                  <a:lnTo>
                    <a:pt x="225" y="251"/>
                  </a:lnTo>
                  <a:lnTo>
                    <a:pt x="225" y="249"/>
                  </a:lnTo>
                  <a:lnTo>
                    <a:pt x="227" y="249"/>
                  </a:lnTo>
                  <a:lnTo>
                    <a:pt x="229" y="249"/>
                  </a:lnTo>
                  <a:lnTo>
                    <a:pt x="229" y="249"/>
                  </a:lnTo>
                  <a:lnTo>
                    <a:pt x="232" y="246"/>
                  </a:lnTo>
                  <a:lnTo>
                    <a:pt x="232" y="244"/>
                  </a:lnTo>
                  <a:lnTo>
                    <a:pt x="232" y="241"/>
                  </a:lnTo>
                  <a:lnTo>
                    <a:pt x="232" y="239"/>
                  </a:lnTo>
                  <a:lnTo>
                    <a:pt x="232" y="237"/>
                  </a:lnTo>
                  <a:lnTo>
                    <a:pt x="232" y="237"/>
                  </a:lnTo>
                  <a:lnTo>
                    <a:pt x="232" y="234"/>
                  </a:lnTo>
                  <a:lnTo>
                    <a:pt x="232" y="232"/>
                  </a:lnTo>
                  <a:lnTo>
                    <a:pt x="232" y="232"/>
                  </a:lnTo>
                  <a:lnTo>
                    <a:pt x="232" y="232"/>
                  </a:lnTo>
                  <a:lnTo>
                    <a:pt x="229" y="232"/>
                  </a:lnTo>
                  <a:lnTo>
                    <a:pt x="229" y="232"/>
                  </a:lnTo>
                  <a:lnTo>
                    <a:pt x="229" y="230"/>
                  </a:lnTo>
                  <a:lnTo>
                    <a:pt x="227" y="230"/>
                  </a:lnTo>
                  <a:lnTo>
                    <a:pt x="227" y="227"/>
                  </a:lnTo>
                  <a:lnTo>
                    <a:pt x="227" y="227"/>
                  </a:lnTo>
                  <a:lnTo>
                    <a:pt x="227" y="225"/>
                  </a:lnTo>
                  <a:lnTo>
                    <a:pt x="225" y="225"/>
                  </a:lnTo>
                  <a:lnTo>
                    <a:pt x="225" y="223"/>
                  </a:lnTo>
                  <a:lnTo>
                    <a:pt x="220" y="220"/>
                  </a:lnTo>
                  <a:lnTo>
                    <a:pt x="213" y="218"/>
                  </a:lnTo>
                  <a:lnTo>
                    <a:pt x="210" y="218"/>
                  </a:lnTo>
                  <a:lnTo>
                    <a:pt x="210" y="215"/>
                  </a:lnTo>
                  <a:lnTo>
                    <a:pt x="208" y="213"/>
                  </a:lnTo>
                  <a:lnTo>
                    <a:pt x="208" y="211"/>
                  </a:lnTo>
                  <a:lnTo>
                    <a:pt x="208" y="211"/>
                  </a:lnTo>
                  <a:lnTo>
                    <a:pt x="208" y="208"/>
                  </a:lnTo>
                  <a:lnTo>
                    <a:pt x="208" y="206"/>
                  </a:lnTo>
                  <a:lnTo>
                    <a:pt x="208" y="206"/>
                  </a:lnTo>
                  <a:lnTo>
                    <a:pt x="210" y="206"/>
                  </a:lnTo>
                  <a:lnTo>
                    <a:pt x="210" y="204"/>
                  </a:lnTo>
                  <a:lnTo>
                    <a:pt x="210" y="204"/>
                  </a:lnTo>
                  <a:lnTo>
                    <a:pt x="213" y="204"/>
                  </a:lnTo>
                  <a:lnTo>
                    <a:pt x="213" y="204"/>
                  </a:lnTo>
                  <a:lnTo>
                    <a:pt x="215" y="206"/>
                  </a:lnTo>
                  <a:lnTo>
                    <a:pt x="215" y="206"/>
                  </a:lnTo>
                  <a:lnTo>
                    <a:pt x="217" y="206"/>
                  </a:lnTo>
                  <a:lnTo>
                    <a:pt x="217" y="204"/>
                  </a:lnTo>
                  <a:lnTo>
                    <a:pt x="217" y="204"/>
                  </a:lnTo>
                  <a:lnTo>
                    <a:pt x="217" y="204"/>
                  </a:lnTo>
                  <a:lnTo>
                    <a:pt x="217" y="201"/>
                  </a:lnTo>
                  <a:lnTo>
                    <a:pt x="217" y="201"/>
                  </a:lnTo>
                  <a:lnTo>
                    <a:pt x="215" y="201"/>
                  </a:lnTo>
                  <a:lnTo>
                    <a:pt x="215" y="199"/>
                  </a:lnTo>
                  <a:lnTo>
                    <a:pt x="213" y="194"/>
                  </a:lnTo>
                  <a:lnTo>
                    <a:pt x="213" y="192"/>
                  </a:lnTo>
                  <a:lnTo>
                    <a:pt x="213" y="192"/>
                  </a:lnTo>
                  <a:lnTo>
                    <a:pt x="210" y="192"/>
                  </a:lnTo>
                  <a:lnTo>
                    <a:pt x="210" y="189"/>
                  </a:lnTo>
                  <a:lnTo>
                    <a:pt x="210" y="189"/>
                  </a:lnTo>
                  <a:lnTo>
                    <a:pt x="210" y="187"/>
                  </a:lnTo>
                  <a:lnTo>
                    <a:pt x="210" y="187"/>
                  </a:lnTo>
                  <a:lnTo>
                    <a:pt x="210" y="185"/>
                  </a:lnTo>
                  <a:lnTo>
                    <a:pt x="210" y="185"/>
                  </a:lnTo>
                  <a:lnTo>
                    <a:pt x="210" y="182"/>
                  </a:lnTo>
                  <a:lnTo>
                    <a:pt x="210" y="180"/>
                  </a:lnTo>
                  <a:lnTo>
                    <a:pt x="210" y="180"/>
                  </a:lnTo>
                  <a:lnTo>
                    <a:pt x="210" y="182"/>
                  </a:lnTo>
                  <a:lnTo>
                    <a:pt x="206" y="185"/>
                  </a:lnTo>
                  <a:lnTo>
                    <a:pt x="206" y="185"/>
                  </a:lnTo>
                  <a:lnTo>
                    <a:pt x="203" y="185"/>
                  </a:lnTo>
                  <a:lnTo>
                    <a:pt x="196" y="185"/>
                  </a:lnTo>
                  <a:lnTo>
                    <a:pt x="194" y="185"/>
                  </a:lnTo>
                  <a:lnTo>
                    <a:pt x="191" y="185"/>
                  </a:lnTo>
                  <a:lnTo>
                    <a:pt x="191" y="185"/>
                  </a:lnTo>
                  <a:lnTo>
                    <a:pt x="189" y="185"/>
                  </a:lnTo>
                  <a:lnTo>
                    <a:pt x="189" y="185"/>
                  </a:lnTo>
                  <a:lnTo>
                    <a:pt x="187" y="185"/>
                  </a:lnTo>
                  <a:lnTo>
                    <a:pt x="187" y="185"/>
                  </a:lnTo>
                  <a:lnTo>
                    <a:pt x="184" y="185"/>
                  </a:lnTo>
                  <a:lnTo>
                    <a:pt x="182" y="185"/>
                  </a:lnTo>
                  <a:lnTo>
                    <a:pt x="182" y="185"/>
                  </a:lnTo>
                  <a:lnTo>
                    <a:pt x="182" y="185"/>
                  </a:lnTo>
                  <a:lnTo>
                    <a:pt x="182" y="182"/>
                  </a:lnTo>
                  <a:lnTo>
                    <a:pt x="182" y="182"/>
                  </a:lnTo>
                  <a:lnTo>
                    <a:pt x="184" y="178"/>
                  </a:lnTo>
                  <a:lnTo>
                    <a:pt x="184" y="178"/>
                  </a:lnTo>
                  <a:lnTo>
                    <a:pt x="191" y="173"/>
                  </a:lnTo>
                  <a:lnTo>
                    <a:pt x="194" y="170"/>
                  </a:lnTo>
                  <a:lnTo>
                    <a:pt x="189" y="168"/>
                  </a:lnTo>
                  <a:lnTo>
                    <a:pt x="187" y="163"/>
                  </a:lnTo>
                  <a:lnTo>
                    <a:pt x="187" y="163"/>
                  </a:lnTo>
                  <a:lnTo>
                    <a:pt x="184" y="163"/>
                  </a:lnTo>
                  <a:lnTo>
                    <a:pt x="184" y="161"/>
                  </a:lnTo>
                  <a:lnTo>
                    <a:pt x="182" y="161"/>
                  </a:lnTo>
                  <a:lnTo>
                    <a:pt x="182" y="161"/>
                  </a:lnTo>
                  <a:lnTo>
                    <a:pt x="180" y="159"/>
                  </a:lnTo>
                  <a:lnTo>
                    <a:pt x="177" y="159"/>
                  </a:lnTo>
                  <a:lnTo>
                    <a:pt x="165" y="154"/>
                  </a:lnTo>
                  <a:lnTo>
                    <a:pt x="161" y="154"/>
                  </a:lnTo>
                  <a:lnTo>
                    <a:pt x="158" y="152"/>
                  </a:lnTo>
                  <a:lnTo>
                    <a:pt x="158" y="152"/>
                  </a:lnTo>
                  <a:lnTo>
                    <a:pt x="158" y="152"/>
                  </a:lnTo>
                  <a:lnTo>
                    <a:pt x="158" y="149"/>
                  </a:lnTo>
                  <a:lnTo>
                    <a:pt x="158" y="149"/>
                  </a:lnTo>
                  <a:lnTo>
                    <a:pt x="158" y="149"/>
                  </a:lnTo>
                  <a:lnTo>
                    <a:pt x="158" y="149"/>
                  </a:lnTo>
                  <a:lnTo>
                    <a:pt x="158" y="147"/>
                  </a:lnTo>
                  <a:lnTo>
                    <a:pt x="156" y="147"/>
                  </a:lnTo>
                  <a:lnTo>
                    <a:pt x="156" y="147"/>
                  </a:lnTo>
                  <a:lnTo>
                    <a:pt x="158" y="144"/>
                  </a:lnTo>
                  <a:lnTo>
                    <a:pt x="158" y="144"/>
                  </a:lnTo>
                  <a:lnTo>
                    <a:pt x="158" y="142"/>
                  </a:lnTo>
                  <a:lnTo>
                    <a:pt x="158" y="140"/>
                  </a:lnTo>
                  <a:lnTo>
                    <a:pt x="158" y="140"/>
                  </a:lnTo>
                  <a:lnTo>
                    <a:pt x="158" y="137"/>
                  </a:lnTo>
                  <a:lnTo>
                    <a:pt x="161" y="140"/>
                  </a:lnTo>
                  <a:lnTo>
                    <a:pt x="163" y="140"/>
                  </a:lnTo>
                  <a:lnTo>
                    <a:pt x="165" y="140"/>
                  </a:lnTo>
                  <a:lnTo>
                    <a:pt x="168" y="140"/>
                  </a:lnTo>
                  <a:lnTo>
                    <a:pt x="170" y="140"/>
                  </a:lnTo>
                  <a:lnTo>
                    <a:pt x="170" y="140"/>
                  </a:lnTo>
                  <a:lnTo>
                    <a:pt x="172" y="137"/>
                  </a:lnTo>
                  <a:lnTo>
                    <a:pt x="172" y="135"/>
                  </a:lnTo>
                  <a:lnTo>
                    <a:pt x="172" y="135"/>
                  </a:lnTo>
                  <a:lnTo>
                    <a:pt x="175" y="135"/>
                  </a:lnTo>
                  <a:lnTo>
                    <a:pt x="177" y="133"/>
                  </a:lnTo>
                  <a:lnTo>
                    <a:pt x="177" y="133"/>
                  </a:lnTo>
                  <a:lnTo>
                    <a:pt x="177" y="133"/>
                  </a:lnTo>
                  <a:lnTo>
                    <a:pt x="180" y="133"/>
                  </a:lnTo>
                  <a:lnTo>
                    <a:pt x="180" y="133"/>
                  </a:lnTo>
                  <a:lnTo>
                    <a:pt x="180" y="133"/>
                  </a:lnTo>
                  <a:lnTo>
                    <a:pt x="177" y="130"/>
                  </a:lnTo>
                  <a:lnTo>
                    <a:pt x="177" y="128"/>
                  </a:lnTo>
                  <a:lnTo>
                    <a:pt x="177" y="125"/>
                  </a:lnTo>
                  <a:lnTo>
                    <a:pt x="175" y="123"/>
                  </a:lnTo>
                  <a:lnTo>
                    <a:pt x="175" y="123"/>
                  </a:lnTo>
                  <a:lnTo>
                    <a:pt x="175" y="121"/>
                  </a:lnTo>
                  <a:lnTo>
                    <a:pt x="175" y="121"/>
                  </a:lnTo>
                  <a:lnTo>
                    <a:pt x="172" y="121"/>
                  </a:lnTo>
                  <a:lnTo>
                    <a:pt x="172" y="121"/>
                  </a:lnTo>
                  <a:lnTo>
                    <a:pt x="170" y="121"/>
                  </a:lnTo>
                  <a:lnTo>
                    <a:pt x="170" y="123"/>
                  </a:lnTo>
                  <a:lnTo>
                    <a:pt x="170" y="121"/>
                  </a:lnTo>
                  <a:lnTo>
                    <a:pt x="168" y="121"/>
                  </a:lnTo>
                  <a:lnTo>
                    <a:pt x="165" y="121"/>
                  </a:lnTo>
                  <a:lnTo>
                    <a:pt x="165" y="121"/>
                  </a:lnTo>
                  <a:lnTo>
                    <a:pt x="163" y="118"/>
                  </a:lnTo>
                  <a:lnTo>
                    <a:pt x="161" y="116"/>
                  </a:lnTo>
                  <a:lnTo>
                    <a:pt x="161" y="114"/>
                  </a:lnTo>
                  <a:lnTo>
                    <a:pt x="158" y="114"/>
                  </a:lnTo>
                  <a:lnTo>
                    <a:pt x="158" y="114"/>
                  </a:lnTo>
                  <a:lnTo>
                    <a:pt x="158" y="114"/>
                  </a:lnTo>
                  <a:lnTo>
                    <a:pt x="156" y="114"/>
                  </a:lnTo>
                  <a:lnTo>
                    <a:pt x="156" y="114"/>
                  </a:lnTo>
                  <a:lnTo>
                    <a:pt x="156" y="114"/>
                  </a:lnTo>
                  <a:lnTo>
                    <a:pt x="154" y="114"/>
                  </a:lnTo>
                  <a:lnTo>
                    <a:pt x="154" y="114"/>
                  </a:lnTo>
                  <a:lnTo>
                    <a:pt x="154" y="111"/>
                  </a:lnTo>
                  <a:lnTo>
                    <a:pt x="151" y="109"/>
                  </a:lnTo>
                  <a:lnTo>
                    <a:pt x="151" y="109"/>
                  </a:lnTo>
                  <a:lnTo>
                    <a:pt x="149" y="109"/>
                  </a:lnTo>
                  <a:lnTo>
                    <a:pt x="149" y="107"/>
                  </a:lnTo>
                  <a:lnTo>
                    <a:pt x="146" y="107"/>
                  </a:lnTo>
                  <a:lnTo>
                    <a:pt x="146" y="107"/>
                  </a:lnTo>
                  <a:lnTo>
                    <a:pt x="144" y="109"/>
                  </a:lnTo>
                  <a:lnTo>
                    <a:pt x="144" y="109"/>
                  </a:lnTo>
                  <a:lnTo>
                    <a:pt x="142" y="109"/>
                  </a:lnTo>
                  <a:lnTo>
                    <a:pt x="142" y="109"/>
                  </a:lnTo>
                  <a:lnTo>
                    <a:pt x="139" y="107"/>
                  </a:lnTo>
                  <a:lnTo>
                    <a:pt x="139" y="107"/>
                  </a:lnTo>
                  <a:lnTo>
                    <a:pt x="139" y="104"/>
                  </a:lnTo>
                  <a:lnTo>
                    <a:pt x="139" y="99"/>
                  </a:lnTo>
                  <a:lnTo>
                    <a:pt x="139" y="97"/>
                  </a:lnTo>
                  <a:lnTo>
                    <a:pt x="139" y="97"/>
                  </a:lnTo>
                  <a:lnTo>
                    <a:pt x="139" y="97"/>
                  </a:lnTo>
                  <a:lnTo>
                    <a:pt x="137" y="97"/>
                  </a:lnTo>
                  <a:lnTo>
                    <a:pt x="132" y="97"/>
                  </a:lnTo>
                  <a:lnTo>
                    <a:pt x="128" y="99"/>
                  </a:lnTo>
                  <a:lnTo>
                    <a:pt x="125" y="99"/>
                  </a:lnTo>
                  <a:lnTo>
                    <a:pt x="120" y="99"/>
                  </a:lnTo>
                  <a:lnTo>
                    <a:pt x="118" y="99"/>
                  </a:lnTo>
                  <a:lnTo>
                    <a:pt x="116" y="97"/>
                  </a:lnTo>
                  <a:lnTo>
                    <a:pt x="113" y="97"/>
                  </a:lnTo>
                  <a:lnTo>
                    <a:pt x="111" y="97"/>
                  </a:lnTo>
                  <a:lnTo>
                    <a:pt x="109" y="95"/>
                  </a:lnTo>
                  <a:lnTo>
                    <a:pt x="106" y="95"/>
                  </a:lnTo>
                  <a:lnTo>
                    <a:pt x="106" y="92"/>
                  </a:lnTo>
                  <a:lnTo>
                    <a:pt x="104" y="90"/>
                  </a:lnTo>
                  <a:lnTo>
                    <a:pt x="104" y="88"/>
                  </a:lnTo>
                  <a:lnTo>
                    <a:pt x="104" y="85"/>
                  </a:lnTo>
                  <a:lnTo>
                    <a:pt x="104" y="83"/>
                  </a:lnTo>
                  <a:lnTo>
                    <a:pt x="101" y="83"/>
                  </a:lnTo>
                  <a:lnTo>
                    <a:pt x="101" y="83"/>
                  </a:lnTo>
                  <a:lnTo>
                    <a:pt x="101" y="83"/>
                  </a:lnTo>
                  <a:lnTo>
                    <a:pt x="99" y="83"/>
                  </a:lnTo>
                  <a:lnTo>
                    <a:pt x="99" y="83"/>
                  </a:lnTo>
                  <a:lnTo>
                    <a:pt x="99" y="83"/>
                  </a:lnTo>
                  <a:lnTo>
                    <a:pt x="97" y="83"/>
                  </a:lnTo>
                  <a:lnTo>
                    <a:pt x="97" y="83"/>
                  </a:lnTo>
                  <a:lnTo>
                    <a:pt x="94" y="83"/>
                  </a:lnTo>
                  <a:lnTo>
                    <a:pt x="92" y="81"/>
                  </a:lnTo>
                  <a:lnTo>
                    <a:pt x="92" y="81"/>
                  </a:lnTo>
                  <a:lnTo>
                    <a:pt x="92" y="81"/>
                  </a:lnTo>
                  <a:lnTo>
                    <a:pt x="90" y="81"/>
                  </a:lnTo>
                  <a:lnTo>
                    <a:pt x="90" y="81"/>
                  </a:lnTo>
                  <a:lnTo>
                    <a:pt x="87" y="81"/>
                  </a:lnTo>
                  <a:lnTo>
                    <a:pt x="87" y="78"/>
                  </a:lnTo>
                  <a:lnTo>
                    <a:pt x="87" y="78"/>
                  </a:lnTo>
                  <a:lnTo>
                    <a:pt x="87" y="76"/>
                  </a:lnTo>
                  <a:lnTo>
                    <a:pt x="85" y="76"/>
                  </a:lnTo>
                  <a:lnTo>
                    <a:pt x="85" y="76"/>
                  </a:lnTo>
                  <a:lnTo>
                    <a:pt x="83" y="73"/>
                  </a:lnTo>
                  <a:lnTo>
                    <a:pt x="80" y="73"/>
                  </a:lnTo>
                  <a:lnTo>
                    <a:pt x="78" y="71"/>
                  </a:lnTo>
                  <a:lnTo>
                    <a:pt x="66" y="59"/>
                  </a:lnTo>
                  <a:lnTo>
                    <a:pt x="64" y="57"/>
                  </a:lnTo>
                  <a:lnTo>
                    <a:pt x="64" y="57"/>
                  </a:lnTo>
                  <a:lnTo>
                    <a:pt x="64" y="57"/>
                  </a:lnTo>
                  <a:lnTo>
                    <a:pt x="61" y="57"/>
                  </a:lnTo>
                  <a:lnTo>
                    <a:pt x="61" y="57"/>
                  </a:lnTo>
                  <a:lnTo>
                    <a:pt x="61" y="57"/>
                  </a:lnTo>
                  <a:lnTo>
                    <a:pt x="61" y="57"/>
                  </a:lnTo>
                  <a:lnTo>
                    <a:pt x="61" y="57"/>
                  </a:lnTo>
                  <a:lnTo>
                    <a:pt x="59" y="54"/>
                  </a:lnTo>
                  <a:lnTo>
                    <a:pt x="59" y="52"/>
                  </a:lnTo>
                  <a:lnTo>
                    <a:pt x="59" y="50"/>
                  </a:lnTo>
                  <a:lnTo>
                    <a:pt x="57" y="47"/>
                  </a:lnTo>
                  <a:lnTo>
                    <a:pt x="57" y="45"/>
                  </a:lnTo>
                  <a:lnTo>
                    <a:pt x="54" y="45"/>
                  </a:lnTo>
                  <a:lnTo>
                    <a:pt x="54" y="45"/>
                  </a:lnTo>
                  <a:lnTo>
                    <a:pt x="54" y="43"/>
                  </a:lnTo>
                  <a:lnTo>
                    <a:pt x="54" y="43"/>
                  </a:lnTo>
                  <a:lnTo>
                    <a:pt x="54" y="40"/>
                  </a:lnTo>
                  <a:lnTo>
                    <a:pt x="57" y="40"/>
                  </a:lnTo>
                  <a:lnTo>
                    <a:pt x="57" y="38"/>
                  </a:lnTo>
                  <a:lnTo>
                    <a:pt x="59" y="38"/>
                  </a:lnTo>
                  <a:lnTo>
                    <a:pt x="59" y="38"/>
                  </a:lnTo>
                  <a:lnTo>
                    <a:pt x="59" y="38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57" y="36"/>
                  </a:lnTo>
                  <a:lnTo>
                    <a:pt x="57" y="36"/>
                  </a:lnTo>
                  <a:lnTo>
                    <a:pt x="57" y="36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47" y="33"/>
                  </a:lnTo>
                  <a:lnTo>
                    <a:pt x="47" y="33"/>
                  </a:lnTo>
                  <a:lnTo>
                    <a:pt x="47" y="31"/>
                  </a:lnTo>
                  <a:lnTo>
                    <a:pt x="47" y="31"/>
                  </a:lnTo>
                  <a:lnTo>
                    <a:pt x="45" y="28"/>
                  </a:lnTo>
                  <a:lnTo>
                    <a:pt x="45" y="28"/>
                  </a:lnTo>
                  <a:lnTo>
                    <a:pt x="45" y="26"/>
                  </a:lnTo>
                  <a:lnTo>
                    <a:pt x="45" y="26"/>
                  </a:lnTo>
                  <a:lnTo>
                    <a:pt x="47" y="24"/>
                  </a:lnTo>
                  <a:lnTo>
                    <a:pt x="47" y="21"/>
                  </a:lnTo>
                  <a:lnTo>
                    <a:pt x="42" y="19"/>
                  </a:lnTo>
                  <a:lnTo>
                    <a:pt x="40" y="19"/>
                  </a:lnTo>
                  <a:lnTo>
                    <a:pt x="40" y="21"/>
                  </a:lnTo>
                  <a:lnTo>
                    <a:pt x="40" y="21"/>
                  </a:lnTo>
                  <a:lnTo>
                    <a:pt x="38" y="21"/>
                  </a:lnTo>
                  <a:lnTo>
                    <a:pt x="38" y="21"/>
                  </a:lnTo>
                  <a:lnTo>
                    <a:pt x="38" y="21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3" y="19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0" y="17"/>
                  </a:lnTo>
                  <a:lnTo>
                    <a:pt x="30" y="19"/>
                  </a:lnTo>
                  <a:lnTo>
                    <a:pt x="30" y="19"/>
                  </a:lnTo>
                  <a:lnTo>
                    <a:pt x="28" y="19"/>
                  </a:lnTo>
                  <a:lnTo>
                    <a:pt x="28" y="17"/>
                  </a:lnTo>
                  <a:lnTo>
                    <a:pt x="28" y="17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2"/>
                  </a:lnTo>
                  <a:lnTo>
                    <a:pt x="28" y="12"/>
                  </a:lnTo>
                  <a:lnTo>
                    <a:pt x="28" y="12"/>
                  </a:lnTo>
                  <a:lnTo>
                    <a:pt x="26" y="12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6" y="12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4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5"/>
                  </a:lnTo>
                  <a:lnTo>
                    <a:pt x="2" y="7"/>
                  </a:lnTo>
                  <a:lnTo>
                    <a:pt x="12" y="28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6"/>
                  </a:lnTo>
                  <a:lnTo>
                    <a:pt x="14" y="38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9" y="43"/>
                  </a:lnTo>
                  <a:lnTo>
                    <a:pt x="26" y="57"/>
                  </a:lnTo>
                  <a:lnTo>
                    <a:pt x="28" y="59"/>
                  </a:lnTo>
                  <a:lnTo>
                    <a:pt x="28" y="64"/>
                  </a:lnTo>
                  <a:lnTo>
                    <a:pt x="28" y="64"/>
                  </a:lnTo>
                  <a:lnTo>
                    <a:pt x="28" y="66"/>
                  </a:lnTo>
                  <a:lnTo>
                    <a:pt x="28" y="64"/>
                  </a:lnTo>
                  <a:lnTo>
                    <a:pt x="30" y="64"/>
                  </a:lnTo>
                  <a:lnTo>
                    <a:pt x="30" y="64"/>
                  </a:lnTo>
                  <a:lnTo>
                    <a:pt x="33" y="62"/>
                  </a:lnTo>
                  <a:lnTo>
                    <a:pt x="33" y="64"/>
                  </a:lnTo>
                  <a:lnTo>
                    <a:pt x="30" y="66"/>
                  </a:lnTo>
                  <a:lnTo>
                    <a:pt x="33" y="73"/>
                  </a:lnTo>
                  <a:lnTo>
                    <a:pt x="38" y="83"/>
                  </a:lnTo>
                  <a:lnTo>
                    <a:pt x="38" y="88"/>
                  </a:lnTo>
                  <a:lnTo>
                    <a:pt x="38" y="90"/>
                  </a:lnTo>
                  <a:lnTo>
                    <a:pt x="40" y="90"/>
                  </a:lnTo>
                  <a:lnTo>
                    <a:pt x="40" y="90"/>
                  </a:lnTo>
                  <a:lnTo>
                    <a:pt x="40" y="90"/>
                  </a:lnTo>
                  <a:lnTo>
                    <a:pt x="40" y="90"/>
                  </a:lnTo>
                  <a:lnTo>
                    <a:pt x="42" y="90"/>
                  </a:lnTo>
                  <a:lnTo>
                    <a:pt x="42" y="88"/>
                  </a:lnTo>
                  <a:lnTo>
                    <a:pt x="42" y="81"/>
                  </a:lnTo>
                  <a:lnTo>
                    <a:pt x="42" y="78"/>
                  </a:lnTo>
                  <a:lnTo>
                    <a:pt x="45" y="81"/>
                  </a:lnTo>
                  <a:lnTo>
                    <a:pt x="47" y="81"/>
                  </a:lnTo>
                  <a:lnTo>
                    <a:pt x="47" y="78"/>
                  </a:lnTo>
                  <a:lnTo>
                    <a:pt x="49" y="78"/>
                  </a:lnTo>
                  <a:lnTo>
                    <a:pt x="49" y="78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54" y="76"/>
                  </a:lnTo>
                  <a:lnTo>
                    <a:pt x="57" y="76"/>
                  </a:lnTo>
                  <a:lnTo>
                    <a:pt x="59" y="76"/>
                  </a:lnTo>
                  <a:lnTo>
                    <a:pt x="59" y="73"/>
                  </a:lnTo>
                  <a:lnTo>
                    <a:pt x="61" y="76"/>
                  </a:lnTo>
                  <a:lnTo>
                    <a:pt x="61" y="76"/>
                  </a:lnTo>
                  <a:lnTo>
                    <a:pt x="59" y="76"/>
                  </a:lnTo>
                  <a:lnTo>
                    <a:pt x="59" y="78"/>
                  </a:lnTo>
                  <a:lnTo>
                    <a:pt x="57" y="78"/>
                  </a:lnTo>
                  <a:lnTo>
                    <a:pt x="57" y="81"/>
                  </a:lnTo>
                  <a:lnTo>
                    <a:pt x="54" y="81"/>
                  </a:lnTo>
                  <a:lnTo>
                    <a:pt x="54" y="81"/>
                  </a:lnTo>
                  <a:lnTo>
                    <a:pt x="54" y="78"/>
                  </a:lnTo>
                  <a:lnTo>
                    <a:pt x="52" y="81"/>
                  </a:lnTo>
                  <a:lnTo>
                    <a:pt x="49" y="83"/>
                  </a:lnTo>
                  <a:lnTo>
                    <a:pt x="52" y="85"/>
                  </a:lnTo>
                  <a:lnTo>
                    <a:pt x="52" y="88"/>
                  </a:lnTo>
                  <a:lnTo>
                    <a:pt x="52" y="88"/>
                  </a:lnTo>
                  <a:lnTo>
                    <a:pt x="54" y="90"/>
                  </a:lnTo>
                  <a:lnTo>
                    <a:pt x="54" y="90"/>
                  </a:lnTo>
                  <a:lnTo>
                    <a:pt x="52" y="90"/>
                  </a:lnTo>
                  <a:lnTo>
                    <a:pt x="47" y="90"/>
                  </a:lnTo>
                  <a:lnTo>
                    <a:pt x="47" y="92"/>
                  </a:lnTo>
                  <a:lnTo>
                    <a:pt x="49" y="95"/>
                  </a:lnTo>
                  <a:lnTo>
                    <a:pt x="49" y="95"/>
                  </a:lnTo>
                  <a:lnTo>
                    <a:pt x="52" y="97"/>
                  </a:lnTo>
                  <a:lnTo>
                    <a:pt x="54" y="97"/>
                  </a:lnTo>
                  <a:lnTo>
                    <a:pt x="57" y="97"/>
                  </a:lnTo>
                  <a:lnTo>
                    <a:pt x="57" y="97"/>
                  </a:lnTo>
                  <a:lnTo>
                    <a:pt x="59" y="95"/>
                  </a:lnTo>
                  <a:lnTo>
                    <a:pt x="61" y="95"/>
                  </a:lnTo>
                  <a:lnTo>
                    <a:pt x="61" y="97"/>
                  </a:lnTo>
                  <a:lnTo>
                    <a:pt x="59" y="97"/>
                  </a:lnTo>
                  <a:lnTo>
                    <a:pt x="61" y="99"/>
                  </a:lnTo>
                  <a:lnTo>
                    <a:pt x="61" y="99"/>
                  </a:lnTo>
                  <a:lnTo>
                    <a:pt x="61" y="102"/>
                  </a:lnTo>
                  <a:lnTo>
                    <a:pt x="54" y="99"/>
                  </a:lnTo>
                  <a:lnTo>
                    <a:pt x="52" y="99"/>
                  </a:lnTo>
                  <a:lnTo>
                    <a:pt x="54" y="104"/>
                  </a:lnTo>
                  <a:lnTo>
                    <a:pt x="57" y="107"/>
                  </a:lnTo>
                  <a:lnTo>
                    <a:pt x="57" y="109"/>
                  </a:lnTo>
                  <a:lnTo>
                    <a:pt x="57" y="109"/>
                  </a:lnTo>
                  <a:lnTo>
                    <a:pt x="59" y="107"/>
                  </a:lnTo>
                  <a:lnTo>
                    <a:pt x="59" y="107"/>
                  </a:lnTo>
                  <a:lnTo>
                    <a:pt x="73" y="123"/>
                  </a:lnTo>
                  <a:lnTo>
                    <a:pt x="78" y="128"/>
                  </a:lnTo>
                  <a:lnTo>
                    <a:pt x="83" y="142"/>
                  </a:lnTo>
                  <a:lnTo>
                    <a:pt x="83" y="144"/>
                  </a:lnTo>
                  <a:lnTo>
                    <a:pt x="85" y="147"/>
                  </a:lnTo>
                  <a:lnTo>
                    <a:pt x="85" y="149"/>
                  </a:lnTo>
                  <a:lnTo>
                    <a:pt x="85" y="152"/>
                  </a:lnTo>
                  <a:lnTo>
                    <a:pt x="87" y="154"/>
                  </a:lnTo>
                  <a:lnTo>
                    <a:pt x="87" y="154"/>
                  </a:lnTo>
                  <a:lnTo>
                    <a:pt x="90" y="154"/>
                  </a:lnTo>
                  <a:lnTo>
                    <a:pt x="92" y="154"/>
                  </a:lnTo>
                  <a:lnTo>
                    <a:pt x="94" y="156"/>
                  </a:lnTo>
                  <a:lnTo>
                    <a:pt x="97" y="159"/>
                  </a:lnTo>
                  <a:lnTo>
                    <a:pt x="97" y="163"/>
                  </a:lnTo>
                  <a:lnTo>
                    <a:pt x="99" y="166"/>
                  </a:lnTo>
                  <a:lnTo>
                    <a:pt x="99" y="166"/>
                  </a:lnTo>
                  <a:lnTo>
                    <a:pt x="101" y="166"/>
                  </a:lnTo>
                  <a:lnTo>
                    <a:pt x="101" y="168"/>
                  </a:lnTo>
                  <a:lnTo>
                    <a:pt x="99" y="168"/>
                  </a:lnTo>
                  <a:lnTo>
                    <a:pt x="99" y="170"/>
                  </a:lnTo>
                  <a:lnTo>
                    <a:pt x="99" y="170"/>
                  </a:lnTo>
                  <a:lnTo>
                    <a:pt x="101" y="170"/>
                  </a:lnTo>
                  <a:lnTo>
                    <a:pt x="101" y="173"/>
                  </a:lnTo>
                  <a:lnTo>
                    <a:pt x="111" y="197"/>
                  </a:lnTo>
                  <a:lnTo>
                    <a:pt x="116" y="218"/>
                  </a:lnTo>
                  <a:lnTo>
                    <a:pt x="118" y="227"/>
                  </a:lnTo>
                  <a:lnTo>
                    <a:pt x="120" y="232"/>
                  </a:lnTo>
                  <a:lnTo>
                    <a:pt x="123" y="232"/>
                  </a:lnTo>
                  <a:lnTo>
                    <a:pt x="123" y="234"/>
                  </a:lnTo>
                  <a:lnTo>
                    <a:pt x="123" y="234"/>
                  </a:lnTo>
                  <a:lnTo>
                    <a:pt x="120" y="234"/>
                  </a:lnTo>
                  <a:lnTo>
                    <a:pt x="123" y="237"/>
                  </a:lnTo>
                  <a:lnTo>
                    <a:pt x="123" y="237"/>
                  </a:lnTo>
                  <a:lnTo>
                    <a:pt x="123" y="237"/>
                  </a:lnTo>
                  <a:lnTo>
                    <a:pt x="123" y="239"/>
                  </a:lnTo>
                  <a:lnTo>
                    <a:pt x="123" y="241"/>
                  </a:lnTo>
                  <a:lnTo>
                    <a:pt x="130" y="256"/>
                  </a:lnTo>
                  <a:lnTo>
                    <a:pt x="132" y="260"/>
                  </a:lnTo>
                  <a:lnTo>
                    <a:pt x="132" y="260"/>
                  </a:lnTo>
                  <a:lnTo>
                    <a:pt x="135" y="263"/>
                  </a:lnTo>
                  <a:lnTo>
                    <a:pt x="137" y="265"/>
                  </a:lnTo>
                  <a:lnTo>
                    <a:pt x="137" y="270"/>
                  </a:lnTo>
                  <a:lnTo>
                    <a:pt x="137" y="272"/>
                  </a:lnTo>
                  <a:lnTo>
                    <a:pt x="139" y="275"/>
                  </a:lnTo>
                  <a:lnTo>
                    <a:pt x="142" y="282"/>
                  </a:lnTo>
                  <a:lnTo>
                    <a:pt x="144" y="286"/>
                  </a:lnTo>
                  <a:lnTo>
                    <a:pt x="146" y="296"/>
                  </a:lnTo>
                  <a:lnTo>
                    <a:pt x="149" y="301"/>
                  </a:lnTo>
                  <a:lnTo>
                    <a:pt x="149" y="301"/>
                  </a:lnTo>
                  <a:lnTo>
                    <a:pt x="151" y="303"/>
                  </a:lnTo>
                  <a:lnTo>
                    <a:pt x="151" y="303"/>
                  </a:lnTo>
                  <a:lnTo>
                    <a:pt x="154" y="303"/>
                  </a:lnTo>
                  <a:lnTo>
                    <a:pt x="154" y="301"/>
                  </a:lnTo>
                  <a:lnTo>
                    <a:pt x="154" y="298"/>
                  </a:lnTo>
                  <a:lnTo>
                    <a:pt x="154" y="294"/>
                  </a:lnTo>
                  <a:lnTo>
                    <a:pt x="154" y="296"/>
                  </a:lnTo>
                  <a:lnTo>
                    <a:pt x="156" y="296"/>
                  </a:lnTo>
                  <a:lnTo>
                    <a:pt x="156" y="298"/>
                  </a:lnTo>
                  <a:lnTo>
                    <a:pt x="156" y="298"/>
                  </a:lnTo>
                  <a:lnTo>
                    <a:pt x="158" y="298"/>
                  </a:lnTo>
                  <a:lnTo>
                    <a:pt x="158" y="298"/>
                  </a:lnTo>
                  <a:lnTo>
                    <a:pt x="158" y="298"/>
                  </a:lnTo>
                  <a:lnTo>
                    <a:pt x="158" y="298"/>
                  </a:lnTo>
                  <a:lnTo>
                    <a:pt x="158" y="301"/>
                  </a:lnTo>
                  <a:lnTo>
                    <a:pt x="158" y="301"/>
                  </a:lnTo>
                  <a:lnTo>
                    <a:pt x="156" y="303"/>
                  </a:lnTo>
                  <a:lnTo>
                    <a:pt x="151" y="305"/>
                  </a:lnTo>
                  <a:lnTo>
                    <a:pt x="151" y="308"/>
                  </a:lnTo>
                  <a:lnTo>
                    <a:pt x="151" y="308"/>
                  </a:lnTo>
                  <a:lnTo>
                    <a:pt x="151" y="310"/>
                  </a:lnTo>
                  <a:lnTo>
                    <a:pt x="151" y="312"/>
                  </a:lnTo>
                  <a:lnTo>
                    <a:pt x="151" y="312"/>
                  </a:lnTo>
                  <a:lnTo>
                    <a:pt x="156" y="322"/>
                  </a:lnTo>
                  <a:lnTo>
                    <a:pt x="156" y="324"/>
                  </a:lnTo>
                  <a:lnTo>
                    <a:pt x="158" y="327"/>
                  </a:lnTo>
                  <a:lnTo>
                    <a:pt x="158" y="324"/>
                  </a:lnTo>
                  <a:lnTo>
                    <a:pt x="156" y="322"/>
                  </a:lnTo>
                  <a:lnTo>
                    <a:pt x="156" y="317"/>
                  </a:lnTo>
                  <a:lnTo>
                    <a:pt x="156" y="315"/>
                  </a:lnTo>
                  <a:lnTo>
                    <a:pt x="156" y="315"/>
                  </a:lnTo>
                  <a:lnTo>
                    <a:pt x="154" y="312"/>
                  </a:lnTo>
                  <a:lnTo>
                    <a:pt x="156" y="310"/>
                  </a:lnTo>
                  <a:lnTo>
                    <a:pt x="156" y="312"/>
                  </a:lnTo>
                  <a:lnTo>
                    <a:pt x="156" y="312"/>
                  </a:lnTo>
                  <a:lnTo>
                    <a:pt x="158" y="312"/>
                  </a:lnTo>
                  <a:lnTo>
                    <a:pt x="158" y="312"/>
                  </a:lnTo>
                  <a:lnTo>
                    <a:pt x="161" y="320"/>
                  </a:lnTo>
                  <a:lnTo>
                    <a:pt x="163" y="322"/>
                  </a:lnTo>
                  <a:lnTo>
                    <a:pt x="161" y="324"/>
                  </a:lnTo>
                  <a:lnTo>
                    <a:pt x="163" y="329"/>
                  </a:lnTo>
                  <a:lnTo>
                    <a:pt x="165" y="331"/>
                  </a:lnTo>
                  <a:lnTo>
                    <a:pt x="165" y="329"/>
                  </a:lnTo>
                  <a:lnTo>
                    <a:pt x="168" y="331"/>
                  </a:lnTo>
                  <a:lnTo>
                    <a:pt x="172" y="336"/>
                  </a:lnTo>
                  <a:lnTo>
                    <a:pt x="172" y="336"/>
                  </a:lnTo>
                  <a:lnTo>
                    <a:pt x="175" y="341"/>
                  </a:lnTo>
                  <a:lnTo>
                    <a:pt x="175" y="343"/>
                  </a:lnTo>
                  <a:lnTo>
                    <a:pt x="175" y="346"/>
                  </a:lnTo>
                  <a:lnTo>
                    <a:pt x="175" y="348"/>
                  </a:lnTo>
                  <a:lnTo>
                    <a:pt x="175" y="348"/>
                  </a:lnTo>
                  <a:lnTo>
                    <a:pt x="175" y="350"/>
                  </a:lnTo>
                  <a:lnTo>
                    <a:pt x="175" y="353"/>
                  </a:lnTo>
                  <a:lnTo>
                    <a:pt x="175" y="353"/>
                  </a:lnTo>
                  <a:lnTo>
                    <a:pt x="175" y="355"/>
                  </a:lnTo>
                  <a:lnTo>
                    <a:pt x="175" y="357"/>
                  </a:lnTo>
                  <a:lnTo>
                    <a:pt x="175" y="357"/>
                  </a:lnTo>
                  <a:lnTo>
                    <a:pt x="175" y="360"/>
                  </a:lnTo>
                  <a:lnTo>
                    <a:pt x="177" y="360"/>
                  </a:lnTo>
                  <a:lnTo>
                    <a:pt x="177" y="360"/>
                  </a:lnTo>
                  <a:lnTo>
                    <a:pt x="177" y="362"/>
                  </a:lnTo>
                  <a:lnTo>
                    <a:pt x="177" y="367"/>
                  </a:lnTo>
                  <a:lnTo>
                    <a:pt x="180" y="369"/>
                  </a:lnTo>
                  <a:lnTo>
                    <a:pt x="180" y="372"/>
                  </a:lnTo>
                  <a:lnTo>
                    <a:pt x="177" y="376"/>
                  </a:lnTo>
                  <a:lnTo>
                    <a:pt x="177" y="376"/>
                  </a:lnTo>
                  <a:lnTo>
                    <a:pt x="180" y="376"/>
                  </a:lnTo>
                  <a:lnTo>
                    <a:pt x="182" y="376"/>
                  </a:lnTo>
                  <a:lnTo>
                    <a:pt x="184" y="376"/>
                  </a:lnTo>
                  <a:lnTo>
                    <a:pt x="187" y="379"/>
                  </a:lnTo>
                  <a:lnTo>
                    <a:pt x="189" y="379"/>
                  </a:lnTo>
                  <a:lnTo>
                    <a:pt x="184" y="383"/>
                  </a:lnTo>
                  <a:lnTo>
                    <a:pt x="184" y="383"/>
                  </a:lnTo>
                  <a:lnTo>
                    <a:pt x="180" y="383"/>
                  </a:lnTo>
                  <a:lnTo>
                    <a:pt x="180" y="383"/>
                  </a:lnTo>
                  <a:lnTo>
                    <a:pt x="175" y="381"/>
                  </a:lnTo>
                  <a:lnTo>
                    <a:pt x="172" y="381"/>
                  </a:lnTo>
                  <a:lnTo>
                    <a:pt x="170" y="379"/>
                  </a:lnTo>
                  <a:lnTo>
                    <a:pt x="172" y="369"/>
                  </a:lnTo>
                  <a:lnTo>
                    <a:pt x="175" y="367"/>
                  </a:lnTo>
                  <a:lnTo>
                    <a:pt x="175" y="367"/>
                  </a:lnTo>
                  <a:lnTo>
                    <a:pt x="175" y="365"/>
                  </a:lnTo>
                  <a:lnTo>
                    <a:pt x="175" y="362"/>
                  </a:lnTo>
                  <a:lnTo>
                    <a:pt x="175" y="360"/>
                  </a:lnTo>
                  <a:lnTo>
                    <a:pt x="172" y="357"/>
                  </a:lnTo>
                  <a:lnTo>
                    <a:pt x="172" y="353"/>
                  </a:lnTo>
                  <a:lnTo>
                    <a:pt x="172" y="350"/>
                  </a:lnTo>
                  <a:lnTo>
                    <a:pt x="172" y="348"/>
                  </a:lnTo>
                  <a:lnTo>
                    <a:pt x="172" y="348"/>
                  </a:lnTo>
                  <a:lnTo>
                    <a:pt x="170" y="346"/>
                  </a:lnTo>
                  <a:lnTo>
                    <a:pt x="170" y="343"/>
                  </a:lnTo>
                  <a:lnTo>
                    <a:pt x="168" y="341"/>
                  </a:lnTo>
                  <a:lnTo>
                    <a:pt x="168" y="341"/>
                  </a:lnTo>
                  <a:lnTo>
                    <a:pt x="168" y="343"/>
                  </a:lnTo>
                  <a:lnTo>
                    <a:pt x="170" y="348"/>
                  </a:lnTo>
                  <a:lnTo>
                    <a:pt x="170" y="350"/>
                  </a:lnTo>
                  <a:lnTo>
                    <a:pt x="170" y="357"/>
                  </a:lnTo>
                  <a:lnTo>
                    <a:pt x="170" y="360"/>
                  </a:lnTo>
                  <a:lnTo>
                    <a:pt x="170" y="360"/>
                  </a:lnTo>
                  <a:lnTo>
                    <a:pt x="165" y="341"/>
                  </a:lnTo>
                  <a:lnTo>
                    <a:pt x="165" y="339"/>
                  </a:lnTo>
                  <a:lnTo>
                    <a:pt x="165" y="341"/>
                  </a:lnTo>
                  <a:lnTo>
                    <a:pt x="165" y="343"/>
                  </a:lnTo>
                  <a:lnTo>
                    <a:pt x="165" y="343"/>
                  </a:lnTo>
                  <a:lnTo>
                    <a:pt x="163" y="343"/>
                  </a:lnTo>
                  <a:lnTo>
                    <a:pt x="163" y="343"/>
                  </a:lnTo>
                  <a:lnTo>
                    <a:pt x="163" y="343"/>
                  </a:lnTo>
                  <a:lnTo>
                    <a:pt x="163" y="341"/>
                  </a:lnTo>
                  <a:lnTo>
                    <a:pt x="163" y="341"/>
                  </a:lnTo>
                  <a:lnTo>
                    <a:pt x="163" y="339"/>
                  </a:lnTo>
                  <a:lnTo>
                    <a:pt x="163" y="341"/>
                  </a:lnTo>
                  <a:lnTo>
                    <a:pt x="163" y="341"/>
                  </a:lnTo>
                  <a:lnTo>
                    <a:pt x="161" y="341"/>
                  </a:lnTo>
                  <a:lnTo>
                    <a:pt x="161" y="339"/>
                  </a:lnTo>
                  <a:lnTo>
                    <a:pt x="161" y="339"/>
                  </a:lnTo>
                  <a:lnTo>
                    <a:pt x="161" y="336"/>
                  </a:lnTo>
                  <a:lnTo>
                    <a:pt x="161" y="336"/>
                  </a:lnTo>
                  <a:lnTo>
                    <a:pt x="163" y="336"/>
                  </a:lnTo>
                  <a:lnTo>
                    <a:pt x="163" y="336"/>
                  </a:lnTo>
                  <a:lnTo>
                    <a:pt x="163" y="334"/>
                  </a:lnTo>
                  <a:lnTo>
                    <a:pt x="161" y="331"/>
                  </a:lnTo>
                  <a:lnTo>
                    <a:pt x="158" y="329"/>
                  </a:lnTo>
                  <a:lnTo>
                    <a:pt x="158" y="331"/>
                  </a:lnTo>
                  <a:lnTo>
                    <a:pt x="158" y="331"/>
                  </a:lnTo>
                  <a:lnTo>
                    <a:pt x="158" y="339"/>
                  </a:lnTo>
                  <a:lnTo>
                    <a:pt x="161" y="339"/>
                  </a:lnTo>
                  <a:lnTo>
                    <a:pt x="163" y="348"/>
                  </a:lnTo>
                  <a:lnTo>
                    <a:pt x="165" y="365"/>
                  </a:lnTo>
                  <a:lnTo>
                    <a:pt x="163" y="369"/>
                  </a:lnTo>
                  <a:lnTo>
                    <a:pt x="165" y="383"/>
                  </a:lnTo>
                  <a:lnTo>
                    <a:pt x="172" y="405"/>
                  </a:lnTo>
                  <a:lnTo>
                    <a:pt x="182" y="424"/>
                  </a:lnTo>
                  <a:lnTo>
                    <a:pt x="182" y="424"/>
                  </a:lnTo>
                  <a:lnTo>
                    <a:pt x="182" y="424"/>
                  </a:lnTo>
                  <a:lnTo>
                    <a:pt x="177" y="414"/>
                  </a:lnTo>
                  <a:lnTo>
                    <a:pt x="177" y="412"/>
                  </a:lnTo>
                  <a:lnTo>
                    <a:pt x="180" y="414"/>
                  </a:lnTo>
                  <a:lnTo>
                    <a:pt x="182" y="417"/>
                  </a:lnTo>
                  <a:lnTo>
                    <a:pt x="184" y="424"/>
                  </a:lnTo>
                  <a:lnTo>
                    <a:pt x="184" y="424"/>
                  </a:lnTo>
                  <a:lnTo>
                    <a:pt x="184" y="424"/>
                  </a:lnTo>
                  <a:lnTo>
                    <a:pt x="184" y="424"/>
                  </a:lnTo>
                  <a:lnTo>
                    <a:pt x="187" y="421"/>
                  </a:lnTo>
                  <a:lnTo>
                    <a:pt x="184" y="426"/>
                  </a:lnTo>
                  <a:lnTo>
                    <a:pt x="184" y="428"/>
                  </a:lnTo>
                  <a:lnTo>
                    <a:pt x="184" y="428"/>
                  </a:lnTo>
                  <a:lnTo>
                    <a:pt x="184" y="426"/>
                  </a:lnTo>
                  <a:lnTo>
                    <a:pt x="184" y="426"/>
                  </a:lnTo>
                  <a:lnTo>
                    <a:pt x="184" y="426"/>
                  </a:lnTo>
                  <a:lnTo>
                    <a:pt x="184" y="426"/>
                  </a:lnTo>
                  <a:lnTo>
                    <a:pt x="184" y="428"/>
                  </a:lnTo>
                  <a:lnTo>
                    <a:pt x="187" y="436"/>
                  </a:lnTo>
                  <a:lnTo>
                    <a:pt x="189" y="440"/>
                  </a:lnTo>
                  <a:lnTo>
                    <a:pt x="189" y="443"/>
                  </a:lnTo>
                  <a:lnTo>
                    <a:pt x="189" y="443"/>
                  </a:lnTo>
                  <a:lnTo>
                    <a:pt x="189" y="445"/>
                  </a:lnTo>
                  <a:lnTo>
                    <a:pt x="191" y="447"/>
                  </a:lnTo>
                  <a:lnTo>
                    <a:pt x="191" y="447"/>
                  </a:lnTo>
                  <a:lnTo>
                    <a:pt x="191" y="450"/>
                  </a:lnTo>
                  <a:lnTo>
                    <a:pt x="191" y="447"/>
                  </a:lnTo>
                  <a:lnTo>
                    <a:pt x="191" y="445"/>
                  </a:lnTo>
                  <a:lnTo>
                    <a:pt x="194" y="443"/>
                  </a:lnTo>
                  <a:lnTo>
                    <a:pt x="196" y="443"/>
                  </a:lnTo>
                  <a:lnTo>
                    <a:pt x="194" y="445"/>
                  </a:lnTo>
                  <a:lnTo>
                    <a:pt x="194" y="445"/>
                  </a:lnTo>
                  <a:lnTo>
                    <a:pt x="194" y="445"/>
                  </a:lnTo>
                  <a:lnTo>
                    <a:pt x="194" y="447"/>
                  </a:lnTo>
                  <a:lnTo>
                    <a:pt x="196" y="445"/>
                  </a:lnTo>
                  <a:lnTo>
                    <a:pt x="196" y="443"/>
                  </a:lnTo>
                  <a:lnTo>
                    <a:pt x="199" y="443"/>
                  </a:lnTo>
                  <a:lnTo>
                    <a:pt x="201" y="443"/>
                  </a:lnTo>
                  <a:lnTo>
                    <a:pt x="201" y="443"/>
                  </a:lnTo>
                  <a:lnTo>
                    <a:pt x="203" y="443"/>
                  </a:lnTo>
                  <a:lnTo>
                    <a:pt x="203" y="440"/>
                  </a:lnTo>
                  <a:lnTo>
                    <a:pt x="203" y="440"/>
                  </a:lnTo>
                  <a:lnTo>
                    <a:pt x="206" y="440"/>
                  </a:lnTo>
                  <a:lnTo>
                    <a:pt x="208" y="440"/>
                  </a:lnTo>
                  <a:lnTo>
                    <a:pt x="208" y="443"/>
                  </a:lnTo>
                  <a:lnTo>
                    <a:pt x="206" y="443"/>
                  </a:lnTo>
                  <a:lnTo>
                    <a:pt x="203" y="443"/>
                  </a:lnTo>
                  <a:lnTo>
                    <a:pt x="203" y="443"/>
                  </a:lnTo>
                  <a:lnTo>
                    <a:pt x="203" y="443"/>
                  </a:lnTo>
                  <a:lnTo>
                    <a:pt x="206" y="445"/>
                  </a:lnTo>
                  <a:lnTo>
                    <a:pt x="206" y="445"/>
                  </a:lnTo>
                  <a:lnTo>
                    <a:pt x="206" y="445"/>
                  </a:lnTo>
                  <a:lnTo>
                    <a:pt x="201" y="445"/>
                  </a:lnTo>
                  <a:lnTo>
                    <a:pt x="199" y="445"/>
                  </a:lnTo>
                  <a:lnTo>
                    <a:pt x="196" y="447"/>
                  </a:lnTo>
                  <a:lnTo>
                    <a:pt x="196" y="447"/>
                  </a:lnTo>
                  <a:lnTo>
                    <a:pt x="196" y="450"/>
                  </a:lnTo>
                  <a:lnTo>
                    <a:pt x="196" y="452"/>
                  </a:lnTo>
                  <a:lnTo>
                    <a:pt x="199" y="450"/>
                  </a:lnTo>
                  <a:lnTo>
                    <a:pt x="201" y="450"/>
                  </a:lnTo>
                  <a:lnTo>
                    <a:pt x="201" y="450"/>
                  </a:lnTo>
                  <a:lnTo>
                    <a:pt x="201" y="452"/>
                  </a:lnTo>
                  <a:lnTo>
                    <a:pt x="199" y="452"/>
                  </a:lnTo>
                  <a:lnTo>
                    <a:pt x="196" y="452"/>
                  </a:lnTo>
                  <a:lnTo>
                    <a:pt x="194" y="450"/>
                  </a:lnTo>
                  <a:lnTo>
                    <a:pt x="194" y="450"/>
                  </a:lnTo>
                  <a:lnTo>
                    <a:pt x="194" y="452"/>
                  </a:lnTo>
                  <a:lnTo>
                    <a:pt x="194" y="454"/>
                  </a:lnTo>
                  <a:lnTo>
                    <a:pt x="206" y="462"/>
                  </a:lnTo>
                  <a:lnTo>
                    <a:pt x="206" y="464"/>
                  </a:lnTo>
                  <a:lnTo>
                    <a:pt x="210" y="471"/>
                  </a:lnTo>
                  <a:lnTo>
                    <a:pt x="215" y="476"/>
                  </a:lnTo>
                  <a:lnTo>
                    <a:pt x="215" y="478"/>
                  </a:lnTo>
                  <a:lnTo>
                    <a:pt x="225" y="488"/>
                  </a:lnTo>
                  <a:lnTo>
                    <a:pt x="225" y="492"/>
                  </a:lnTo>
                  <a:lnTo>
                    <a:pt x="232" y="497"/>
                  </a:lnTo>
                  <a:lnTo>
                    <a:pt x="241" y="511"/>
                  </a:lnTo>
                  <a:lnTo>
                    <a:pt x="246" y="516"/>
                  </a:lnTo>
                  <a:lnTo>
                    <a:pt x="258" y="526"/>
                  </a:lnTo>
                  <a:lnTo>
                    <a:pt x="258" y="523"/>
                  </a:lnTo>
                  <a:lnTo>
                    <a:pt x="260" y="523"/>
                  </a:lnTo>
                  <a:lnTo>
                    <a:pt x="260" y="523"/>
                  </a:lnTo>
                  <a:lnTo>
                    <a:pt x="262" y="523"/>
                  </a:lnTo>
                  <a:lnTo>
                    <a:pt x="262" y="523"/>
                  </a:lnTo>
                  <a:lnTo>
                    <a:pt x="265" y="523"/>
                  </a:lnTo>
                  <a:lnTo>
                    <a:pt x="265" y="523"/>
                  </a:lnTo>
                  <a:lnTo>
                    <a:pt x="265" y="521"/>
                  </a:lnTo>
                  <a:lnTo>
                    <a:pt x="265" y="521"/>
                  </a:lnTo>
                  <a:lnTo>
                    <a:pt x="265" y="518"/>
                  </a:lnTo>
                  <a:lnTo>
                    <a:pt x="265" y="518"/>
                  </a:lnTo>
                  <a:lnTo>
                    <a:pt x="265" y="518"/>
                  </a:lnTo>
                  <a:lnTo>
                    <a:pt x="267" y="516"/>
                  </a:lnTo>
                  <a:lnTo>
                    <a:pt x="270" y="511"/>
                  </a:lnTo>
                  <a:lnTo>
                    <a:pt x="270" y="511"/>
                  </a:lnTo>
                  <a:lnTo>
                    <a:pt x="270" y="509"/>
                  </a:lnTo>
                  <a:lnTo>
                    <a:pt x="270" y="509"/>
                  </a:lnTo>
                  <a:lnTo>
                    <a:pt x="270" y="504"/>
                  </a:lnTo>
                  <a:lnTo>
                    <a:pt x="270" y="504"/>
                  </a:lnTo>
                  <a:lnTo>
                    <a:pt x="270" y="502"/>
                  </a:lnTo>
                  <a:lnTo>
                    <a:pt x="270" y="502"/>
                  </a:lnTo>
                  <a:lnTo>
                    <a:pt x="270" y="502"/>
                  </a:lnTo>
                  <a:lnTo>
                    <a:pt x="270" y="502"/>
                  </a:lnTo>
                  <a:lnTo>
                    <a:pt x="270" y="502"/>
                  </a:lnTo>
                  <a:lnTo>
                    <a:pt x="270" y="504"/>
                  </a:lnTo>
                  <a:lnTo>
                    <a:pt x="272" y="504"/>
                  </a:lnTo>
                  <a:lnTo>
                    <a:pt x="272" y="504"/>
                  </a:lnTo>
                  <a:lnTo>
                    <a:pt x="274" y="502"/>
                  </a:lnTo>
                  <a:lnTo>
                    <a:pt x="274" y="499"/>
                  </a:lnTo>
                  <a:lnTo>
                    <a:pt x="277" y="499"/>
                  </a:lnTo>
                  <a:lnTo>
                    <a:pt x="277" y="497"/>
                  </a:lnTo>
                  <a:lnTo>
                    <a:pt x="277" y="495"/>
                  </a:lnTo>
                  <a:lnTo>
                    <a:pt x="277" y="495"/>
                  </a:lnTo>
                  <a:lnTo>
                    <a:pt x="277" y="492"/>
                  </a:lnTo>
                  <a:lnTo>
                    <a:pt x="274" y="490"/>
                  </a:lnTo>
                  <a:lnTo>
                    <a:pt x="270" y="488"/>
                  </a:lnTo>
                  <a:lnTo>
                    <a:pt x="267" y="485"/>
                  </a:lnTo>
                  <a:lnTo>
                    <a:pt x="267" y="485"/>
                  </a:lnTo>
                  <a:lnTo>
                    <a:pt x="267" y="483"/>
                  </a:lnTo>
                  <a:lnTo>
                    <a:pt x="267" y="483"/>
                  </a:lnTo>
                  <a:lnTo>
                    <a:pt x="267" y="481"/>
                  </a:lnTo>
                  <a:lnTo>
                    <a:pt x="267" y="481"/>
                  </a:lnTo>
                  <a:lnTo>
                    <a:pt x="265" y="478"/>
                  </a:lnTo>
                  <a:lnTo>
                    <a:pt x="265" y="478"/>
                  </a:lnTo>
                  <a:lnTo>
                    <a:pt x="265" y="476"/>
                  </a:lnTo>
                  <a:lnTo>
                    <a:pt x="267" y="473"/>
                  </a:lnTo>
                  <a:lnTo>
                    <a:pt x="272" y="466"/>
                  </a:lnTo>
                  <a:lnTo>
                    <a:pt x="274" y="459"/>
                  </a:lnTo>
                  <a:lnTo>
                    <a:pt x="274" y="459"/>
                  </a:lnTo>
                  <a:lnTo>
                    <a:pt x="274" y="459"/>
                  </a:lnTo>
                  <a:lnTo>
                    <a:pt x="274" y="459"/>
                  </a:lnTo>
                  <a:lnTo>
                    <a:pt x="274" y="457"/>
                  </a:lnTo>
                  <a:lnTo>
                    <a:pt x="272" y="457"/>
                  </a:lnTo>
                  <a:lnTo>
                    <a:pt x="270" y="454"/>
                  </a:lnTo>
                  <a:lnTo>
                    <a:pt x="270" y="454"/>
                  </a:lnTo>
                  <a:lnTo>
                    <a:pt x="267" y="450"/>
                  </a:lnTo>
                  <a:lnTo>
                    <a:pt x="265" y="443"/>
                  </a:lnTo>
                  <a:lnTo>
                    <a:pt x="265" y="443"/>
                  </a:lnTo>
                  <a:lnTo>
                    <a:pt x="265" y="440"/>
                  </a:lnTo>
                  <a:lnTo>
                    <a:pt x="265" y="440"/>
                  </a:lnTo>
                  <a:lnTo>
                    <a:pt x="270" y="438"/>
                  </a:lnTo>
                  <a:lnTo>
                    <a:pt x="272" y="433"/>
                  </a:lnTo>
                  <a:lnTo>
                    <a:pt x="274" y="428"/>
                  </a:lnTo>
                  <a:lnTo>
                    <a:pt x="281" y="407"/>
                  </a:lnTo>
                  <a:lnTo>
                    <a:pt x="284" y="402"/>
                  </a:lnTo>
                  <a:lnTo>
                    <a:pt x="286" y="393"/>
                  </a:lnTo>
                  <a:lnTo>
                    <a:pt x="288" y="393"/>
                  </a:lnTo>
                  <a:lnTo>
                    <a:pt x="288" y="391"/>
                  </a:lnTo>
                  <a:lnTo>
                    <a:pt x="291" y="388"/>
                  </a:lnTo>
                  <a:lnTo>
                    <a:pt x="291" y="386"/>
                  </a:lnTo>
                  <a:lnTo>
                    <a:pt x="291" y="383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15" name="Freeform 45"/>
            <p:cNvSpPr>
              <a:spLocks/>
            </p:cNvSpPr>
            <p:nvPr/>
          </p:nvSpPr>
          <p:spPr bwMode="auto">
            <a:xfrm>
              <a:off x="1976" y="3360"/>
              <a:ext cx="291" cy="526"/>
            </a:xfrm>
            <a:custGeom>
              <a:avLst/>
              <a:gdLst>
                <a:gd name="T0" fmla="*/ 272 w 291"/>
                <a:gd name="T1" fmla="*/ 376 h 526"/>
                <a:gd name="T2" fmla="*/ 272 w 291"/>
                <a:gd name="T3" fmla="*/ 350 h 526"/>
                <a:gd name="T4" fmla="*/ 277 w 291"/>
                <a:gd name="T5" fmla="*/ 305 h 526"/>
                <a:gd name="T6" fmla="*/ 267 w 291"/>
                <a:gd name="T7" fmla="*/ 284 h 526"/>
                <a:gd name="T8" fmla="*/ 236 w 291"/>
                <a:gd name="T9" fmla="*/ 298 h 526"/>
                <a:gd name="T10" fmla="*/ 225 w 291"/>
                <a:gd name="T11" fmla="*/ 277 h 526"/>
                <a:gd name="T12" fmla="*/ 229 w 291"/>
                <a:gd name="T13" fmla="*/ 249 h 526"/>
                <a:gd name="T14" fmla="*/ 229 w 291"/>
                <a:gd name="T15" fmla="*/ 230 h 526"/>
                <a:gd name="T16" fmla="*/ 208 w 291"/>
                <a:gd name="T17" fmla="*/ 211 h 526"/>
                <a:gd name="T18" fmla="*/ 217 w 291"/>
                <a:gd name="T19" fmla="*/ 204 h 526"/>
                <a:gd name="T20" fmla="*/ 210 w 291"/>
                <a:gd name="T21" fmla="*/ 187 h 526"/>
                <a:gd name="T22" fmla="*/ 191 w 291"/>
                <a:gd name="T23" fmla="*/ 185 h 526"/>
                <a:gd name="T24" fmla="*/ 191 w 291"/>
                <a:gd name="T25" fmla="*/ 173 h 526"/>
                <a:gd name="T26" fmla="*/ 158 w 291"/>
                <a:gd name="T27" fmla="*/ 152 h 526"/>
                <a:gd name="T28" fmla="*/ 158 w 291"/>
                <a:gd name="T29" fmla="*/ 140 h 526"/>
                <a:gd name="T30" fmla="*/ 177 w 291"/>
                <a:gd name="T31" fmla="*/ 133 h 526"/>
                <a:gd name="T32" fmla="*/ 172 w 291"/>
                <a:gd name="T33" fmla="*/ 121 h 526"/>
                <a:gd name="T34" fmla="*/ 158 w 291"/>
                <a:gd name="T35" fmla="*/ 114 h 526"/>
                <a:gd name="T36" fmla="*/ 144 w 291"/>
                <a:gd name="T37" fmla="*/ 109 h 526"/>
                <a:gd name="T38" fmla="*/ 128 w 291"/>
                <a:gd name="T39" fmla="*/ 99 h 526"/>
                <a:gd name="T40" fmla="*/ 104 w 291"/>
                <a:gd name="T41" fmla="*/ 83 h 526"/>
                <a:gd name="T42" fmla="*/ 90 w 291"/>
                <a:gd name="T43" fmla="*/ 81 h 526"/>
                <a:gd name="T44" fmla="*/ 64 w 291"/>
                <a:gd name="T45" fmla="*/ 57 h 526"/>
                <a:gd name="T46" fmla="*/ 54 w 291"/>
                <a:gd name="T47" fmla="*/ 45 h 526"/>
                <a:gd name="T48" fmla="*/ 57 w 291"/>
                <a:gd name="T49" fmla="*/ 36 h 526"/>
                <a:gd name="T50" fmla="*/ 47 w 291"/>
                <a:gd name="T51" fmla="*/ 31 h 526"/>
                <a:gd name="T52" fmla="*/ 38 w 291"/>
                <a:gd name="T53" fmla="*/ 21 h 526"/>
                <a:gd name="T54" fmla="*/ 28 w 291"/>
                <a:gd name="T55" fmla="*/ 14 h 526"/>
                <a:gd name="T56" fmla="*/ 19 w 291"/>
                <a:gd name="T57" fmla="*/ 12 h 526"/>
                <a:gd name="T58" fmla="*/ 12 w 291"/>
                <a:gd name="T59" fmla="*/ 7 h 526"/>
                <a:gd name="T60" fmla="*/ 0 w 291"/>
                <a:gd name="T61" fmla="*/ 2 h 526"/>
                <a:gd name="T62" fmla="*/ 26 w 291"/>
                <a:gd name="T63" fmla="*/ 57 h 526"/>
                <a:gd name="T64" fmla="*/ 38 w 291"/>
                <a:gd name="T65" fmla="*/ 88 h 526"/>
                <a:gd name="T66" fmla="*/ 49 w 291"/>
                <a:gd name="T67" fmla="*/ 78 h 526"/>
                <a:gd name="T68" fmla="*/ 57 w 291"/>
                <a:gd name="T69" fmla="*/ 81 h 526"/>
                <a:gd name="T70" fmla="*/ 47 w 291"/>
                <a:gd name="T71" fmla="*/ 92 h 526"/>
                <a:gd name="T72" fmla="*/ 61 w 291"/>
                <a:gd name="T73" fmla="*/ 102 h 526"/>
                <a:gd name="T74" fmla="*/ 85 w 291"/>
                <a:gd name="T75" fmla="*/ 147 h 526"/>
                <a:gd name="T76" fmla="*/ 101 w 291"/>
                <a:gd name="T77" fmla="*/ 168 h 526"/>
                <a:gd name="T78" fmla="*/ 120 w 291"/>
                <a:gd name="T79" fmla="*/ 234 h 526"/>
                <a:gd name="T80" fmla="*/ 139 w 291"/>
                <a:gd name="T81" fmla="*/ 275 h 526"/>
                <a:gd name="T82" fmla="*/ 156 w 291"/>
                <a:gd name="T83" fmla="*/ 296 h 526"/>
                <a:gd name="T84" fmla="*/ 151 w 291"/>
                <a:gd name="T85" fmla="*/ 310 h 526"/>
                <a:gd name="T86" fmla="*/ 156 w 291"/>
                <a:gd name="T87" fmla="*/ 312 h 526"/>
                <a:gd name="T88" fmla="*/ 175 w 291"/>
                <a:gd name="T89" fmla="*/ 341 h 526"/>
                <a:gd name="T90" fmla="*/ 177 w 291"/>
                <a:gd name="T91" fmla="*/ 360 h 526"/>
                <a:gd name="T92" fmla="*/ 184 w 291"/>
                <a:gd name="T93" fmla="*/ 383 h 526"/>
                <a:gd name="T94" fmla="*/ 172 w 291"/>
                <a:gd name="T95" fmla="*/ 353 h 526"/>
                <a:gd name="T96" fmla="*/ 170 w 291"/>
                <a:gd name="T97" fmla="*/ 360 h 526"/>
                <a:gd name="T98" fmla="*/ 163 w 291"/>
                <a:gd name="T99" fmla="*/ 341 h 526"/>
                <a:gd name="T100" fmla="*/ 158 w 291"/>
                <a:gd name="T101" fmla="*/ 339 h 526"/>
                <a:gd name="T102" fmla="*/ 182 w 291"/>
                <a:gd name="T103" fmla="*/ 417 h 526"/>
                <a:gd name="T104" fmla="*/ 184 w 291"/>
                <a:gd name="T105" fmla="*/ 428 h 526"/>
                <a:gd name="T106" fmla="*/ 194 w 291"/>
                <a:gd name="T107" fmla="*/ 445 h 526"/>
                <a:gd name="T108" fmla="*/ 208 w 291"/>
                <a:gd name="T109" fmla="*/ 440 h 526"/>
                <a:gd name="T110" fmla="*/ 196 w 291"/>
                <a:gd name="T111" fmla="*/ 450 h 526"/>
                <a:gd name="T112" fmla="*/ 206 w 291"/>
                <a:gd name="T113" fmla="*/ 464 h 526"/>
                <a:gd name="T114" fmla="*/ 262 w 291"/>
                <a:gd name="T115" fmla="*/ 523 h 526"/>
                <a:gd name="T116" fmla="*/ 270 w 291"/>
                <a:gd name="T117" fmla="*/ 509 h 526"/>
                <a:gd name="T118" fmla="*/ 277 w 291"/>
                <a:gd name="T119" fmla="*/ 499 h 526"/>
                <a:gd name="T120" fmla="*/ 265 w 291"/>
                <a:gd name="T121" fmla="*/ 478 h 526"/>
                <a:gd name="T122" fmla="*/ 267 w 291"/>
                <a:gd name="T123" fmla="*/ 450 h 526"/>
                <a:gd name="T124" fmla="*/ 291 w 291"/>
                <a:gd name="T125" fmla="*/ 388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91" h="526">
                  <a:moveTo>
                    <a:pt x="291" y="383"/>
                  </a:moveTo>
                  <a:lnTo>
                    <a:pt x="288" y="379"/>
                  </a:lnTo>
                  <a:lnTo>
                    <a:pt x="286" y="379"/>
                  </a:lnTo>
                  <a:lnTo>
                    <a:pt x="286" y="376"/>
                  </a:lnTo>
                  <a:lnTo>
                    <a:pt x="286" y="374"/>
                  </a:lnTo>
                  <a:lnTo>
                    <a:pt x="284" y="374"/>
                  </a:lnTo>
                  <a:lnTo>
                    <a:pt x="284" y="374"/>
                  </a:lnTo>
                  <a:lnTo>
                    <a:pt x="281" y="374"/>
                  </a:lnTo>
                  <a:lnTo>
                    <a:pt x="281" y="374"/>
                  </a:lnTo>
                  <a:lnTo>
                    <a:pt x="274" y="376"/>
                  </a:lnTo>
                  <a:lnTo>
                    <a:pt x="274" y="376"/>
                  </a:lnTo>
                  <a:lnTo>
                    <a:pt x="274" y="376"/>
                  </a:lnTo>
                  <a:lnTo>
                    <a:pt x="272" y="376"/>
                  </a:lnTo>
                  <a:lnTo>
                    <a:pt x="272" y="376"/>
                  </a:lnTo>
                  <a:lnTo>
                    <a:pt x="272" y="374"/>
                  </a:lnTo>
                  <a:lnTo>
                    <a:pt x="270" y="374"/>
                  </a:lnTo>
                  <a:lnTo>
                    <a:pt x="270" y="374"/>
                  </a:lnTo>
                  <a:lnTo>
                    <a:pt x="270" y="374"/>
                  </a:lnTo>
                  <a:lnTo>
                    <a:pt x="267" y="374"/>
                  </a:lnTo>
                  <a:lnTo>
                    <a:pt x="267" y="374"/>
                  </a:lnTo>
                  <a:lnTo>
                    <a:pt x="267" y="374"/>
                  </a:lnTo>
                  <a:lnTo>
                    <a:pt x="267" y="372"/>
                  </a:lnTo>
                  <a:lnTo>
                    <a:pt x="267" y="372"/>
                  </a:lnTo>
                  <a:lnTo>
                    <a:pt x="267" y="372"/>
                  </a:lnTo>
                  <a:lnTo>
                    <a:pt x="272" y="353"/>
                  </a:lnTo>
                  <a:lnTo>
                    <a:pt x="272" y="350"/>
                  </a:lnTo>
                  <a:lnTo>
                    <a:pt x="272" y="348"/>
                  </a:lnTo>
                  <a:lnTo>
                    <a:pt x="272" y="346"/>
                  </a:lnTo>
                  <a:lnTo>
                    <a:pt x="272" y="341"/>
                  </a:lnTo>
                  <a:lnTo>
                    <a:pt x="272" y="341"/>
                  </a:lnTo>
                  <a:lnTo>
                    <a:pt x="272" y="339"/>
                  </a:lnTo>
                  <a:lnTo>
                    <a:pt x="274" y="334"/>
                  </a:lnTo>
                  <a:lnTo>
                    <a:pt x="274" y="331"/>
                  </a:lnTo>
                  <a:lnTo>
                    <a:pt x="274" y="329"/>
                  </a:lnTo>
                  <a:lnTo>
                    <a:pt x="272" y="322"/>
                  </a:lnTo>
                  <a:lnTo>
                    <a:pt x="272" y="320"/>
                  </a:lnTo>
                  <a:lnTo>
                    <a:pt x="272" y="317"/>
                  </a:lnTo>
                  <a:lnTo>
                    <a:pt x="272" y="317"/>
                  </a:lnTo>
                  <a:lnTo>
                    <a:pt x="277" y="305"/>
                  </a:lnTo>
                  <a:lnTo>
                    <a:pt x="277" y="303"/>
                  </a:lnTo>
                  <a:lnTo>
                    <a:pt x="277" y="301"/>
                  </a:lnTo>
                  <a:lnTo>
                    <a:pt x="277" y="301"/>
                  </a:lnTo>
                  <a:lnTo>
                    <a:pt x="277" y="301"/>
                  </a:lnTo>
                  <a:lnTo>
                    <a:pt x="274" y="301"/>
                  </a:lnTo>
                  <a:lnTo>
                    <a:pt x="274" y="298"/>
                  </a:lnTo>
                  <a:lnTo>
                    <a:pt x="274" y="296"/>
                  </a:lnTo>
                  <a:lnTo>
                    <a:pt x="274" y="294"/>
                  </a:lnTo>
                  <a:lnTo>
                    <a:pt x="272" y="291"/>
                  </a:lnTo>
                  <a:lnTo>
                    <a:pt x="272" y="291"/>
                  </a:lnTo>
                  <a:lnTo>
                    <a:pt x="270" y="286"/>
                  </a:lnTo>
                  <a:lnTo>
                    <a:pt x="270" y="286"/>
                  </a:lnTo>
                  <a:lnTo>
                    <a:pt x="267" y="284"/>
                  </a:lnTo>
                  <a:lnTo>
                    <a:pt x="265" y="286"/>
                  </a:lnTo>
                  <a:lnTo>
                    <a:pt x="260" y="286"/>
                  </a:lnTo>
                  <a:lnTo>
                    <a:pt x="255" y="289"/>
                  </a:lnTo>
                  <a:lnTo>
                    <a:pt x="253" y="291"/>
                  </a:lnTo>
                  <a:lnTo>
                    <a:pt x="253" y="291"/>
                  </a:lnTo>
                  <a:lnTo>
                    <a:pt x="248" y="296"/>
                  </a:lnTo>
                  <a:lnTo>
                    <a:pt x="244" y="298"/>
                  </a:lnTo>
                  <a:lnTo>
                    <a:pt x="241" y="298"/>
                  </a:lnTo>
                  <a:lnTo>
                    <a:pt x="241" y="298"/>
                  </a:lnTo>
                  <a:lnTo>
                    <a:pt x="239" y="298"/>
                  </a:lnTo>
                  <a:lnTo>
                    <a:pt x="239" y="298"/>
                  </a:lnTo>
                  <a:lnTo>
                    <a:pt x="236" y="298"/>
                  </a:lnTo>
                  <a:lnTo>
                    <a:pt x="236" y="298"/>
                  </a:lnTo>
                  <a:lnTo>
                    <a:pt x="236" y="296"/>
                  </a:lnTo>
                  <a:lnTo>
                    <a:pt x="234" y="294"/>
                  </a:lnTo>
                  <a:lnTo>
                    <a:pt x="232" y="294"/>
                  </a:lnTo>
                  <a:lnTo>
                    <a:pt x="229" y="291"/>
                  </a:lnTo>
                  <a:lnTo>
                    <a:pt x="227" y="291"/>
                  </a:lnTo>
                  <a:lnTo>
                    <a:pt x="227" y="289"/>
                  </a:lnTo>
                  <a:lnTo>
                    <a:pt x="227" y="289"/>
                  </a:lnTo>
                  <a:lnTo>
                    <a:pt x="227" y="286"/>
                  </a:lnTo>
                  <a:lnTo>
                    <a:pt x="227" y="284"/>
                  </a:lnTo>
                  <a:lnTo>
                    <a:pt x="227" y="282"/>
                  </a:lnTo>
                  <a:lnTo>
                    <a:pt x="227" y="282"/>
                  </a:lnTo>
                  <a:lnTo>
                    <a:pt x="225" y="279"/>
                  </a:lnTo>
                  <a:lnTo>
                    <a:pt x="225" y="277"/>
                  </a:lnTo>
                  <a:lnTo>
                    <a:pt x="225" y="277"/>
                  </a:lnTo>
                  <a:lnTo>
                    <a:pt x="222" y="275"/>
                  </a:lnTo>
                  <a:lnTo>
                    <a:pt x="225" y="270"/>
                  </a:lnTo>
                  <a:lnTo>
                    <a:pt x="225" y="268"/>
                  </a:lnTo>
                  <a:lnTo>
                    <a:pt x="225" y="268"/>
                  </a:lnTo>
                  <a:lnTo>
                    <a:pt x="225" y="268"/>
                  </a:lnTo>
                  <a:lnTo>
                    <a:pt x="225" y="260"/>
                  </a:lnTo>
                  <a:lnTo>
                    <a:pt x="225" y="251"/>
                  </a:lnTo>
                  <a:lnTo>
                    <a:pt x="225" y="251"/>
                  </a:lnTo>
                  <a:lnTo>
                    <a:pt x="225" y="249"/>
                  </a:lnTo>
                  <a:lnTo>
                    <a:pt x="227" y="249"/>
                  </a:lnTo>
                  <a:lnTo>
                    <a:pt x="229" y="249"/>
                  </a:lnTo>
                  <a:lnTo>
                    <a:pt x="229" y="249"/>
                  </a:lnTo>
                  <a:lnTo>
                    <a:pt x="232" y="246"/>
                  </a:lnTo>
                  <a:lnTo>
                    <a:pt x="232" y="244"/>
                  </a:lnTo>
                  <a:lnTo>
                    <a:pt x="232" y="241"/>
                  </a:lnTo>
                  <a:lnTo>
                    <a:pt x="232" y="239"/>
                  </a:lnTo>
                  <a:lnTo>
                    <a:pt x="232" y="237"/>
                  </a:lnTo>
                  <a:lnTo>
                    <a:pt x="232" y="237"/>
                  </a:lnTo>
                  <a:lnTo>
                    <a:pt x="232" y="234"/>
                  </a:lnTo>
                  <a:lnTo>
                    <a:pt x="232" y="232"/>
                  </a:lnTo>
                  <a:lnTo>
                    <a:pt x="232" y="232"/>
                  </a:lnTo>
                  <a:lnTo>
                    <a:pt x="232" y="232"/>
                  </a:lnTo>
                  <a:lnTo>
                    <a:pt x="229" y="232"/>
                  </a:lnTo>
                  <a:lnTo>
                    <a:pt x="229" y="232"/>
                  </a:lnTo>
                  <a:lnTo>
                    <a:pt x="229" y="230"/>
                  </a:lnTo>
                  <a:lnTo>
                    <a:pt x="227" y="230"/>
                  </a:lnTo>
                  <a:lnTo>
                    <a:pt x="227" y="227"/>
                  </a:lnTo>
                  <a:lnTo>
                    <a:pt x="227" y="227"/>
                  </a:lnTo>
                  <a:lnTo>
                    <a:pt x="227" y="225"/>
                  </a:lnTo>
                  <a:lnTo>
                    <a:pt x="225" y="225"/>
                  </a:lnTo>
                  <a:lnTo>
                    <a:pt x="225" y="223"/>
                  </a:lnTo>
                  <a:lnTo>
                    <a:pt x="220" y="220"/>
                  </a:lnTo>
                  <a:lnTo>
                    <a:pt x="213" y="218"/>
                  </a:lnTo>
                  <a:lnTo>
                    <a:pt x="210" y="218"/>
                  </a:lnTo>
                  <a:lnTo>
                    <a:pt x="210" y="215"/>
                  </a:lnTo>
                  <a:lnTo>
                    <a:pt x="208" y="213"/>
                  </a:lnTo>
                  <a:lnTo>
                    <a:pt x="208" y="211"/>
                  </a:lnTo>
                  <a:lnTo>
                    <a:pt x="208" y="211"/>
                  </a:lnTo>
                  <a:lnTo>
                    <a:pt x="208" y="208"/>
                  </a:lnTo>
                  <a:lnTo>
                    <a:pt x="208" y="206"/>
                  </a:lnTo>
                  <a:lnTo>
                    <a:pt x="208" y="206"/>
                  </a:lnTo>
                  <a:lnTo>
                    <a:pt x="210" y="206"/>
                  </a:lnTo>
                  <a:lnTo>
                    <a:pt x="210" y="204"/>
                  </a:lnTo>
                  <a:lnTo>
                    <a:pt x="210" y="204"/>
                  </a:lnTo>
                  <a:lnTo>
                    <a:pt x="213" y="204"/>
                  </a:lnTo>
                  <a:lnTo>
                    <a:pt x="213" y="204"/>
                  </a:lnTo>
                  <a:lnTo>
                    <a:pt x="215" y="206"/>
                  </a:lnTo>
                  <a:lnTo>
                    <a:pt x="215" y="206"/>
                  </a:lnTo>
                  <a:lnTo>
                    <a:pt x="217" y="206"/>
                  </a:lnTo>
                  <a:lnTo>
                    <a:pt x="217" y="204"/>
                  </a:lnTo>
                  <a:lnTo>
                    <a:pt x="217" y="204"/>
                  </a:lnTo>
                  <a:lnTo>
                    <a:pt x="217" y="204"/>
                  </a:lnTo>
                  <a:lnTo>
                    <a:pt x="217" y="201"/>
                  </a:lnTo>
                  <a:lnTo>
                    <a:pt x="217" y="201"/>
                  </a:lnTo>
                  <a:lnTo>
                    <a:pt x="215" y="201"/>
                  </a:lnTo>
                  <a:lnTo>
                    <a:pt x="215" y="199"/>
                  </a:lnTo>
                  <a:lnTo>
                    <a:pt x="213" y="194"/>
                  </a:lnTo>
                  <a:lnTo>
                    <a:pt x="213" y="192"/>
                  </a:lnTo>
                  <a:lnTo>
                    <a:pt x="213" y="192"/>
                  </a:lnTo>
                  <a:lnTo>
                    <a:pt x="210" y="192"/>
                  </a:lnTo>
                  <a:lnTo>
                    <a:pt x="210" y="189"/>
                  </a:lnTo>
                  <a:lnTo>
                    <a:pt x="210" y="189"/>
                  </a:lnTo>
                  <a:lnTo>
                    <a:pt x="210" y="187"/>
                  </a:lnTo>
                  <a:lnTo>
                    <a:pt x="210" y="187"/>
                  </a:lnTo>
                  <a:lnTo>
                    <a:pt x="210" y="185"/>
                  </a:lnTo>
                  <a:lnTo>
                    <a:pt x="210" y="185"/>
                  </a:lnTo>
                  <a:lnTo>
                    <a:pt x="210" y="182"/>
                  </a:lnTo>
                  <a:lnTo>
                    <a:pt x="210" y="180"/>
                  </a:lnTo>
                  <a:lnTo>
                    <a:pt x="210" y="180"/>
                  </a:lnTo>
                  <a:lnTo>
                    <a:pt x="210" y="182"/>
                  </a:lnTo>
                  <a:lnTo>
                    <a:pt x="206" y="185"/>
                  </a:lnTo>
                  <a:lnTo>
                    <a:pt x="206" y="185"/>
                  </a:lnTo>
                  <a:lnTo>
                    <a:pt x="203" y="185"/>
                  </a:lnTo>
                  <a:lnTo>
                    <a:pt x="196" y="185"/>
                  </a:lnTo>
                  <a:lnTo>
                    <a:pt x="194" y="185"/>
                  </a:lnTo>
                  <a:lnTo>
                    <a:pt x="191" y="185"/>
                  </a:lnTo>
                  <a:lnTo>
                    <a:pt x="191" y="185"/>
                  </a:lnTo>
                  <a:lnTo>
                    <a:pt x="189" y="185"/>
                  </a:lnTo>
                  <a:lnTo>
                    <a:pt x="189" y="185"/>
                  </a:lnTo>
                  <a:lnTo>
                    <a:pt x="187" y="185"/>
                  </a:lnTo>
                  <a:lnTo>
                    <a:pt x="187" y="185"/>
                  </a:lnTo>
                  <a:lnTo>
                    <a:pt x="184" y="185"/>
                  </a:lnTo>
                  <a:lnTo>
                    <a:pt x="182" y="185"/>
                  </a:lnTo>
                  <a:lnTo>
                    <a:pt x="182" y="185"/>
                  </a:lnTo>
                  <a:lnTo>
                    <a:pt x="182" y="185"/>
                  </a:lnTo>
                  <a:lnTo>
                    <a:pt x="182" y="182"/>
                  </a:lnTo>
                  <a:lnTo>
                    <a:pt x="182" y="182"/>
                  </a:lnTo>
                  <a:lnTo>
                    <a:pt x="184" y="178"/>
                  </a:lnTo>
                  <a:lnTo>
                    <a:pt x="184" y="178"/>
                  </a:lnTo>
                  <a:lnTo>
                    <a:pt x="191" y="173"/>
                  </a:lnTo>
                  <a:lnTo>
                    <a:pt x="194" y="170"/>
                  </a:lnTo>
                  <a:lnTo>
                    <a:pt x="189" y="168"/>
                  </a:lnTo>
                  <a:lnTo>
                    <a:pt x="187" y="163"/>
                  </a:lnTo>
                  <a:lnTo>
                    <a:pt x="187" y="163"/>
                  </a:lnTo>
                  <a:lnTo>
                    <a:pt x="184" y="163"/>
                  </a:lnTo>
                  <a:lnTo>
                    <a:pt x="184" y="161"/>
                  </a:lnTo>
                  <a:lnTo>
                    <a:pt x="182" y="161"/>
                  </a:lnTo>
                  <a:lnTo>
                    <a:pt x="182" y="161"/>
                  </a:lnTo>
                  <a:lnTo>
                    <a:pt x="180" y="159"/>
                  </a:lnTo>
                  <a:lnTo>
                    <a:pt x="177" y="159"/>
                  </a:lnTo>
                  <a:lnTo>
                    <a:pt x="165" y="154"/>
                  </a:lnTo>
                  <a:lnTo>
                    <a:pt x="161" y="154"/>
                  </a:lnTo>
                  <a:lnTo>
                    <a:pt x="158" y="152"/>
                  </a:lnTo>
                  <a:lnTo>
                    <a:pt x="158" y="152"/>
                  </a:lnTo>
                  <a:lnTo>
                    <a:pt x="158" y="152"/>
                  </a:lnTo>
                  <a:lnTo>
                    <a:pt x="158" y="149"/>
                  </a:lnTo>
                  <a:lnTo>
                    <a:pt x="158" y="149"/>
                  </a:lnTo>
                  <a:lnTo>
                    <a:pt x="158" y="149"/>
                  </a:lnTo>
                  <a:lnTo>
                    <a:pt x="158" y="149"/>
                  </a:lnTo>
                  <a:lnTo>
                    <a:pt x="158" y="147"/>
                  </a:lnTo>
                  <a:lnTo>
                    <a:pt x="156" y="147"/>
                  </a:lnTo>
                  <a:lnTo>
                    <a:pt x="156" y="147"/>
                  </a:lnTo>
                  <a:lnTo>
                    <a:pt x="158" y="144"/>
                  </a:lnTo>
                  <a:lnTo>
                    <a:pt x="158" y="144"/>
                  </a:lnTo>
                  <a:lnTo>
                    <a:pt x="158" y="142"/>
                  </a:lnTo>
                  <a:lnTo>
                    <a:pt x="158" y="140"/>
                  </a:lnTo>
                  <a:lnTo>
                    <a:pt x="158" y="140"/>
                  </a:lnTo>
                  <a:lnTo>
                    <a:pt x="158" y="137"/>
                  </a:lnTo>
                  <a:lnTo>
                    <a:pt x="161" y="140"/>
                  </a:lnTo>
                  <a:lnTo>
                    <a:pt x="163" y="140"/>
                  </a:lnTo>
                  <a:lnTo>
                    <a:pt x="165" y="140"/>
                  </a:lnTo>
                  <a:lnTo>
                    <a:pt x="168" y="140"/>
                  </a:lnTo>
                  <a:lnTo>
                    <a:pt x="170" y="140"/>
                  </a:lnTo>
                  <a:lnTo>
                    <a:pt x="170" y="140"/>
                  </a:lnTo>
                  <a:lnTo>
                    <a:pt x="172" y="137"/>
                  </a:lnTo>
                  <a:lnTo>
                    <a:pt x="172" y="135"/>
                  </a:lnTo>
                  <a:lnTo>
                    <a:pt x="172" y="135"/>
                  </a:lnTo>
                  <a:lnTo>
                    <a:pt x="175" y="135"/>
                  </a:lnTo>
                  <a:lnTo>
                    <a:pt x="177" y="133"/>
                  </a:lnTo>
                  <a:lnTo>
                    <a:pt x="177" y="133"/>
                  </a:lnTo>
                  <a:lnTo>
                    <a:pt x="177" y="133"/>
                  </a:lnTo>
                  <a:lnTo>
                    <a:pt x="180" y="133"/>
                  </a:lnTo>
                  <a:lnTo>
                    <a:pt x="180" y="133"/>
                  </a:lnTo>
                  <a:lnTo>
                    <a:pt x="180" y="133"/>
                  </a:lnTo>
                  <a:lnTo>
                    <a:pt x="177" y="130"/>
                  </a:lnTo>
                  <a:lnTo>
                    <a:pt x="177" y="128"/>
                  </a:lnTo>
                  <a:lnTo>
                    <a:pt x="177" y="125"/>
                  </a:lnTo>
                  <a:lnTo>
                    <a:pt x="175" y="123"/>
                  </a:lnTo>
                  <a:lnTo>
                    <a:pt x="175" y="123"/>
                  </a:lnTo>
                  <a:lnTo>
                    <a:pt x="175" y="121"/>
                  </a:lnTo>
                  <a:lnTo>
                    <a:pt x="175" y="121"/>
                  </a:lnTo>
                  <a:lnTo>
                    <a:pt x="172" y="121"/>
                  </a:lnTo>
                  <a:lnTo>
                    <a:pt x="172" y="121"/>
                  </a:lnTo>
                  <a:lnTo>
                    <a:pt x="170" y="121"/>
                  </a:lnTo>
                  <a:lnTo>
                    <a:pt x="170" y="123"/>
                  </a:lnTo>
                  <a:lnTo>
                    <a:pt x="170" y="121"/>
                  </a:lnTo>
                  <a:lnTo>
                    <a:pt x="168" y="121"/>
                  </a:lnTo>
                  <a:lnTo>
                    <a:pt x="165" y="121"/>
                  </a:lnTo>
                  <a:lnTo>
                    <a:pt x="165" y="121"/>
                  </a:lnTo>
                  <a:lnTo>
                    <a:pt x="163" y="118"/>
                  </a:lnTo>
                  <a:lnTo>
                    <a:pt x="161" y="116"/>
                  </a:lnTo>
                  <a:lnTo>
                    <a:pt x="161" y="114"/>
                  </a:lnTo>
                  <a:lnTo>
                    <a:pt x="158" y="114"/>
                  </a:lnTo>
                  <a:lnTo>
                    <a:pt x="158" y="114"/>
                  </a:lnTo>
                  <a:lnTo>
                    <a:pt x="158" y="114"/>
                  </a:lnTo>
                  <a:lnTo>
                    <a:pt x="156" y="114"/>
                  </a:lnTo>
                  <a:lnTo>
                    <a:pt x="156" y="114"/>
                  </a:lnTo>
                  <a:lnTo>
                    <a:pt x="156" y="114"/>
                  </a:lnTo>
                  <a:lnTo>
                    <a:pt x="154" y="114"/>
                  </a:lnTo>
                  <a:lnTo>
                    <a:pt x="154" y="114"/>
                  </a:lnTo>
                  <a:lnTo>
                    <a:pt x="154" y="111"/>
                  </a:lnTo>
                  <a:lnTo>
                    <a:pt x="151" y="109"/>
                  </a:lnTo>
                  <a:lnTo>
                    <a:pt x="151" y="109"/>
                  </a:lnTo>
                  <a:lnTo>
                    <a:pt x="149" y="109"/>
                  </a:lnTo>
                  <a:lnTo>
                    <a:pt x="149" y="107"/>
                  </a:lnTo>
                  <a:lnTo>
                    <a:pt x="146" y="107"/>
                  </a:lnTo>
                  <a:lnTo>
                    <a:pt x="146" y="107"/>
                  </a:lnTo>
                  <a:lnTo>
                    <a:pt x="144" y="109"/>
                  </a:lnTo>
                  <a:lnTo>
                    <a:pt x="144" y="109"/>
                  </a:lnTo>
                  <a:lnTo>
                    <a:pt x="142" y="109"/>
                  </a:lnTo>
                  <a:lnTo>
                    <a:pt x="142" y="109"/>
                  </a:lnTo>
                  <a:lnTo>
                    <a:pt x="139" y="107"/>
                  </a:lnTo>
                  <a:lnTo>
                    <a:pt x="139" y="107"/>
                  </a:lnTo>
                  <a:lnTo>
                    <a:pt x="139" y="104"/>
                  </a:lnTo>
                  <a:lnTo>
                    <a:pt x="139" y="99"/>
                  </a:lnTo>
                  <a:lnTo>
                    <a:pt x="139" y="97"/>
                  </a:lnTo>
                  <a:lnTo>
                    <a:pt x="139" y="97"/>
                  </a:lnTo>
                  <a:lnTo>
                    <a:pt x="139" y="97"/>
                  </a:lnTo>
                  <a:lnTo>
                    <a:pt x="137" y="97"/>
                  </a:lnTo>
                  <a:lnTo>
                    <a:pt x="132" y="97"/>
                  </a:lnTo>
                  <a:lnTo>
                    <a:pt x="128" y="99"/>
                  </a:lnTo>
                  <a:lnTo>
                    <a:pt x="125" y="99"/>
                  </a:lnTo>
                  <a:lnTo>
                    <a:pt x="120" y="99"/>
                  </a:lnTo>
                  <a:lnTo>
                    <a:pt x="118" y="99"/>
                  </a:lnTo>
                  <a:lnTo>
                    <a:pt x="116" y="97"/>
                  </a:lnTo>
                  <a:lnTo>
                    <a:pt x="113" y="97"/>
                  </a:lnTo>
                  <a:lnTo>
                    <a:pt x="111" y="97"/>
                  </a:lnTo>
                  <a:lnTo>
                    <a:pt x="109" y="95"/>
                  </a:lnTo>
                  <a:lnTo>
                    <a:pt x="106" y="95"/>
                  </a:lnTo>
                  <a:lnTo>
                    <a:pt x="106" y="92"/>
                  </a:lnTo>
                  <a:lnTo>
                    <a:pt x="104" y="90"/>
                  </a:lnTo>
                  <a:lnTo>
                    <a:pt x="104" y="88"/>
                  </a:lnTo>
                  <a:lnTo>
                    <a:pt x="104" y="85"/>
                  </a:lnTo>
                  <a:lnTo>
                    <a:pt x="104" y="83"/>
                  </a:lnTo>
                  <a:lnTo>
                    <a:pt x="101" y="83"/>
                  </a:lnTo>
                  <a:lnTo>
                    <a:pt x="101" y="83"/>
                  </a:lnTo>
                  <a:lnTo>
                    <a:pt x="101" y="83"/>
                  </a:lnTo>
                  <a:lnTo>
                    <a:pt x="99" y="83"/>
                  </a:lnTo>
                  <a:lnTo>
                    <a:pt x="99" y="83"/>
                  </a:lnTo>
                  <a:lnTo>
                    <a:pt x="99" y="83"/>
                  </a:lnTo>
                  <a:lnTo>
                    <a:pt x="97" y="83"/>
                  </a:lnTo>
                  <a:lnTo>
                    <a:pt x="97" y="83"/>
                  </a:lnTo>
                  <a:lnTo>
                    <a:pt x="94" y="83"/>
                  </a:lnTo>
                  <a:lnTo>
                    <a:pt x="92" y="81"/>
                  </a:lnTo>
                  <a:lnTo>
                    <a:pt x="92" y="81"/>
                  </a:lnTo>
                  <a:lnTo>
                    <a:pt x="92" y="81"/>
                  </a:lnTo>
                  <a:lnTo>
                    <a:pt x="90" y="81"/>
                  </a:lnTo>
                  <a:lnTo>
                    <a:pt x="90" y="81"/>
                  </a:lnTo>
                  <a:lnTo>
                    <a:pt x="87" y="81"/>
                  </a:lnTo>
                  <a:lnTo>
                    <a:pt x="87" y="78"/>
                  </a:lnTo>
                  <a:lnTo>
                    <a:pt x="87" y="78"/>
                  </a:lnTo>
                  <a:lnTo>
                    <a:pt x="87" y="76"/>
                  </a:lnTo>
                  <a:lnTo>
                    <a:pt x="85" y="76"/>
                  </a:lnTo>
                  <a:lnTo>
                    <a:pt x="85" y="76"/>
                  </a:lnTo>
                  <a:lnTo>
                    <a:pt x="83" y="73"/>
                  </a:lnTo>
                  <a:lnTo>
                    <a:pt x="80" y="73"/>
                  </a:lnTo>
                  <a:lnTo>
                    <a:pt x="78" y="71"/>
                  </a:lnTo>
                  <a:lnTo>
                    <a:pt x="66" y="59"/>
                  </a:lnTo>
                  <a:lnTo>
                    <a:pt x="64" y="57"/>
                  </a:lnTo>
                  <a:lnTo>
                    <a:pt x="64" y="57"/>
                  </a:lnTo>
                  <a:lnTo>
                    <a:pt x="64" y="57"/>
                  </a:lnTo>
                  <a:lnTo>
                    <a:pt x="61" y="57"/>
                  </a:lnTo>
                  <a:lnTo>
                    <a:pt x="61" y="57"/>
                  </a:lnTo>
                  <a:lnTo>
                    <a:pt x="61" y="57"/>
                  </a:lnTo>
                  <a:lnTo>
                    <a:pt x="61" y="57"/>
                  </a:lnTo>
                  <a:lnTo>
                    <a:pt x="61" y="57"/>
                  </a:lnTo>
                  <a:lnTo>
                    <a:pt x="59" y="54"/>
                  </a:lnTo>
                  <a:lnTo>
                    <a:pt x="59" y="52"/>
                  </a:lnTo>
                  <a:lnTo>
                    <a:pt x="59" y="50"/>
                  </a:lnTo>
                  <a:lnTo>
                    <a:pt x="57" y="47"/>
                  </a:lnTo>
                  <a:lnTo>
                    <a:pt x="57" y="45"/>
                  </a:lnTo>
                  <a:lnTo>
                    <a:pt x="54" y="45"/>
                  </a:lnTo>
                  <a:lnTo>
                    <a:pt x="54" y="45"/>
                  </a:lnTo>
                  <a:lnTo>
                    <a:pt x="54" y="43"/>
                  </a:lnTo>
                  <a:lnTo>
                    <a:pt x="54" y="43"/>
                  </a:lnTo>
                  <a:lnTo>
                    <a:pt x="54" y="40"/>
                  </a:lnTo>
                  <a:lnTo>
                    <a:pt x="57" y="40"/>
                  </a:lnTo>
                  <a:lnTo>
                    <a:pt x="57" y="38"/>
                  </a:lnTo>
                  <a:lnTo>
                    <a:pt x="59" y="38"/>
                  </a:lnTo>
                  <a:lnTo>
                    <a:pt x="59" y="38"/>
                  </a:lnTo>
                  <a:lnTo>
                    <a:pt x="59" y="38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57" y="36"/>
                  </a:lnTo>
                  <a:lnTo>
                    <a:pt x="57" y="36"/>
                  </a:lnTo>
                  <a:lnTo>
                    <a:pt x="57" y="36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47" y="33"/>
                  </a:lnTo>
                  <a:lnTo>
                    <a:pt x="47" y="33"/>
                  </a:lnTo>
                  <a:lnTo>
                    <a:pt x="47" y="31"/>
                  </a:lnTo>
                  <a:lnTo>
                    <a:pt x="47" y="31"/>
                  </a:lnTo>
                  <a:lnTo>
                    <a:pt x="45" y="28"/>
                  </a:lnTo>
                  <a:lnTo>
                    <a:pt x="45" y="28"/>
                  </a:lnTo>
                  <a:lnTo>
                    <a:pt x="45" y="26"/>
                  </a:lnTo>
                  <a:lnTo>
                    <a:pt x="45" y="26"/>
                  </a:lnTo>
                  <a:lnTo>
                    <a:pt x="47" y="24"/>
                  </a:lnTo>
                  <a:lnTo>
                    <a:pt x="47" y="21"/>
                  </a:lnTo>
                  <a:lnTo>
                    <a:pt x="42" y="19"/>
                  </a:lnTo>
                  <a:lnTo>
                    <a:pt x="40" y="19"/>
                  </a:lnTo>
                  <a:lnTo>
                    <a:pt x="40" y="21"/>
                  </a:lnTo>
                  <a:lnTo>
                    <a:pt x="40" y="21"/>
                  </a:lnTo>
                  <a:lnTo>
                    <a:pt x="38" y="21"/>
                  </a:lnTo>
                  <a:lnTo>
                    <a:pt x="38" y="21"/>
                  </a:lnTo>
                  <a:lnTo>
                    <a:pt x="38" y="21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3" y="19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0" y="17"/>
                  </a:lnTo>
                  <a:lnTo>
                    <a:pt x="30" y="19"/>
                  </a:lnTo>
                  <a:lnTo>
                    <a:pt x="30" y="19"/>
                  </a:lnTo>
                  <a:lnTo>
                    <a:pt x="28" y="19"/>
                  </a:lnTo>
                  <a:lnTo>
                    <a:pt x="28" y="17"/>
                  </a:lnTo>
                  <a:lnTo>
                    <a:pt x="28" y="17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2"/>
                  </a:lnTo>
                  <a:lnTo>
                    <a:pt x="28" y="12"/>
                  </a:lnTo>
                  <a:lnTo>
                    <a:pt x="28" y="12"/>
                  </a:lnTo>
                  <a:lnTo>
                    <a:pt x="26" y="12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6" y="12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4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5"/>
                  </a:lnTo>
                  <a:lnTo>
                    <a:pt x="2" y="7"/>
                  </a:lnTo>
                  <a:lnTo>
                    <a:pt x="12" y="28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6"/>
                  </a:lnTo>
                  <a:lnTo>
                    <a:pt x="14" y="38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9" y="43"/>
                  </a:lnTo>
                  <a:lnTo>
                    <a:pt x="26" y="57"/>
                  </a:lnTo>
                  <a:lnTo>
                    <a:pt x="28" y="59"/>
                  </a:lnTo>
                  <a:lnTo>
                    <a:pt x="28" y="64"/>
                  </a:lnTo>
                  <a:lnTo>
                    <a:pt x="28" y="64"/>
                  </a:lnTo>
                  <a:lnTo>
                    <a:pt x="28" y="66"/>
                  </a:lnTo>
                  <a:lnTo>
                    <a:pt x="28" y="64"/>
                  </a:lnTo>
                  <a:lnTo>
                    <a:pt x="30" y="64"/>
                  </a:lnTo>
                  <a:lnTo>
                    <a:pt x="30" y="64"/>
                  </a:lnTo>
                  <a:lnTo>
                    <a:pt x="33" y="62"/>
                  </a:lnTo>
                  <a:lnTo>
                    <a:pt x="33" y="64"/>
                  </a:lnTo>
                  <a:lnTo>
                    <a:pt x="30" y="66"/>
                  </a:lnTo>
                  <a:lnTo>
                    <a:pt x="33" y="73"/>
                  </a:lnTo>
                  <a:lnTo>
                    <a:pt x="38" y="83"/>
                  </a:lnTo>
                  <a:lnTo>
                    <a:pt x="38" y="88"/>
                  </a:lnTo>
                  <a:lnTo>
                    <a:pt x="38" y="90"/>
                  </a:lnTo>
                  <a:lnTo>
                    <a:pt x="40" y="90"/>
                  </a:lnTo>
                  <a:lnTo>
                    <a:pt x="40" y="90"/>
                  </a:lnTo>
                  <a:lnTo>
                    <a:pt x="40" y="90"/>
                  </a:lnTo>
                  <a:lnTo>
                    <a:pt x="40" y="90"/>
                  </a:lnTo>
                  <a:lnTo>
                    <a:pt x="42" y="90"/>
                  </a:lnTo>
                  <a:lnTo>
                    <a:pt x="42" y="88"/>
                  </a:lnTo>
                  <a:lnTo>
                    <a:pt x="42" y="81"/>
                  </a:lnTo>
                  <a:lnTo>
                    <a:pt x="42" y="78"/>
                  </a:lnTo>
                  <a:lnTo>
                    <a:pt x="45" y="81"/>
                  </a:lnTo>
                  <a:lnTo>
                    <a:pt x="47" y="81"/>
                  </a:lnTo>
                  <a:lnTo>
                    <a:pt x="47" y="78"/>
                  </a:lnTo>
                  <a:lnTo>
                    <a:pt x="49" y="78"/>
                  </a:lnTo>
                  <a:lnTo>
                    <a:pt x="49" y="78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54" y="76"/>
                  </a:lnTo>
                  <a:lnTo>
                    <a:pt x="57" y="76"/>
                  </a:lnTo>
                  <a:lnTo>
                    <a:pt x="59" y="76"/>
                  </a:lnTo>
                  <a:lnTo>
                    <a:pt x="59" y="73"/>
                  </a:lnTo>
                  <a:lnTo>
                    <a:pt x="61" y="76"/>
                  </a:lnTo>
                  <a:lnTo>
                    <a:pt x="61" y="76"/>
                  </a:lnTo>
                  <a:lnTo>
                    <a:pt x="59" y="76"/>
                  </a:lnTo>
                  <a:lnTo>
                    <a:pt x="59" y="78"/>
                  </a:lnTo>
                  <a:lnTo>
                    <a:pt x="57" y="78"/>
                  </a:lnTo>
                  <a:lnTo>
                    <a:pt x="57" y="81"/>
                  </a:lnTo>
                  <a:lnTo>
                    <a:pt x="54" y="81"/>
                  </a:lnTo>
                  <a:lnTo>
                    <a:pt x="54" y="81"/>
                  </a:lnTo>
                  <a:lnTo>
                    <a:pt x="54" y="78"/>
                  </a:lnTo>
                  <a:lnTo>
                    <a:pt x="52" y="81"/>
                  </a:lnTo>
                  <a:lnTo>
                    <a:pt x="49" y="83"/>
                  </a:lnTo>
                  <a:lnTo>
                    <a:pt x="52" y="85"/>
                  </a:lnTo>
                  <a:lnTo>
                    <a:pt x="52" y="88"/>
                  </a:lnTo>
                  <a:lnTo>
                    <a:pt x="52" y="88"/>
                  </a:lnTo>
                  <a:lnTo>
                    <a:pt x="54" y="90"/>
                  </a:lnTo>
                  <a:lnTo>
                    <a:pt x="54" y="90"/>
                  </a:lnTo>
                  <a:lnTo>
                    <a:pt x="52" y="90"/>
                  </a:lnTo>
                  <a:lnTo>
                    <a:pt x="47" y="90"/>
                  </a:lnTo>
                  <a:lnTo>
                    <a:pt x="47" y="92"/>
                  </a:lnTo>
                  <a:lnTo>
                    <a:pt x="49" y="95"/>
                  </a:lnTo>
                  <a:lnTo>
                    <a:pt x="49" y="95"/>
                  </a:lnTo>
                  <a:lnTo>
                    <a:pt x="52" y="97"/>
                  </a:lnTo>
                  <a:lnTo>
                    <a:pt x="54" y="97"/>
                  </a:lnTo>
                  <a:lnTo>
                    <a:pt x="57" y="97"/>
                  </a:lnTo>
                  <a:lnTo>
                    <a:pt x="57" y="97"/>
                  </a:lnTo>
                  <a:lnTo>
                    <a:pt x="59" y="95"/>
                  </a:lnTo>
                  <a:lnTo>
                    <a:pt x="61" y="95"/>
                  </a:lnTo>
                  <a:lnTo>
                    <a:pt x="61" y="97"/>
                  </a:lnTo>
                  <a:lnTo>
                    <a:pt x="59" y="97"/>
                  </a:lnTo>
                  <a:lnTo>
                    <a:pt x="61" y="99"/>
                  </a:lnTo>
                  <a:lnTo>
                    <a:pt x="61" y="99"/>
                  </a:lnTo>
                  <a:lnTo>
                    <a:pt x="61" y="102"/>
                  </a:lnTo>
                  <a:lnTo>
                    <a:pt x="54" y="99"/>
                  </a:lnTo>
                  <a:lnTo>
                    <a:pt x="52" y="99"/>
                  </a:lnTo>
                  <a:lnTo>
                    <a:pt x="54" y="104"/>
                  </a:lnTo>
                  <a:lnTo>
                    <a:pt x="57" y="107"/>
                  </a:lnTo>
                  <a:lnTo>
                    <a:pt x="57" y="109"/>
                  </a:lnTo>
                  <a:lnTo>
                    <a:pt x="57" y="109"/>
                  </a:lnTo>
                  <a:lnTo>
                    <a:pt x="59" y="107"/>
                  </a:lnTo>
                  <a:lnTo>
                    <a:pt x="59" y="107"/>
                  </a:lnTo>
                  <a:lnTo>
                    <a:pt x="73" y="123"/>
                  </a:lnTo>
                  <a:lnTo>
                    <a:pt x="78" y="128"/>
                  </a:lnTo>
                  <a:lnTo>
                    <a:pt x="83" y="142"/>
                  </a:lnTo>
                  <a:lnTo>
                    <a:pt x="83" y="144"/>
                  </a:lnTo>
                  <a:lnTo>
                    <a:pt x="85" y="147"/>
                  </a:lnTo>
                  <a:lnTo>
                    <a:pt x="85" y="149"/>
                  </a:lnTo>
                  <a:lnTo>
                    <a:pt x="85" y="152"/>
                  </a:lnTo>
                  <a:lnTo>
                    <a:pt x="87" y="154"/>
                  </a:lnTo>
                  <a:lnTo>
                    <a:pt x="87" y="154"/>
                  </a:lnTo>
                  <a:lnTo>
                    <a:pt x="90" y="154"/>
                  </a:lnTo>
                  <a:lnTo>
                    <a:pt x="92" y="154"/>
                  </a:lnTo>
                  <a:lnTo>
                    <a:pt x="94" y="156"/>
                  </a:lnTo>
                  <a:lnTo>
                    <a:pt x="97" y="159"/>
                  </a:lnTo>
                  <a:lnTo>
                    <a:pt x="97" y="163"/>
                  </a:lnTo>
                  <a:lnTo>
                    <a:pt x="99" y="166"/>
                  </a:lnTo>
                  <a:lnTo>
                    <a:pt x="99" y="166"/>
                  </a:lnTo>
                  <a:lnTo>
                    <a:pt x="101" y="166"/>
                  </a:lnTo>
                  <a:lnTo>
                    <a:pt x="101" y="168"/>
                  </a:lnTo>
                  <a:lnTo>
                    <a:pt x="99" y="168"/>
                  </a:lnTo>
                  <a:lnTo>
                    <a:pt x="99" y="170"/>
                  </a:lnTo>
                  <a:lnTo>
                    <a:pt x="99" y="170"/>
                  </a:lnTo>
                  <a:lnTo>
                    <a:pt x="101" y="170"/>
                  </a:lnTo>
                  <a:lnTo>
                    <a:pt x="101" y="173"/>
                  </a:lnTo>
                  <a:lnTo>
                    <a:pt x="111" y="197"/>
                  </a:lnTo>
                  <a:lnTo>
                    <a:pt x="116" y="218"/>
                  </a:lnTo>
                  <a:lnTo>
                    <a:pt x="118" y="227"/>
                  </a:lnTo>
                  <a:lnTo>
                    <a:pt x="120" y="232"/>
                  </a:lnTo>
                  <a:lnTo>
                    <a:pt x="123" y="232"/>
                  </a:lnTo>
                  <a:lnTo>
                    <a:pt x="123" y="234"/>
                  </a:lnTo>
                  <a:lnTo>
                    <a:pt x="123" y="234"/>
                  </a:lnTo>
                  <a:lnTo>
                    <a:pt x="120" y="234"/>
                  </a:lnTo>
                  <a:lnTo>
                    <a:pt x="123" y="237"/>
                  </a:lnTo>
                  <a:lnTo>
                    <a:pt x="123" y="237"/>
                  </a:lnTo>
                  <a:lnTo>
                    <a:pt x="123" y="237"/>
                  </a:lnTo>
                  <a:lnTo>
                    <a:pt x="123" y="239"/>
                  </a:lnTo>
                  <a:lnTo>
                    <a:pt x="123" y="241"/>
                  </a:lnTo>
                  <a:lnTo>
                    <a:pt x="130" y="256"/>
                  </a:lnTo>
                  <a:lnTo>
                    <a:pt x="132" y="260"/>
                  </a:lnTo>
                  <a:lnTo>
                    <a:pt x="132" y="260"/>
                  </a:lnTo>
                  <a:lnTo>
                    <a:pt x="135" y="263"/>
                  </a:lnTo>
                  <a:lnTo>
                    <a:pt x="137" y="265"/>
                  </a:lnTo>
                  <a:lnTo>
                    <a:pt x="137" y="270"/>
                  </a:lnTo>
                  <a:lnTo>
                    <a:pt x="137" y="272"/>
                  </a:lnTo>
                  <a:lnTo>
                    <a:pt x="139" y="275"/>
                  </a:lnTo>
                  <a:lnTo>
                    <a:pt x="142" y="282"/>
                  </a:lnTo>
                  <a:lnTo>
                    <a:pt x="144" y="286"/>
                  </a:lnTo>
                  <a:lnTo>
                    <a:pt x="146" y="296"/>
                  </a:lnTo>
                  <a:lnTo>
                    <a:pt x="149" y="301"/>
                  </a:lnTo>
                  <a:lnTo>
                    <a:pt x="149" y="301"/>
                  </a:lnTo>
                  <a:lnTo>
                    <a:pt x="151" y="303"/>
                  </a:lnTo>
                  <a:lnTo>
                    <a:pt x="151" y="303"/>
                  </a:lnTo>
                  <a:lnTo>
                    <a:pt x="154" y="303"/>
                  </a:lnTo>
                  <a:lnTo>
                    <a:pt x="154" y="301"/>
                  </a:lnTo>
                  <a:lnTo>
                    <a:pt x="154" y="298"/>
                  </a:lnTo>
                  <a:lnTo>
                    <a:pt x="154" y="294"/>
                  </a:lnTo>
                  <a:lnTo>
                    <a:pt x="154" y="296"/>
                  </a:lnTo>
                  <a:lnTo>
                    <a:pt x="156" y="296"/>
                  </a:lnTo>
                  <a:lnTo>
                    <a:pt x="156" y="298"/>
                  </a:lnTo>
                  <a:lnTo>
                    <a:pt x="156" y="298"/>
                  </a:lnTo>
                  <a:lnTo>
                    <a:pt x="158" y="298"/>
                  </a:lnTo>
                  <a:lnTo>
                    <a:pt x="158" y="298"/>
                  </a:lnTo>
                  <a:lnTo>
                    <a:pt x="158" y="298"/>
                  </a:lnTo>
                  <a:lnTo>
                    <a:pt x="158" y="298"/>
                  </a:lnTo>
                  <a:lnTo>
                    <a:pt x="158" y="301"/>
                  </a:lnTo>
                  <a:lnTo>
                    <a:pt x="158" y="301"/>
                  </a:lnTo>
                  <a:lnTo>
                    <a:pt x="156" y="303"/>
                  </a:lnTo>
                  <a:lnTo>
                    <a:pt x="151" y="305"/>
                  </a:lnTo>
                  <a:lnTo>
                    <a:pt x="151" y="308"/>
                  </a:lnTo>
                  <a:lnTo>
                    <a:pt x="151" y="308"/>
                  </a:lnTo>
                  <a:lnTo>
                    <a:pt x="151" y="310"/>
                  </a:lnTo>
                  <a:lnTo>
                    <a:pt x="151" y="312"/>
                  </a:lnTo>
                  <a:lnTo>
                    <a:pt x="151" y="312"/>
                  </a:lnTo>
                  <a:lnTo>
                    <a:pt x="156" y="322"/>
                  </a:lnTo>
                  <a:lnTo>
                    <a:pt x="156" y="324"/>
                  </a:lnTo>
                  <a:lnTo>
                    <a:pt x="158" y="327"/>
                  </a:lnTo>
                  <a:lnTo>
                    <a:pt x="158" y="324"/>
                  </a:lnTo>
                  <a:lnTo>
                    <a:pt x="156" y="322"/>
                  </a:lnTo>
                  <a:lnTo>
                    <a:pt x="156" y="317"/>
                  </a:lnTo>
                  <a:lnTo>
                    <a:pt x="156" y="315"/>
                  </a:lnTo>
                  <a:lnTo>
                    <a:pt x="156" y="315"/>
                  </a:lnTo>
                  <a:lnTo>
                    <a:pt x="154" y="312"/>
                  </a:lnTo>
                  <a:lnTo>
                    <a:pt x="156" y="310"/>
                  </a:lnTo>
                  <a:lnTo>
                    <a:pt x="156" y="312"/>
                  </a:lnTo>
                  <a:lnTo>
                    <a:pt x="156" y="312"/>
                  </a:lnTo>
                  <a:lnTo>
                    <a:pt x="158" y="312"/>
                  </a:lnTo>
                  <a:lnTo>
                    <a:pt x="158" y="312"/>
                  </a:lnTo>
                  <a:lnTo>
                    <a:pt x="161" y="320"/>
                  </a:lnTo>
                  <a:lnTo>
                    <a:pt x="163" y="322"/>
                  </a:lnTo>
                  <a:lnTo>
                    <a:pt x="161" y="324"/>
                  </a:lnTo>
                  <a:lnTo>
                    <a:pt x="163" y="329"/>
                  </a:lnTo>
                  <a:lnTo>
                    <a:pt x="165" y="331"/>
                  </a:lnTo>
                  <a:lnTo>
                    <a:pt x="165" y="329"/>
                  </a:lnTo>
                  <a:lnTo>
                    <a:pt x="168" y="331"/>
                  </a:lnTo>
                  <a:lnTo>
                    <a:pt x="172" y="336"/>
                  </a:lnTo>
                  <a:lnTo>
                    <a:pt x="172" y="336"/>
                  </a:lnTo>
                  <a:lnTo>
                    <a:pt x="175" y="341"/>
                  </a:lnTo>
                  <a:lnTo>
                    <a:pt x="175" y="343"/>
                  </a:lnTo>
                  <a:lnTo>
                    <a:pt x="175" y="346"/>
                  </a:lnTo>
                  <a:lnTo>
                    <a:pt x="175" y="348"/>
                  </a:lnTo>
                  <a:lnTo>
                    <a:pt x="175" y="348"/>
                  </a:lnTo>
                  <a:lnTo>
                    <a:pt x="175" y="350"/>
                  </a:lnTo>
                  <a:lnTo>
                    <a:pt x="175" y="353"/>
                  </a:lnTo>
                  <a:lnTo>
                    <a:pt x="175" y="353"/>
                  </a:lnTo>
                  <a:lnTo>
                    <a:pt x="175" y="355"/>
                  </a:lnTo>
                  <a:lnTo>
                    <a:pt x="175" y="357"/>
                  </a:lnTo>
                  <a:lnTo>
                    <a:pt x="175" y="357"/>
                  </a:lnTo>
                  <a:lnTo>
                    <a:pt x="175" y="360"/>
                  </a:lnTo>
                  <a:lnTo>
                    <a:pt x="177" y="360"/>
                  </a:lnTo>
                  <a:lnTo>
                    <a:pt x="177" y="360"/>
                  </a:lnTo>
                  <a:lnTo>
                    <a:pt x="177" y="362"/>
                  </a:lnTo>
                  <a:lnTo>
                    <a:pt x="177" y="367"/>
                  </a:lnTo>
                  <a:lnTo>
                    <a:pt x="180" y="369"/>
                  </a:lnTo>
                  <a:lnTo>
                    <a:pt x="180" y="372"/>
                  </a:lnTo>
                  <a:lnTo>
                    <a:pt x="177" y="376"/>
                  </a:lnTo>
                  <a:lnTo>
                    <a:pt x="177" y="376"/>
                  </a:lnTo>
                  <a:lnTo>
                    <a:pt x="180" y="376"/>
                  </a:lnTo>
                  <a:lnTo>
                    <a:pt x="182" y="376"/>
                  </a:lnTo>
                  <a:lnTo>
                    <a:pt x="184" y="376"/>
                  </a:lnTo>
                  <a:lnTo>
                    <a:pt x="187" y="379"/>
                  </a:lnTo>
                  <a:lnTo>
                    <a:pt x="189" y="379"/>
                  </a:lnTo>
                  <a:lnTo>
                    <a:pt x="184" y="383"/>
                  </a:lnTo>
                  <a:lnTo>
                    <a:pt x="184" y="383"/>
                  </a:lnTo>
                  <a:lnTo>
                    <a:pt x="180" y="383"/>
                  </a:lnTo>
                  <a:lnTo>
                    <a:pt x="180" y="383"/>
                  </a:lnTo>
                  <a:lnTo>
                    <a:pt x="175" y="381"/>
                  </a:lnTo>
                  <a:lnTo>
                    <a:pt x="172" y="381"/>
                  </a:lnTo>
                  <a:lnTo>
                    <a:pt x="170" y="379"/>
                  </a:lnTo>
                  <a:lnTo>
                    <a:pt x="172" y="369"/>
                  </a:lnTo>
                  <a:lnTo>
                    <a:pt x="175" y="367"/>
                  </a:lnTo>
                  <a:lnTo>
                    <a:pt x="175" y="367"/>
                  </a:lnTo>
                  <a:lnTo>
                    <a:pt x="175" y="365"/>
                  </a:lnTo>
                  <a:lnTo>
                    <a:pt x="175" y="362"/>
                  </a:lnTo>
                  <a:lnTo>
                    <a:pt x="175" y="360"/>
                  </a:lnTo>
                  <a:lnTo>
                    <a:pt x="172" y="357"/>
                  </a:lnTo>
                  <a:lnTo>
                    <a:pt x="172" y="353"/>
                  </a:lnTo>
                  <a:lnTo>
                    <a:pt x="172" y="350"/>
                  </a:lnTo>
                  <a:lnTo>
                    <a:pt x="172" y="348"/>
                  </a:lnTo>
                  <a:lnTo>
                    <a:pt x="172" y="348"/>
                  </a:lnTo>
                  <a:lnTo>
                    <a:pt x="170" y="346"/>
                  </a:lnTo>
                  <a:lnTo>
                    <a:pt x="170" y="343"/>
                  </a:lnTo>
                  <a:lnTo>
                    <a:pt x="168" y="341"/>
                  </a:lnTo>
                  <a:lnTo>
                    <a:pt x="168" y="341"/>
                  </a:lnTo>
                  <a:lnTo>
                    <a:pt x="168" y="343"/>
                  </a:lnTo>
                  <a:lnTo>
                    <a:pt x="170" y="348"/>
                  </a:lnTo>
                  <a:lnTo>
                    <a:pt x="170" y="350"/>
                  </a:lnTo>
                  <a:lnTo>
                    <a:pt x="170" y="357"/>
                  </a:lnTo>
                  <a:lnTo>
                    <a:pt x="170" y="360"/>
                  </a:lnTo>
                  <a:lnTo>
                    <a:pt x="170" y="360"/>
                  </a:lnTo>
                  <a:lnTo>
                    <a:pt x="165" y="341"/>
                  </a:lnTo>
                  <a:lnTo>
                    <a:pt x="165" y="339"/>
                  </a:lnTo>
                  <a:lnTo>
                    <a:pt x="165" y="341"/>
                  </a:lnTo>
                  <a:lnTo>
                    <a:pt x="165" y="343"/>
                  </a:lnTo>
                  <a:lnTo>
                    <a:pt x="165" y="343"/>
                  </a:lnTo>
                  <a:lnTo>
                    <a:pt x="163" y="343"/>
                  </a:lnTo>
                  <a:lnTo>
                    <a:pt x="163" y="343"/>
                  </a:lnTo>
                  <a:lnTo>
                    <a:pt x="163" y="343"/>
                  </a:lnTo>
                  <a:lnTo>
                    <a:pt x="163" y="341"/>
                  </a:lnTo>
                  <a:lnTo>
                    <a:pt x="163" y="341"/>
                  </a:lnTo>
                  <a:lnTo>
                    <a:pt x="163" y="339"/>
                  </a:lnTo>
                  <a:lnTo>
                    <a:pt x="163" y="341"/>
                  </a:lnTo>
                  <a:lnTo>
                    <a:pt x="163" y="341"/>
                  </a:lnTo>
                  <a:lnTo>
                    <a:pt x="161" y="341"/>
                  </a:lnTo>
                  <a:lnTo>
                    <a:pt x="161" y="339"/>
                  </a:lnTo>
                  <a:lnTo>
                    <a:pt x="161" y="339"/>
                  </a:lnTo>
                  <a:lnTo>
                    <a:pt x="161" y="336"/>
                  </a:lnTo>
                  <a:lnTo>
                    <a:pt x="161" y="336"/>
                  </a:lnTo>
                  <a:lnTo>
                    <a:pt x="163" y="336"/>
                  </a:lnTo>
                  <a:lnTo>
                    <a:pt x="163" y="336"/>
                  </a:lnTo>
                  <a:lnTo>
                    <a:pt x="163" y="334"/>
                  </a:lnTo>
                  <a:lnTo>
                    <a:pt x="161" y="331"/>
                  </a:lnTo>
                  <a:lnTo>
                    <a:pt x="158" y="329"/>
                  </a:lnTo>
                  <a:lnTo>
                    <a:pt x="158" y="331"/>
                  </a:lnTo>
                  <a:lnTo>
                    <a:pt x="158" y="331"/>
                  </a:lnTo>
                  <a:lnTo>
                    <a:pt x="158" y="339"/>
                  </a:lnTo>
                  <a:lnTo>
                    <a:pt x="161" y="339"/>
                  </a:lnTo>
                  <a:lnTo>
                    <a:pt x="163" y="348"/>
                  </a:lnTo>
                  <a:lnTo>
                    <a:pt x="165" y="365"/>
                  </a:lnTo>
                  <a:lnTo>
                    <a:pt x="163" y="369"/>
                  </a:lnTo>
                  <a:lnTo>
                    <a:pt x="165" y="383"/>
                  </a:lnTo>
                  <a:lnTo>
                    <a:pt x="172" y="405"/>
                  </a:lnTo>
                  <a:lnTo>
                    <a:pt x="182" y="424"/>
                  </a:lnTo>
                  <a:lnTo>
                    <a:pt x="182" y="424"/>
                  </a:lnTo>
                  <a:lnTo>
                    <a:pt x="182" y="424"/>
                  </a:lnTo>
                  <a:lnTo>
                    <a:pt x="177" y="414"/>
                  </a:lnTo>
                  <a:lnTo>
                    <a:pt x="177" y="412"/>
                  </a:lnTo>
                  <a:lnTo>
                    <a:pt x="180" y="414"/>
                  </a:lnTo>
                  <a:lnTo>
                    <a:pt x="182" y="417"/>
                  </a:lnTo>
                  <a:lnTo>
                    <a:pt x="184" y="424"/>
                  </a:lnTo>
                  <a:lnTo>
                    <a:pt x="184" y="424"/>
                  </a:lnTo>
                  <a:lnTo>
                    <a:pt x="184" y="424"/>
                  </a:lnTo>
                  <a:lnTo>
                    <a:pt x="184" y="424"/>
                  </a:lnTo>
                  <a:lnTo>
                    <a:pt x="187" y="421"/>
                  </a:lnTo>
                  <a:lnTo>
                    <a:pt x="184" y="426"/>
                  </a:lnTo>
                  <a:lnTo>
                    <a:pt x="184" y="428"/>
                  </a:lnTo>
                  <a:lnTo>
                    <a:pt x="184" y="428"/>
                  </a:lnTo>
                  <a:lnTo>
                    <a:pt x="184" y="426"/>
                  </a:lnTo>
                  <a:lnTo>
                    <a:pt x="184" y="426"/>
                  </a:lnTo>
                  <a:lnTo>
                    <a:pt x="184" y="426"/>
                  </a:lnTo>
                  <a:lnTo>
                    <a:pt x="184" y="426"/>
                  </a:lnTo>
                  <a:lnTo>
                    <a:pt x="184" y="428"/>
                  </a:lnTo>
                  <a:lnTo>
                    <a:pt x="187" y="436"/>
                  </a:lnTo>
                  <a:lnTo>
                    <a:pt x="189" y="440"/>
                  </a:lnTo>
                  <a:lnTo>
                    <a:pt x="189" y="443"/>
                  </a:lnTo>
                  <a:lnTo>
                    <a:pt x="189" y="443"/>
                  </a:lnTo>
                  <a:lnTo>
                    <a:pt x="189" y="445"/>
                  </a:lnTo>
                  <a:lnTo>
                    <a:pt x="191" y="447"/>
                  </a:lnTo>
                  <a:lnTo>
                    <a:pt x="191" y="447"/>
                  </a:lnTo>
                  <a:lnTo>
                    <a:pt x="191" y="450"/>
                  </a:lnTo>
                  <a:lnTo>
                    <a:pt x="191" y="447"/>
                  </a:lnTo>
                  <a:lnTo>
                    <a:pt x="191" y="445"/>
                  </a:lnTo>
                  <a:lnTo>
                    <a:pt x="194" y="443"/>
                  </a:lnTo>
                  <a:lnTo>
                    <a:pt x="196" y="443"/>
                  </a:lnTo>
                  <a:lnTo>
                    <a:pt x="194" y="445"/>
                  </a:lnTo>
                  <a:lnTo>
                    <a:pt x="194" y="445"/>
                  </a:lnTo>
                  <a:lnTo>
                    <a:pt x="194" y="445"/>
                  </a:lnTo>
                  <a:lnTo>
                    <a:pt x="194" y="447"/>
                  </a:lnTo>
                  <a:lnTo>
                    <a:pt x="196" y="445"/>
                  </a:lnTo>
                  <a:lnTo>
                    <a:pt x="196" y="443"/>
                  </a:lnTo>
                  <a:lnTo>
                    <a:pt x="199" y="443"/>
                  </a:lnTo>
                  <a:lnTo>
                    <a:pt x="201" y="443"/>
                  </a:lnTo>
                  <a:lnTo>
                    <a:pt x="201" y="443"/>
                  </a:lnTo>
                  <a:lnTo>
                    <a:pt x="203" y="443"/>
                  </a:lnTo>
                  <a:lnTo>
                    <a:pt x="203" y="440"/>
                  </a:lnTo>
                  <a:lnTo>
                    <a:pt x="203" y="440"/>
                  </a:lnTo>
                  <a:lnTo>
                    <a:pt x="206" y="440"/>
                  </a:lnTo>
                  <a:lnTo>
                    <a:pt x="208" y="440"/>
                  </a:lnTo>
                  <a:lnTo>
                    <a:pt x="208" y="443"/>
                  </a:lnTo>
                  <a:lnTo>
                    <a:pt x="206" y="443"/>
                  </a:lnTo>
                  <a:lnTo>
                    <a:pt x="203" y="443"/>
                  </a:lnTo>
                  <a:lnTo>
                    <a:pt x="203" y="443"/>
                  </a:lnTo>
                  <a:lnTo>
                    <a:pt x="203" y="443"/>
                  </a:lnTo>
                  <a:lnTo>
                    <a:pt x="206" y="445"/>
                  </a:lnTo>
                  <a:lnTo>
                    <a:pt x="206" y="445"/>
                  </a:lnTo>
                  <a:lnTo>
                    <a:pt x="206" y="445"/>
                  </a:lnTo>
                  <a:lnTo>
                    <a:pt x="201" y="445"/>
                  </a:lnTo>
                  <a:lnTo>
                    <a:pt x="199" y="445"/>
                  </a:lnTo>
                  <a:lnTo>
                    <a:pt x="196" y="447"/>
                  </a:lnTo>
                  <a:lnTo>
                    <a:pt x="196" y="447"/>
                  </a:lnTo>
                  <a:lnTo>
                    <a:pt x="196" y="450"/>
                  </a:lnTo>
                  <a:lnTo>
                    <a:pt x="196" y="452"/>
                  </a:lnTo>
                  <a:lnTo>
                    <a:pt x="199" y="450"/>
                  </a:lnTo>
                  <a:lnTo>
                    <a:pt x="201" y="450"/>
                  </a:lnTo>
                  <a:lnTo>
                    <a:pt x="201" y="450"/>
                  </a:lnTo>
                  <a:lnTo>
                    <a:pt x="201" y="452"/>
                  </a:lnTo>
                  <a:lnTo>
                    <a:pt x="199" y="452"/>
                  </a:lnTo>
                  <a:lnTo>
                    <a:pt x="196" y="452"/>
                  </a:lnTo>
                  <a:lnTo>
                    <a:pt x="194" y="450"/>
                  </a:lnTo>
                  <a:lnTo>
                    <a:pt x="194" y="450"/>
                  </a:lnTo>
                  <a:lnTo>
                    <a:pt x="194" y="452"/>
                  </a:lnTo>
                  <a:lnTo>
                    <a:pt x="194" y="454"/>
                  </a:lnTo>
                  <a:lnTo>
                    <a:pt x="206" y="462"/>
                  </a:lnTo>
                  <a:lnTo>
                    <a:pt x="206" y="464"/>
                  </a:lnTo>
                  <a:lnTo>
                    <a:pt x="210" y="471"/>
                  </a:lnTo>
                  <a:lnTo>
                    <a:pt x="215" y="476"/>
                  </a:lnTo>
                  <a:lnTo>
                    <a:pt x="215" y="478"/>
                  </a:lnTo>
                  <a:lnTo>
                    <a:pt x="225" y="488"/>
                  </a:lnTo>
                  <a:lnTo>
                    <a:pt x="225" y="492"/>
                  </a:lnTo>
                  <a:lnTo>
                    <a:pt x="232" y="497"/>
                  </a:lnTo>
                  <a:lnTo>
                    <a:pt x="241" y="511"/>
                  </a:lnTo>
                  <a:lnTo>
                    <a:pt x="246" y="516"/>
                  </a:lnTo>
                  <a:lnTo>
                    <a:pt x="258" y="526"/>
                  </a:lnTo>
                  <a:lnTo>
                    <a:pt x="258" y="523"/>
                  </a:lnTo>
                  <a:lnTo>
                    <a:pt x="260" y="523"/>
                  </a:lnTo>
                  <a:lnTo>
                    <a:pt x="260" y="523"/>
                  </a:lnTo>
                  <a:lnTo>
                    <a:pt x="262" y="523"/>
                  </a:lnTo>
                  <a:lnTo>
                    <a:pt x="262" y="523"/>
                  </a:lnTo>
                  <a:lnTo>
                    <a:pt x="265" y="523"/>
                  </a:lnTo>
                  <a:lnTo>
                    <a:pt x="265" y="523"/>
                  </a:lnTo>
                  <a:lnTo>
                    <a:pt x="265" y="521"/>
                  </a:lnTo>
                  <a:lnTo>
                    <a:pt x="265" y="521"/>
                  </a:lnTo>
                  <a:lnTo>
                    <a:pt x="265" y="518"/>
                  </a:lnTo>
                  <a:lnTo>
                    <a:pt x="265" y="518"/>
                  </a:lnTo>
                  <a:lnTo>
                    <a:pt x="265" y="518"/>
                  </a:lnTo>
                  <a:lnTo>
                    <a:pt x="267" y="516"/>
                  </a:lnTo>
                  <a:lnTo>
                    <a:pt x="270" y="511"/>
                  </a:lnTo>
                  <a:lnTo>
                    <a:pt x="270" y="511"/>
                  </a:lnTo>
                  <a:lnTo>
                    <a:pt x="270" y="509"/>
                  </a:lnTo>
                  <a:lnTo>
                    <a:pt x="270" y="509"/>
                  </a:lnTo>
                  <a:lnTo>
                    <a:pt x="270" y="504"/>
                  </a:lnTo>
                  <a:lnTo>
                    <a:pt x="270" y="504"/>
                  </a:lnTo>
                  <a:lnTo>
                    <a:pt x="270" y="502"/>
                  </a:lnTo>
                  <a:lnTo>
                    <a:pt x="270" y="502"/>
                  </a:lnTo>
                  <a:lnTo>
                    <a:pt x="270" y="502"/>
                  </a:lnTo>
                  <a:lnTo>
                    <a:pt x="270" y="502"/>
                  </a:lnTo>
                  <a:lnTo>
                    <a:pt x="270" y="502"/>
                  </a:lnTo>
                  <a:lnTo>
                    <a:pt x="270" y="504"/>
                  </a:lnTo>
                  <a:lnTo>
                    <a:pt x="272" y="504"/>
                  </a:lnTo>
                  <a:lnTo>
                    <a:pt x="272" y="504"/>
                  </a:lnTo>
                  <a:lnTo>
                    <a:pt x="274" y="502"/>
                  </a:lnTo>
                  <a:lnTo>
                    <a:pt x="274" y="499"/>
                  </a:lnTo>
                  <a:lnTo>
                    <a:pt x="277" y="499"/>
                  </a:lnTo>
                  <a:lnTo>
                    <a:pt x="277" y="497"/>
                  </a:lnTo>
                  <a:lnTo>
                    <a:pt x="277" y="495"/>
                  </a:lnTo>
                  <a:lnTo>
                    <a:pt x="277" y="495"/>
                  </a:lnTo>
                  <a:lnTo>
                    <a:pt x="277" y="492"/>
                  </a:lnTo>
                  <a:lnTo>
                    <a:pt x="274" y="490"/>
                  </a:lnTo>
                  <a:lnTo>
                    <a:pt x="270" y="488"/>
                  </a:lnTo>
                  <a:lnTo>
                    <a:pt x="267" y="485"/>
                  </a:lnTo>
                  <a:lnTo>
                    <a:pt x="267" y="485"/>
                  </a:lnTo>
                  <a:lnTo>
                    <a:pt x="267" y="483"/>
                  </a:lnTo>
                  <a:lnTo>
                    <a:pt x="267" y="483"/>
                  </a:lnTo>
                  <a:lnTo>
                    <a:pt x="267" y="481"/>
                  </a:lnTo>
                  <a:lnTo>
                    <a:pt x="267" y="481"/>
                  </a:lnTo>
                  <a:lnTo>
                    <a:pt x="265" y="478"/>
                  </a:lnTo>
                  <a:lnTo>
                    <a:pt x="265" y="478"/>
                  </a:lnTo>
                  <a:lnTo>
                    <a:pt x="265" y="476"/>
                  </a:lnTo>
                  <a:lnTo>
                    <a:pt x="267" y="473"/>
                  </a:lnTo>
                  <a:lnTo>
                    <a:pt x="272" y="466"/>
                  </a:lnTo>
                  <a:lnTo>
                    <a:pt x="274" y="459"/>
                  </a:lnTo>
                  <a:lnTo>
                    <a:pt x="274" y="459"/>
                  </a:lnTo>
                  <a:lnTo>
                    <a:pt x="274" y="459"/>
                  </a:lnTo>
                  <a:lnTo>
                    <a:pt x="274" y="459"/>
                  </a:lnTo>
                  <a:lnTo>
                    <a:pt x="274" y="457"/>
                  </a:lnTo>
                  <a:lnTo>
                    <a:pt x="272" y="457"/>
                  </a:lnTo>
                  <a:lnTo>
                    <a:pt x="270" y="454"/>
                  </a:lnTo>
                  <a:lnTo>
                    <a:pt x="270" y="454"/>
                  </a:lnTo>
                  <a:lnTo>
                    <a:pt x="267" y="450"/>
                  </a:lnTo>
                  <a:lnTo>
                    <a:pt x="265" y="443"/>
                  </a:lnTo>
                  <a:lnTo>
                    <a:pt x="265" y="443"/>
                  </a:lnTo>
                  <a:lnTo>
                    <a:pt x="265" y="440"/>
                  </a:lnTo>
                  <a:lnTo>
                    <a:pt x="265" y="440"/>
                  </a:lnTo>
                  <a:lnTo>
                    <a:pt x="270" y="438"/>
                  </a:lnTo>
                  <a:lnTo>
                    <a:pt x="272" y="433"/>
                  </a:lnTo>
                  <a:lnTo>
                    <a:pt x="274" y="428"/>
                  </a:lnTo>
                  <a:lnTo>
                    <a:pt x="281" y="407"/>
                  </a:lnTo>
                  <a:lnTo>
                    <a:pt x="284" y="402"/>
                  </a:lnTo>
                  <a:lnTo>
                    <a:pt x="286" y="393"/>
                  </a:lnTo>
                  <a:lnTo>
                    <a:pt x="288" y="393"/>
                  </a:lnTo>
                  <a:lnTo>
                    <a:pt x="288" y="391"/>
                  </a:lnTo>
                  <a:lnTo>
                    <a:pt x="291" y="388"/>
                  </a:lnTo>
                  <a:lnTo>
                    <a:pt x="291" y="386"/>
                  </a:lnTo>
                  <a:lnTo>
                    <a:pt x="291" y="383"/>
                  </a:lnTo>
                  <a:close/>
                </a:path>
              </a:pathLst>
            </a:custGeom>
            <a:solidFill>
              <a:schemeClr val="bg2"/>
            </a:solidFill>
            <a:ln w="2" cap="rnd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16" name="Freeform 46"/>
            <p:cNvSpPr>
              <a:spLocks/>
            </p:cNvSpPr>
            <p:nvPr/>
          </p:nvSpPr>
          <p:spPr bwMode="auto">
            <a:xfrm>
              <a:off x="1888" y="2683"/>
              <a:ext cx="514" cy="812"/>
            </a:xfrm>
            <a:custGeom>
              <a:avLst/>
              <a:gdLst>
                <a:gd name="T0" fmla="*/ 488 w 514"/>
                <a:gd name="T1" fmla="*/ 606 h 812"/>
                <a:gd name="T2" fmla="*/ 471 w 514"/>
                <a:gd name="T3" fmla="*/ 580 h 812"/>
                <a:gd name="T4" fmla="*/ 457 w 514"/>
                <a:gd name="T5" fmla="*/ 549 h 812"/>
                <a:gd name="T6" fmla="*/ 436 w 514"/>
                <a:gd name="T7" fmla="*/ 542 h 812"/>
                <a:gd name="T8" fmla="*/ 412 w 514"/>
                <a:gd name="T9" fmla="*/ 559 h 812"/>
                <a:gd name="T10" fmla="*/ 381 w 514"/>
                <a:gd name="T11" fmla="*/ 559 h 812"/>
                <a:gd name="T12" fmla="*/ 348 w 514"/>
                <a:gd name="T13" fmla="*/ 545 h 812"/>
                <a:gd name="T14" fmla="*/ 339 w 514"/>
                <a:gd name="T15" fmla="*/ 563 h 812"/>
                <a:gd name="T16" fmla="*/ 334 w 514"/>
                <a:gd name="T17" fmla="*/ 545 h 812"/>
                <a:gd name="T18" fmla="*/ 329 w 514"/>
                <a:gd name="T19" fmla="*/ 514 h 812"/>
                <a:gd name="T20" fmla="*/ 369 w 514"/>
                <a:gd name="T21" fmla="*/ 537 h 812"/>
                <a:gd name="T22" fmla="*/ 374 w 514"/>
                <a:gd name="T23" fmla="*/ 523 h 812"/>
                <a:gd name="T24" fmla="*/ 381 w 514"/>
                <a:gd name="T25" fmla="*/ 497 h 812"/>
                <a:gd name="T26" fmla="*/ 358 w 514"/>
                <a:gd name="T27" fmla="*/ 495 h 812"/>
                <a:gd name="T28" fmla="*/ 317 w 514"/>
                <a:gd name="T29" fmla="*/ 490 h 812"/>
                <a:gd name="T30" fmla="*/ 310 w 514"/>
                <a:gd name="T31" fmla="*/ 471 h 812"/>
                <a:gd name="T32" fmla="*/ 308 w 514"/>
                <a:gd name="T33" fmla="*/ 419 h 812"/>
                <a:gd name="T34" fmla="*/ 339 w 514"/>
                <a:gd name="T35" fmla="*/ 414 h 812"/>
                <a:gd name="T36" fmla="*/ 329 w 514"/>
                <a:gd name="T37" fmla="*/ 355 h 812"/>
                <a:gd name="T38" fmla="*/ 336 w 514"/>
                <a:gd name="T39" fmla="*/ 322 h 812"/>
                <a:gd name="T40" fmla="*/ 393 w 514"/>
                <a:gd name="T41" fmla="*/ 260 h 812"/>
                <a:gd name="T42" fmla="*/ 384 w 514"/>
                <a:gd name="T43" fmla="*/ 218 h 812"/>
                <a:gd name="T44" fmla="*/ 379 w 514"/>
                <a:gd name="T45" fmla="*/ 159 h 812"/>
                <a:gd name="T46" fmla="*/ 400 w 514"/>
                <a:gd name="T47" fmla="*/ 107 h 812"/>
                <a:gd name="T48" fmla="*/ 395 w 514"/>
                <a:gd name="T49" fmla="*/ 73 h 812"/>
                <a:gd name="T50" fmla="*/ 388 w 514"/>
                <a:gd name="T51" fmla="*/ 21 h 812"/>
                <a:gd name="T52" fmla="*/ 346 w 514"/>
                <a:gd name="T53" fmla="*/ 26 h 812"/>
                <a:gd name="T54" fmla="*/ 305 w 514"/>
                <a:gd name="T55" fmla="*/ 69 h 812"/>
                <a:gd name="T56" fmla="*/ 272 w 514"/>
                <a:gd name="T57" fmla="*/ 90 h 812"/>
                <a:gd name="T58" fmla="*/ 260 w 514"/>
                <a:gd name="T59" fmla="*/ 128 h 812"/>
                <a:gd name="T60" fmla="*/ 208 w 514"/>
                <a:gd name="T61" fmla="*/ 135 h 812"/>
                <a:gd name="T62" fmla="*/ 168 w 514"/>
                <a:gd name="T63" fmla="*/ 130 h 812"/>
                <a:gd name="T64" fmla="*/ 178 w 514"/>
                <a:gd name="T65" fmla="*/ 178 h 812"/>
                <a:gd name="T66" fmla="*/ 126 w 514"/>
                <a:gd name="T67" fmla="*/ 192 h 812"/>
                <a:gd name="T68" fmla="*/ 88 w 514"/>
                <a:gd name="T69" fmla="*/ 197 h 812"/>
                <a:gd name="T70" fmla="*/ 66 w 514"/>
                <a:gd name="T71" fmla="*/ 223 h 812"/>
                <a:gd name="T72" fmla="*/ 38 w 514"/>
                <a:gd name="T73" fmla="*/ 225 h 812"/>
                <a:gd name="T74" fmla="*/ 17 w 514"/>
                <a:gd name="T75" fmla="*/ 239 h 812"/>
                <a:gd name="T76" fmla="*/ 29 w 514"/>
                <a:gd name="T77" fmla="*/ 249 h 812"/>
                <a:gd name="T78" fmla="*/ 43 w 514"/>
                <a:gd name="T79" fmla="*/ 282 h 812"/>
                <a:gd name="T80" fmla="*/ 24 w 514"/>
                <a:gd name="T81" fmla="*/ 327 h 812"/>
                <a:gd name="T82" fmla="*/ 10 w 514"/>
                <a:gd name="T83" fmla="*/ 339 h 812"/>
                <a:gd name="T84" fmla="*/ 17 w 514"/>
                <a:gd name="T85" fmla="*/ 386 h 812"/>
                <a:gd name="T86" fmla="*/ 2 w 514"/>
                <a:gd name="T87" fmla="*/ 426 h 812"/>
                <a:gd name="T88" fmla="*/ 5 w 514"/>
                <a:gd name="T89" fmla="*/ 443 h 812"/>
                <a:gd name="T90" fmla="*/ 29 w 514"/>
                <a:gd name="T91" fmla="*/ 469 h 812"/>
                <a:gd name="T92" fmla="*/ 40 w 514"/>
                <a:gd name="T93" fmla="*/ 500 h 812"/>
                <a:gd name="T94" fmla="*/ 71 w 514"/>
                <a:gd name="T95" fmla="*/ 573 h 812"/>
                <a:gd name="T96" fmla="*/ 73 w 514"/>
                <a:gd name="T97" fmla="*/ 620 h 812"/>
                <a:gd name="T98" fmla="*/ 97 w 514"/>
                <a:gd name="T99" fmla="*/ 677 h 812"/>
                <a:gd name="T100" fmla="*/ 116 w 514"/>
                <a:gd name="T101" fmla="*/ 691 h 812"/>
                <a:gd name="T102" fmla="*/ 137 w 514"/>
                <a:gd name="T103" fmla="*/ 710 h 812"/>
                <a:gd name="T104" fmla="*/ 152 w 514"/>
                <a:gd name="T105" fmla="*/ 734 h 812"/>
                <a:gd name="T106" fmla="*/ 199 w 514"/>
                <a:gd name="T107" fmla="*/ 774 h 812"/>
                <a:gd name="T108" fmla="*/ 246 w 514"/>
                <a:gd name="T109" fmla="*/ 791 h 812"/>
                <a:gd name="T110" fmla="*/ 282 w 514"/>
                <a:gd name="T111" fmla="*/ 810 h 812"/>
                <a:gd name="T112" fmla="*/ 362 w 514"/>
                <a:gd name="T113" fmla="*/ 791 h 812"/>
                <a:gd name="T114" fmla="*/ 421 w 514"/>
                <a:gd name="T115" fmla="*/ 758 h 812"/>
                <a:gd name="T116" fmla="*/ 400 w 514"/>
                <a:gd name="T117" fmla="*/ 710 h 812"/>
                <a:gd name="T118" fmla="*/ 426 w 514"/>
                <a:gd name="T119" fmla="*/ 668 h 812"/>
                <a:gd name="T120" fmla="*/ 476 w 514"/>
                <a:gd name="T121" fmla="*/ 668 h 812"/>
                <a:gd name="T122" fmla="*/ 495 w 514"/>
                <a:gd name="T123" fmla="*/ 660 h 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14" h="812">
                  <a:moveTo>
                    <a:pt x="514" y="618"/>
                  </a:moveTo>
                  <a:lnTo>
                    <a:pt x="514" y="618"/>
                  </a:lnTo>
                  <a:lnTo>
                    <a:pt x="511" y="618"/>
                  </a:lnTo>
                  <a:lnTo>
                    <a:pt x="511" y="616"/>
                  </a:lnTo>
                  <a:lnTo>
                    <a:pt x="511" y="616"/>
                  </a:lnTo>
                  <a:lnTo>
                    <a:pt x="509" y="618"/>
                  </a:lnTo>
                  <a:lnTo>
                    <a:pt x="509" y="618"/>
                  </a:lnTo>
                  <a:lnTo>
                    <a:pt x="509" y="618"/>
                  </a:lnTo>
                  <a:lnTo>
                    <a:pt x="509" y="618"/>
                  </a:lnTo>
                  <a:lnTo>
                    <a:pt x="507" y="618"/>
                  </a:lnTo>
                  <a:lnTo>
                    <a:pt x="507" y="618"/>
                  </a:lnTo>
                  <a:lnTo>
                    <a:pt x="507" y="618"/>
                  </a:lnTo>
                  <a:lnTo>
                    <a:pt x="502" y="616"/>
                  </a:lnTo>
                  <a:lnTo>
                    <a:pt x="500" y="613"/>
                  </a:lnTo>
                  <a:lnTo>
                    <a:pt x="500" y="613"/>
                  </a:lnTo>
                  <a:lnTo>
                    <a:pt x="500" y="613"/>
                  </a:lnTo>
                  <a:lnTo>
                    <a:pt x="500" y="613"/>
                  </a:lnTo>
                  <a:lnTo>
                    <a:pt x="497" y="613"/>
                  </a:lnTo>
                  <a:lnTo>
                    <a:pt x="497" y="613"/>
                  </a:lnTo>
                  <a:lnTo>
                    <a:pt x="497" y="613"/>
                  </a:lnTo>
                  <a:lnTo>
                    <a:pt x="495" y="613"/>
                  </a:lnTo>
                  <a:lnTo>
                    <a:pt x="495" y="613"/>
                  </a:lnTo>
                  <a:lnTo>
                    <a:pt x="492" y="613"/>
                  </a:lnTo>
                  <a:lnTo>
                    <a:pt x="492" y="613"/>
                  </a:lnTo>
                  <a:lnTo>
                    <a:pt x="492" y="613"/>
                  </a:lnTo>
                  <a:lnTo>
                    <a:pt x="490" y="611"/>
                  </a:lnTo>
                  <a:lnTo>
                    <a:pt x="490" y="611"/>
                  </a:lnTo>
                  <a:lnTo>
                    <a:pt x="490" y="608"/>
                  </a:lnTo>
                  <a:lnTo>
                    <a:pt x="490" y="608"/>
                  </a:lnTo>
                  <a:lnTo>
                    <a:pt x="488" y="608"/>
                  </a:lnTo>
                  <a:lnTo>
                    <a:pt x="488" y="606"/>
                  </a:lnTo>
                  <a:lnTo>
                    <a:pt x="488" y="606"/>
                  </a:lnTo>
                  <a:lnTo>
                    <a:pt x="488" y="606"/>
                  </a:lnTo>
                  <a:lnTo>
                    <a:pt x="488" y="604"/>
                  </a:lnTo>
                  <a:lnTo>
                    <a:pt x="490" y="604"/>
                  </a:lnTo>
                  <a:lnTo>
                    <a:pt x="490" y="604"/>
                  </a:lnTo>
                  <a:lnTo>
                    <a:pt x="490" y="604"/>
                  </a:lnTo>
                  <a:lnTo>
                    <a:pt x="490" y="597"/>
                  </a:lnTo>
                  <a:lnTo>
                    <a:pt x="490" y="597"/>
                  </a:lnTo>
                  <a:lnTo>
                    <a:pt x="490" y="594"/>
                  </a:lnTo>
                  <a:lnTo>
                    <a:pt x="490" y="594"/>
                  </a:lnTo>
                  <a:lnTo>
                    <a:pt x="490" y="592"/>
                  </a:lnTo>
                  <a:lnTo>
                    <a:pt x="490" y="592"/>
                  </a:lnTo>
                  <a:lnTo>
                    <a:pt x="490" y="589"/>
                  </a:lnTo>
                  <a:lnTo>
                    <a:pt x="490" y="587"/>
                  </a:lnTo>
                  <a:lnTo>
                    <a:pt x="490" y="587"/>
                  </a:lnTo>
                  <a:lnTo>
                    <a:pt x="490" y="585"/>
                  </a:lnTo>
                  <a:lnTo>
                    <a:pt x="490" y="582"/>
                  </a:lnTo>
                  <a:lnTo>
                    <a:pt x="490" y="582"/>
                  </a:lnTo>
                  <a:lnTo>
                    <a:pt x="490" y="582"/>
                  </a:lnTo>
                  <a:lnTo>
                    <a:pt x="490" y="582"/>
                  </a:lnTo>
                  <a:lnTo>
                    <a:pt x="488" y="582"/>
                  </a:lnTo>
                  <a:lnTo>
                    <a:pt x="488" y="582"/>
                  </a:lnTo>
                  <a:lnTo>
                    <a:pt x="485" y="582"/>
                  </a:lnTo>
                  <a:lnTo>
                    <a:pt x="485" y="582"/>
                  </a:lnTo>
                  <a:lnTo>
                    <a:pt x="485" y="582"/>
                  </a:lnTo>
                  <a:lnTo>
                    <a:pt x="483" y="580"/>
                  </a:lnTo>
                  <a:lnTo>
                    <a:pt x="483" y="580"/>
                  </a:lnTo>
                  <a:lnTo>
                    <a:pt x="483" y="580"/>
                  </a:lnTo>
                  <a:lnTo>
                    <a:pt x="481" y="580"/>
                  </a:lnTo>
                  <a:lnTo>
                    <a:pt x="481" y="582"/>
                  </a:lnTo>
                  <a:lnTo>
                    <a:pt x="478" y="582"/>
                  </a:lnTo>
                  <a:lnTo>
                    <a:pt x="478" y="582"/>
                  </a:lnTo>
                  <a:lnTo>
                    <a:pt x="476" y="582"/>
                  </a:lnTo>
                  <a:lnTo>
                    <a:pt x="474" y="582"/>
                  </a:lnTo>
                  <a:lnTo>
                    <a:pt x="471" y="580"/>
                  </a:lnTo>
                  <a:lnTo>
                    <a:pt x="471" y="580"/>
                  </a:lnTo>
                  <a:lnTo>
                    <a:pt x="469" y="580"/>
                  </a:lnTo>
                  <a:lnTo>
                    <a:pt x="469" y="580"/>
                  </a:lnTo>
                  <a:lnTo>
                    <a:pt x="469" y="580"/>
                  </a:lnTo>
                  <a:lnTo>
                    <a:pt x="466" y="580"/>
                  </a:lnTo>
                  <a:lnTo>
                    <a:pt x="464" y="575"/>
                  </a:lnTo>
                  <a:lnTo>
                    <a:pt x="462" y="573"/>
                  </a:lnTo>
                  <a:lnTo>
                    <a:pt x="462" y="573"/>
                  </a:lnTo>
                  <a:lnTo>
                    <a:pt x="459" y="573"/>
                  </a:lnTo>
                  <a:lnTo>
                    <a:pt x="459" y="573"/>
                  </a:lnTo>
                  <a:lnTo>
                    <a:pt x="457" y="575"/>
                  </a:lnTo>
                  <a:lnTo>
                    <a:pt x="457" y="575"/>
                  </a:lnTo>
                  <a:lnTo>
                    <a:pt x="455" y="573"/>
                  </a:lnTo>
                  <a:lnTo>
                    <a:pt x="455" y="573"/>
                  </a:lnTo>
                  <a:lnTo>
                    <a:pt x="455" y="571"/>
                  </a:lnTo>
                  <a:lnTo>
                    <a:pt x="455" y="571"/>
                  </a:lnTo>
                  <a:lnTo>
                    <a:pt x="455" y="568"/>
                  </a:lnTo>
                  <a:lnTo>
                    <a:pt x="455" y="568"/>
                  </a:lnTo>
                  <a:lnTo>
                    <a:pt x="457" y="571"/>
                  </a:lnTo>
                  <a:lnTo>
                    <a:pt x="459" y="571"/>
                  </a:lnTo>
                  <a:lnTo>
                    <a:pt x="459" y="568"/>
                  </a:lnTo>
                  <a:lnTo>
                    <a:pt x="459" y="568"/>
                  </a:lnTo>
                  <a:lnTo>
                    <a:pt x="459" y="568"/>
                  </a:lnTo>
                  <a:lnTo>
                    <a:pt x="459" y="566"/>
                  </a:lnTo>
                  <a:lnTo>
                    <a:pt x="459" y="566"/>
                  </a:lnTo>
                  <a:lnTo>
                    <a:pt x="457" y="563"/>
                  </a:lnTo>
                  <a:lnTo>
                    <a:pt x="457" y="563"/>
                  </a:lnTo>
                  <a:lnTo>
                    <a:pt x="457" y="561"/>
                  </a:lnTo>
                  <a:lnTo>
                    <a:pt x="459" y="559"/>
                  </a:lnTo>
                  <a:lnTo>
                    <a:pt x="459" y="556"/>
                  </a:lnTo>
                  <a:lnTo>
                    <a:pt x="459" y="556"/>
                  </a:lnTo>
                  <a:lnTo>
                    <a:pt x="459" y="554"/>
                  </a:lnTo>
                  <a:lnTo>
                    <a:pt x="457" y="549"/>
                  </a:lnTo>
                  <a:lnTo>
                    <a:pt x="452" y="547"/>
                  </a:lnTo>
                  <a:lnTo>
                    <a:pt x="448" y="549"/>
                  </a:lnTo>
                  <a:lnTo>
                    <a:pt x="448" y="549"/>
                  </a:lnTo>
                  <a:lnTo>
                    <a:pt x="448" y="549"/>
                  </a:lnTo>
                  <a:lnTo>
                    <a:pt x="445" y="549"/>
                  </a:lnTo>
                  <a:lnTo>
                    <a:pt x="445" y="549"/>
                  </a:lnTo>
                  <a:lnTo>
                    <a:pt x="443" y="549"/>
                  </a:lnTo>
                  <a:lnTo>
                    <a:pt x="443" y="549"/>
                  </a:lnTo>
                  <a:lnTo>
                    <a:pt x="440" y="552"/>
                  </a:lnTo>
                  <a:lnTo>
                    <a:pt x="440" y="554"/>
                  </a:lnTo>
                  <a:lnTo>
                    <a:pt x="438" y="554"/>
                  </a:lnTo>
                  <a:lnTo>
                    <a:pt x="438" y="554"/>
                  </a:lnTo>
                  <a:lnTo>
                    <a:pt x="438" y="552"/>
                  </a:lnTo>
                  <a:lnTo>
                    <a:pt x="438" y="552"/>
                  </a:lnTo>
                  <a:lnTo>
                    <a:pt x="438" y="549"/>
                  </a:lnTo>
                  <a:lnTo>
                    <a:pt x="438" y="547"/>
                  </a:lnTo>
                  <a:lnTo>
                    <a:pt x="438" y="547"/>
                  </a:lnTo>
                  <a:lnTo>
                    <a:pt x="438" y="547"/>
                  </a:lnTo>
                  <a:lnTo>
                    <a:pt x="440" y="545"/>
                  </a:lnTo>
                  <a:lnTo>
                    <a:pt x="440" y="545"/>
                  </a:lnTo>
                  <a:lnTo>
                    <a:pt x="440" y="542"/>
                  </a:lnTo>
                  <a:lnTo>
                    <a:pt x="440" y="542"/>
                  </a:lnTo>
                  <a:lnTo>
                    <a:pt x="440" y="540"/>
                  </a:lnTo>
                  <a:lnTo>
                    <a:pt x="440" y="540"/>
                  </a:lnTo>
                  <a:lnTo>
                    <a:pt x="440" y="537"/>
                  </a:lnTo>
                  <a:lnTo>
                    <a:pt x="440" y="537"/>
                  </a:lnTo>
                  <a:lnTo>
                    <a:pt x="440" y="537"/>
                  </a:lnTo>
                  <a:lnTo>
                    <a:pt x="440" y="537"/>
                  </a:lnTo>
                  <a:lnTo>
                    <a:pt x="438" y="540"/>
                  </a:lnTo>
                  <a:lnTo>
                    <a:pt x="438" y="540"/>
                  </a:lnTo>
                  <a:lnTo>
                    <a:pt x="438" y="540"/>
                  </a:lnTo>
                  <a:lnTo>
                    <a:pt x="436" y="542"/>
                  </a:lnTo>
                  <a:lnTo>
                    <a:pt x="436" y="542"/>
                  </a:lnTo>
                  <a:lnTo>
                    <a:pt x="436" y="542"/>
                  </a:lnTo>
                  <a:lnTo>
                    <a:pt x="433" y="542"/>
                  </a:lnTo>
                  <a:lnTo>
                    <a:pt x="433" y="542"/>
                  </a:lnTo>
                  <a:lnTo>
                    <a:pt x="431" y="542"/>
                  </a:lnTo>
                  <a:lnTo>
                    <a:pt x="431" y="542"/>
                  </a:lnTo>
                  <a:lnTo>
                    <a:pt x="431" y="542"/>
                  </a:lnTo>
                  <a:lnTo>
                    <a:pt x="429" y="542"/>
                  </a:lnTo>
                  <a:lnTo>
                    <a:pt x="426" y="542"/>
                  </a:lnTo>
                  <a:lnTo>
                    <a:pt x="424" y="540"/>
                  </a:lnTo>
                  <a:lnTo>
                    <a:pt x="424" y="540"/>
                  </a:lnTo>
                  <a:lnTo>
                    <a:pt x="424" y="540"/>
                  </a:lnTo>
                  <a:lnTo>
                    <a:pt x="421" y="542"/>
                  </a:lnTo>
                  <a:lnTo>
                    <a:pt x="421" y="542"/>
                  </a:lnTo>
                  <a:lnTo>
                    <a:pt x="421" y="542"/>
                  </a:lnTo>
                  <a:lnTo>
                    <a:pt x="421" y="545"/>
                  </a:lnTo>
                  <a:lnTo>
                    <a:pt x="421" y="545"/>
                  </a:lnTo>
                  <a:lnTo>
                    <a:pt x="424" y="545"/>
                  </a:lnTo>
                  <a:lnTo>
                    <a:pt x="424" y="547"/>
                  </a:lnTo>
                  <a:lnTo>
                    <a:pt x="424" y="547"/>
                  </a:lnTo>
                  <a:lnTo>
                    <a:pt x="424" y="547"/>
                  </a:lnTo>
                  <a:lnTo>
                    <a:pt x="424" y="549"/>
                  </a:lnTo>
                  <a:lnTo>
                    <a:pt x="424" y="549"/>
                  </a:lnTo>
                  <a:lnTo>
                    <a:pt x="421" y="549"/>
                  </a:lnTo>
                  <a:lnTo>
                    <a:pt x="419" y="552"/>
                  </a:lnTo>
                  <a:lnTo>
                    <a:pt x="419" y="552"/>
                  </a:lnTo>
                  <a:lnTo>
                    <a:pt x="417" y="554"/>
                  </a:lnTo>
                  <a:lnTo>
                    <a:pt x="417" y="554"/>
                  </a:lnTo>
                  <a:lnTo>
                    <a:pt x="417" y="554"/>
                  </a:lnTo>
                  <a:lnTo>
                    <a:pt x="414" y="556"/>
                  </a:lnTo>
                  <a:lnTo>
                    <a:pt x="412" y="556"/>
                  </a:lnTo>
                  <a:lnTo>
                    <a:pt x="412" y="556"/>
                  </a:lnTo>
                  <a:lnTo>
                    <a:pt x="412" y="559"/>
                  </a:lnTo>
                  <a:lnTo>
                    <a:pt x="412" y="559"/>
                  </a:lnTo>
                  <a:lnTo>
                    <a:pt x="410" y="561"/>
                  </a:lnTo>
                  <a:lnTo>
                    <a:pt x="410" y="561"/>
                  </a:lnTo>
                  <a:lnTo>
                    <a:pt x="410" y="561"/>
                  </a:lnTo>
                  <a:lnTo>
                    <a:pt x="410" y="561"/>
                  </a:lnTo>
                  <a:lnTo>
                    <a:pt x="407" y="561"/>
                  </a:lnTo>
                  <a:lnTo>
                    <a:pt x="407" y="559"/>
                  </a:lnTo>
                  <a:lnTo>
                    <a:pt x="407" y="559"/>
                  </a:lnTo>
                  <a:lnTo>
                    <a:pt x="405" y="559"/>
                  </a:lnTo>
                  <a:lnTo>
                    <a:pt x="403" y="559"/>
                  </a:lnTo>
                  <a:lnTo>
                    <a:pt x="403" y="559"/>
                  </a:lnTo>
                  <a:lnTo>
                    <a:pt x="403" y="561"/>
                  </a:lnTo>
                  <a:lnTo>
                    <a:pt x="400" y="561"/>
                  </a:lnTo>
                  <a:lnTo>
                    <a:pt x="400" y="561"/>
                  </a:lnTo>
                  <a:lnTo>
                    <a:pt x="400" y="563"/>
                  </a:lnTo>
                  <a:lnTo>
                    <a:pt x="403" y="563"/>
                  </a:lnTo>
                  <a:lnTo>
                    <a:pt x="400" y="563"/>
                  </a:lnTo>
                  <a:lnTo>
                    <a:pt x="400" y="563"/>
                  </a:lnTo>
                  <a:lnTo>
                    <a:pt x="398" y="563"/>
                  </a:lnTo>
                  <a:lnTo>
                    <a:pt x="395" y="563"/>
                  </a:lnTo>
                  <a:lnTo>
                    <a:pt x="393" y="566"/>
                  </a:lnTo>
                  <a:lnTo>
                    <a:pt x="391" y="568"/>
                  </a:lnTo>
                  <a:lnTo>
                    <a:pt x="391" y="568"/>
                  </a:lnTo>
                  <a:lnTo>
                    <a:pt x="388" y="568"/>
                  </a:lnTo>
                  <a:lnTo>
                    <a:pt x="386" y="568"/>
                  </a:lnTo>
                  <a:lnTo>
                    <a:pt x="386" y="568"/>
                  </a:lnTo>
                  <a:lnTo>
                    <a:pt x="386" y="568"/>
                  </a:lnTo>
                  <a:lnTo>
                    <a:pt x="384" y="568"/>
                  </a:lnTo>
                  <a:lnTo>
                    <a:pt x="384" y="568"/>
                  </a:lnTo>
                  <a:lnTo>
                    <a:pt x="384" y="566"/>
                  </a:lnTo>
                  <a:lnTo>
                    <a:pt x="384" y="563"/>
                  </a:lnTo>
                  <a:lnTo>
                    <a:pt x="384" y="563"/>
                  </a:lnTo>
                  <a:lnTo>
                    <a:pt x="384" y="559"/>
                  </a:lnTo>
                  <a:lnTo>
                    <a:pt x="381" y="559"/>
                  </a:lnTo>
                  <a:lnTo>
                    <a:pt x="381" y="556"/>
                  </a:lnTo>
                  <a:lnTo>
                    <a:pt x="381" y="556"/>
                  </a:lnTo>
                  <a:lnTo>
                    <a:pt x="379" y="556"/>
                  </a:lnTo>
                  <a:lnTo>
                    <a:pt x="379" y="554"/>
                  </a:lnTo>
                  <a:lnTo>
                    <a:pt x="379" y="554"/>
                  </a:lnTo>
                  <a:lnTo>
                    <a:pt x="379" y="552"/>
                  </a:lnTo>
                  <a:lnTo>
                    <a:pt x="379" y="552"/>
                  </a:lnTo>
                  <a:lnTo>
                    <a:pt x="376" y="552"/>
                  </a:lnTo>
                  <a:lnTo>
                    <a:pt x="374" y="552"/>
                  </a:lnTo>
                  <a:lnTo>
                    <a:pt x="372" y="552"/>
                  </a:lnTo>
                  <a:lnTo>
                    <a:pt x="369" y="552"/>
                  </a:lnTo>
                  <a:lnTo>
                    <a:pt x="369" y="552"/>
                  </a:lnTo>
                  <a:lnTo>
                    <a:pt x="367" y="552"/>
                  </a:lnTo>
                  <a:lnTo>
                    <a:pt x="367" y="552"/>
                  </a:lnTo>
                  <a:lnTo>
                    <a:pt x="365" y="552"/>
                  </a:lnTo>
                  <a:lnTo>
                    <a:pt x="365" y="549"/>
                  </a:lnTo>
                  <a:lnTo>
                    <a:pt x="362" y="549"/>
                  </a:lnTo>
                  <a:lnTo>
                    <a:pt x="362" y="549"/>
                  </a:lnTo>
                  <a:lnTo>
                    <a:pt x="360" y="549"/>
                  </a:lnTo>
                  <a:lnTo>
                    <a:pt x="358" y="549"/>
                  </a:lnTo>
                  <a:lnTo>
                    <a:pt x="358" y="547"/>
                  </a:lnTo>
                  <a:lnTo>
                    <a:pt x="355" y="547"/>
                  </a:lnTo>
                  <a:lnTo>
                    <a:pt x="355" y="547"/>
                  </a:lnTo>
                  <a:lnTo>
                    <a:pt x="355" y="547"/>
                  </a:lnTo>
                  <a:lnTo>
                    <a:pt x="353" y="549"/>
                  </a:lnTo>
                  <a:lnTo>
                    <a:pt x="350" y="549"/>
                  </a:lnTo>
                  <a:lnTo>
                    <a:pt x="350" y="547"/>
                  </a:lnTo>
                  <a:lnTo>
                    <a:pt x="350" y="547"/>
                  </a:lnTo>
                  <a:lnTo>
                    <a:pt x="350" y="545"/>
                  </a:lnTo>
                  <a:lnTo>
                    <a:pt x="350" y="545"/>
                  </a:lnTo>
                  <a:lnTo>
                    <a:pt x="350" y="545"/>
                  </a:lnTo>
                  <a:lnTo>
                    <a:pt x="350" y="545"/>
                  </a:lnTo>
                  <a:lnTo>
                    <a:pt x="348" y="545"/>
                  </a:lnTo>
                  <a:lnTo>
                    <a:pt x="348" y="545"/>
                  </a:lnTo>
                  <a:lnTo>
                    <a:pt x="348" y="545"/>
                  </a:lnTo>
                  <a:lnTo>
                    <a:pt x="348" y="547"/>
                  </a:lnTo>
                  <a:lnTo>
                    <a:pt x="348" y="547"/>
                  </a:lnTo>
                  <a:lnTo>
                    <a:pt x="348" y="547"/>
                  </a:lnTo>
                  <a:lnTo>
                    <a:pt x="348" y="547"/>
                  </a:lnTo>
                  <a:lnTo>
                    <a:pt x="348" y="547"/>
                  </a:lnTo>
                  <a:lnTo>
                    <a:pt x="348" y="549"/>
                  </a:lnTo>
                  <a:lnTo>
                    <a:pt x="348" y="549"/>
                  </a:lnTo>
                  <a:lnTo>
                    <a:pt x="348" y="549"/>
                  </a:lnTo>
                  <a:lnTo>
                    <a:pt x="346" y="549"/>
                  </a:lnTo>
                  <a:lnTo>
                    <a:pt x="346" y="549"/>
                  </a:lnTo>
                  <a:lnTo>
                    <a:pt x="346" y="552"/>
                  </a:lnTo>
                  <a:lnTo>
                    <a:pt x="346" y="552"/>
                  </a:lnTo>
                  <a:lnTo>
                    <a:pt x="346" y="552"/>
                  </a:lnTo>
                  <a:lnTo>
                    <a:pt x="346" y="552"/>
                  </a:lnTo>
                  <a:lnTo>
                    <a:pt x="348" y="552"/>
                  </a:lnTo>
                  <a:lnTo>
                    <a:pt x="348" y="554"/>
                  </a:lnTo>
                  <a:lnTo>
                    <a:pt x="348" y="554"/>
                  </a:lnTo>
                  <a:lnTo>
                    <a:pt x="348" y="556"/>
                  </a:lnTo>
                  <a:lnTo>
                    <a:pt x="348" y="556"/>
                  </a:lnTo>
                  <a:lnTo>
                    <a:pt x="348" y="559"/>
                  </a:lnTo>
                  <a:lnTo>
                    <a:pt x="348" y="559"/>
                  </a:lnTo>
                  <a:lnTo>
                    <a:pt x="348" y="561"/>
                  </a:lnTo>
                  <a:lnTo>
                    <a:pt x="348" y="561"/>
                  </a:lnTo>
                  <a:lnTo>
                    <a:pt x="346" y="561"/>
                  </a:lnTo>
                  <a:lnTo>
                    <a:pt x="346" y="561"/>
                  </a:lnTo>
                  <a:lnTo>
                    <a:pt x="343" y="561"/>
                  </a:lnTo>
                  <a:lnTo>
                    <a:pt x="341" y="561"/>
                  </a:lnTo>
                  <a:lnTo>
                    <a:pt x="341" y="561"/>
                  </a:lnTo>
                  <a:lnTo>
                    <a:pt x="341" y="561"/>
                  </a:lnTo>
                  <a:lnTo>
                    <a:pt x="339" y="561"/>
                  </a:lnTo>
                  <a:lnTo>
                    <a:pt x="339" y="563"/>
                  </a:lnTo>
                  <a:lnTo>
                    <a:pt x="339" y="563"/>
                  </a:lnTo>
                  <a:lnTo>
                    <a:pt x="339" y="563"/>
                  </a:lnTo>
                  <a:lnTo>
                    <a:pt x="336" y="563"/>
                  </a:lnTo>
                  <a:lnTo>
                    <a:pt x="336" y="563"/>
                  </a:lnTo>
                  <a:lnTo>
                    <a:pt x="334" y="561"/>
                  </a:lnTo>
                  <a:lnTo>
                    <a:pt x="334" y="561"/>
                  </a:lnTo>
                  <a:lnTo>
                    <a:pt x="334" y="559"/>
                  </a:lnTo>
                  <a:lnTo>
                    <a:pt x="334" y="559"/>
                  </a:lnTo>
                  <a:lnTo>
                    <a:pt x="332" y="559"/>
                  </a:lnTo>
                  <a:lnTo>
                    <a:pt x="332" y="559"/>
                  </a:lnTo>
                  <a:lnTo>
                    <a:pt x="332" y="559"/>
                  </a:lnTo>
                  <a:lnTo>
                    <a:pt x="332" y="561"/>
                  </a:lnTo>
                  <a:lnTo>
                    <a:pt x="332" y="561"/>
                  </a:lnTo>
                  <a:lnTo>
                    <a:pt x="332" y="563"/>
                  </a:lnTo>
                  <a:lnTo>
                    <a:pt x="329" y="563"/>
                  </a:lnTo>
                  <a:lnTo>
                    <a:pt x="329" y="563"/>
                  </a:lnTo>
                  <a:lnTo>
                    <a:pt x="329" y="561"/>
                  </a:lnTo>
                  <a:lnTo>
                    <a:pt x="329" y="559"/>
                  </a:lnTo>
                  <a:lnTo>
                    <a:pt x="329" y="556"/>
                  </a:lnTo>
                  <a:lnTo>
                    <a:pt x="329" y="554"/>
                  </a:lnTo>
                  <a:lnTo>
                    <a:pt x="329" y="554"/>
                  </a:lnTo>
                  <a:lnTo>
                    <a:pt x="329" y="552"/>
                  </a:lnTo>
                  <a:lnTo>
                    <a:pt x="332" y="552"/>
                  </a:lnTo>
                  <a:lnTo>
                    <a:pt x="332" y="549"/>
                  </a:lnTo>
                  <a:lnTo>
                    <a:pt x="332" y="549"/>
                  </a:lnTo>
                  <a:lnTo>
                    <a:pt x="332" y="549"/>
                  </a:lnTo>
                  <a:lnTo>
                    <a:pt x="332" y="547"/>
                  </a:lnTo>
                  <a:lnTo>
                    <a:pt x="334" y="547"/>
                  </a:lnTo>
                  <a:lnTo>
                    <a:pt x="334" y="547"/>
                  </a:lnTo>
                  <a:lnTo>
                    <a:pt x="334" y="547"/>
                  </a:lnTo>
                  <a:lnTo>
                    <a:pt x="334" y="545"/>
                  </a:lnTo>
                  <a:lnTo>
                    <a:pt x="334" y="545"/>
                  </a:lnTo>
                  <a:lnTo>
                    <a:pt x="334" y="545"/>
                  </a:lnTo>
                  <a:lnTo>
                    <a:pt x="334" y="542"/>
                  </a:lnTo>
                  <a:lnTo>
                    <a:pt x="334" y="542"/>
                  </a:lnTo>
                  <a:lnTo>
                    <a:pt x="332" y="540"/>
                  </a:lnTo>
                  <a:lnTo>
                    <a:pt x="332" y="537"/>
                  </a:lnTo>
                  <a:lnTo>
                    <a:pt x="329" y="535"/>
                  </a:lnTo>
                  <a:lnTo>
                    <a:pt x="327" y="535"/>
                  </a:lnTo>
                  <a:lnTo>
                    <a:pt x="327" y="533"/>
                  </a:lnTo>
                  <a:lnTo>
                    <a:pt x="327" y="533"/>
                  </a:lnTo>
                  <a:lnTo>
                    <a:pt x="327" y="533"/>
                  </a:lnTo>
                  <a:lnTo>
                    <a:pt x="324" y="530"/>
                  </a:lnTo>
                  <a:lnTo>
                    <a:pt x="327" y="528"/>
                  </a:lnTo>
                  <a:lnTo>
                    <a:pt x="327" y="528"/>
                  </a:lnTo>
                  <a:lnTo>
                    <a:pt x="327" y="526"/>
                  </a:lnTo>
                  <a:lnTo>
                    <a:pt x="327" y="526"/>
                  </a:lnTo>
                  <a:lnTo>
                    <a:pt x="327" y="526"/>
                  </a:lnTo>
                  <a:lnTo>
                    <a:pt x="324" y="523"/>
                  </a:lnTo>
                  <a:lnTo>
                    <a:pt x="320" y="516"/>
                  </a:lnTo>
                  <a:lnTo>
                    <a:pt x="317" y="516"/>
                  </a:lnTo>
                  <a:lnTo>
                    <a:pt x="317" y="516"/>
                  </a:lnTo>
                  <a:lnTo>
                    <a:pt x="320" y="514"/>
                  </a:lnTo>
                  <a:lnTo>
                    <a:pt x="320" y="514"/>
                  </a:lnTo>
                  <a:lnTo>
                    <a:pt x="322" y="514"/>
                  </a:lnTo>
                  <a:lnTo>
                    <a:pt x="322" y="514"/>
                  </a:lnTo>
                  <a:lnTo>
                    <a:pt x="322" y="511"/>
                  </a:lnTo>
                  <a:lnTo>
                    <a:pt x="322" y="511"/>
                  </a:lnTo>
                  <a:lnTo>
                    <a:pt x="324" y="511"/>
                  </a:lnTo>
                  <a:lnTo>
                    <a:pt x="324" y="511"/>
                  </a:lnTo>
                  <a:lnTo>
                    <a:pt x="324" y="511"/>
                  </a:lnTo>
                  <a:lnTo>
                    <a:pt x="324" y="511"/>
                  </a:lnTo>
                  <a:lnTo>
                    <a:pt x="327" y="514"/>
                  </a:lnTo>
                  <a:lnTo>
                    <a:pt x="327" y="514"/>
                  </a:lnTo>
                  <a:lnTo>
                    <a:pt x="329" y="514"/>
                  </a:lnTo>
                  <a:lnTo>
                    <a:pt x="329" y="514"/>
                  </a:lnTo>
                  <a:lnTo>
                    <a:pt x="329" y="514"/>
                  </a:lnTo>
                  <a:lnTo>
                    <a:pt x="329" y="514"/>
                  </a:lnTo>
                  <a:lnTo>
                    <a:pt x="329" y="514"/>
                  </a:lnTo>
                  <a:lnTo>
                    <a:pt x="329" y="516"/>
                  </a:lnTo>
                  <a:lnTo>
                    <a:pt x="332" y="521"/>
                  </a:lnTo>
                  <a:lnTo>
                    <a:pt x="332" y="523"/>
                  </a:lnTo>
                  <a:lnTo>
                    <a:pt x="332" y="526"/>
                  </a:lnTo>
                  <a:lnTo>
                    <a:pt x="334" y="526"/>
                  </a:lnTo>
                  <a:lnTo>
                    <a:pt x="334" y="526"/>
                  </a:lnTo>
                  <a:lnTo>
                    <a:pt x="334" y="526"/>
                  </a:lnTo>
                  <a:lnTo>
                    <a:pt x="336" y="528"/>
                  </a:lnTo>
                  <a:lnTo>
                    <a:pt x="336" y="528"/>
                  </a:lnTo>
                  <a:lnTo>
                    <a:pt x="341" y="528"/>
                  </a:lnTo>
                  <a:lnTo>
                    <a:pt x="341" y="528"/>
                  </a:lnTo>
                  <a:lnTo>
                    <a:pt x="343" y="530"/>
                  </a:lnTo>
                  <a:lnTo>
                    <a:pt x="343" y="530"/>
                  </a:lnTo>
                  <a:lnTo>
                    <a:pt x="343" y="533"/>
                  </a:lnTo>
                  <a:lnTo>
                    <a:pt x="346" y="533"/>
                  </a:lnTo>
                  <a:lnTo>
                    <a:pt x="346" y="533"/>
                  </a:lnTo>
                  <a:lnTo>
                    <a:pt x="348" y="533"/>
                  </a:lnTo>
                  <a:lnTo>
                    <a:pt x="350" y="533"/>
                  </a:lnTo>
                  <a:lnTo>
                    <a:pt x="353" y="533"/>
                  </a:lnTo>
                  <a:lnTo>
                    <a:pt x="353" y="533"/>
                  </a:lnTo>
                  <a:lnTo>
                    <a:pt x="362" y="530"/>
                  </a:lnTo>
                  <a:lnTo>
                    <a:pt x="362" y="530"/>
                  </a:lnTo>
                  <a:lnTo>
                    <a:pt x="362" y="530"/>
                  </a:lnTo>
                  <a:lnTo>
                    <a:pt x="365" y="530"/>
                  </a:lnTo>
                  <a:lnTo>
                    <a:pt x="365" y="533"/>
                  </a:lnTo>
                  <a:lnTo>
                    <a:pt x="367" y="533"/>
                  </a:lnTo>
                  <a:lnTo>
                    <a:pt x="367" y="533"/>
                  </a:lnTo>
                  <a:lnTo>
                    <a:pt x="367" y="533"/>
                  </a:lnTo>
                  <a:lnTo>
                    <a:pt x="367" y="533"/>
                  </a:lnTo>
                  <a:lnTo>
                    <a:pt x="369" y="537"/>
                  </a:lnTo>
                  <a:lnTo>
                    <a:pt x="372" y="540"/>
                  </a:lnTo>
                  <a:lnTo>
                    <a:pt x="372" y="540"/>
                  </a:lnTo>
                  <a:lnTo>
                    <a:pt x="372" y="542"/>
                  </a:lnTo>
                  <a:lnTo>
                    <a:pt x="372" y="542"/>
                  </a:lnTo>
                  <a:lnTo>
                    <a:pt x="372" y="545"/>
                  </a:lnTo>
                  <a:lnTo>
                    <a:pt x="372" y="545"/>
                  </a:lnTo>
                  <a:lnTo>
                    <a:pt x="372" y="545"/>
                  </a:lnTo>
                  <a:lnTo>
                    <a:pt x="374" y="545"/>
                  </a:lnTo>
                  <a:lnTo>
                    <a:pt x="376" y="547"/>
                  </a:lnTo>
                  <a:lnTo>
                    <a:pt x="376" y="547"/>
                  </a:lnTo>
                  <a:lnTo>
                    <a:pt x="379" y="547"/>
                  </a:lnTo>
                  <a:lnTo>
                    <a:pt x="379" y="545"/>
                  </a:lnTo>
                  <a:lnTo>
                    <a:pt x="379" y="545"/>
                  </a:lnTo>
                  <a:lnTo>
                    <a:pt x="379" y="545"/>
                  </a:lnTo>
                  <a:lnTo>
                    <a:pt x="376" y="542"/>
                  </a:lnTo>
                  <a:lnTo>
                    <a:pt x="376" y="540"/>
                  </a:lnTo>
                  <a:lnTo>
                    <a:pt x="376" y="540"/>
                  </a:lnTo>
                  <a:lnTo>
                    <a:pt x="379" y="537"/>
                  </a:lnTo>
                  <a:lnTo>
                    <a:pt x="376" y="537"/>
                  </a:lnTo>
                  <a:lnTo>
                    <a:pt x="376" y="537"/>
                  </a:lnTo>
                  <a:lnTo>
                    <a:pt x="376" y="535"/>
                  </a:lnTo>
                  <a:lnTo>
                    <a:pt x="374" y="535"/>
                  </a:lnTo>
                  <a:lnTo>
                    <a:pt x="374" y="535"/>
                  </a:lnTo>
                  <a:lnTo>
                    <a:pt x="374" y="533"/>
                  </a:lnTo>
                  <a:lnTo>
                    <a:pt x="374" y="533"/>
                  </a:lnTo>
                  <a:lnTo>
                    <a:pt x="374" y="530"/>
                  </a:lnTo>
                  <a:lnTo>
                    <a:pt x="374" y="530"/>
                  </a:lnTo>
                  <a:lnTo>
                    <a:pt x="372" y="528"/>
                  </a:lnTo>
                  <a:lnTo>
                    <a:pt x="372" y="528"/>
                  </a:lnTo>
                  <a:lnTo>
                    <a:pt x="372" y="528"/>
                  </a:lnTo>
                  <a:lnTo>
                    <a:pt x="372" y="526"/>
                  </a:lnTo>
                  <a:lnTo>
                    <a:pt x="372" y="526"/>
                  </a:lnTo>
                  <a:lnTo>
                    <a:pt x="374" y="523"/>
                  </a:lnTo>
                  <a:lnTo>
                    <a:pt x="374" y="521"/>
                  </a:lnTo>
                  <a:lnTo>
                    <a:pt x="374" y="521"/>
                  </a:lnTo>
                  <a:lnTo>
                    <a:pt x="374" y="521"/>
                  </a:lnTo>
                  <a:lnTo>
                    <a:pt x="374" y="521"/>
                  </a:lnTo>
                  <a:lnTo>
                    <a:pt x="372" y="518"/>
                  </a:lnTo>
                  <a:lnTo>
                    <a:pt x="372" y="518"/>
                  </a:lnTo>
                  <a:lnTo>
                    <a:pt x="372" y="518"/>
                  </a:lnTo>
                  <a:lnTo>
                    <a:pt x="372" y="518"/>
                  </a:lnTo>
                  <a:lnTo>
                    <a:pt x="372" y="518"/>
                  </a:lnTo>
                  <a:lnTo>
                    <a:pt x="374" y="516"/>
                  </a:lnTo>
                  <a:lnTo>
                    <a:pt x="376" y="514"/>
                  </a:lnTo>
                  <a:lnTo>
                    <a:pt x="376" y="514"/>
                  </a:lnTo>
                  <a:lnTo>
                    <a:pt x="376" y="514"/>
                  </a:lnTo>
                  <a:lnTo>
                    <a:pt x="379" y="514"/>
                  </a:lnTo>
                  <a:lnTo>
                    <a:pt x="384" y="514"/>
                  </a:lnTo>
                  <a:lnTo>
                    <a:pt x="386" y="511"/>
                  </a:lnTo>
                  <a:lnTo>
                    <a:pt x="386" y="511"/>
                  </a:lnTo>
                  <a:lnTo>
                    <a:pt x="386" y="511"/>
                  </a:lnTo>
                  <a:lnTo>
                    <a:pt x="386" y="511"/>
                  </a:lnTo>
                  <a:lnTo>
                    <a:pt x="386" y="509"/>
                  </a:lnTo>
                  <a:lnTo>
                    <a:pt x="386" y="509"/>
                  </a:lnTo>
                  <a:lnTo>
                    <a:pt x="386" y="507"/>
                  </a:lnTo>
                  <a:lnTo>
                    <a:pt x="386" y="504"/>
                  </a:lnTo>
                  <a:lnTo>
                    <a:pt x="386" y="504"/>
                  </a:lnTo>
                  <a:lnTo>
                    <a:pt x="386" y="502"/>
                  </a:lnTo>
                  <a:lnTo>
                    <a:pt x="386" y="500"/>
                  </a:lnTo>
                  <a:lnTo>
                    <a:pt x="386" y="500"/>
                  </a:lnTo>
                  <a:lnTo>
                    <a:pt x="386" y="500"/>
                  </a:lnTo>
                  <a:lnTo>
                    <a:pt x="386" y="500"/>
                  </a:lnTo>
                  <a:lnTo>
                    <a:pt x="381" y="497"/>
                  </a:lnTo>
                  <a:lnTo>
                    <a:pt x="381" y="497"/>
                  </a:lnTo>
                  <a:lnTo>
                    <a:pt x="381" y="497"/>
                  </a:lnTo>
                  <a:lnTo>
                    <a:pt x="381" y="497"/>
                  </a:lnTo>
                  <a:lnTo>
                    <a:pt x="381" y="497"/>
                  </a:lnTo>
                  <a:lnTo>
                    <a:pt x="381" y="495"/>
                  </a:lnTo>
                  <a:lnTo>
                    <a:pt x="379" y="495"/>
                  </a:lnTo>
                  <a:lnTo>
                    <a:pt x="379" y="495"/>
                  </a:lnTo>
                  <a:lnTo>
                    <a:pt x="379" y="495"/>
                  </a:lnTo>
                  <a:lnTo>
                    <a:pt x="376" y="495"/>
                  </a:lnTo>
                  <a:lnTo>
                    <a:pt x="376" y="495"/>
                  </a:lnTo>
                  <a:lnTo>
                    <a:pt x="374" y="495"/>
                  </a:lnTo>
                  <a:lnTo>
                    <a:pt x="374" y="495"/>
                  </a:lnTo>
                  <a:lnTo>
                    <a:pt x="374" y="497"/>
                  </a:lnTo>
                  <a:lnTo>
                    <a:pt x="374" y="497"/>
                  </a:lnTo>
                  <a:lnTo>
                    <a:pt x="374" y="500"/>
                  </a:lnTo>
                  <a:lnTo>
                    <a:pt x="374" y="500"/>
                  </a:lnTo>
                  <a:lnTo>
                    <a:pt x="376" y="502"/>
                  </a:lnTo>
                  <a:lnTo>
                    <a:pt x="379" y="504"/>
                  </a:lnTo>
                  <a:lnTo>
                    <a:pt x="376" y="504"/>
                  </a:lnTo>
                  <a:lnTo>
                    <a:pt x="376" y="504"/>
                  </a:lnTo>
                  <a:lnTo>
                    <a:pt x="376" y="504"/>
                  </a:lnTo>
                  <a:lnTo>
                    <a:pt x="374" y="504"/>
                  </a:lnTo>
                  <a:lnTo>
                    <a:pt x="372" y="502"/>
                  </a:lnTo>
                  <a:lnTo>
                    <a:pt x="372" y="500"/>
                  </a:lnTo>
                  <a:lnTo>
                    <a:pt x="369" y="500"/>
                  </a:lnTo>
                  <a:lnTo>
                    <a:pt x="369" y="500"/>
                  </a:lnTo>
                  <a:lnTo>
                    <a:pt x="365" y="500"/>
                  </a:lnTo>
                  <a:lnTo>
                    <a:pt x="365" y="497"/>
                  </a:lnTo>
                  <a:lnTo>
                    <a:pt x="362" y="497"/>
                  </a:lnTo>
                  <a:lnTo>
                    <a:pt x="362" y="495"/>
                  </a:lnTo>
                  <a:lnTo>
                    <a:pt x="362" y="495"/>
                  </a:lnTo>
                  <a:lnTo>
                    <a:pt x="362" y="495"/>
                  </a:lnTo>
                  <a:lnTo>
                    <a:pt x="362" y="495"/>
                  </a:lnTo>
                  <a:lnTo>
                    <a:pt x="362" y="495"/>
                  </a:lnTo>
                  <a:lnTo>
                    <a:pt x="360" y="495"/>
                  </a:lnTo>
                  <a:lnTo>
                    <a:pt x="358" y="495"/>
                  </a:lnTo>
                  <a:lnTo>
                    <a:pt x="355" y="495"/>
                  </a:lnTo>
                  <a:lnTo>
                    <a:pt x="353" y="495"/>
                  </a:lnTo>
                  <a:lnTo>
                    <a:pt x="350" y="495"/>
                  </a:lnTo>
                  <a:lnTo>
                    <a:pt x="350" y="492"/>
                  </a:lnTo>
                  <a:lnTo>
                    <a:pt x="348" y="492"/>
                  </a:lnTo>
                  <a:lnTo>
                    <a:pt x="348" y="492"/>
                  </a:lnTo>
                  <a:lnTo>
                    <a:pt x="346" y="495"/>
                  </a:lnTo>
                  <a:lnTo>
                    <a:pt x="346" y="497"/>
                  </a:lnTo>
                  <a:lnTo>
                    <a:pt x="343" y="500"/>
                  </a:lnTo>
                  <a:lnTo>
                    <a:pt x="343" y="500"/>
                  </a:lnTo>
                  <a:lnTo>
                    <a:pt x="343" y="500"/>
                  </a:lnTo>
                  <a:lnTo>
                    <a:pt x="343" y="504"/>
                  </a:lnTo>
                  <a:lnTo>
                    <a:pt x="343" y="504"/>
                  </a:lnTo>
                  <a:lnTo>
                    <a:pt x="343" y="504"/>
                  </a:lnTo>
                  <a:lnTo>
                    <a:pt x="341" y="507"/>
                  </a:lnTo>
                  <a:lnTo>
                    <a:pt x="341" y="507"/>
                  </a:lnTo>
                  <a:lnTo>
                    <a:pt x="339" y="507"/>
                  </a:lnTo>
                  <a:lnTo>
                    <a:pt x="336" y="504"/>
                  </a:lnTo>
                  <a:lnTo>
                    <a:pt x="334" y="504"/>
                  </a:lnTo>
                  <a:lnTo>
                    <a:pt x="329" y="504"/>
                  </a:lnTo>
                  <a:lnTo>
                    <a:pt x="322" y="502"/>
                  </a:lnTo>
                  <a:lnTo>
                    <a:pt x="322" y="502"/>
                  </a:lnTo>
                  <a:lnTo>
                    <a:pt x="322" y="500"/>
                  </a:lnTo>
                  <a:lnTo>
                    <a:pt x="324" y="500"/>
                  </a:lnTo>
                  <a:lnTo>
                    <a:pt x="324" y="500"/>
                  </a:lnTo>
                  <a:lnTo>
                    <a:pt x="324" y="497"/>
                  </a:lnTo>
                  <a:lnTo>
                    <a:pt x="324" y="497"/>
                  </a:lnTo>
                  <a:lnTo>
                    <a:pt x="324" y="497"/>
                  </a:lnTo>
                  <a:lnTo>
                    <a:pt x="320" y="495"/>
                  </a:lnTo>
                  <a:lnTo>
                    <a:pt x="320" y="495"/>
                  </a:lnTo>
                  <a:lnTo>
                    <a:pt x="317" y="492"/>
                  </a:lnTo>
                  <a:lnTo>
                    <a:pt x="317" y="492"/>
                  </a:lnTo>
                  <a:lnTo>
                    <a:pt x="317" y="490"/>
                  </a:lnTo>
                  <a:lnTo>
                    <a:pt x="317" y="490"/>
                  </a:lnTo>
                  <a:lnTo>
                    <a:pt x="317" y="488"/>
                  </a:lnTo>
                  <a:lnTo>
                    <a:pt x="317" y="488"/>
                  </a:lnTo>
                  <a:lnTo>
                    <a:pt x="317" y="485"/>
                  </a:lnTo>
                  <a:lnTo>
                    <a:pt x="317" y="485"/>
                  </a:lnTo>
                  <a:lnTo>
                    <a:pt x="320" y="485"/>
                  </a:lnTo>
                  <a:lnTo>
                    <a:pt x="320" y="485"/>
                  </a:lnTo>
                  <a:lnTo>
                    <a:pt x="320" y="485"/>
                  </a:lnTo>
                  <a:lnTo>
                    <a:pt x="320" y="485"/>
                  </a:lnTo>
                  <a:lnTo>
                    <a:pt x="322" y="485"/>
                  </a:lnTo>
                  <a:lnTo>
                    <a:pt x="322" y="485"/>
                  </a:lnTo>
                  <a:lnTo>
                    <a:pt x="322" y="485"/>
                  </a:lnTo>
                  <a:lnTo>
                    <a:pt x="322" y="485"/>
                  </a:lnTo>
                  <a:lnTo>
                    <a:pt x="324" y="483"/>
                  </a:lnTo>
                  <a:lnTo>
                    <a:pt x="324" y="483"/>
                  </a:lnTo>
                  <a:lnTo>
                    <a:pt x="324" y="481"/>
                  </a:lnTo>
                  <a:lnTo>
                    <a:pt x="324" y="481"/>
                  </a:lnTo>
                  <a:lnTo>
                    <a:pt x="324" y="478"/>
                  </a:lnTo>
                  <a:lnTo>
                    <a:pt x="324" y="478"/>
                  </a:lnTo>
                  <a:lnTo>
                    <a:pt x="324" y="476"/>
                  </a:lnTo>
                  <a:lnTo>
                    <a:pt x="324" y="476"/>
                  </a:lnTo>
                  <a:lnTo>
                    <a:pt x="322" y="476"/>
                  </a:lnTo>
                  <a:lnTo>
                    <a:pt x="320" y="476"/>
                  </a:lnTo>
                  <a:lnTo>
                    <a:pt x="317" y="476"/>
                  </a:lnTo>
                  <a:lnTo>
                    <a:pt x="317" y="476"/>
                  </a:lnTo>
                  <a:lnTo>
                    <a:pt x="317" y="476"/>
                  </a:lnTo>
                  <a:lnTo>
                    <a:pt x="315" y="476"/>
                  </a:lnTo>
                  <a:lnTo>
                    <a:pt x="315" y="476"/>
                  </a:lnTo>
                  <a:lnTo>
                    <a:pt x="313" y="476"/>
                  </a:lnTo>
                  <a:lnTo>
                    <a:pt x="313" y="476"/>
                  </a:lnTo>
                  <a:lnTo>
                    <a:pt x="313" y="476"/>
                  </a:lnTo>
                  <a:lnTo>
                    <a:pt x="313" y="473"/>
                  </a:lnTo>
                  <a:lnTo>
                    <a:pt x="310" y="471"/>
                  </a:lnTo>
                  <a:lnTo>
                    <a:pt x="310" y="471"/>
                  </a:lnTo>
                  <a:lnTo>
                    <a:pt x="310" y="469"/>
                  </a:lnTo>
                  <a:lnTo>
                    <a:pt x="308" y="469"/>
                  </a:lnTo>
                  <a:lnTo>
                    <a:pt x="308" y="469"/>
                  </a:lnTo>
                  <a:lnTo>
                    <a:pt x="305" y="469"/>
                  </a:lnTo>
                  <a:lnTo>
                    <a:pt x="305" y="466"/>
                  </a:lnTo>
                  <a:lnTo>
                    <a:pt x="305" y="466"/>
                  </a:lnTo>
                  <a:lnTo>
                    <a:pt x="303" y="462"/>
                  </a:lnTo>
                  <a:lnTo>
                    <a:pt x="303" y="459"/>
                  </a:lnTo>
                  <a:lnTo>
                    <a:pt x="303" y="457"/>
                  </a:lnTo>
                  <a:lnTo>
                    <a:pt x="303" y="455"/>
                  </a:lnTo>
                  <a:lnTo>
                    <a:pt x="305" y="452"/>
                  </a:lnTo>
                  <a:lnTo>
                    <a:pt x="305" y="450"/>
                  </a:lnTo>
                  <a:lnTo>
                    <a:pt x="305" y="447"/>
                  </a:lnTo>
                  <a:lnTo>
                    <a:pt x="305" y="447"/>
                  </a:lnTo>
                  <a:lnTo>
                    <a:pt x="305" y="443"/>
                  </a:lnTo>
                  <a:lnTo>
                    <a:pt x="305" y="443"/>
                  </a:lnTo>
                  <a:lnTo>
                    <a:pt x="308" y="443"/>
                  </a:lnTo>
                  <a:lnTo>
                    <a:pt x="310" y="440"/>
                  </a:lnTo>
                  <a:lnTo>
                    <a:pt x="310" y="440"/>
                  </a:lnTo>
                  <a:lnTo>
                    <a:pt x="310" y="440"/>
                  </a:lnTo>
                  <a:lnTo>
                    <a:pt x="310" y="440"/>
                  </a:lnTo>
                  <a:lnTo>
                    <a:pt x="313" y="431"/>
                  </a:lnTo>
                  <a:lnTo>
                    <a:pt x="313" y="429"/>
                  </a:lnTo>
                  <a:lnTo>
                    <a:pt x="313" y="426"/>
                  </a:lnTo>
                  <a:lnTo>
                    <a:pt x="313" y="424"/>
                  </a:lnTo>
                  <a:lnTo>
                    <a:pt x="313" y="424"/>
                  </a:lnTo>
                  <a:lnTo>
                    <a:pt x="313" y="421"/>
                  </a:lnTo>
                  <a:lnTo>
                    <a:pt x="313" y="421"/>
                  </a:lnTo>
                  <a:lnTo>
                    <a:pt x="310" y="421"/>
                  </a:lnTo>
                  <a:lnTo>
                    <a:pt x="310" y="421"/>
                  </a:lnTo>
                  <a:lnTo>
                    <a:pt x="310" y="419"/>
                  </a:lnTo>
                  <a:lnTo>
                    <a:pt x="308" y="419"/>
                  </a:lnTo>
                  <a:lnTo>
                    <a:pt x="305" y="419"/>
                  </a:lnTo>
                  <a:lnTo>
                    <a:pt x="305" y="419"/>
                  </a:lnTo>
                  <a:lnTo>
                    <a:pt x="303" y="417"/>
                  </a:lnTo>
                  <a:lnTo>
                    <a:pt x="301" y="417"/>
                  </a:lnTo>
                  <a:lnTo>
                    <a:pt x="301" y="417"/>
                  </a:lnTo>
                  <a:lnTo>
                    <a:pt x="301" y="417"/>
                  </a:lnTo>
                  <a:lnTo>
                    <a:pt x="301" y="414"/>
                  </a:lnTo>
                  <a:lnTo>
                    <a:pt x="303" y="414"/>
                  </a:lnTo>
                  <a:lnTo>
                    <a:pt x="303" y="414"/>
                  </a:lnTo>
                  <a:lnTo>
                    <a:pt x="303" y="412"/>
                  </a:lnTo>
                  <a:lnTo>
                    <a:pt x="303" y="412"/>
                  </a:lnTo>
                  <a:lnTo>
                    <a:pt x="303" y="410"/>
                  </a:lnTo>
                  <a:lnTo>
                    <a:pt x="303" y="407"/>
                  </a:lnTo>
                  <a:lnTo>
                    <a:pt x="305" y="405"/>
                  </a:lnTo>
                  <a:lnTo>
                    <a:pt x="308" y="405"/>
                  </a:lnTo>
                  <a:lnTo>
                    <a:pt x="317" y="410"/>
                  </a:lnTo>
                  <a:lnTo>
                    <a:pt x="320" y="410"/>
                  </a:lnTo>
                  <a:lnTo>
                    <a:pt x="322" y="410"/>
                  </a:lnTo>
                  <a:lnTo>
                    <a:pt x="324" y="412"/>
                  </a:lnTo>
                  <a:lnTo>
                    <a:pt x="327" y="412"/>
                  </a:lnTo>
                  <a:lnTo>
                    <a:pt x="327" y="412"/>
                  </a:lnTo>
                  <a:lnTo>
                    <a:pt x="329" y="412"/>
                  </a:lnTo>
                  <a:lnTo>
                    <a:pt x="329" y="412"/>
                  </a:lnTo>
                  <a:lnTo>
                    <a:pt x="332" y="412"/>
                  </a:lnTo>
                  <a:lnTo>
                    <a:pt x="332" y="412"/>
                  </a:lnTo>
                  <a:lnTo>
                    <a:pt x="334" y="412"/>
                  </a:lnTo>
                  <a:lnTo>
                    <a:pt x="334" y="412"/>
                  </a:lnTo>
                  <a:lnTo>
                    <a:pt x="334" y="412"/>
                  </a:lnTo>
                  <a:lnTo>
                    <a:pt x="336" y="412"/>
                  </a:lnTo>
                  <a:lnTo>
                    <a:pt x="336" y="414"/>
                  </a:lnTo>
                  <a:lnTo>
                    <a:pt x="336" y="414"/>
                  </a:lnTo>
                  <a:lnTo>
                    <a:pt x="336" y="414"/>
                  </a:lnTo>
                  <a:lnTo>
                    <a:pt x="339" y="414"/>
                  </a:lnTo>
                  <a:lnTo>
                    <a:pt x="339" y="414"/>
                  </a:lnTo>
                  <a:lnTo>
                    <a:pt x="339" y="414"/>
                  </a:lnTo>
                  <a:lnTo>
                    <a:pt x="343" y="410"/>
                  </a:lnTo>
                  <a:lnTo>
                    <a:pt x="343" y="410"/>
                  </a:lnTo>
                  <a:lnTo>
                    <a:pt x="343" y="407"/>
                  </a:lnTo>
                  <a:lnTo>
                    <a:pt x="346" y="405"/>
                  </a:lnTo>
                  <a:lnTo>
                    <a:pt x="346" y="402"/>
                  </a:lnTo>
                  <a:lnTo>
                    <a:pt x="346" y="402"/>
                  </a:lnTo>
                  <a:lnTo>
                    <a:pt x="348" y="402"/>
                  </a:lnTo>
                  <a:lnTo>
                    <a:pt x="348" y="400"/>
                  </a:lnTo>
                  <a:lnTo>
                    <a:pt x="348" y="400"/>
                  </a:lnTo>
                  <a:lnTo>
                    <a:pt x="348" y="398"/>
                  </a:lnTo>
                  <a:lnTo>
                    <a:pt x="348" y="398"/>
                  </a:lnTo>
                  <a:lnTo>
                    <a:pt x="348" y="393"/>
                  </a:lnTo>
                  <a:lnTo>
                    <a:pt x="348" y="393"/>
                  </a:lnTo>
                  <a:lnTo>
                    <a:pt x="346" y="386"/>
                  </a:lnTo>
                  <a:lnTo>
                    <a:pt x="346" y="379"/>
                  </a:lnTo>
                  <a:lnTo>
                    <a:pt x="343" y="376"/>
                  </a:lnTo>
                  <a:lnTo>
                    <a:pt x="343" y="376"/>
                  </a:lnTo>
                  <a:lnTo>
                    <a:pt x="341" y="376"/>
                  </a:lnTo>
                  <a:lnTo>
                    <a:pt x="339" y="374"/>
                  </a:lnTo>
                  <a:lnTo>
                    <a:pt x="336" y="374"/>
                  </a:lnTo>
                  <a:lnTo>
                    <a:pt x="336" y="374"/>
                  </a:lnTo>
                  <a:lnTo>
                    <a:pt x="336" y="372"/>
                  </a:lnTo>
                  <a:lnTo>
                    <a:pt x="334" y="365"/>
                  </a:lnTo>
                  <a:lnTo>
                    <a:pt x="334" y="365"/>
                  </a:lnTo>
                  <a:lnTo>
                    <a:pt x="334" y="362"/>
                  </a:lnTo>
                  <a:lnTo>
                    <a:pt x="334" y="362"/>
                  </a:lnTo>
                  <a:lnTo>
                    <a:pt x="332" y="362"/>
                  </a:lnTo>
                  <a:lnTo>
                    <a:pt x="332" y="360"/>
                  </a:lnTo>
                  <a:lnTo>
                    <a:pt x="332" y="358"/>
                  </a:lnTo>
                  <a:lnTo>
                    <a:pt x="329" y="355"/>
                  </a:lnTo>
                  <a:lnTo>
                    <a:pt x="329" y="355"/>
                  </a:lnTo>
                  <a:lnTo>
                    <a:pt x="329" y="355"/>
                  </a:lnTo>
                  <a:lnTo>
                    <a:pt x="329" y="353"/>
                  </a:lnTo>
                  <a:lnTo>
                    <a:pt x="329" y="353"/>
                  </a:lnTo>
                  <a:lnTo>
                    <a:pt x="332" y="353"/>
                  </a:lnTo>
                  <a:lnTo>
                    <a:pt x="334" y="355"/>
                  </a:lnTo>
                  <a:lnTo>
                    <a:pt x="334" y="355"/>
                  </a:lnTo>
                  <a:lnTo>
                    <a:pt x="334" y="355"/>
                  </a:lnTo>
                  <a:lnTo>
                    <a:pt x="334" y="355"/>
                  </a:lnTo>
                  <a:lnTo>
                    <a:pt x="334" y="353"/>
                  </a:lnTo>
                  <a:lnTo>
                    <a:pt x="334" y="348"/>
                  </a:lnTo>
                  <a:lnTo>
                    <a:pt x="334" y="341"/>
                  </a:lnTo>
                  <a:lnTo>
                    <a:pt x="334" y="341"/>
                  </a:lnTo>
                  <a:lnTo>
                    <a:pt x="334" y="341"/>
                  </a:lnTo>
                  <a:lnTo>
                    <a:pt x="334" y="341"/>
                  </a:lnTo>
                  <a:lnTo>
                    <a:pt x="334" y="339"/>
                  </a:lnTo>
                  <a:lnTo>
                    <a:pt x="336" y="336"/>
                  </a:lnTo>
                  <a:lnTo>
                    <a:pt x="336" y="336"/>
                  </a:lnTo>
                  <a:lnTo>
                    <a:pt x="339" y="336"/>
                  </a:lnTo>
                  <a:lnTo>
                    <a:pt x="339" y="336"/>
                  </a:lnTo>
                  <a:lnTo>
                    <a:pt x="339" y="336"/>
                  </a:lnTo>
                  <a:lnTo>
                    <a:pt x="341" y="336"/>
                  </a:lnTo>
                  <a:lnTo>
                    <a:pt x="341" y="336"/>
                  </a:lnTo>
                  <a:lnTo>
                    <a:pt x="343" y="336"/>
                  </a:lnTo>
                  <a:lnTo>
                    <a:pt x="343" y="336"/>
                  </a:lnTo>
                  <a:lnTo>
                    <a:pt x="341" y="334"/>
                  </a:lnTo>
                  <a:lnTo>
                    <a:pt x="341" y="329"/>
                  </a:lnTo>
                  <a:lnTo>
                    <a:pt x="339" y="327"/>
                  </a:lnTo>
                  <a:lnTo>
                    <a:pt x="339" y="327"/>
                  </a:lnTo>
                  <a:lnTo>
                    <a:pt x="339" y="327"/>
                  </a:lnTo>
                  <a:lnTo>
                    <a:pt x="339" y="327"/>
                  </a:lnTo>
                  <a:lnTo>
                    <a:pt x="336" y="327"/>
                  </a:lnTo>
                  <a:lnTo>
                    <a:pt x="336" y="324"/>
                  </a:lnTo>
                  <a:lnTo>
                    <a:pt x="336" y="322"/>
                  </a:lnTo>
                  <a:lnTo>
                    <a:pt x="336" y="317"/>
                  </a:lnTo>
                  <a:lnTo>
                    <a:pt x="336" y="315"/>
                  </a:lnTo>
                  <a:lnTo>
                    <a:pt x="336" y="313"/>
                  </a:lnTo>
                  <a:lnTo>
                    <a:pt x="336" y="310"/>
                  </a:lnTo>
                  <a:lnTo>
                    <a:pt x="341" y="305"/>
                  </a:lnTo>
                  <a:lnTo>
                    <a:pt x="350" y="301"/>
                  </a:lnTo>
                  <a:lnTo>
                    <a:pt x="353" y="301"/>
                  </a:lnTo>
                  <a:lnTo>
                    <a:pt x="360" y="298"/>
                  </a:lnTo>
                  <a:lnTo>
                    <a:pt x="360" y="298"/>
                  </a:lnTo>
                  <a:lnTo>
                    <a:pt x="362" y="301"/>
                  </a:lnTo>
                  <a:lnTo>
                    <a:pt x="365" y="301"/>
                  </a:lnTo>
                  <a:lnTo>
                    <a:pt x="369" y="301"/>
                  </a:lnTo>
                  <a:lnTo>
                    <a:pt x="384" y="301"/>
                  </a:lnTo>
                  <a:lnTo>
                    <a:pt x="384" y="301"/>
                  </a:lnTo>
                  <a:lnTo>
                    <a:pt x="384" y="301"/>
                  </a:lnTo>
                  <a:lnTo>
                    <a:pt x="386" y="301"/>
                  </a:lnTo>
                  <a:lnTo>
                    <a:pt x="388" y="298"/>
                  </a:lnTo>
                  <a:lnTo>
                    <a:pt x="388" y="296"/>
                  </a:lnTo>
                  <a:lnTo>
                    <a:pt x="388" y="296"/>
                  </a:lnTo>
                  <a:lnTo>
                    <a:pt x="388" y="291"/>
                  </a:lnTo>
                  <a:lnTo>
                    <a:pt x="388" y="289"/>
                  </a:lnTo>
                  <a:lnTo>
                    <a:pt x="388" y="284"/>
                  </a:lnTo>
                  <a:lnTo>
                    <a:pt x="388" y="282"/>
                  </a:lnTo>
                  <a:lnTo>
                    <a:pt x="388" y="277"/>
                  </a:lnTo>
                  <a:lnTo>
                    <a:pt x="388" y="275"/>
                  </a:lnTo>
                  <a:lnTo>
                    <a:pt x="388" y="272"/>
                  </a:lnTo>
                  <a:lnTo>
                    <a:pt x="388" y="270"/>
                  </a:lnTo>
                  <a:lnTo>
                    <a:pt x="388" y="270"/>
                  </a:lnTo>
                  <a:lnTo>
                    <a:pt x="388" y="265"/>
                  </a:lnTo>
                  <a:lnTo>
                    <a:pt x="391" y="265"/>
                  </a:lnTo>
                  <a:lnTo>
                    <a:pt x="391" y="263"/>
                  </a:lnTo>
                  <a:lnTo>
                    <a:pt x="391" y="263"/>
                  </a:lnTo>
                  <a:lnTo>
                    <a:pt x="393" y="260"/>
                  </a:lnTo>
                  <a:lnTo>
                    <a:pt x="395" y="260"/>
                  </a:lnTo>
                  <a:lnTo>
                    <a:pt x="395" y="258"/>
                  </a:lnTo>
                  <a:lnTo>
                    <a:pt x="395" y="258"/>
                  </a:lnTo>
                  <a:lnTo>
                    <a:pt x="398" y="256"/>
                  </a:lnTo>
                  <a:lnTo>
                    <a:pt x="395" y="256"/>
                  </a:lnTo>
                  <a:lnTo>
                    <a:pt x="395" y="253"/>
                  </a:lnTo>
                  <a:lnTo>
                    <a:pt x="395" y="253"/>
                  </a:lnTo>
                  <a:lnTo>
                    <a:pt x="391" y="251"/>
                  </a:lnTo>
                  <a:lnTo>
                    <a:pt x="388" y="251"/>
                  </a:lnTo>
                  <a:lnTo>
                    <a:pt x="381" y="251"/>
                  </a:lnTo>
                  <a:lnTo>
                    <a:pt x="379" y="251"/>
                  </a:lnTo>
                  <a:lnTo>
                    <a:pt x="367" y="246"/>
                  </a:lnTo>
                  <a:lnTo>
                    <a:pt x="367" y="246"/>
                  </a:lnTo>
                  <a:lnTo>
                    <a:pt x="362" y="242"/>
                  </a:lnTo>
                  <a:lnTo>
                    <a:pt x="362" y="242"/>
                  </a:lnTo>
                  <a:lnTo>
                    <a:pt x="365" y="242"/>
                  </a:lnTo>
                  <a:lnTo>
                    <a:pt x="369" y="237"/>
                  </a:lnTo>
                  <a:lnTo>
                    <a:pt x="372" y="234"/>
                  </a:lnTo>
                  <a:lnTo>
                    <a:pt x="376" y="234"/>
                  </a:lnTo>
                  <a:lnTo>
                    <a:pt x="376" y="232"/>
                  </a:lnTo>
                  <a:lnTo>
                    <a:pt x="376" y="232"/>
                  </a:lnTo>
                  <a:lnTo>
                    <a:pt x="376" y="230"/>
                  </a:lnTo>
                  <a:lnTo>
                    <a:pt x="379" y="227"/>
                  </a:lnTo>
                  <a:lnTo>
                    <a:pt x="379" y="227"/>
                  </a:lnTo>
                  <a:lnTo>
                    <a:pt x="381" y="227"/>
                  </a:lnTo>
                  <a:lnTo>
                    <a:pt x="381" y="225"/>
                  </a:lnTo>
                  <a:lnTo>
                    <a:pt x="384" y="225"/>
                  </a:lnTo>
                  <a:lnTo>
                    <a:pt x="384" y="223"/>
                  </a:lnTo>
                  <a:lnTo>
                    <a:pt x="384" y="223"/>
                  </a:lnTo>
                  <a:lnTo>
                    <a:pt x="384" y="220"/>
                  </a:lnTo>
                  <a:lnTo>
                    <a:pt x="384" y="220"/>
                  </a:lnTo>
                  <a:lnTo>
                    <a:pt x="384" y="218"/>
                  </a:lnTo>
                  <a:lnTo>
                    <a:pt x="384" y="218"/>
                  </a:lnTo>
                  <a:lnTo>
                    <a:pt x="384" y="218"/>
                  </a:lnTo>
                  <a:lnTo>
                    <a:pt x="381" y="218"/>
                  </a:lnTo>
                  <a:lnTo>
                    <a:pt x="381" y="218"/>
                  </a:lnTo>
                  <a:lnTo>
                    <a:pt x="381" y="218"/>
                  </a:lnTo>
                  <a:lnTo>
                    <a:pt x="381" y="218"/>
                  </a:lnTo>
                  <a:lnTo>
                    <a:pt x="381" y="216"/>
                  </a:lnTo>
                  <a:lnTo>
                    <a:pt x="381" y="216"/>
                  </a:lnTo>
                  <a:lnTo>
                    <a:pt x="384" y="213"/>
                  </a:lnTo>
                  <a:lnTo>
                    <a:pt x="384" y="213"/>
                  </a:lnTo>
                  <a:lnTo>
                    <a:pt x="384" y="213"/>
                  </a:lnTo>
                  <a:lnTo>
                    <a:pt x="384" y="211"/>
                  </a:lnTo>
                  <a:lnTo>
                    <a:pt x="381" y="211"/>
                  </a:lnTo>
                  <a:lnTo>
                    <a:pt x="381" y="211"/>
                  </a:lnTo>
                  <a:lnTo>
                    <a:pt x="381" y="208"/>
                  </a:lnTo>
                  <a:lnTo>
                    <a:pt x="381" y="208"/>
                  </a:lnTo>
                  <a:lnTo>
                    <a:pt x="381" y="204"/>
                  </a:lnTo>
                  <a:lnTo>
                    <a:pt x="381" y="201"/>
                  </a:lnTo>
                  <a:lnTo>
                    <a:pt x="381" y="201"/>
                  </a:lnTo>
                  <a:lnTo>
                    <a:pt x="384" y="201"/>
                  </a:lnTo>
                  <a:lnTo>
                    <a:pt x="384" y="199"/>
                  </a:lnTo>
                  <a:lnTo>
                    <a:pt x="384" y="185"/>
                  </a:lnTo>
                  <a:lnTo>
                    <a:pt x="384" y="182"/>
                  </a:lnTo>
                  <a:lnTo>
                    <a:pt x="384" y="180"/>
                  </a:lnTo>
                  <a:lnTo>
                    <a:pt x="386" y="178"/>
                  </a:lnTo>
                  <a:lnTo>
                    <a:pt x="386" y="175"/>
                  </a:lnTo>
                  <a:lnTo>
                    <a:pt x="386" y="173"/>
                  </a:lnTo>
                  <a:lnTo>
                    <a:pt x="386" y="171"/>
                  </a:lnTo>
                  <a:lnTo>
                    <a:pt x="384" y="166"/>
                  </a:lnTo>
                  <a:lnTo>
                    <a:pt x="384" y="166"/>
                  </a:lnTo>
                  <a:lnTo>
                    <a:pt x="381" y="161"/>
                  </a:lnTo>
                  <a:lnTo>
                    <a:pt x="381" y="159"/>
                  </a:lnTo>
                  <a:lnTo>
                    <a:pt x="381" y="159"/>
                  </a:lnTo>
                  <a:lnTo>
                    <a:pt x="379" y="159"/>
                  </a:lnTo>
                  <a:lnTo>
                    <a:pt x="376" y="156"/>
                  </a:lnTo>
                  <a:lnTo>
                    <a:pt x="376" y="156"/>
                  </a:lnTo>
                  <a:lnTo>
                    <a:pt x="376" y="156"/>
                  </a:lnTo>
                  <a:lnTo>
                    <a:pt x="374" y="154"/>
                  </a:lnTo>
                  <a:lnTo>
                    <a:pt x="374" y="154"/>
                  </a:lnTo>
                  <a:lnTo>
                    <a:pt x="376" y="149"/>
                  </a:lnTo>
                  <a:lnTo>
                    <a:pt x="391" y="130"/>
                  </a:lnTo>
                  <a:lnTo>
                    <a:pt x="391" y="128"/>
                  </a:lnTo>
                  <a:lnTo>
                    <a:pt x="393" y="126"/>
                  </a:lnTo>
                  <a:lnTo>
                    <a:pt x="393" y="126"/>
                  </a:lnTo>
                  <a:lnTo>
                    <a:pt x="395" y="123"/>
                  </a:lnTo>
                  <a:lnTo>
                    <a:pt x="395" y="123"/>
                  </a:lnTo>
                  <a:lnTo>
                    <a:pt x="398" y="123"/>
                  </a:lnTo>
                  <a:lnTo>
                    <a:pt x="398" y="123"/>
                  </a:lnTo>
                  <a:lnTo>
                    <a:pt x="400" y="121"/>
                  </a:lnTo>
                  <a:lnTo>
                    <a:pt x="400" y="121"/>
                  </a:lnTo>
                  <a:lnTo>
                    <a:pt x="400" y="118"/>
                  </a:lnTo>
                  <a:lnTo>
                    <a:pt x="403" y="118"/>
                  </a:lnTo>
                  <a:lnTo>
                    <a:pt x="407" y="116"/>
                  </a:lnTo>
                  <a:lnTo>
                    <a:pt x="407" y="116"/>
                  </a:lnTo>
                  <a:lnTo>
                    <a:pt x="407" y="116"/>
                  </a:lnTo>
                  <a:lnTo>
                    <a:pt x="412" y="109"/>
                  </a:lnTo>
                  <a:lnTo>
                    <a:pt x="412" y="109"/>
                  </a:lnTo>
                  <a:lnTo>
                    <a:pt x="412" y="107"/>
                  </a:lnTo>
                  <a:lnTo>
                    <a:pt x="410" y="107"/>
                  </a:lnTo>
                  <a:lnTo>
                    <a:pt x="407" y="107"/>
                  </a:lnTo>
                  <a:lnTo>
                    <a:pt x="407" y="109"/>
                  </a:lnTo>
                  <a:lnTo>
                    <a:pt x="405" y="109"/>
                  </a:lnTo>
                  <a:lnTo>
                    <a:pt x="403" y="111"/>
                  </a:lnTo>
                  <a:lnTo>
                    <a:pt x="403" y="111"/>
                  </a:lnTo>
                  <a:lnTo>
                    <a:pt x="400" y="111"/>
                  </a:lnTo>
                  <a:lnTo>
                    <a:pt x="400" y="109"/>
                  </a:lnTo>
                  <a:lnTo>
                    <a:pt x="400" y="107"/>
                  </a:lnTo>
                  <a:lnTo>
                    <a:pt x="395" y="107"/>
                  </a:lnTo>
                  <a:lnTo>
                    <a:pt x="395" y="107"/>
                  </a:lnTo>
                  <a:lnTo>
                    <a:pt x="393" y="107"/>
                  </a:lnTo>
                  <a:lnTo>
                    <a:pt x="391" y="107"/>
                  </a:lnTo>
                  <a:lnTo>
                    <a:pt x="391" y="107"/>
                  </a:lnTo>
                  <a:lnTo>
                    <a:pt x="388" y="107"/>
                  </a:lnTo>
                  <a:lnTo>
                    <a:pt x="386" y="104"/>
                  </a:lnTo>
                  <a:lnTo>
                    <a:pt x="386" y="104"/>
                  </a:lnTo>
                  <a:lnTo>
                    <a:pt x="381" y="102"/>
                  </a:lnTo>
                  <a:lnTo>
                    <a:pt x="381" y="100"/>
                  </a:lnTo>
                  <a:lnTo>
                    <a:pt x="381" y="97"/>
                  </a:lnTo>
                  <a:lnTo>
                    <a:pt x="386" y="92"/>
                  </a:lnTo>
                  <a:lnTo>
                    <a:pt x="386" y="90"/>
                  </a:lnTo>
                  <a:lnTo>
                    <a:pt x="388" y="90"/>
                  </a:lnTo>
                  <a:lnTo>
                    <a:pt x="388" y="90"/>
                  </a:lnTo>
                  <a:lnTo>
                    <a:pt x="393" y="88"/>
                  </a:lnTo>
                  <a:lnTo>
                    <a:pt x="393" y="88"/>
                  </a:lnTo>
                  <a:lnTo>
                    <a:pt x="393" y="85"/>
                  </a:lnTo>
                  <a:lnTo>
                    <a:pt x="395" y="85"/>
                  </a:lnTo>
                  <a:lnTo>
                    <a:pt x="393" y="83"/>
                  </a:lnTo>
                  <a:lnTo>
                    <a:pt x="393" y="83"/>
                  </a:lnTo>
                  <a:lnTo>
                    <a:pt x="393" y="81"/>
                  </a:lnTo>
                  <a:lnTo>
                    <a:pt x="391" y="81"/>
                  </a:lnTo>
                  <a:lnTo>
                    <a:pt x="391" y="78"/>
                  </a:lnTo>
                  <a:lnTo>
                    <a:pt x="391" y="78"/>
                  </a:lnTo>
                  <a:lnTo>
                    <a:pt x="391" y="78"/>
                  </a:lnTo>
                  <a:lnTo>
                    <a:pt x="391" y="78"/>
                  </a:lnTo>
                  <a:lnTo>
                    <a:pt x="391" y="76"/>
                  </a:lnTo>
                  <a:lnTo>
                    <a:pt x="393" y="76"/>
                  </a:lnTo>
                  <a:lnTo>
                    <a:pt x="393" y="73"/>
                  </a:lnTo>
                  <a:lnTo>
                    <a:pt x="393" y="73"/>
                  </a:lnTo>
                  <a:lnTo>
                    <a:pt x="395" y="73"/>
                  </a:lnTo>
                  <a:lnTo>
                    <a:pt x="395" y="73"/>
                  </a:lnTo>
                  <a:lnTo>
                    <a:pt x="398" y="71"/>
                  </a:lnTo>
                  <a:lnTo>
                    <a:pt x="405" y="64"/>
                  </a:lnTo>
                  <a:lnTo>
                    <a:pt x="405" y="64"/>
                  </a:lnTo>
                  <a:lnTo>
                    <a:pt x="405" y="64"/>
                  </a:lnTo>
                  <a:lnTo>
                    <a:pt x="405" y="62"/>
                  </a:lnTo>
                  <a:lnTo>
                    <a:pt x="405" y="57"/>
                  </a:lnTo>
                  <a:lnTo>
                    <a:pt x="403" y="55"/>
                  </a:lnTo>
                  <a:lnTo>
                    <a:pt x="403" y="52"/>
                  </a:lnTo>
                  <a:lnTo>
                    <a:pt x="403" y="50"/>
                  </a:lnTo>
                  <a:lnTo>
                    <a:pt x="398" y="47"/>
                  </a:lnTo>
                  <a:lnTo>
                    <a:pt x="398" y="47"/>
                  </a:lnTo>
                  <a:lnTo>
                    <a:pt x="398" y="45"/>
                  </a:lnTo>
                  <a:lnTo>
                    <a:pt x="398" y="45"/>
                  </a:lnTo>
                  <a:lnTo>
                    <a:pt x="398" y="45"/>
                  </a:lnTo>
                  <a:lnTo>
                    <a:pt x="398" y="43"/>
                  </a:lnTo>
                  <a:lnTo>
                    <a:pt x="400" y="43"/>
                  </a:lnTo>
                  <a:lnTo>
                    <a:pt x="400" y="43"/>
                  </a:lnTo>
                  <a:lnTo>
                    <a:pt x="403" y="43"/>
                  </a:lnTo>
                  <a:lnTo>
                    <a:pt x="403" y="43"/>
                  </a:lnTo>
                  <a:lnTo>
                    <a:pt x="403" y="40"/>
                  </a:lnTo>
                  <a:lnTo>
                    <a:pt x="400" y="36"/>
                  </a:lnTo>
                  <a:lnTo>
                    <a:pt x="398" y="29"/>
                  </a:lnTo>
                  <a:lnTo>
                    <a:pt x="398" y="29"/>
                  </a:lnTo>
                  <a:lnTo>
                    <a:pt x="398" y="26"/>
                  </a:lnTo>
                  <a:lnTo>
                    <a:pt x="400" y="24"/>
                  </a:lnTo>
                  <a:lnTo>
                    <a:pt x="400" y="24"/>
                  </a:lnTo>
                  <a:lnTo>
                    <a:pt x="400" y="21"/>
                  </a:lnTo>
                  <a:lnTo>
                    <a:pt x="400" y="21"/>
                  </a:lnTo>
                  <a:lnTo>
                    <a:pt x="395" y="19"/>
                  </a:lnTo>
                  <a:lnTo>
                    <a:pt x="391" y="19"/>
                  </a:lnTo>
                  <a:lnTo>
                    <a:pt x="391" y="19"/>
                  </a:lnTo>
                  <a:lnTo>
                    <a:pt x="391" y="19"/>
                  </a:lnTo>
                  <a:lnTo>
                    <a:pt x="388" y="21"/>
                  </a:lnTo>
                  <a:lnTo>
                    <a:pt x="386" y="21"/>
                  </a:lnTo>
                  <a:lnTo>
                    <a:pt x="384" y="21"/>
                  </a:lnTo>
                  <a:lnTo>
                    <a:pt x="384" y="21"/>
                  </a:lnTo>
                  <a:lnTo>
                    <a:pt x="384" y="21"/>
                  </a:lnTo>
                  <a:lnTo>
                    <a:pt x="384" y="21"/>
                  </a:lnTo>
                  <a:lnTo>
                    <a:pt x="381" y="19"/>
                  </a:lnTo>
                  <a:lnTo>
                    <a:pt x="381" y="17"/>
                  </a:lnTo>
                  <a:lnTo>
                    <a:pt x="379" y="17"/>
                  </a:lnTo>
                  <a:lnTo>
                    <a:pt x="376" y="14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72" y="12"/>
                  </a:lnTo>
                  <a:lnTo>
                    <a:pt x="372" y="12"/>
                  </a:lnTo>
                  <a:lnTo>
                    <a:pt x="372" y="5"/>
                  </a:lnTo>
                  <a:lnTo>
                    <a:pt x="372" y="5"/>
                  </a:lnTo>
                  <a:lnTo>
                    <a:pt x="372" y="2"/>
                  </a:lnTo>
                  <a:lnTo>
                    <a:pt x="369" y="2"/>
                  </a:lnTo>
                  <a:lnTo>
                    <a:pt x="369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5" y="0"/>
                  </a:lnTo>
                  <a:lnTo>
                    <a:pt x="365" y="2"/>
                  </a:lnTo>
                  <a:lnTo>
                    <a:pt x="360" y="7"/>
                  </a:lnTo>
                  <a:lnTo>
                    <a:pt x="360" y="7"/>
                  </a:lnTo>
                  <a:lnTo>
                    <a:pt x="360" y="10"/>
                  </a:lnTo>
                  <a:lnTo>
                    <a:pt x="360" y="14"/>
                  </a:lnTo>
                  <a:lnTo>
                    <a:pt x="360" y="17"/>
                  </a:lnTo>
                  <a:lnTo>
                    <a:pt x="360" y="17"/>
                  </a:lnTo>
                  <a:lnTo>
                    <a:pt x="358" y="19"/>
                  </a:lnTo>
                  <a:lnTo>
                    <a:pt x="358" y="19"/>
                  </a:lnTo>
                  <a:lnTo>
                    <a:pt x="358" y="19"/>
                  </a:lnTo>
                  <a:lnTo>
                    <a:pt x="353" y="21"/>
                  </a:lnTo>
                  <a:lnTo>
                    <a:pt x="346" y="26"/>
                  </a:lnTo>
                  <a:lnTo>
                    <a:pt x="346" y="26"/>
                  </a:lnTo>
                  <a:lnTo>
                    <a:pt x="343" y="29"/>
                  </a:lnTo>
                  <a:lnTo>
                    <a:pt x="343" y="29"/>
                  </a:lnTo>
                  <a:lnTo>
                    <a:pt x="343" y="31"/>
                  </a:lnTo>
                  <a:lnTo>
                    <a:pt x="343" y="33"/>
                  </a:lnTo>
                  <a:lnTo>
                    <a:pt x="343" y="33"/>
                  </a:lnTo>
                  <a:lnTo>
                    <a:pt x="341" y="33"/>
                  </a:lnTo>
                  <a:lnTo>
                    <a:pt x="339" y="33"/>
                  </a:lnTo>
                  <a:lnTo>
                    <a:pt x="339" y="33"/>
                  </a:lnTo>
                  <a:lnTo>
                    <a:pt x="336" y="33"/>
                  </a:lnTo>
                  <a:lnTo>
                    <a:pt x="334" y="33"/>
                  </a:lnTo>
                  <a:lnTo>
                    <a:pt x="334" y="36"/>
                  </a:lnTo>
                  <a:lnTo>
                    <a:pt x="334" y="36"/>
                  </a:lnTo>
                  <a:lnTo>
                    <a:pt x="329" y="33"/>
                  </a:lnTo>
                  <a:lnTo>
                    <a:pt x="327" y="33"/>
                  </a:lnTo>
                  <a:lnTo>
                    <a:pt x="324" y="36"/>
                  </a:lnTo>
                  <a:lnTo>
                    <a:pt x="322" y="38"/>
                  </a:lnTo>
                  <a:lnTo>
                    <a:pt x="322" y="38"/>
                  </a:lnTo>
                  <a:lnTo>
                    <a:pt x="322" y="43"/>
                  </a:lnTo>
                  <a:lnTo>
                    <a:pt x="322" y="45"/>
                  </a:lnTo>
                  <a:lnTo>
                    <a:pt x="322" y="47"/>
                  </a:lnTo>
                  <a:lnTo>
                    <a:pt x="320" y="52"/>
                  </a:lnTo>
                  <a:lnTo>
                    <a:pt x="320" y="55"/>
                  </a:lnTo>
                  <a:lnTo>
                    <a:pt x="320" y="57"/>
                  </a:lnTo>
                  <a:lnTo>
                    <a:pt x="320" y="59"/>
                  </a:lnTo>
                  <a:lnTo>
                    <a:pt x="320" y="62"/>
                  </a:lnTo>
                  <a:lnTo>
                    <a:pt x="320" y="64"/>
                  </a:lnTo>
                  <a:lnTo>
                    <a:pt x="317" y="69"/>
                  </a:lnTo>
                  <a:lnTo>
                    <a:pt x="317" y="69"/>
                  </a:lnTo>
                  <a:lnTo>
                    <a:pt x="315" y="71"/>
                  </a:lnTo>
                  <a:lnTo>
                    <a:pt x="313" y="71"/>
                  </a:lnTo>
                  <a:lnTo>
                    <a:pt x="308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3" y="69"/>
                  </a:lnTo>
                  <a:lnTo>
                    <a:pt x="303" y="71"/>
                  </a:lnTo>
                  <a:lnTo>
                    <a:pt x="305" y="73"/>
                  </a:lnTo>
                  <a:lnTo>
                    <a:pt x="305" y="76"/>
                  </a:lnTo>
                  <a:lnTo>
                    <a:pt x="305" y="78"/>
                  </a:lnTo>
                  <a:lnTo>
                    <a:pt x="305" y="78"/>
                  </a:lnTo>
                  <a:lnTo>
                    <a:pt x="303" y="78"/>
                  </a:lnTo>
                  <a:lnTo>
                    <a:pt x="303" y="78"/>
                  </a:lnTo>
                  <a:lnTo>
                    <a:pt x="301" y="81"/>
                  </a:lnTo>
                  <a:lnTo>
                    <a:pt x="298" y="81"/>
                  </a:lnTo>
                  <a:lnTo>
                    <a:pt x="298" y="83"/>
                  </a:lnTo>
                  <a:lnTo>
                    <a:pt x="298" y="85"/>
                  </a:lnTo>
                  <a:lnTo>
                    <a:pt x="296" y="92"/>
                  </a:lnTo>
                  <a:lnTo>
                    <a:pt x="294" y="90"/>
                  </a:lnTo>
                  <a:lnTo>
                    <a:pt x="291" y="88"/>
                  </a:lnTo>
                  <a:lnTo>
                    <a:pt x="291" y="88"/>
                  </a:lnTo>
                  <a:lnTo>
                    <a:pt x="289" y="88"/>
                  </a:lnTo>
                  <a:lnTo>
                    <a:pt x="287" y="85"/>
                  </a:lnTo>
                  <a:lnTo>
                    <a:pt x="287" y="83"/>
                  </a:lnTo>
                  <a:lnTo>
                    <a:pt x="287" y="83"/>
                  </a:lnTo>
                  <a:lnTo>
                    <a:pt x="284" y="85"/>
                  </a:lnTo>
                  <a:lnTo>
                    <a:pt x="282" y="85"/>
                  </a:lnTo>
                  <a:lnTo>
                    <a:pt x="279" y="83"/>
                  </a:lnTo>
                  <a:lnTo>
                    <a:pt x="279" y="83"/>
                  </a:lnTo>
                  <a:lnTo>
                    <a:pt x="277" y="83"/>
                  </a:lnTo>
                  <a:lnTo>
                    <a:pt x="277" y="85"/>
                  </a:lnTo>
                  <a:lnTo>
                    <a:pt x="277" y="85"/>
                  </a:lnTo>
                  <a:lnTo>
                    <a:pt x="275" y="88"/>
                  </a:lnTo>
                  <a:lnTo>
                    <a:pt x="275" y="88"/>
                  </a:lnTo>
                  <a:lnTo>
                    <a:pt x="272" y="88"/>
                  </a:lnTo>
                  <a:lnTo>
                    <a:pt x="272" y="88"/>
                  </a:lnTo>
                  <a:lnTo>
                    <a:pt x="272" y="90"/>
                  </a:lnTo>
                  <a:lnTo>
                    <a:pt x="272" y="90"/>
                  </a:lnTo>
                  <a:lnTo>
                    <a:pt x="272" y="90"/>
                  </a:lnTo>
                  <a:lnTo>
                    <a:pt x="272" y="92"/>
                  </a:lnTo>
                  <a:lnTo>
                    <a:pt x="272" y="92"/>
                  </a:lnTo>
                  <a:lnTo>
                    <a:pt x="270" y="92"/>
                  </a:lnTo>
                  <a:lnTo>
                    <a:pt x="268" y="95"/>
                  </a:lnTo>
                  <a:lnTo>
                    <a:pt x="268" y="95"/>
                  </a:lnTo>
                  <a:lnTo>
                    <a:pt x="265" y="95"/>
                  </a:lnTo>
                  <a:lnTo>
                    <a:pt x="265" y="97"/>
                  </a:lnTo>
                  <a:lnTo>
                    <a:pt x="265" y="97"/>
                  </a:lnTo>
                  <a:lnTo>
                    <a:pt x="263" y="100"/>
                  </a:lnTo>
                  <a:lnTo>
                    <a:pt x="256" y="102"/>
                  </a:lnTo>
                  <a:lnTo>
                    <a:pt x="253" y="104"/>
                  </a:lnTo>
                  <a:lnTo>
                    <a:pt x="253" y="104"/>
                  </a:lnTo>
                  <a:lnTo>
                    <a:pt x="256" y="104"/>
                  </a:lnTo>
                  <a:lnTo>
                    <a:pt x="256" y="107"/>
                  </a:lnTo>
                  <a:lnTo>
                    <a:pt x="258" y="109"/>
                  </a:lnTo>
                  <a:lnTo>
                    <a:pt x="258" y="109"/>
                  </a:lnTo>
                  <a:lnTo>
                    <a:pt x="258" y="109"/>
                  </a:lnTo>
                  <a:lnTo>
                    <a:pt x="256" y="111"/>
                  </a:lnTo>
                  <a:lnTo>
                    <a:pt x="256" y="111"/>
                  </a:lnTo>
                  <a:lnTo>
                    <a:pt x="258" y="114"/>
                  </a:lnTo>
                  <a:lnTo>
                    <a:pt x="258" y="114"/>
                  </a:lnTo>
                  <a:lnTo>
                    <a:pt x="258" y="116"/>
                  </a:lnTo>
                  <a:lnTo>
                    <a:pt x="256" y="116"/>
                  </a:lnTo>
                  <a:lnTo>
                    <a:pt x="256" y="118"/>
                  </a:lnTo>
                  <a:lnTo>
                    <a:pt x="256" y="118"/>
                  </a:lnTo>
                  <a:lnTo>
                    <a:pt x="256" y="121"/>
                  </a:lnTo>
                  <a:lnTo>
                    <a:pt x="256" y="121"/>
                  </a:lnTo>
                  <a:lnTo>
                    <a:pt x="258" y="123"/>
                  </a:lnTo>
                  <a:lnTo>
                    <a:pt x="258" y="126"/>
                  </a:lnTo>
                  <a:lnTo>
                    <a:pt x="258" y="126"/>
                  </a:lnTo>
                  <a:lnTo>
                    <a:pt x="260" y="128"/>
                  </a:lnTo>
                  <a:lnTo>
                    <a:pt x="263" y="130"/>
                  </a:lnTo>
                  <a:lnTo>
                    <a:pt x="263" y="130"/>
                  </a:lnTo>
                  <a:lnTo>
                    <a:pt x="260" y="133"/>
                  </a:lnTo>
                  <a:lnTo>
                    <a:pt x="258" y="133"/>
                  </a:lnTo>
                  <a:lnTo>
                    <a:pt x="258" y="135"/>
                  </a:lnTo>
                  <a:lnTo>
                    <a:pt x="256" y="135"/>
                  </a:lnTo>
                  <a:lnTo>
                    <a:pt x="253" y="133"/>
                  </a:lnTo>
                  <a:lnTo>
                    <a:pt x="251" y="133"/>
                  </a:lnTo>
                  <a:lnTo>
                    <a:pt x="249" y="133"/>
                  </a:lnTo>
                  <a:lnTo>
                    <a:pt x="249" y="133"/>
                  </a:lnTo>
                  <a:lnTo>
                    <a:pt x="246" y="133"/>
                  </a:lnTo>
                  <a:lnTo>
                    <a:pt x="244" y="130"/>
                  </a:lnTo>
                  <a:lnTo>
                    <a:pt x="244" y="130"/>
                  </a:lnTo>
                  <a:lnTo>
                    <a:pt x="242" y="130"/>
                  </a:lnTo>
                  <a:lnTo>
                    <a:pt x="242" y="130"/>
                  </a:lnTo>
                  <a:lnTo>
                    <a:pt x="239" y="130"/>
                  </a:lnTo>
                  <a:lnTo>
                    <a:pt x="237" y="130"/>
                  </a:lnTo>
                  <a:lnTo>
                    <a:pt x="237" y="133"/>
                  </a:lnTo>
                  <a:lnTo>
                    <a:pt x="234" y="133"/>
                  </a:lnTo>
                  <a:lnTo>
                    <a:pt x="232" y="130"/>
                  </a:lnTo>
                  <a:lnTo>
                    <a:pt x="232" y="130"/>
                  </a:lnTo>
                  <a:lnTo>
                    <a:pt x="230" y="130"/>
                  </a:lnTo>
                  <a:lnTo>
                    <a:pt x="225" y="133"/>
                  </a:lnTo>
                  <a:lnTo>
                    <a:pt x="223" y="135"/>
                  </a:lnTo>
                  <a:lnTo>
                    <a:pt x="223" y="135"/>
                  </a:lnTo>
                  <a:lnTo>
                    <a:pt x="220" y="135"/>
                  </a:lnTo>
                  <a:lnTo>
                    <a:pt x="220" y="135"/>
                  </a:lnTo>
                  <a:lnTo>
                    <a:pt x="218" y="135"/>
                  </a:lnTo>
                  <a:lnTo>
                    <a:pt x="213" y="135"/>
                  </a:lnTo>
                  <a:lnTo>
                    <a:pt x="213" y="135"/>
                  </a:lnTo>
                  <a:lnTo>
                    <a:pt x="211" y="137"/>
                  </a:lnTo>
                  <a:lnTo>
                    <a:pt x="211" y="137"/>
                  </a:lnTo>
                  <a:lnTo>
                    <a:pt x="208" y="135"/>
                  </a:lnTo>
                  <a:lnTo>
                    <a:pt x="208" y="135"/>
                  </a:lnTo>
                  <a:lnTo>
                    <a:pt x="206" y="135"/>
                  </a:lnTo>
                  <a:lnTo>
                    <a:pt x="206" y="133"/>
                  </a:lnTo>
                  <a:lnTo>
                    <a:pt x="206" y="130"/>
                  </a:lnTo>
                  <a:lnTo>
                    <a:pt x="206" y="128"/>
                  </a:lnTo>
                  <a:lnTo>
                    <a:pt x="204" y="128"/>
                  </a:lnTo>
                  <a:lnTo>
                    <a:pt x="204" y="126"/>
                  </a:lnTo>
                  <a:lnTo>
                    <a:pt x="201" y="128"/>
                  </a:lnTo>
                  <a:lnTo>
                    <a:pt x="199" y="126"/>
                  </a:lnTo>
                  <a:lnTo>
                    <a:pt x="197" y="128"/>
                  </a:lnTo>
                  <a:lnTo>
                    <a:pt x="197" y="130"/>
                  </a:lnTo>
                  <a:lnTo>
                    <a:pt x="194" y="130"/>
                  </a:lnTo>
                  <a:lnTo>
                    <a:pt x="192" y="130"/>
                  </a:lnTo>
                  <a:lnTo>
                    <a:pt x="192" y="130"/>
                  </a:lnTo>
                  <a:lnTo>
                    <a:pt x="192" y="128"/>
                  </a:lnTo>
                  <a:lnTo>
                    <a:pt x="189" y="128"/>
                  </a:lnTo>
                  <a:lnTo>
                    <a:pt x="189" y="126"/>
                  </a:lnTo>
                  <a:lnTo>
                    <a:pt x="187" y="126"/>
                  </a:lnTo>
                  <a:lnTo>
                    <a:pt x="185" y="126"/>
                  </a:lnTo>
                  <a:lnTo>
                    <a:pt x="182" y="126"/>
                  </a:lnTo>
                  <a:lnTo>
                    <a:pt x="180" y="123"/>
                  </a:lnTo>
                  <a:lnTo>
                    <a:pt x="180" y="121"/>
                  </a:lnTo>
                  <a:lnTo>
                    <a:pt x="178" y="118"/>
                  </a:lnTo>
                  <a:lnTo>
                    <a:pt x="178" y="118"/>
                  </a:lnTo>
                  <a:lnTo>
                    <a:pt x="175" y="118"/>
                  </a:lnTo>
                  <a:lnTo>
                    <a:pt x="175" y="121"/>
                  </a:lnTo>
                  <a:lnTo>
                    <a:pt x="173" y="121"/>
                  </a:lnTo>
                  <a:lnTo>
                    <a:pt x="173" y="121"/>
                  </a:lnTo>
                  <a:lnTo>
                    <a:pt x="171" y="126"/>
                  </a:lnTo>
                  <a:lnTo>
                    <a:pt x="171" y="126"/>
                  </a:lnTo>
                  <a:lnTo>
                    <a:pt x="171" y="128"/>
                  </a:lnTo>
                  <a:lnTo>
                    <a:pt x="168" y="128"/>
                  </a:lnTo>
                  <a:lnTo>
                    <a:pt x="168" y="130"/>
                  </a:lnTo>
                  <a:lnTo>
                    <a:pt x="168" y="133"/>
                  </a:lnTo>
                  <a:lnTo>
                    <a:pt x="168" y="137"/>
                  </a:lnTo>
                  <a:lnTo>
                    <a:pt x="171" y="137"/>
                  </a:lnTo>
                  <a:lnTo>
                    <a:pt x="171" y="140"/>
                  </a:lnTo>
                  <a:lnTo>
                    <a:pt x="171" y="142"/>
                  </a:lnTo>
                  <a:lnTo>
                    <a:pt x="171" y="142"/>
                  </a:lnTo>
                  <a:lnTo>
                    <a:pt x="173" y="142"/>
                  </a:lnTo>
                  <a:lnTo>
                    <a:pt x="173" y="144"/>
                  </a:lnTo>
                  <a:lnTo>
                    <a:pt x="175" y="144"/>
                  </a:lnTo>
                  <a:lnTo>
                    <a:pt x="175" y="147"/>
                  </a:lnTo>
                  <a:lnTo>
                    <a:pt x="175" y="149"/>
                  </a:lnTo>
                  <a:lnTo>
                    <a:pt x="175" y="149"/>
                  </a:lnTo>
                  <a:lnTo>
                    <a:pt x="175" y="152"/>
                  </a:lnTo>
                  <a:lnTo>
                    <a:pt x="175" y="152"/>
                  </a:lnTo>
                  <a:lnTo>
                    <a:pt x="173" y="154"/>
                  </a:lnTo>
                  <a:lnTo>
                    <a:pt x="173" y="154"/>
                  </a:lnTo>
                  <a:lnTo>
                    <a:pt x="173" y="156"/>
                  </a:lnTo>
                  <a:lnTo>
                    <a:pt x="173" y="159"/>
                  </a:lnTo>
                  <a:lnTo>
                    <a:pt x="175" y="159"/>
                  </a:lnTo>
                  <a:lnTo>
                    <a:pt x="175" y="161"/>
                  </a:lnTo>
                  <a:lnTo>
                    <a:pt x="178" y="161"/>
                  </a:lnTo>
                  <a:lnTo>
                    <a:pt x="178" y="163"/>
                  </a:lnTo>
                  <a:lnTo>
                    <a:pt x="178" y="166"/>
                  </a:lnTo>
                  <a:lnTo>
                    <a:pt x="178" y="166"/>
                  </a:lnTo>
                  <a:lnTo>
                    <a:pt x="178" y="168"/>
                  </a:lnTo>
                  <a:lnTo>
                    <a:pt x="175" y="168"/>
                  </a:lnTo>
                  <a:lnTo>
                    <a:pt x="175" y="168"/>
                  </a:lnTo>
                  <a:lnTo>
                    <a:pt x="175" y="171"/>
                  </a:lnTo>
                  <a:lnTo>
                    <a:pt x="175" y="171"/>
                  </a:lnTo>
                  <a:lnTo>
                    <a:pt x="178" y="173"/>
                  </a:lnTo>
                  <a:lnTo>
                    <a:pt x="178" y="175"/>
                  </a:lnTo>
                  <a:lnTo>
                    <a:pt x="178" y="175"/>
                  </a:lnTo>
                  <a:lnTo>
                    <a:pt x="178" y="178"/>
                  </a:lnTo>
                  <a:lnTo>
                    <a:pt x="178" y="178"/>
                  </a:lnTo>
                  <a:lnTo>
                    <a:pt x="178" y="178"/>
                  </a:lnTo>
                  <a:lnTo>
                    <a:pt x="175" y="180"/>
                  </a:lnTo>
                  <a:lnTo>
                    <a:pt x="175" y="180"/>
                  </a:lnTo>
                  <a:lnTo>
                    <a:pt x="173" y="180"/>
                  </a:lnTo>
                  <a:lnTo>
                    <a:pt x="171" y="178"/>
                  </a:lnTo>
                  <a:lnTo>
                    <a:pt x="168" y="175"/>
                  </a:lnTo>
                  <a:lnTo>
                    <a:pt x="168" y="175"/>
                  </a:lnTo>
                  <a:lnTo>
                    <a:pt x="166" y="175"/>
                  </a:lnTo>
                  <a:lnTo>
                    <a:pt x="166" y="175"/>
                  </a:lnTo>
                  <a:lnTo>
                    <a:pt x="166" y="178"/>
                  </a:lnTo>
                  <a:lnTo>
                    <a:pt x="163" y="178"/>
                  </a:lnTo>
                  <a:lnTo>
                    <a:pt x="163" y="178"/>
                  </a:lnTo>
                  <a:lnTo>
                    <a:pt x="161" y="180"/>
                  </a:lnTo>
                  <a:lnTo>
                    <a:pt x="159" y="180"/>
                  </a:lnTo>
                  <a:lnTo>
                    <a:pt x="156" y="180"/>
                  </a:lnTo>
                  <a:lnTo>
                    <a:pt x="156" y="180"/>
                  </a:lnTo>
                  <a:lnTo>
                    <a:pt x="154" y="180"/>
                  </a:lnTo>
                  <a:lnTo>
                    <a:pt x="154" y="180"/>
                  </a:lnTo>
                  <a:lnTo>
                    <a:pt x="154" y="178"/>
                  </a:lnTo>
                  <a:lnTo>
                    <a:pt x="152" y="178"/>
                  </a:lnTo>
                  <a:lnTo>
                    <a:pt x="147" y="178"/>
                  </a:lnTo>
                  <a:lnTo>
                    <a:pt x="145" y="178"/>
                  </a:lnTo>
                  <a:lnTo>
                    <a:pt x="142" y="180"/>
                  </a:lnTo>
                  <a:lnTo>
                    <a:pt x="142" y="180"/>
                  </a:lnTo>
                  <a:lnTo>
                    <a:pt x="140" y="180"/>
                  </a:lnTo>
                  <a:lnTo>
                    <a:pt x="133" y="182"/>
                  </a:lnTo>
                  <a:lnTo>
                    <a:pt x="133" y="182"/>
                  </a:lnTo>
                  <a:lnTo>
                    <a:pt x="133" y="182"/>
                  </a:lnTo>
                  <a:lnTo>
                    <a:pt x="133" y="185"/>
                  </a:lnTo>
                  <a:lnTo>
                    <a:pt x="133" y="187"/>
                  </a:lnTo>
                  <a:lnTo>
                    <a:pt x="133" y="187"/>
                  </a:lnTo>
                  <a:lnTo>
                    <a:pt x="126" y="192"/>
                  </a:lnTo>
                  <a:lnTo>
                    <a:pt x="123" y="192"/>
                  </a:lnTo>
                  <a:lnTo>
                    <a:pt x="121" y="192"/>
                  </a:lnTo>
                  <a:lnTo>
                    <a:pt x="121" y="192"/>
                  </a:lnTo>
                  <a:lnTo>
                    <a:pt x="118" y="192"/>
                  </a:lnTo>
                  <a:lnTo>
                    <a:pt x="118" y="189"/>
                  </a:lnTo>
                  <a:lnTo>
                    <a:pt x="116" y="189"/>
                  </a:lnTo>
                  <a:lnTo>
                    <a:pt x="116" y="189"/>
                  </a:lnTo>
                  <a:lnTo>
                    <a:pt x="116" y="187"/>
                  </a:lnTo>
                  <a:lnTo>
                    <a:pt x="114" y="187"/>
                  </a:lnTo>
                  <a:lnTo>
                    <a:pt x="111" y="187"/>
                  </a:lnTo>
                  <a:lnTo>
                    <a:pt x="111" y="185"/>
                  </a:lnTo>
                  <a:lnTo>
                    <a:pt x="111" y="185"/>
                  </a:lnTo>
                  <a:lnTo>
                    <a:pt x="111" y="182"/>
                  </a:lnTo>
                  <a:lnTo>
                    <a:pt x="109" y="182"/>
                  </a:lnTo>
                  <a:lnTo>
                    <a:pt x="109" y="182"/>
                  </a:lnTo>
                  <a:lnTo>
                    <a:pt x="109" y="182"/>
                  </a:lnTo>
                  <a:lnTo>
                    <a:pt x="104" y="182"/>
                  </a:lnTo>
                  <a:lnTo>
                    <a:pt x="100" y="182"/>
                  </a:lnTo>
                  <a:lnTo>
                    <a:pt x="100" y="182"/>
                  </a:lnTo>
                  <a:lnTo>
                    <a:pt x="100" y="182"/>
                  </a:lnTo>
                  <a:lnTo>
                    <a:pt x="97" y="185"/>
                  </a:lnTo>
                  <a:lnTo>
                    <a:pt x="97" y="187"/>
                  </a:lnTo>
                  <a:lnTo>
                    <a:pt x="97" y="187"/>
                  </a:lnTo>
                  <a:lnTo>
                    <a:pt x="95" y="189"/>
                  </a:lnTo>
                  <a:lnTo>
                    <a:pt x="95" y="189"/>
                  </a:lnTo>
                  <a:lnTo>
                    <a:pt x="95" y="189"/>
                  </a:lnTo>
                  <a:lnTo>
                    <a:pt x="92" y="192"/>
                  </a:lnTo>
                  <a:lnTo>
                    <a:pt x="88" y="192"/>
                  </a:lnTo>
                  <a:lnTo>
                    <a:pt x="85" y="192"/>
                  </a:lnTo>
                  <a:lnTo>
                    <a:pt x="85" y="194"/>
                  </a:lnTo>
                  <a:lnTo>
                    <a:pt x="85" y="194"/>
                  </a:lnTo>
                  <a:lnTo>
                    <a:pt x="85" y="194"/>
                  </a:lnTo>
                  <a:lnTo>
                    <a:pt x="88" y="197"/>
                  </a:lnTo>
                  <a:lnTo>
                    <a:pt x="88" y="197"/>
                  </a:lnTo>
                  <a:lnTo>
                    <a:pt x="88" y="199"/>
                  </a:lnTo>
                  <a:lnTo>
                    <a:pt x="88" y="204"/>
                  </a:lnTo>
                  <a:lnTo>
                    <a:pt x="88" y="204"/>
                  </a:lnTo>
                  <a:lnTo>
                    <a:pt x="88" y="204"/>
                  </a:lnTo>
                  <a:lnTo>
                    <a:pt x="88" y="204"/>
                  </a:lnTo>
                  <a:lnTo>
                    <a:pt x="88" y="206"/>
                  </a:lnTo>
                  <a:lnTo>
                    <a:pt x="88" y="206"/>
                  </a:lnTo>
                  <a:lnTo>
                    <a:pt x="85" y="206"/>
                  </a:lnTo>
                  <a:lnTo>
                    <a:pt x="83" y="204"/>
                  </a:lnTo>
                  <a:lnTo>
                    <a:pt x="81" y="204"/>
                  </a:lnTo>
                  <a:lnTo>
                    <a:pt x="81" y="204"/>
                  </a:lnTo>
                  <a:lnTo>
                    <a:pt x="81" y="204"/>
                  </a:lnTo>
                  <a:lnTo>
                    <a:pt x="78" y="206"/>
                  </a:lnTo>
                  <a:lnTo>
                    <a:pt x="76" y="206"/>
                  </a:lnTo>
                  <a:lnTo>
                    <a:pt x="73" y="206"/>
                  </a:lnTo>
                  <a:lnTo>
                    <a:pt x="73" y="208"/>
                  </a:lnTo>
                  <a:lnTo>
                    <a:pt x="73" y="208"/>
                  </a:lnTo>
                  <a:lnTo>
                    <a:pt x="73" y="208"/>
                  </a:lnTo>
                  <a:lnTo>
                    <a:pt x="71" y="211"/>
                  </a:lnTo>
                  <a:lnTo>
                    <a:pt x="71" y="211"/>
                  </a:lnTo>
                  <a:lnTo>
                    <a:pt x="71" y="211"/>
                  </a:lnTo>
                  <a:lnTo>
                    <a:pt x="69" y="211"/>
                  </a:lnTo>
                  <a:lnTo>
                    <a:pt x="69" y="211"/>
                  </a:lnTo>
                  <a:lnTo>
                    <a:pt x="69" y="211"/>
                  </a:lnTo>
                  <a:lnTo>
                    <a:pt x="66" y="216"/>
                  </a:lnTo>
                  <a:lnTo>
                    <a:pt x="66" y="216"/>
                  </a:lnTo>
                  <a:lnTo>
                    <a:pt x="66" y="216"/>
                  </a:lnTo>
                  <a:lnTo>
                    <a:pt x="64" y="216"/>
                  </a:lnTo>
                  <a:lnTo>
                    <a:pt x="64" y="218"/>
                  </a:lnTo>
                  <a:lnTo>
                    <a:pt x="66" y="220"/>
                  </a:lnTo>
                  <a:lnTo>
                    <a:pt x="66" y="223"/>
                  </a:lnTo>
                  <a:lnTo>
                    <a:pt x="66" y="223"/>
                  </a:lnTo>
                  <a:lnTo>
                    <a:pt x="64" y="225"/>
                  </a:lnTo>
                  <a:lnTo>
                    <a:pt x="62" y="225"/>
                  </a:lnTo>
                  <a:lnTo>
                    <a:pt x="62" y="225"/>
                  </a:lnTo>
                  <a:lnTo>
                    <a:pt x="62" y="225"/>
                  </a:lnTo>
                  <a:lnTo>
                    <a:pt x="59" y="225"/>
                  </a:lnTo>
                  <a:lnTo>
                    <a:pt x="57" y="230"/>
                  </a:lnTo>
                  <a:lnTo>
                    <a:pt x="55" y="230"/>
                  </a:lnTo>
                  <a:lnTo>
                    <a:pt x="55" y="230"/>
                  </a:lnTo>
                  <a:lnTo>
                    <a:pt x="52" y="230"/>
                  </a:lnTo>
                  <a:lnTo>
                    <a:pt x="52" y="230"/>
                  </a:lnTo>
                  <a:lnTo>
                    <a:pt x="52" y="230"/>
                  </a:lnTo>
                  <a:lnTo>
                    <a:pt x="52" y="230"/>
                  </a:lnTo>
                  <a:lnTo>
                    <a:pt x="52" y="230"/>
                  </a:lnTo>
                  <a:lnTo>
                    <a:pt x="52" y="230"/>
                  </a:lnTo>
                  <a:lnTo>
                    <a:pt x="52" y="227"/>
                  </a:lnTo>
                  <a:lnTo>
                    <a:pt x="52" y="227"/>
                  </a:lnTo>
                  <a:lnTo>
                    <a:pt x="52" y="227"/>
                  </a:lnTo>
                  <a:lnTo>
                    <a:pt x="52" y="227"/>
                  </a:lnTo>
                  <a:lnTo>
                    <a:pt x="50" y="225"/>
                  </a:lnTo>
                  <a:lnTo>
                    <a:pt x="50" y="225"/>
                  </a:lnTo>
                  <a:lnTo>
                    <a:pt x="50" y="223"/>
                  </a:lnTo>
                  <a:lnTo>
                    <a:pt x="50" y="220"/>
                  </a:lnTo>
                  <a:lnTo>
                    <a:pt x="50" y="220"/>
                  </a:lnTo>
                  <a:lnTo>
                    <a:pt x="47" y="220"/>
                  </a:lnTo>
                  <a:lnTo>
                    <a:pt x="45" y="220"/>
                  </a:lnTo>
                  <a:lnTo>
                    <a:pt x="43" y="220"/>
                  </a:lnTo>
                  <a:lnTo>
                    <a:pt x="40" y="220"/>
                  </a:lnTo>
                  <a:lnTo>
                    <a:pt x="40" y="218"/>
                  </a:lnTo>
                  <a:lnTo>
                    <a:pt x="38" y="218"/>
                  </a:lnTo>
                  <a:lnTo>
                    <a:pt x="38" y="218"/>
                  </a:lnTo>
                  <a:lnTo>
                    <a:pt x="38" y="220"/>
                  </a:lnTo>
                  <a:lnTo>
                    <a:pt x="38" y="223"/>
                  </a:lnTo>
                  <a:lnTo>
                    <a:pt x="38" y="225"/>
                  </a:lnTo>
                  <a:lnTo>
                    <a:pt x="36" y="225"/>
                  </a:lnTo>
                  <a:lnTo>
                    <a:pt x="36" y="225"/>
                  </a:lnTo>
                  <a:lnTo>
                    <a:pt x="36" y="227"/>
                  </a:lnTo>
                  <a:lnTo>
                    <a:pt x="33" y="227"/>
                  </a:lnTo>
                  <a:lnTo>
                    <a:pt x="33" y="227"/>
                  </a:lnTo>
                  <a:lnTo>
                    <a:pt x="33" y="227"/>
                  </a:lnTo>
                  <a:lnTo>
                    <a:pt x="31" y="230"/>
                  </a:lnTo>
                  <a:lnTo>
                    <a:pt x="29" y="232"/>
                  </a:lnTo>
                  <a:lnTo>
                    <a:pt x="29" y="232"/>
                  </a:lnTo>
                  <a:lnTo>
                    <a:pt x="29" y="232"/>
                  </a:lnTo>
                  <a:lnTo>
                    <a:pt x="29" y="230"/>
                  </a:lnTo>
                  <a:lnTo>
                    <a:pt x="26" y="230"/>
                  </a:lnTo>
                  <a:lnTo>
                    <a:pt x="26" y="230"/>
                  </a:lnTo>
                  <a:lnTo>
                    <a:pt x="26" y="230"/>
                  </a:lnTo>
                  <a:lnTo>
                    <a:pt x="26" y="227"/>
                  </a:lnTo>
                  <a:lnTo>
                    <a:pt x="24" y="230"/>
                  </a:lnTo>
                  <a:lnTo>
                    <a:pt x="24" y="230"/>
                  </a:lnTo>
                  <a:lnTo>
                    <a:pt x="24" y="232"/>
                  </a:lnTo>
                  <a:lnTo>
                    <a:pt x="24" y="232"/>
                  </a:lnTo>
                  <a:lnTo>
                    <a:pt x="24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19" y="232"/>
                  </a:lnTo>
                  <a:lnTo>
                    <a:pt x="19" y="232"/>
                  </a:lnTo>
                  <a:lnTo>
                    <a:pt x="17" y="230"/>
                  </a:lnTo>
                  <a:lnTo>
                    <a:pt x="17" y="232"/>
                  </a:lnTo>
                  <a:lnTo>
                    <a:pt x="17" y="234"/>
                  </a:lnTo>
                  <a:lnTo>
                    <a:pt x="14" y="237"/>
                  </a:lnTo>
                  <a:lnTo>
                    <a:pt x="14" y="237"/>
                  </a:lnTo>
                  <a:lnTo>
                    <a:pt x="14" y="237"/>
                  </a:lnTo>
                  <a:lnTo>
                    <a:pt x="14" y="239"/>
                  </a:lnTo>
                  <a:lnTo>
                    <a:pt x="17" y="239"/>
                  </a:lnTo>
                  <a:lnTo>
                    <a:pt x="17" y="239"/>
                  </a:lnTo>
                  <a:lnTo>
                    <a:pt x="17" y="239"/>
                  </a:lnTo>
                  <a:lnTo>
                    <a:pt x="17" y="239"/>
                  </a:lnTo>
                  <a:lnTo>
                    <a:pt x="19" y="237"/>
                  </a:lnTo>
                  <a:lnTo>
                    <a:pt x="19" y="237"/>
                  </a:lnTo>
                  <a:lnTo>
                    <a:pt x="19" y="237"/>
                  </a:lnTo>
                  <a:lnTo>
                    <a:pt x="19" y="237"/>
                  </a:lnTo>
                  <a:lnTo>
                    <a:pt x="19" y="237"/>
                  </a:lnTo>
                  <a:lnTo>
                    <a:pt x="21" y="237"/>
                  </a:lnTo>
                  <a:lnTo>
                    <a:pt x="21" y="239"/>
                  </a:lnTo>
                  <a:lnTo>
                    <a:pt x="21" y="239"/>
                  </a:lnTo>
                  <a:lnTo>
                    <a:pt x="21" y="239"/>
                  </a:lnTo>
                  <a:lnTo>
                    <a:pt x="21" y="239"/>
                  </a:lnTo>
                  <a:lnTo>
                    <a:pt x="21" y="242"/>
                  </a:lnTo>
                  <a:lnTo>
                    <a:pt x="21" y="242"/>
                  </a:lnTo>
                  <a:lnTo>
                    <a:pt x="21" y="242"/>
                  </a:lnTo>
                  <a:lnTo>
                    <a:pt x="24" y="242"/>
                  </a:lnTo>
                  <a:lnTo>
                    <a:pt x="24" y="242"/>
                  </a:lnTo>
                  <a:lnTo>
                    <a:pt x="24" y="242"/>
                  </a:lnTo>
                  <a:lnTo>
                    <a:pt x="26" y="242"/>
                  </a:lnTo>
                  <a:lnTo>
                    <a:pt x="26" y="242"/>
                  </a:lnTo>
                  <a:lnTo>
                    <a:pt x="26" y="244"/>
                  </a:lnTo>
                  <a:lnTo>
                    <a:pt x="26" y="244"/>
                  </a:lnTo>
                  <a:lnTo>
                    <a:pt x="26" y="244"/>
                  </a:lnTo>
                  <a:lnTo>
                    <a:pt x="26" y="246"/>
                  </a:lnTo>
                  <a:lnTo>
                    <a:pt x="26" y="246"/>
                  </a:lnTo>
                  <a:lnTo>
                    <a:pt x="26" y="246"/>
                  </a:lnTo>
                  <a:lnTo>
                    <a:pt x="29" y="246"/>
                  </a:lnTo>
                  <a:lnTo>
                    <a:pt x="29" y="246"/>
                  </a:lnTo>
                  <a:lnTo>
                    <a:pt x="31" y="249"/>
                  </a:lnTo>
                  <a:lnTo>
                    <a:pt x="31" y="249"/>
                  </a:lnTo>
                  <a:lnTo>
                    <a:pt x="31" y="249"/>
                  </a:lnTo>
                  <a:lnTo>
                    <a:pt x="29" y="249"/>
                  </a:lnTo>
                  <a:lnTo>
                    <a:pt x="29" y="249"/>
                  </a:lnTo>
                  <a:lnTo>
                    <a:pt x="29" y="249"/>
                  </a:lnTo>
                  <a:lnTo>
                    <a:pt x="26" y="251"/>
                  </a:lnTo>
                  <a:lnTo>
                    <a:pt x="24" y="251"/>
                  </a:lnTo>
                  <a:lnTo>
                    <a:pt x="24" y="251"/>
                  </a:lnTo>
                  <a:lnTo>
                    <a:pt x="24" y="251"/>
                  </a:lnTo>
                  <a:lnTo>
                    <a:pt x="24" y="253"/>
                  </a:lnTo>
                  <a:lnTo>
                    <a:pt x="24" y="256"/>
                  </a:lnTo>
                  <a:lnTo>
                    <a:pt x="26" y="256"/>
                  </a:lnTo>
                  <a:lnTo>
                    <a:pt x="26" y="258"/>
                  </a:lnTo>
                  <a:lnTo>
                    <a:pt x="26" y="258"/>
                  </a:lnTo>
                  <a:lnTo>
                    <a:pt x="26" y="258"/>
                  </a:lnTo>
                  <a:lnTo>
                    <a:pt x="26" y="260"/>
                  </a:lnTo>
                  <a:lnTo>
                    <a:pt x="26" y="260"/>
                  </a:lnTo>
                  <a:lnTo>
                    <a:pt x="26" y="263"/>
                  </a:lnTo>
                  <a:lnTo>
                    <a:pt x="26" y="263"/>
                  </a:lnTo>
                  <a:lnTo>
                    <a:pt x="26" y="263"/>
                  </a:lnTo>
                  <a:lnTo>
                    <a:pt x="29" y="263"/>
                  </a:lnTo>
                  <a:lnTo>
                    <a:pt x="29" y="263"/>
                  </a:lnTo>
                  <a:lnTo>
                    <a:pt x="29" y="260"/>
                  </a:lnTo>
                  <a:lnTo>
                    <a:pt x="31" y="260"/>
                  </a:lnTo>
                  <a:lnTo>
                    <a:pt x="31" y="260"/>
                  </a:lnTo>
                  <a:lnTo>
                    <a:pt x="31" y="260"/>
                  </a:lnTo>
                  <a:lnTo>
                    <a:pt x="40" y="265"/>
                  </a:lnTo>
                  <a:lnTo>
                    <a:pt x="43" y="265"/>
                  </a:lnTo>
                  <a:lnTo>
                    <a:pt x="43" y="268"/>
                  </a:lnTo>
                  <a:lnTo>
                    <a:pt x="43" y="268"/>
                  </a:lnTo>
                  <a:lnTo>
                    <a:pt x="43" y="268"/>
                  </a:lnTo>
                  <a:lnTo>
                    <a:pt x="43" y="270"/>
                  </a:lnTo>
                  <a:lnTo>
                    <a:pt x="43" y="272"/>
                  </a:lnTo>
                  <a:lnTo>
                    <a:pt x="43" y="277"/>
                  </a:lnTo>
                  <a:lnTo>
                    <a:pt x="43" y="282"/>
                  </a:lnTo>
                  <a:lnTo>
                    <a:pt x="43" y="282"/>
                  </a:lnTo>
                  <a:lnTo>
                    <a:pt x="43" y="284"/>
                  </a:lnTo>
                  <a:lnTo>
                    <a:pt x="43" y="284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36" y="287"/>
                  </a:lnTo>
                  <a:lnTo>
                    <a:pt x="33" y="287"/>
                  </a:lnTo>
                  <a:lnTo>
                    <a:pt x="33" y="287"/>
                  </a:lnTo>
                  <a:lnTo>
                    <a:pt x="33" y="289"/>
                  </a:lnTo>
                  <a:lnTo>
                    <a:pt x="33" y="289"/>
                  </a:lnTo>
                  <a:lnTo>
                    <a:pt x="36" y="289"/>
                  </a:lnTo>
                  <a:lnTo>
                    <a:pt x="38" y="289"/>
                  </a:lnTo>
                  <a:lnTo>
                    <a:pt x="38" y="291"/>
                  </a:lnTo>
                  <a:lnTo>
                    <a:pt x="38" y="291"/>
                  </a:lnTo>
                  <a:lnTo>
                    <a:pt x="38" y="291"/>
                  </a:lnTo>
                  <a:lnTo>
                    <a:pt x="38" y="291"/>
                  </a:lnTo>
                  <a:lnTo>
                    <a:pt x="38" y="294"/>
                  </a:lnTo>
                  <a:lnTo>
                    <a:pt x="38" y="296"/>
                  </a:lnTo>
                  <a:lnTo>
                    <a:pt x="38" y="298"/>
                  </a:lnTo>
                  <a:lnTo>
                    <a:pt x="36" y="301"/>
                  </a:lnTo>
                  <a:lnTo>
                    <a:pt x="36" y="303"/>
                  </a:lnTo>
                  <a:lnTo>
                    <a:pt x="33" y="308"/>
                  </a:lnTo>
                  <a:lnTo>
                    <a:pt x="31" y="310"/>
                  </a:lnTo>
                  <a:lnTo>
                    <a:pt x="29" y="313"/>
                  </a:lnTo>
                  <a:lnTo>
                    <a:pt x="29" y="313"/>
                  </a:lnTo>
                  <a:lnTo>
                    <a:pt x="31" y="313"/>
                  </a:lnTo>
                  <a:lnTo>
                    <a:pt x="31" y="315"/>
                  </a:lnTo>
                  <a:lnTo>
                    <a:pt x="31" y="315"/>
                  </a:lnTo>
                  <a:lnTo>
                    <a:pt x="31" y="317"/>
                  </a:lnTo>
                  <a:lnTo>
                    <a:pt x="29" y="322"/>
                  </a:lnTo>
                  <a:lnTo>
                    <a:pt x="26" y="324"/>
                  </a:lnTo>
                  <a:lnTo>
                    <a:pt x="26" y="324"/>
                  </a:lnTo>
                  <a:lnTo>
                    <a:pt x="24" y="327"/>
                  </a:lnTo>
                  <a:lnTo>
                    <a:pt x="24" y="327"/>
                  </a:lnTo>
                  <a:lnTo>
                    <a:pt x="21" y="329"/>
                  </a:lnTo>
                  <a:lnTo>
                    <a:pt x="19" y="329"/>
                  </a:lnTo>
                  <a:lnTo>
                    <a:pt x="14" y="329"/>
                  </a:lnTo>
                  <a:lnTo>
                    <a:pt x="14" y="329"/>
                  </a:lnTo>
                  <a:lnTo>
                    <a:pt x="14" y="329"/>
                  </a:lnTo>
                  <a:lnTo>
                    <a:pt x="14" y="329"/>
                  </a:lnTo>
                  <a:lnTo>
                    <a:pt x="14" y="327"/>
                  </a:lnTo>
                  <a:lnTo>
                    <a:pt x="14" y="327"/>
                  </a:lnTo>
                  <a:lnTo>
                    <a:pt x="14" y="327"/>
                  </a:lnTo>
                  <a:lnTo>
                    <a:pt x="14" y="324"/>
                  </a:lnTo>
                  <a:lnTo>
                    <a:pt x="14" y="324"/>
                  </a:lnTo>
                  <a:lnTo>
                    <a:pt x="14" y="324"/>
                  </a:lnTo>
                  <a:lnTo>
                    <a:pt x="12" y="324"/>
                  </a:lnTo>
                  <a:lnTo>
                    <a:pt x="12" y="324"/>
                  </a:lnTo>
                  <a:lnTo>
                    <a:pt x="10" y="324"/>
                  </a:lnTo>
                  <a:lnTo>
                    <a:pt x="5" y="329"/>
                  </a:lnTo>
                  <a:lnTo>
                    <a:pt x="2" y="329"/>
                  </a:lnTo>
                  <a:lnTo>
                    <a:pt x="2" y="334"/>
                  </a:lnTo>
                  <a:lnTo>
                    <a:pt x="2" y="334"/>
                  </a:lnTo>
                  <a:lnTo>
                    <a:pt x="2" y="334"/>
                  </a:lnTo>
                  <a:lnTo>
                    <a:pt x="0" y="334"/>
                  </a:lnTo>
                  <a:lnTo>
                    <a:pt x="0" y="336"/>
                  </a:lnTo>
                  <a:lnTo>
                    <a:pt x="0" y="336"/>
                  </a:lnTo>
                  <a:lnTo>
                    <a:pt x="0" y="336"/>
                  </a:lnTo>
                  <a:lnTo>
                    <a:pt x="0" y="339"/>
                  </a:lnTo>
                  <a:lnTo>
                    <a:pt x="2" y="339"/>
                  </a:lnTo>
                  <a:lnTo>
                    <a:pt x="5" y="339"/>
                  </a:lnTo>
                  <a:lnTo>
                    <a:pt x="5" y="339"/>
                  </a:lnTo>
                  <a:lnTo>
                    <a:pt x="7" y="339"/>
                  </a:lnTo>
                  <a:lnTo>
                    <a:pt x="7" y="339"/>
                  </a:lnTo>
                  <a:lnTo>
                    <a:pt x="7" y="336"/>
                  </a:lnTo>
                  <a:lnTo>
                    <a:pt x="10" y="336"/>
                  </a:lnTo>
                  <a:lnTo>
                    <a:pt x="10" y="339"/>
                  </a:lnTo>
                  <a:lnTo>
                    <a:pt x="12" y="339"/>
                  </a:lnTo>
                  <a:lnTo>
                    <a:pt x="14" y="341"/>
                  </a:lnTo>
                  <a:lnTo>
                    <a:pt x="17" y="341"/>
                  </a:lnTo>
                  <a:lnTo>
                    <a:pt x="17" y="341"/>
                  </a:lnTo>
                  <a:lnTo>
                    <a:pt x="17" y="346"/>
                  </a:lnTo>
                  <a:lnTo>
                    <a:pt x="19" y="353"/>
                  </a:lnTo>
                  <a:lnTo>
                    <a:pt x="19" y="353"/>
                  </a:lnTo>
                  <a:lnTo>
                    <a:pt x="19" y="355"/>
                  </a:lnTo>
                  <a:lnTo>
                    <a:pt x="17" y="358"/>
                  </a:lnTo>
                  <a:lnTo>
                    <a:pt x="17" y="360"/>
                  </a:lnTo>
                  <a:lnTo>
                    <a:pt x="17" y="360"/>
                  </a:lnTo>
                  <a:lnTo>
                    <a:pt x="19" y="362"/>
                  </a:lnTo>
                  <a:lnTo>
                    <a:pt x="19" y="362"/>
                  </a:lnTo>
                  <a:lnTo>
                    <a:pt x="19" y="365"/>
                  </a:lnTo>
                  <a:lnTo>
                    <a:pt x="19" y="365"/>
                  </a:lnTo>
                  <a:lnTo>
                    <a:pt x="19" y="365"/>
                  </a:lnTo>
                  <a:lnTo>
                    <a:pt x="19" y="367"/>
                  </a:lnTo>
                  <a:lnTo>
                    <a:pt x="19" y="367"/>
                  </a:lnTo>
                  <a:lnTo>
                    <a:pt x="19" y="369"/>
                  </a:lnTo>
                  <a:lnTo>
                    <a:pt x="19" y="369"/>
                  </a:lnTo>
                  <a:lnTo>
                    <a:pt x="24" y="374"/>
                  </a:lnTo>
                  <a:lnTo>
                    <a:pt x="24" y="374"/>
                  </a:lnTo>
                  <a:lnTo>
                    <a:pt x="24" y="374"/>
                  </a:lnTo>
                  <a:lnTo>
                    <a:pt x="24" y="376"/>
                  </a:lnTo>
                  <a:lnTo>
                    <a:pt x="24" y="381"/>
                  </a:lnTo>
                  <a:lnTo>
                    <a:pt x="24" y="381"/>
                  </a:lnTo>
                  <a:lnTo>
                    <a:pt x="24" y="384"/>
                  </a:lnTo>
                  <a:lnTo>
                    <a:pt x="21" y="384"/>
                  </a:lnTo>
                  <a:lnTo>
                    <a:pt x="21" y="384"/>
                  </a:lnTo>
                  <a:lnTo>
                    <a:pt x="19" y="384"/>
                  </a:lnTo>
                  <a:lnTo>
                    <a:pt x="17" y="384"/>
                  </a:lnTo>
                  <a:lnTo>
                    <a:pt x="17" y="386"/>
                  </a:lnTo>
                  <a:lnTo>
                    <a:pt x="17" y="386"/>
                  </a:lnTo>
                  <a:lnTo>
                    <a:pt x="17" y="386"/>
                  </a:lnTo>
                  <a:lnTo>
                    <a:pt x="17" y="388"/>
                  </a:lnTo>
                  <a:lnTo>
                    <a:pt x="17" y="388"/>
                  </a:lnTo>
                  <a:lnTo>
                    <a:pt x="21" y="391"/>
                  </a:lnTo>
                  <a:lnTo>
                    <a:pt x="21" y="391"/>
                  </a:lnTo>
                  <a:lnTo>
                    <a:pt x="21" y="391"/>
                  </a:lnTo>
                  <a:lnTo>
                    <a:pt x="21" y="391"/>
                  </a:lnTo>
                  <a:lnTo>
                    <a:pt x="24" y="393"/>
                  </a:lnTo>
                  <a:lnTo>
                    <a:pt x="24" y="393"/>
                  </a:lnTo>
                  <a:lnTo>
                    <a:pt x="21" y="395"/>
                  </a:lnTo>
                  <a:lnTo>
                    <a:pt x="19" y="400"/>
                  </a:lnTo>
                  <a:lnTo>
                    <a:pt x="19" y="402"/>
                  </a:lnTo>
                  <a:lnTo>
                    <a:pt x="19" y="402"/>
                  </a:lnTo>
                  <a:lnTo>
                    <a:pt x="19" y="405"/>
                  </a:lnTo>
                  <a:lnTo>
                    <a:pt x="19" y="405"/>
                  </a:lnTo>
                  <a:lnTo>
                    <a:pt x="19" y="410"/>
                  </a:lnTo>
                  <a:lnTo>
                    <a:pt x="19" y="410"/>
                  </a:lnTo>
                  <a:lnTo>
                    <a:pt x="19" y="412"/>
                  </a:lnTo>
                  <a:lnTo>
                    <a:pt x="19" y="412"/>
                  </a:lnTo>
                  <a:lnTo>
                    <a:pt x="19" y="414"/>
                  </a:lnTo>
                  <a:lnTo>
                    <a:pt x="19" y="414"/>
                  </a:lnTo>
                  <a:lnTo>
                    <a:pt x="17" y="417"/>
                  </a:lnTo>
                  <a:lnTo>
                    <a:pt x="17" y="419"/>
                  </a:lnTo>
                  <a:lnTo>
                    <a:pt x="17" y="419"/>
                  </a:lnTo>
                  <a:lnTo>
                    <a:pt x="17" y="419"/>
                  </a:lnTo>
                  <a:lnTo>
                    <a:pt x="14" y="421"/>
                  </a:lnTo>
                  <a:lnTo>
                    <a:pt x="14" y="424"/>
                  </a:lnTo>
                  <a:lnTo>
                    <a:pt x="12" y="424"/>
                  </a:lnTo>
                  <a:lnTo>
                    <a:pt x="10" y="424"/>
                  </a:lnTo>
                  <a:lnTo>
                    <a:pt x="7" y="424"/>
                  </a:lnTo>
                  <a:lnTo>
                    <a:pt x="7" y="424"/>
                  </a:lnTo>
                  <a:lnTo>
                    <a:pt x="7" y="424"/>
                  </a:lnTo>
                  <a:lnTo>
                    <a:pt x="2" y="426"/>
                  </a:lnTo>
                  <a:lnTo>
                    <a:pt x="0" y="429"/>
                  </a:lnTo>
                  <a:lnTo>
                    <a:pt x="0" y="431"/>
                  </a:lnTo>
                  <a:lnTo>
                    <a:pt x="2" y="433"/>
                  </a:lnTo>
                  <a:lnTo>
                    <a:pt x="2" y="433"/>
                  </a:lnTo>
                  <a:lnTo>
                    <a:pt x="5" y="433"/>
                  </a:lnTo>
                  <a:lnTo>
                    <a:pt x="7" y="431"/>
                  </a:lnTo>
                  <a:lnTo>
                    <a:pt x="7" y="431"/>
                  </a:lnTo>
                  <a:lnTo>
                    <a:pt x="7" y="429"/>
                  </a:lnTo>
                  <a:lnTo>
                    <a:pt x="12" y="429"/>
                  </a:lnTo>
                  <a:lnTo>
                    <a:pt x="12" y="426"/>
                  </a:lnTo>
                  <a:lnTo>
                    <a:pt x="14" y="429"/>
                  </a:lnTo>
                  <a:lnTo>
                    <a:pt x="14" y="429"/>
                  </a:lnTo>
                  <a:lnTo>
                    <a:pt x="17" y="429"/>
                  </a:lnTo>
                  <a:lnTo>
                    <a:pt x="17" y="429"/>
                  </a:lnTo>
                  <a:lnTo>
                    <a:pt x="17" y="431"/>
                  </a:lnTo>
                  <a:lnTo>
                    <a:pt x="14" y="431"/>
                  </a:lnTo>
                  <a:lnTo>
                    <a:pt x="14" y="431"/>
                  </a:lnTo>
                  <a:lnTo>
                    <a:pt x="12" y="431"/>
                  </a:lnTo>
                  <a:lnTo>
                    <a:pt x="12" y="431"/>
                  </a:lnTo>
                  <a:lnTo>
                    <a:pt x="10" y="431"/>
                  </a:lnTo>
                  <a:lnTo>
                    <a:pt x="10" y="433"/>
                  </a:lnTo>
                  <a:lnTo>
                    <a:pt x="7" y="436"/>
                  </a:lnTo>
                  <a:lnTo>
                    <a:pt x="7" y="436"/>
                  </a:lnTo>
                  <a:lnTo>
                    <a:pt x="5" y="433"/>
                  </a:lnTo>
                  <a:lnTo>
                    <a:pt x="5" y="433"/>
                  </a:lnTo>
                  <a:lnTo>
                    <a:pt x="2" y="436"/>
                  </a:lnTo>
                  <a:lnTo>
                    <a:pt x="2" y="436"/>
                  </a:lnTo>
                  <a:lnTo>
                    <a:pt x="2" y="438"/>
                  </a:lnTo>
                  <a:lnTo>
                    <a:pt x="2" y="438"/>
                  </a:lnTo>
                  <a:lnTo>
                    <a:pt x="0" y="438"/>
                  </a:lnTo>
                  <a:lnTo>
                    <a:pt x="0" y="440"/>
                  </a:lnTo>
                  <a:lnTo>
                    <a:pt x="2" y="440"/>
                  </a:lnTo>
                  <a:lnTo>
                    <a:pt x="5" y="443"/>
                  </a:lnTo>
                  <a:lnTo>
                    <a:pt x="5" y="443"/>
                  </a:lnTo>
                  <a:lnTo>
                    <a:pt x="7" y="445"/>
                  </a:lnTo>
                  <a:lnTo>
                    <a:pt x="7" y="445"/>
                  </a:lnTo>
                  <a:lnTo>
                    <a:pt x="10" y="445"/>
                  </a:lnTo>
                  <a:lnTo>
                    <a:pt x="10" y="445"/>
                  </a:lnTo>
                  <a:lnTo>
                    <a:pt x="10" y="445"/>
                  </a:lnTo>
                  <a:lnTo>
                    <a:pt x="12" y="450"/>
                  </a:lnTo>
                  <a:lnTo>
                    <a:pt x="12" y="447"/>
                  </a:lnTo>
                  <a:lnTo>
                    <a:pt x="14" y="445"/>
                  </a:lnTo>
                  <a:lnTo>
                    <a:pt x="17" y="447"/>
                  </a:lnTo>
                  <a:lnTo>
                    <a:pt x="19" y="447"/>
                  </a:lnTo>
                  <a:lnTo>
                    <a:pt x="19" y="450"/>
                  </a:lnTo>
                  <a:lnTo>
                    <a:pt x="19" y="455"/>
                  </a:lnTo>
                  <a:lnTo>
                    <a:pt x="21" y="457"/>
                  </a:lnTo>
                  <a:lnTo>
                    <a:pt x="19" y="459"/>
                  </a:lnTo>
                  <a:lnTo>
                    <a:pt x="19" y="459"/>
                  </a:lnTo>
                  <a:lnTo>
                    <a:pt x="21" y="462"/>
                  </a:lnTo>
                  <a:lnTo>
                    <a:pt x="21" y="462"/>
                  </a:lnTo>
                  <a:lnTo>
                    <a:pt x="24" y="462"/>
                  </a:lnTo>
                  <a:lnTo>
                    <a:pt x="26" y="462"/>
                  </a:lnTo>
                  <a:lnTo>
                    <a:pt x="26" y="459"/>
                  </a:lnTo>
                  <a:lnTo>
                    <a:pt x="29" y="462"/>
                  </a:lnTo>
                  <a:lnTo>
                    <a:pt x="29" y="462"/>
                  </a:lnTo>
                  <a:lnTo>
                    <a:pt x="24" y="462"/>
                  </a:lnTo>
                  <a:lnTo>
                    <a:pt x="24" y="464"/>
                  </a:lnTo>
                  <a:lnTo>
                    <a:pt x="24" y="466"/>
                  </a:lnTo>
                  <a:lnTo>
                    <a:pt x="24" y="469"/>
                  </a:lnTo>
                  <a:lnTo>
                    <a:pt x="24" y="471"/>
                  </a:lnTo>
                  <a:lnTo>
                    <a:pt x="24" y="471"/>
                  </a:lnTo>
                  <a:lnTo>
                    <a:pt x="26" y="471"/>
                  </a:lnTo>
                  <a:lnTo>
                    <a:pt x="29" y="471"/>
                  </a:lnTo>
                  <a:lnTo>
                    <a:pt x="29" y="469"/>
                  </a:lnTo>
                  <a:lnTo>
                    <a:pt x="29" y="469"/>
                  </a:lnTo>
                  <a:lnTo>
                    <a:pt x="29" y="466"/>
                  </a:lnTo>
                  <a:lnTo>
                    <a:pt x="31" y="466"/>
                  </a:lnTo>
                  <a:lnTo>
                    <a:pt x="31" y="466"/>
                  </a:lnTo>
                  <a:lnTo>
                    <a:pt x="31" y="466"/>
                  </a:lnTo>
                  <a:lnTo>
                    <a:pt x="31" y="469"/>
                  </a:lnTo>
                  <a:lnTo>
                    <a:pt x="31" y="469"/>
                  </a:lnTo>
                  <a:lnTo>
                    <a:pt x="31" y="469"/>
                  </a:lnTo>
                  <a:lnTo>
                    <a:pt x="33" y="469"/>
                  </a:lnTo>
                  <a:lnTo>
                    <a:pt x="33" y="469"/>
                  </a:lnTo>
                  <a:lnTo>
                    <a:pt x="33" y="471"/>
                  </a:lnTo>
                  <a:lnTo>
                    <a:pt x="31" y="471"/>
                  </a:lnTo>
                  <a:lnTo>
                    <a:pt x="33" y="471"/>
                  </a:lnTo>
                  <a:lnTo>
                    <a:pt x="38" y="478"/>
                  </a:lnTo>
                  <a:lnTo>
                    <a:pt x="36" y="476"/>
                  </a:lnTo>
                  <a:lnTo>
                    <a:pt x="36" y="478"/>
                  </a:lnTo>
                  <a:lnTo>
                    <a:pt x="36" y="478"/>
                  </a:lnTo>
                  <a:lnTo>
                    <a:pt x="33" y="478"/>
                  </a:lnTo>
                  <a:lnTo>
                    <a:pt x="33" y="476"/>
                  </a:lnTo>
                  <a:lnTo>
                    <a:pt x="31" y="473"/>
                  </a:lnTo>
                  <a:lnTo>
                    <a:pt x="29" y="471"/>
                  </a:lnTo>
                  <a:lnTo>
                    <a:pt x="31" y="473"/>
                  </a:lnTo>
                  <a:lnTo>
                    <a:pt x="33" y="478"/>
                  </a:lnTo>
                  <a:lnTo>
                    <a:pt x="33" y="483"/>
                  </a:lnTo>
                  <a:lnTo>
                    <a:pt x="33" y="483"/>
                  </a:lnTo>
                  <a:lnTo>
                    <a:pt x="33" y="483"/>
                  </a:lnTo>
                  <a:lnTo>
                    <a:pt x="33" y="485"/>
                  </a:lnTo>
                  <a:lnTo>
                    <a:pt x="33" y="488"/>
                  </a:lnTo>
                  <a:lnTo>
                    <a:pt x="36" y="490"/>
                  </a:lnTo>
                  <a:lnTo>
                    <a:pt x="36" y="490"/>
                  </a:lnTo>
                  <a:lnTo>
                    <a:pt x="36" y="492"/>
                  </a:lnTo>
                  <a:lnTo>
                    <a:pt x="38" y="497"/>
                  </a:lnTo>
                  <a:lnTo>
                    <a:pt x="38" y="500"/>
                  </a:lnTo>
                  <a:lnTo>
                    <a:pt x="40" y="500"/>
                  </a:lnTo>
                  <a:lnTo>
                    <a:pt x="47" y="502"/>
                  </a:lnTo>
                  <a:lnTo>
                    <a:pt x="47" y="504"/>
                  </a:lnTo>
                  <a:lnTo>
                    <a:pt x="45" y="504"/>
                  </a:lnTo>
                  <a:lnTo>
                    <a:pt x="43" y="504"/>
                  </a:lnTo>
                  <a:lnTo>
                    <a:pt x="40" y="504"/>
                  </a:lnTo>
                  <a:lnTo>
                    <a:pt x="38" y="502"/>
                  </a:lnTo>
                  <a:lnTo>
                    <a:pt x="38" y="504"/>
                  </a:lnTo>
                  <a:lnTo>
                    <a:pt x="40" y="507"/>
                  </a:lnTo>
                  <a:lnTo>
                    <a:pt x="43" y="511"/>
                  </a:lnTo>
                  <a:lnTo>
                    <a:pt x="43" y="514"/>
                  </a:lnTo>
                  <a:lnTo>
                    <a:pt x="43" y="521"/>
                  </a:lnTo>
                  <a:lnTo>
                    <a:pt x="45" y="523"/>
                  </a:lnTo>
                  <a:lnTo>
                    <a:pt x="45" y="523"/>
                  </a:lnTo>
                  <a:lnTo>
                    <a:pt x="45" y="526"/>
                  </a:lnTo>
                  <a:lnTo>
                    <a:pt x="45" y="526"/>
                  </a:lnTo>
                  <a:lnTo>
                    <a:pt x="45" y="528"/>
                  </a:lnTo>
                  <a:lnTo>
                    <a:pt x="45" y="530"/>
                  </a:lnTo>
                  <a:lnTo>
                    <a:pt x="47" y="533"/>
                  </a:lnTo>
                  <a:lnTo>
                    <a:pt x="50" y="537"/>
                  </a:lnTo>
                  <a:lnTo>
                    <a:pt x="52" y="540"/>
                  </a:lnTo>
                  <a:lnTo>
                    <a:pt x="57" y="545"/>
                  </a:lnTo>
                  <a:lnTo>
                    <a:pt x="57" y="549"/>
                  </a:lnTo>
                  <a:lnTo>
                    <a:pt x="59" y="554"/>
                  </a:lnTo>
                  <a:lnTo>
                    <a:pt x="62" y="561"/>
                  </a:lnTo>
                  <a:lnTo>
                    <a:pt x="64" y="571"/>
                  </a:lnTo>
                  <a:lnTo>
                    <a:pt x="64" y="573"/>
                  </a:lnTo>
                  <a:lnTo>
                    <a:pt x="66" y="568"/>
                  </a:lnTo>
                  <a:lnTo>
                    <a:pt x="69" y="568"/>
                  </a:lnTo>
                  <a:lnTo>
                    <a:pt x="69" y="571"/>
                  </a:lnTo>
                  <a:lnTo>
                    <a:pt x="69" y="571"/>
                  </a:lnTo>
                  <a:lnTo>
                    <a:pt x="69" y="571"/>
                  </a:lnTo>
                  <a:lnTo>
                    <a:pt x="69" y="573"/>
                  </a:lnTo>
                  <a:lnTo>
                    <a:pt x="71" y="573"/>
                  </a:lnTo>
                  <a:lnTo>
                    <a:pt x="71" y="575"/>
                  </a:lnTo>
                  <a:lnTo>
                    <a:pt x="73" y="575"/>
                  </a:lnTo>
                  <a:lnTo>
                    <a:pt x="71" y="575"/>
                  </a:lnTo>
                  <a:lnTo>
                    <a:pt x="71" y="575"/>
                  </a:lnTo>
                  <a:lnTo>
                    <a:pt x="69" y="575"/>
                  </a:lnTo>
                  <a:lnTo>
                    <a:pt x="69" y="575"/>
                  </a:lnTo>
                  <a:lnTo>
                    <a:pt x="66" y="575"/>
                  </a:lnTo>
                  <a:lnTo>
                    <a:pt x="66" y="575"/>
                  </a:lnTo>
                  <a:lnTo>
                    <a:pt x="66" y="578"/>
                  </a:lnTo>
                  <a:lnTo>
                    <a:pt x="66" y="578"/>
                  </a:lnTo>
                  <a:lnTo>
                    <a:pt x="66" y="578"/>
                  </a:lnTo>
                  <a:lnTo>
                    <a:pt x="66" y="578"/>
                  </a:lnTo>
                  <a:lnTo>
                    <a:pt x="66" y="578"/>
                  </a:lnTo>
                  <a:lnTo>
                    <a:pt x="66" y="578"/>
                  </a:lnTo>
                  <a:lnTo>
                    <a:pt x="66" y="578"/>
                  </a:lnTo>
                  <a:lnTo>
                    <a:pt x="66" y="580"/>
                  </a:lnTo>
                  <a:lnTo>
                    <a:pt x="66" y="587"/>
                  </a:lnTo>
                  <a:lnTo>
                    <a:pt x="66" y="589"/>
                  </a:lnTo>
                  <a:lnTo>
                    <a:pt x="69" y="597"/>
                  </a:lnTo>
                  <a:lnTo>
                    <a:pt x="69" y="599"/>
                  </a:lnTo>
                  <a:lnTo>
                    <a:pt x="69" y="601"/>
                  </a:lnTo>
                  <a:lnTo>
                    <a:pt x="71" y="604"/>
                  </a:lnTo>
                  <a:lnTo>
                    <a:pt x="69" y="601"/>
                  </a:lnTo>
                  <a:lnTo>
                    <a:pt x="69" y="599"/>
                  </a:lnTo>
                  <a:lnTo>
                    <a:pt x="66" y="597"/>
                  </a:lnTo>
                  <a:lnTo>
                    <a:pt x="66" y="599"/>
                  </a:lnTo>
                  <a:lnTo>
                    <a:pt x="69" y="604"/>
                  </a:lnTo>
                  <a:lnTo>
                    <a:pt x="69" y="606"/>
                  </a:lnTo>
                  <a:lnTo>
                    <a:pt x="69" y="606"/>
                  </a:lnTo>
                  <a:lnTo>
                    <a:pt x="69" y="608"/>
                  </a:lnTo>
                  <a:lnTo>
                    <a:pt x="71" y="611"/>
                  </a:lnTo>
                  <a:lnTo>
                    <a:pt x="71" y="613"/>
                  </a:lnTo>
                  <a:lnTo>
                    <a:pt x="73" y="620"/>
                  </a:lnTo>
                  <a:lnTo>
                    <a:pt x="73" y="625"/>
                  </a:lnTo>
                  <a:lnTo>
                    <a:pt x="76" y="632"/>
                  </a:lnTo>
                  <a:lnTo>
                    <a:pt x="76" y="632"/>
                  </a:lnTo>
                  <a:lnTo>
                    <a:pt x="76" y="632"/>
                  </a:lnTo>
                  <a:lnTo>
                    <a:pt x="76" y="634"/>
                  </a:lnTo>
                  <a:lnTo>
                    <a:pt x="76" y="637"/>
                  </a:lnTo>
                  <a:lnTo>
                    <a:pt x="78" y="639"/>
                  </a:lnTo>
                  <a:lnTo>
                    <a:pt x="78" y="639"/>
                  </a:lnTo>
                  <a:lnTo>
                    <a:pt x="78" y="642"/>
                  </a:lnTo>
                  <a:lnTo>
                    <a:pt x="78" y="646"/>
                  </a:lnTo>
                  <a:lnTo>
                    <a:pt x="83" y="668"/>
                  </a:lnTo>
                  <a:lnTo>
                    <a:pt x="88" y="668"/>
                  </a:lnTo>
                  <a:lnTo>
                    <a:pt x="92" y="668"/>
                  </a:lnTo>
                  <a:lnTo>
                    <a:pt x="97" y="665"/>
                  </a:lnTo>
                  <a:lnTo>
                    <a:pt x="97" y="668"/>
                  </a:lnTo>
                  <a:lnTo>
                    <a:pt x="95" y="668"/>
                  </a:lnTo>
                  <a:lnTo>
                    <a:pt x="92" y="668"/>
                  </a:lnTo>
                  <a:lnTo>
                    <a:pt x="90" y="670"/>
                  </a:lnTo>
                  <a:lnTo>
                    <a:pt x="90" y="670"/>
                  </a:lnTo>
                  <a:lnTo>
                    <a:pt x="88" y="672"/>
                  </a:lnTo>
                  <a:lnTo>
                    <a:pt x="88" y="672"/>
                  </a:lnTo>
                  <a:lnTo>
                    <a:pt x="88" y="672"/>
                  </a:lnTo>
                  <a:lnTo>
                    <a:pt x="83" y="670"/>
                  </a:lnTo>
                  <a:lnTo>
                    <a:pt x="83" y="672"/>
                  </a:lnTo>
                  <a:lnTo>
                    <a:pt x="85" y="672"/>
                  </a:lnTo>
                  <a:lnTo>
                    <a:pt x="85" y="675"/>
                  </a:lnTo>
                  <a:lnTo>
                    <a:pt x="88" y="675"/>
                  </a:lnTo>
                  <a:lnTo>
                    <a:pt x="88" y="677"/>
                  </a:lnTo>
                  <a:lnTo>
                    <a:pt x="88" y="679"/>
                  </a:lnTo>
                  <a:lnTo>
                    <a:pt x="92" y="677"/>
                  </a:lnTo>
                  <a:lnTo>
                    <a:pt x="95" y="677"/>
                  </a:lnTo>
                  <a:lnTo>
                    <a:pt x="97" y="677"/>
                  </a:lnTo>
                  <a:lnTo>
                    <a:pt x="97" y="677"/>
                  </a:lnTo>
                  <a:lnTo>
                    <a:pt x="97" y="677"/>
                  </a:lnTo>
                  <a:lnTo>
                    <a:pt x="97" y="679"/>
                  </a:lnTo>
                  <a:lnTo>
                    <a:pt x="97" y="679"/>
                  </a:lnTo>
                  <a:lnTo>
                    <a:pt x="97" y="679"/>
                  </a:lnTo>
                  <a:lnTo>
                    <a:pt x="100" y="682"/>
                  </a:lnTo>
                  <a:lnTo>
                    <a:pt x="100" y="682"/>
                  </a:lnTo>
                  <a:lnTo>
                    <a:pt x="100" y="682"/>
                  </a:lnTo>
                  <a:lnTo>
                    <a:pt x="100" y="684"/>
                  </a:lnTo>
                  <a:lnTo>
                    <a:pt x="100" y="684"/>
                  </a:lnTo>
                  <a:lnTo>
                    <a:pt x="102" y="684"/>
                  </a:lnTo>
                  <a:lnTo>
                    <a:pt x="104" y="684"/>
                  </a:lnTo>
                  <a:lnTo>
                    <a:pt x="104" y="684"/>
                  </a:lnTo>
                  <a:lnTo>
                    <a:pt x="104" y="684"/>
                  </a:lnTo>
                  <a:lnTo>
                    <a:pt x="104" y="684"/>
                  </a:lnTo>
                  <a:lnTo>
                    <a:pt x="104" y="684"/>
                  </a:lnTo>
                  <a:lnTo>
                    <a:pt x="104" y="687"/>
                  </a:lnTo>
                  <a:lnTo>
                    <a:pt x="104" y="687"/>
                  </a:lnTo>
                  <a:lnTo>
                    <a:pt x="104" y="687"/>
                  </a:lnTo>
                  <a:lnTo>
                    <a:pt x="104" y="689"/>
                  </a:lnTo>
                  <a:lnTo>
                    <a:pt x="107" y="689"/>
                  </a:lnTo>
                  <a:lnTo>
                    <a:pt x="107" y="689"/>
                  </a:lnTo>
                  <a:lnTo>
                    <a:pt x="107" y="689"/>
                  </a:lnTo>
                  <a:lnTo>
                    <a:pt x="107" y="689"/>
                  </a:lnTo>
                  <a:lnTo>
                    <a:pt x="109" y="687"/>
                  </a:lnTo>
                  <a:lnTo>
                    <a:pt x="109" y="687"/>
                  </a:lnTo>
                  <a:lnTo>
                    <a:pt x="111" y="687"/>
                  </a:lnTo>
                  <a:lnTo>
                    <a:pt x="111" y="687"/>
                  </a:lnTo>
                  <a:lnTo>
                    <a:pt x="114" y="689"/>
                  </a:lnTo>
                  <a:lnTo>
                    <a:pt x="116" y="689"/>
                  </a:lnTo>
                  <a:lnTo>
                    <a:pt x="116" y="689"/>
                  </a:lnTo>
                  <a:lnTo>
                    <a:pt x="116" y="689"/>
                  </a:lnTo>
                  <a:lnTo>
                    <a:pt x="116" y="691"/>
                  </a:lnTo>
                  <a:lnTo>
                    <a:pt x="116" y="691"/>
                  </a:lnTo>
                  <a:lnTo>
                    <a:pt x="116" y="691"/>
                  </a:lnTo>
                  <a:lnTo>
                    <a:pt x="116" y="694"/>
                  </a:lnTo>
                  <a:lnTo>
                    <a:pt x="116" y="694"/>
                  </a:lnTo>
                  <a:lnTo>
                    <a:pt x="116" y="696"/>
                  </a:lnTo>
                  <a:lnTo>
                    <a:pt x="118" y="696"/>
                  </a:lnTo>
                  <a:lnTo>
                    <a:pt x="118" y="696"/>
                  </a:lnTo>
                  <a:lnTo>
                    <a:pt x="118" y="694"/>
                  </a:lnTo>
                  <a:lnTo>
                    <a:pt x="121" y="694"/>
                  </a:lnTo>
                  <a:lnTo>
                    <a:pt x="121" y="694"/>
                  </a:lnTo>
                  <a:lnTo>
                    <a:pt x="121" y="696"/>
                  </a:lnTo>
                  <a:lnTo>
                    <a:pt x="123" y="698"/>
                  </a:lnTo>
                  <a:lnTo>
                    <a:pt x="123" y="698"/>
                  </a:lnTo>
                  <a:lnTo>
                    <a:pt x="126" y="698"/>
                  </a:lnTo>
                  <a:lnTo>
                    <a:pt x="126" y="698"/>
                  </a:lnTo>
                  <a:lnTo>
                    <a:pt x="126" y="698"/>
                  </a:lnTo>
                  <a:lnTo>
                    <a:pt x="128" y="698"/>
                  </a:lnTo>
                  <a:lnTo>
                    <a:pt x="128" y="698"/>
                  </a:lnTo>
                  <a:lnTo>
                    <a:pt x="128" y="696"/>
                  </a:lnTo>
                  <a:lnTo>
                    <a:pt x="130" y="696"/>
                  </a:lnTo>
                  <a:lnTo>
                    <a:pt x="135" y="698"/>
                  </a:lnTo>
                  <a:lnTo>
                    <a:pt x="135" y="701"/>
                  </a:lnTo>
                  <a:lnTo>
                    <a:pt x="133" y="703"/>
                  </a:lnTo>
                  <a:lnTo>
                    <a:pt x="133" y="703"/>
                  </a:lnTo>
                  <a:lnTo>
                    <a:pt x="133" y="705"/>
                  </a:lnTo>
                  <a:lnTo>
                    <a:pt x="133" y="705"/>
                  </a:lnTo>
                  <a:lnTo>
                    <a:pt x="135" y="708"/>
                  </a:lnTo>
                  <a:lnTo>
                    <a:pt x="135" y="708"/>
                  </a:lnTo>
                  <a:lnTo>
                    <a:pt x="135" y="710"/>
                  </a:lnTo>
                  <a:lnTo>
                    <a:pt x="135" y="710"/>
                  </a:lnTo>
                  <a:lnTo>
                    <a:pt x="137" y="710"/>
                  </a:lnTo>
                  <a:lnTo>
                    <a:pt x="137" y="710"/>
                  </a:lnTo>
                  <a:lnTo>
                    <a:pt x="137" y="710"/>
                  </a:lnTo>
                  <a:lnTo>
                    <a:pt x="137" y="710"/>
                  </a:lnTo>
                  <a:lnTo>
                    <a:pt x="140" y="713"/>
                  </a:lnTo>
                  <a:lnTo>
                    <a:pt x="140" y="713"/>
                  </a:lnTo>
                  <a:lnTo>
                    <a:pt x="140" y="713"/>
                  </a:lnTo>
                  <a:lnTo>
                    <a:pt x="140" y="713"/>
                  </a:lnTo>
                  <a:lnTo>
                    <a:pt x="140" y="713"/>
                  </a:lnTo>
                  <a:lnTo>
                    <a:pt x="140" y="713"/>
                  </a:lnTo>
                  <a:lnTo>
                    <a:pt x="145" y="713"/>
                  </a:lnTo>
                  <a:lnTo>
                    <a:pt x="145" y="713"/>
                  </a:lnTo>
                  <a:lnTo>
                    <a:pt x="145" y="713"/>
                  </a:lnTo>
                  <a:lnTo>
                    <a:pt x="147" y="713"/>
                  </a:lnTo>
                  <a:lnTo>
                    <a:pt x="147" y="713"/>
                  </a:lnTo>
                  <a:lnTo>
                    <a:pt x="147" y="715"/>
                  </a:lnTo>
                  <a:lnTo>
                    <a:pt x="147" y="715"/>
                  </a:lnTo>
                  <a:lnTo>
                    <a:pt x="147" y="715"/>
                  </a:lnTo>
                  <a:lnTo>
                    <a:pt x="145" y="715"/>
                  </a:lnTo>
                  <a:lnTo>
                    <a:pt x="145" y="717"/>
                  </a:lnTo>
                  <a:lnTo>
                    <a:pt x="142" y="717"/>
                  </a:lnTo>
                  <a:lnTo>
                    <a:pt x="142" y="720"/>
                  </a:lnTo>
                  <a:lnTo>
                    <a:pt x="142" y="720"/>
                  </a:lnTo>
                  <a:lnTo>
                    <a:pt x="142" y="722"/>
                  </a:lnTo>
                  <a:lnTo>
                    <a:pt x="142" y="722"/>
                  </a:lnTo>
                  <a:lnTo>
                    <a:pt x="145" y="722"/>
                  </a:lnTo>
                  <a:lnTo>
                    <a:pt x="145" y="724"/>
                  </a:lnTo>
                  <a:lnTo>
                    <a:pt x="147" y="727"/>
                  </a:lnTo>
                  <a:lnTo>
                    <a:pt x="147" y="729"/>
                  </a:lnTo>
                  <a:lnTo>
                    <a:pt x="147" y="731"/>
                  </a:lnTo>
                  <a:lnTo>
                    <a:pt x="149" y="734"/>
                  </a:lnTo>
                  <a:lnTo>
                    <a:pt x="149" y="734"/>
                  </a:lnTo>
                  <a:lnTo>
                    <a:pt x="149" y="734"/>
                  </a:lnTo>
                  <a:lnTo>
                    <a:pt x="149" y="734"/>
                  </a:lnTo>
                  <a:lnTo>
                    <a:pt x="149" y="734"/>
                  </a:lnTo>
                  <a:lnTo>
                    <a:pt x="152" y="734"/>
                  </a:lnTo>
                  <a:lnTo>
                    <a:pt x="152" y="734"/>
                  </a:lnTo>
                  <a:lnTo>
                    <a:pt x="152" y="734"/>
                  </a:lnTo>
                  <a:lnTo>
                    <a:pt x="154" y="736"/>
                  </a:lnTo>
                  <a:lnTo>
                    <a:pt x="166" y="748"/>
                  </a:lnTo>
                  <a:lnTo>
                    <a:pt x="168" y="750"/>
                  </a:lnTo>
                  <a:lnTo>
                    <a:pt x="171" y="750"/>
                  </a:lnTo>
                  <a:lnTo>
                    <a:pt x="173" y="753"/>
                  </a:lnTo>
                  <a:lnTo>
                    <a:pt x="173" y="753"/>
                  </a:lnTo>
                  <a:lnTo>
                    <a:pt x="175" y="753"/>
                  </a:lnTo>
                  <a:lnTo>
                    <a:pt x="175" y="755"/>
                  </a:lnTo>
                  <a:lnTo>
                    <a:pt x="175" y="755"/>
                  </a:lnTo>
                  <a:lnTo>
                    <a:pt x="175" y="758"/>
                  </a:lnTo>
                  <a:lnTo>
                    <a:pt x="178" y="758"/>
                  </a:lnTo>
                  <a:lnTo>
                    <a:pt x="178" y="758"/>
                  </a:lnTo>
                  <a:lnTo>
                    <a:pt x="180" y="758"/>
                  </a:lnTo>
                  <a:lnTo>
                    <a:pt x="180" y="758"/>
                  </a:lnTo>
                  <a:lnTo>
                    <a:pt x="180" y="758"/>
                  </a:lnTo>
                  <a:lnTo>
                    <a:pt x="182" y="760"/>
                  </a:lnTo>
                  <a:lnTo>
                    <a:pt x="185" y="760"/>
                  </a:lnTo>
                  <a:lnTo>
                    <a:pt x="185" y="760"/>
                  </a:lnTo>
                  <a:lnTo>
                    <a:pt x="187" y="760"/>
                  </a:lnTo>
                  <a:lnTo>
                    <a:pt x="187" y="760"/>
                  </a:lnTo>
                  <a:lnTo>
                    <a:pt x="187" y="760"/>
                  </a:lnTo>
                  <a:lnTo>
                    <a:pt x="189" y="760"/>
                  </a:lnTo>
                  <a:lnTo>
                    <a:pt x="189" y="760"/>
                  </a:lnTo>
                  <a:lnTo>
                    <a:pt x="189" y="760"/>
                  </a:lnTo>
                  <a:lnTo>
                    <a:pt x="192" y="760"/>
                  </a:lnTo>
                  <a:lnTo>
                    <a:pt x="192" y="762"/>
                  </a:lnTo>
                  <a:lnTo>
                    <a:pt x="192" y="765"/>
                  </a:lnTo>
                  <a:lnTo>
                    <a:pt x="192" y="767"/>
                  </a:lnTo>
                  <a:lnTo>
                    <a:pt x="194" y="769"/>
                  </a:lnTo>
                  <a:lnTo>
                    <a:pt x="194" y="772"/>
                  </a:lnTo>
                  <a:lnTo>
                    <a:pt x="197" y="772"/>
                  </a:lnTo>
                  <a:lnTo>
                    <a:pt x="199" y="774"/>
                  </a:lnTo>
                  <a:lnTo>
                    <a:pt x="201" y="774"/>
                  </a:lnTo>
                  <a:lnTo>
                    <a:pt x="204" y="774"/>
                  </a:lnTo>
                  <a:lnTo>
                    <a:pt x="206" y="776"/>
                  </a:lnTo>
                  <a:lnTo>
                    <a:pt x="208" y="776"/>
                  </a:lnTo>
                  <a:lnTo>
                    <a:pt x="213" y="776"/>
                  </a:lnTo>
                  <a:lnTo>
                    <a:pt x="216" y="776"/>
                  </a:lnTo>
                  <a:lnTo>
                    <a:pt x="220" y="774"/>
                  </a:lnTo>
                  <a:lnTo>
                    <a:pt x="225" y="774"/>
                  </a:lnTo>
                  <a:lnTo>
                    <a:pt x="227" y="774"/>
                  </a:lnTo>
                  <a:lnTo>
                    <a:pt x="227" y="774"/>
                  </a:lnTo>
                  <a:lnTo>
                    <a:pt x="227" y="774"/>
                  </a:lnTo>
                  <a:lnTo>
                    <a:pt x="227" y="776"/>
                  </a:lnTo>
                  <a:lnTo>
                    <a:pt x="227" y="781"/>
                  </a:lnTo>
                  <a:lnTo>
                    <a:pt x="227" y="784"/>
                  </a:lnTo>
                  <a:lnTo>
                    <a:pt x="227" y="784"/>
                  </a:lnTo>
                  <a:lnTo>
                    <a:pt x="230" y="786"/>
                  </a:lnTo>
                  <a:lnTo>
                    <a:pt x="230" y="786"/>
                  </a:lnTo>
                  <a:lnTo>
                    <a:pt x="232" y="786"/>
                  </a:lnTo>
                  <a:lnTo>
                    <a:pt x="232" y="786"/>
                  </a:lnTo>
                  <a:lnTo>
                    <a:pt x="234" y="784"/>
                  </a:lnTo>
                  <a:lnTo>
                    <a:pt x="234" y="784"/>
                  </a:lnTo>
                  <a:lnTo>
                    <a:pt x="237" y="784"/>
                  </a:lnTo>
                  <a:lnTo>
                    <a:pt x="237" y="786"/>
                  </a:lnTo>
                  <a:lnTo>
                    <a:pt x="239" y="786"/>
                  </a:lnTo>
                  <a:lnTo>
                    <a:pt x="239" y="786"/>
                  </a:lnTo>
                  <a:lnTo>
                    <a:pt x="239" y="788"/>
                  </a:lnTo>
                  <a:lnTo>
                    <a:pt x="242" y="791"/>
                  </a:lnTo>
                  <a:lnTo>
                    <a:pt x="242" y="791"/>
                  </a:lnTo>
                  <a:lnTo>
                    <a:pt x="244" y="791"/>
                  </a:lnTo>
                  <a:lnTo>
                    <a:pt x="244" y="791"/>
                  </a:lnTo>
                  <a:lnTo>
                    <a:pt x="244" y="791"/>
                  </a:lnTo>
                  <a:lnTo>
                    <a:pt x="246" y="791"/>
                  </a:lnTo>
                  <a:lnTo>
                    <a:pt x="246" y="791"/>
                  </a:lnTo>
                  <a:lnTo>
                    <a:pt x="246" y="791"/>
                  </a:lnTo>
                  <a:lnTo>
                    <a:pt x="249" y="791"/>
                  </a:lnTo>
                  <a:lnTo>
                    <a:pt x="249" y="793"/>
                  </a:lnTo>
                  <a:lnTo>
                    <a:pt x="251" y="795"/>
                  </a:lnTo>
                  <a:lnTo>
                    <a:pt x="253" y="798"/>
                  </a:lnTo>
                  <a:lnTo>
                    <a:pt x="253" y="798"/>
                  </a:lnTo>
                  <a:lnTo>
                    <a:pt x="256" y="798"/>
                  </a:lnTo>
                  <a:lnTo>
                    <a:pt x="258" y="798"/>
                  </a:lnTo>
                  <a:lnTo>
                    <a:pt x="258" y="800"/>
                  </a:lnTo>
                  <a:lnTo>
                    <a:pt x="258" y="798"/>
                  </a:lnTo>
                  <a:lnTo>
                    <a:pt x="260" y="798"/>
                  </a:lnTo>
                  <a:lnTo>
                    <a:pt x="260" y="798"/>
                  </a:lnTo>
                  <a:lnTo>
                    <a:pt x="263" y="798"/>
                  </a:lnTo>
                  <a:lnTo>
                    <a:pt x="263" y="798"/>
                  </a:lnTo>
                  <a:lnTo>
                    <a:pt x="263" y="800"/>
                  </a:lnTo>
                  <a:lnTo>
                    <a:pt x="263" y="800"/>
                  </a:lnTo>
                  <a:lnTo>
                    <a:pt x="265" y="802"/>
                  </a:lnTo>
                  <a:lnTo>
                    <a:pt x="265" y="805"/>
                  </a:lnTo>
                  <a:lnTo>
                    <a:pt x="265" y="807"/>
                  </a:lnTo>
                  <a:lnTo>
                    <a:pt x="268" y="807"/>
                  </a:lnTo>
                  <a:lnTo>
                    <a:pt x="268" y="805"/>
                  </a:lnTo>
                  <a:lnTo>
                    <a:pt x="268" y="805"/>
                  </a:lnTo>
                  <a:lnTo>
                    <a:pt x="270" y="805"/>
                  </a:lnTo>
                  <a:lnTo>
                    <a:pt x="270" y="802"/>
                  </a:lnTo>
                  <a:lnTo>
                    <a:pt x="272" y="802"/>
                  </a:lnTo>
                  <a:lnTo>
                    <a:pt x="275" y="802"/>
                  </a:lnTo>
                  <a:lnTo>
                    <a:pt x="277" y="802"/>
                  </a:lnTo>
                  <a:lnTo>
                    <a:pt x="279" y="802"/>
                  </a:lnTo>
                  <a:lnTo>
                    <a:pt x="282" y="805"/>
                  </a:lnTo>
                  <a:lnTo>
                    <a:pt x="282" y="805"/>
                  </a:lnTo>
                  <a:lnTo>
                    <a:pt x="282" y="807"/>
                  </a:lnTo>
                  <a:lnTo>
                    <a:pt x="282" y="810"/>
                  </a:lnTo>
                  <a:lnTo>
                    <a:pt x="282" y="810"/>
                  </a:lnTo>
                  <a:lnTo>
                    <a:pt x="282" y="812"/>
                  </a:lnTo>
                  <a:lnTo>
                    <a:pt x="284" y="812"/>
                  </a:lnTo>
                  <a:lnTo>
                    <a:pt x="287" y="812"/>
                  </a:lnTo>
                  <a:lnTo>
                    <a:pt x="289" y="812"/>
                  </a:lnTo>
                  <a:lnTo>
                    <a:pt x="305" y="810"/>
                  </a:lnTo>
                  <a:lnTo>
                    <a:pt x="305" y="812"/>
                  </a:lnTo>
                  <a:lnTo>
                    <a:pt x="313" y="812"/>
                  </a:lnTo>
                  <a:lnTo>
                    <a:pt x="313" y="812"/>
                  </a:lnTo>
                  <a:lnTo>
                    <a:pt x="315" y="810"/>
                  </a:lnTo>
                  <a:lnTo>
                    <a:pt x="315" y="802"/>
                  </a:lnTo>
                  <a:lnTo>
                    <a:pt x="317" y="798"/>
                  </a:lnTo>
                  <a:lnTo>
                    <a:pt x="322" y="793"/>
                  </a:lnTo>
                  <a:lnTo>
                    <a:pt x="324" y="791"/>
                  </a:lnTo>
                  <a:lnTo>
                    <a:pt x="324" y="791"/>
                  </a:lnTo>
                  <a:lnTo>
                    <a:pt x="327" y="791"/>
                  </a:lnTo>
                  <a:lnTo>
                    <a:pt x="329" y="791"/>
                  </a:lnTo>
                  <a:lnTo>
                    <a:pt x="332" y="791"/>
                  </a:lnTo>
                  <a:lnTo>
                    <a:pt x="334" y="788"/>
                  </a:lnTo>
                  <a:lnTo>
                    <a:pt x="334" y="791"/>
                  </a:lnTo>
                  <a:lnTo>
                    <a:pt x="336" y="791"/>
                  </a:lnTo>
                  <a:lnTo>
                    <a:pt x="343" y="798"/>
                  </a:lnTo>
                  <a:lnTo>
                    <a:pt x="343" y="798"/>
                  </a:lnTo>
                  <a:lnTo>
                    <a:pt x="346" y="798"/>
                  </a:lnTo>
                  <a:lnTo>
                    <a:pt x="346" y="795"/>
                  </a:lnTo>
                  <a:lnTo>
                    <a:pt x="346" y="793"/>
                  </a:lnTo>
                  <a:lnTo>
                    <a:pt x="348" y="793"/>
                  </a:lnTo>
                  <a:lnTo>
                    <a:pt x="348" y="793"/>
                  </a:lnTo>
                  <a:lnTo>
                    <a:pt x="350" y="793"/>
                  </a:lnTo>
                  <a:lnTo>
                    <a:pt x="353" y="791"/>
                  </a:lnTo>
                  <a:lnTo>
                    <a:pt x="358" y="793"/>
                  </a:lnTo>
                  <a:lnTo>
                    <a:pt x="360" y="791"/>
                  </a:lnTo>
                  <a:lnTo>
                    <a:pt x="362" y="791"/>
                  </a:lnTo>
                  <a:lnTo>
                    <a:pt x="362" y="791"/>
                  </a:lnTo>
                  <a:lnTo>
                    <a:pt x="365" y="791"/>
                  </a:lnTo>
                  <a:lnTo>
                    <a:pt x="365" y="791"/>
                  </a:lnTo>
                  <a:lnTo>
                    <a:pt x="367" y="791"/>
                  </a:lnTo>
                  <a:lnTo>
                    <a:pt x="369" y="793"/>
                  </a:lnTo>
                  <a:lnTo>
                    <a:pt x="369" y="793"/>
                  </a:lnTo>
                  <a:lnTo>
                    <a:pt x="372" y="793"/>
                  </a:lnTo>
                  <a:lnTo>
                    <a:pt x="374" y="793"/>
                  </a:lnTo>
                  <a:lnTo>
                    <a:pt x="376" y="793"/>
                  </a:lnTo>
                  <a:lnTo>
                    <a:pt x="381" y="793"/>
                  </a:lnTo>
                  <a:lnTo>
                    <a:pt x="381" y="793"/>
                  </a:lnTo>
                  <a:lnTo>
                    <a:pt x="384" y="791"/>
                  </a:lnTo>
                  <a:lnTo>
                    <a:pt x="384" y="788"/>
                  </a:lnTo>
                  <a:lnTo>
                    <a:pt x="386" y="784"/>
                  </a:lnTo>
                  <a:lnTo>
                    <a:pt x="386" y="781"/>
                  </a:lnTo>
                  <a:lnTo>
                    <a:pt x="388" y="779"/>
                  </a:lnTo>
                  <a:lnTo>
                    <a:pt x="388" y="776"/>
                  </a:lnTo>
                  <a:lnTo>
                    <a:pt x="391" y="776"/>
                  </a:lnTo>
                  <a:lnTo>
                    <a:pt x="393" y="776"/>
                  </a:lnTo>
                  <a:lnTo>
                    <a:pt x="405" y="774"/>
                  </a:lnTo>
                  <a:lnTo>
                    <a:pt x="407" y="774"/>
                  </a:lnTo>
                  <a:lnTo>
                    <a:pt x="407" y="774"/>
                  </a:lnTo>
                  <a:lnTo>
                    <a:pt x="410" y="774"/>
                  </a:lnTo>
                  <a:lnTo>
                    <a:pt x="410" y="772"/>
                  </a:lnTo>
                  <a:lnTo>
                    <a:pt x="412" y="769"/>
                  </a:lnTo>
                  <a:lnTo>
                    <a:pt x="414" y="765"/>
                  </a:lnTo>
                  <a:lnTo>
                    <a:pt x="417" y="762"/>
                  </a:lnTo>
                  <a:lnTo>
                    <a:pt x="417" y="762"/>
                  </a:lnTo>
                  <a:lnTo>
                    <a:pt x="419" y="760"/>
                  </a:lnTo>
                  <a:lnTo>
                    <a:pt x="419" y="760"/>
                  </a:lnTo>
                  <a:lnTo>
                    <a:pt x="419" y="760"/>
                  </a:lnTo>
                  <a:lnTo>
                    <a:pt x="421" y="758"/>
                  </a:lnTo>
                  <a:lnTo>
                    <a:pt x="421" y="758"/>
                  </a:lnTo>
                  <a:lnTo>
                    <a:pt x="421" y="758"/>
                  </a:lnTo>
                  <a:lnTo>
                    <a:pt x="421" y="758"/>
                  </a:lnTo>
                  <a:lnTo>
                    <a:pt x="421" y="755"/>
                  </a:lnTo>
                  <a:lnTo>
                    <a:pt x="421" y="755"/>
                  </a:lnTo>
                  <a:lnTo>
                    <a:pt x="421" y="755"/>
                  </a:lnTo>
                  <a:lnTo>
                    <a:pt x="421" y="753"/>
                  </a:lnTo>
                  <a:lnTo>
                    <a:pt x="417" y="748"/>
                  </a:lnTo>
                  <a:lnTo>
                    <a:pt x="417" y="748"/>
                  </a:lnTo>
                  <a:lnTo>
                    <a:pt x="417" y="748"/>
                  </a:lnTo>
                  <a:lnTo>
                    <a:pt x="414" y="746"/>
                  </a:lnTo>
                  <a:lnTo>
                    <a:pt x="410" y="746"/>
                  </a:lnTo>
                  <a:lnTo>
                    <a:pt x="391" y="746"/>
                  </a:lnTo>
                  <a:lnTo>
                    <a:pt x="388" y="743"/>
                  </a:lnTo>
                  <a:lnTo>
                    <a:pt x="388" y="743"/>
                  </a:lnTo>
                  <a:lnTo>
                    <a:pt x="388" y="741"/>
                  </a:lnTo>
                  <a:lnTo>
                    <a:pt x="388" y="741"/>
                  </a:lnTo>
                  <a:lnTo>
                    <a:pt x="386" y="739"/>
                  </a:lnTo>
                  <a:lnTo>
                    <a:pt x="386" y="739"/>
                  </a:lnTo>
                  <a:lnTo>
                    <a:pt x="386" y="739"/>
                  </a:lnTo>
                  <a:lnTo>
                    <a:pt x="388" y="736"/>
                  </a:lnTo>
                  <a:lnTo>
                    <a:pt x="388" y="736"/>
                  </a:lnTo>
                  <a:lnTo>
                    <a:pt x="388" y="734"/>
                  </a:lnTo>
                  <a:lnTo>
                    <a:pt x="393" y="731"/>
                  </a:lnTo>
                  <a:lnTo>
                    <a:pt x="398" y="729"/>
                  </a:lnTo>
                  <a:lnTo>
                    <a:pt x="398" y="727"/>
                  </a:lnTo>
                  <a:lnTo>
                    <a:pt x="400" y="724"/>
                  </a:lnTo>
                  <a:lnTo>
                    <a:pt x="403" y="722"/>
                  </a:lnTo>
                  <a:lnTo>
                    <a:pt x="403" y="722"/>
                  </a:lnTo>
                  <a:lnTo>
                    <a:pt x="405" y="715"/>
                  </a:lnTo>
                  <a:lnTo>
                    <a:pt x="405" y="713"/>
                  </a:lnTo>
                  <a:lnTo>
                    <a:pt x="405" y="710"/>
                  </a:lnTo>
                  <a:lnTo>
                    <a:pt x="403" y="710"/>
                  </a:lnTo>
                  <a:lnTo>
                    <a:pt x="403" y="710"/>
                  </a:lnTo>
                  <a:lnTo>
                    <a:pt x="400" y="710"/>
                  </a:lnTo>
                  <a:lnTo>
                    <a:pt x="400" y="710"/>
                  </a:lnTo>
                  <a:lnTo>
                    <a:pt x="400" y="710"/>
                  </a:lnTo>
                  <a:lnTo>
                    <a:pt x="400" y="710"/>
                  </a:lnTo>
                  <a:lnTo>
                    <a:pt x="400" y="710"/>
                  </a:lnTo>
                  <a:lnTo>
                    <a:pt x="400" y="710"/>
                  </a:lnTo>
                  <a:lnTo>
                    <a:pt x="400" y="708"/>
                  </a:lnTo>
                  <a:lnTo>
                    <a:pt x="400" y="708"/>
                  </a:lnTo>
                  <a:lnTo>
                    <a:pt x="400" y="705"/>
                  </a:lnTo>
                  <a:lnTo>
                    <a:pt x="398" y="705"/>
                  </a:lnTo>
                  <a:lnTo>
                    <a:pt x="398" y="703"/>
                  </a:lnTo>
                  <a:lnTo>
                    <a:pt x="398" y="701"/>
                  </a:lnTo>
                  <a:lnTo>
                    <a:pt x="400" y="696"/>
                  </a:lnTo>
                  <a:lnTo>
                    <a:pt x="403" y="689"/>
                  </a:lnTo>
                  <a:lnTo>
                    <a:pt x="405" y="689"/>
                  </a:lnTo>
                  <a:lnTo>
                    <a:pt x="407" y="689"/>
                  </a:lnTo>
                  <a:lnTo>
                    <a:pt x="407" y="689"/>
                  </a:lnTo>
                  <a:lnTo>
                    <a:pt x="410" y="689"/>
                  </a:lnTo>
                  <a:lnTo>
                    <a:pt x="412" y="689"/>
                  </a:lnTo>
                  <a:lnTo>
                    <a:pt x="412" y="689"/>
                  </a:lnTo>
                  <a:lnTo>
                    <a:pt x="414" y="689"/>
                  </a:lnTo>
                  <a:lnTo>
                    <a:pt x="419" y="687"/>
                  </a:lnTo>
                  <a:lnTo>
                    <a:pt x="419" y="687"/>
                  </a:lnTo>
                  <a:lnTo>
                    <a:pt x="421" y="684"/>
                  </a:lnTo>
                  <a:lnTo>
                    <a:pt x="421" y="684"/>
                  </a:lnTo>
                  <a:lnTo>
                    <a:pt x="421" y="684"/>
                  </a:lnTo>
                  <a:lnTo>
                    <a:pt x="421" y="682"/>
                  </a:lnTo>
                  <a:lnTo>
                    <a:pt x="419" y="682"/>
                  </a:lnTo>
                  <a:lnTo>
                    <a:pt x="419" y="682"/>
                  </a:lnTo>
                  <a:lnTo>
                    <a:pt x="419" y="679"/>
                  </a:lnTo>
                  <a:lnTo>
                    <a:pt x="421" y="679"/>
                  </a:lnTo>
                  <a:lnTo>
                    <a:pt x="421" y="677"/>
                  </a:lnTo>
                  <a:lnTo>
                    <a:pt x="424" y="675"/>
                  </a:lnTo>
                  <a:lnTo>
                    <a:pt x="426" y="668"/>
                  </a:lnTo>
                  <a:lnTo>
                    <a:pt x="431" y="668"/>
                  </a:lnTo>
                  <a:lnTo>
                    <a:pt x="436" y="665"/>
                  </a:lnTo>
                  <a:lnTo>
                    <a:pt x="438" y="668"/>
                  </a:lnTo>
                  <a:lnTo>
                    <a:pt x="438" y="668"/>
                  </a:lnTo>
                  <a:lnTo>
                    <a:pt x="440" y="668"/>
                  </a:lnTo>
                  <a:lnTo>
                    <a:pt x="440" y="668"/>
                  </a:lnTo>
                  <a:lnTo>
                    <a:pt x="440" y="670"/>
                  </a:lnTo>
                  <a:lnTo>
                    <a:pt x="443" y="670"/>
                  </a:lnTo>
                  <a:lnTo>
                    <a:pt x="443" y="672"/>
                  </a:lnTo>
                  <a:lnTo>
                    <a:pt x="445" y="675"/>
                  </a:lnTo>
                  <a:lnTo>
                    <a:pt x="448" y="675"/>
                  </a:lnTo>
                  <a:lnTo>
                    <a:pt x="448" y="675"/>
                  </a:lnTo>
                  <a:lnTo>
                    <a:pt x="450" y="675"/>
                  </a:lnTo>
                  <a:lnTo>
                    <a:pt x="450" y="672"/>
                  </a:lnTo>
                  <a:lnTo>
                    <a:pt x="450" y="672"/>
                  </a:lnTo>
                  <a:lnTo>
                    <a:pt x="450" y="672"/>
                  </a:lnTo>
                  <a:lnTo>
                    <a:pt x="452" y="670"/>
                  </a:lnTo>
                  <a:lnTo>
                    <a:pt x="452" y="670"/>
                  </a:lnTo>
                  <a:lnTo>
                    <a:pt x="455" y="670"/>
                  </a:lnTo>
                  <a:lnTo>
                    <a:pt x="457" y="672"/>
                  </a:lnTo>
                  <a:lnTo>
                    <a:pt x="464" y="677"/>
                  </a:lnTo>
                  <a:lnTo>
                    <a:pt x="466" y="677"/>
                  </a:lnTo>
                  <a:lnTo>
                    <a:pt x="474" y="679"/>
                  </a:lnTo>
                  <a:lnTo>
                    <a:pt x="476" y="679"/>
                  </a:lnTo>
                  <a:lnTo>
                    <a:pt x="476" y="677"/>
                  </a:lnTo>
                  <a:lnTo>
                    <a:pt x="476" y="675"/>
                  </a:lnTo>
                  <a:lnTo>
                    <a:pt x="476" y="675"/>
                  </a:lnTo>
                  <a:lnTo>
                    <a:pt x="476" y="672"/>
                  </a:lnTo>
                  <a:lnTo>
                    <a:pt x="476" y="670"/>
                  </a:lnTo>
                  <a:lnTo>
                    <a:pt x="476" y="670"/>
                  </a:lnTo>
                  <a:lnTo>
                    <a:pt x="476" y="668"/>
                  </a:lnTo>
                  <a:lnTo>
                    <a:pt x="476" y="668"/>
                  </a:lnTo>
                  <a:lnTo>
                    <a:pt x="476" y="668"/>
                  </a:lnTo>
                  <a:lnTo>
                    <a:pt x="478" y="668"/>
                  </a:lnTo>
                  <a:lnTo>
                    <a:pt x="478" y="668"/>
                  </a:lnTo>
                  <a:lnTo>
                    <a:pt x="478" y="670"/>
                  </a:lnTo>
                  <a:lnTo>
                    <a:pt x="481" y="670"/>
                  </a:lnTo>
                  <a:lnTo>
                    <a:pt x="481" y="670"/>
                  </a:lnTo>
                  <a:lnTo>
                    <a:pt x="481" y="670"/>
                  </a:lnTo>
                  <a:lnTo>
                    <a:pt x="481" y="670"/>
                  </a:lnTo>
                  <a:lnTo>
                    <a:pt x="483" y="668"/>
                  </a:lnTo>
                  <a:lnTo>
                    <a:pt x="483" y="668"/>
                  </a:lnTo>
                  <a:lnTo>
                    <a:pt x="483" y="668"/>
                  </a:lnTo>
                  <a:lnTo>
                    <a:pt x="485" y="668"/>
                  </a:lnTo>
                  <a:lnTo>
                    <a:pt x="485" y="668"/>
                  </a:lnTo>
                  <a:lnTo>
                    <a:pt x="485" y="668"/>
                  </a:lnTo>
                  <a:lnTo>
                    <a:pt x="488" y="668"/>
                  </a:lnTo>
                  <a:lnTo>
                    <a:pt x="488" y="665"/>
                  </a:lnTo>
                  <a:lnTo>
                    <a:pt x="488" y="663"/>
                  </a:lnTo>
                  <a:lnTo>
                    <a:pt x="488" y="663"/>
                  </a:lnTo>
                  <a:lnTo>
                    <a:pt x="488" y="660"/>
                  </a:lnTo>
                  <a:lnTo>
                    <a:pt x="488" y="660"/>
                  </a:lnTo>
                  <a:lnTo>
                    <a:pt x="490" y="660"/>
                  </a:lnTo>
                  <a:lnTo>
                    <a:pt x="490" y="660"/>
                  </a:lnTo>
                  <a:lnTo>
                    <a:pt x="490" y="660"/>
                  </a:lnTo>
                  <a:lnTo>
                    <a:pt x="490" y="663"/>
                  </a:lnTo>
                  <a:lnTo>
                    <a:pt x="497" y="668"/>
                  </a:lnTo>
                  <a:lnTo>
                    <a:pt x="500" y="668"/>
                  </a:lnTo>
                  <a:lnTo>
                    <a:pt x="502" y="668"/>
                  </a:lnTo>
                  <a:lnTo>
                    <a:pt x="502" y="668"/>
                  </a:lnTo>
                  <a:lnTo>
                    <a:pt x="502" y="665"/>
                  </a:lnTo>
                  <a:lnTo>
                    <a:pt x="502" y="665"/>
                  </a:lnTo>
                  <a:lnTo>
                    <a:pt x="500" y="663"/>
                  </a:lnTo>
                  <a:lnTo>
                    <a:pt x="497" y="660"/>
                  </a:lnTo>
                  <a:lnTo>
                    <a:pt x="497" y="660"/>
                  </a:lnTo>
                  <a:lnTo>
                    <a:pt x="495" y="660"/>
                  </a:lnTo>
                  <a:lnTo>
                    <a:pt x="495" y="660"/>
                  </a:lnTo>
                  <a:lnTo>
                    <a:pt x="495" y="658"/>
                  </a:lnTo>
                  <a:lnTo>
                    <a:pt x="495" y="658"/>
                  </a:lnTo>
                  <a:lnTo>
                    <a:pt x="500" y="653"/>
                  </a:lnTo>
                  <a:lnTo>
                    <a:pt x="500" y="651"/>
                  </a:lnTo>
                  <a:lnTo>
                    <a:pt x="500" y="651"/>
                  </a:lnTo>
                  <a:lnTo>
                    <a:pt x="500" y="651"/>
                  </a:lnTo>
                  <a:lnTo>
                    <a:pt x="502" y="649"/>
                  </a:lnTo>
                  <a:lnTo>
                    <a:pt x="502" y="646"/>
                  </a:lnTo>
                  <a:lnTo>
                    <a:pt x="502" y="646"/>
                  </a:lnTo>
                  <a:lnTo>
                    <a:pt x="502" y="646"/>
                  </a:lnTo>
                  <a:lnTo>
                    <a:pt x="504" y="644"/>
                  </a:lnTo>
                  <a:lnTo>
                    <a:pt x="507" y="644"/>
                  </a:lnTo>
                  <a:lnTo>
                    <a:pt x="507" y="642"/>
                  </a:lnTo>
                  <a:lnTo>
                    <a:pt x="507" y="642"/>
                  </a:lnTo>
                  <a:lnTo>
                    <a:pt x="507" y="639"/>
                  </a:lnTo>
                  <a:lnTo>
                    <a:pt x="507" y="637"/>
                  </a:lnTo>
                  <a:lnTo>
                    <a:pt x="509" y="634"/>
                  </a:lnTo>
                  <a:lnTo>
                    <a:pt x="509" y="634"/>
                  </a:lnTo>
                  <a:lnTo>
                    <a:pt x="511" y="632"/>
                  </a:lnTo>
                  <a:lnTo>
                    <a:pt x="511" y="630"/>
                  </a:lnTo>
                  <a:lnTo>
                    <a:pt x="511" y="630"/>
                  </a:lnTo>
                  <a:lnTo>
                    <a:pt x="511" y="627"/>
                  </a:lnTo>
                  <a:lnTo>
                    <a:pt x="511" y="627"/>
                  </a:lnTo>
                  <a:lnTo>
                    <a:pt x="514" y="625"/>
                  </a:lnTo>
                  <a:lnTo>
                    <a:pt x="514" y="625"/>
                  </a:lnTo>
                  <a:lnTo>
                    <a:pt x="514" y="625"/>
                  </a:lnTo>
                  <a:lnTo>
                    <a:pt x="514" y="623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4" y="61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17" name="Freeform 47"/>
            <p:cNvSpPr>
              <a:spLocks/>
            </p:cNvSpPr>
            <p:nvPr/>
          </p:nvSpPr>
          <p:spPr bwMode="auto">
            <a:xfrm>
              <a:off x="1888" y="2683"/>
              <a:ext cx="514" cy="812"/>
            </a:xfrm>
            <a:custGeom>
              <a:avLst/>
              <a:gdLst>
                <a:gd name="T0" fmla="*/ 488 w 514"/>
                <a:gd name="T1" fmla="*/ 606 h 812"/>
                <a:gd name="T2" fmla="*/ 471 w 514"/>
                <a:gd name="T3" fmla="*/ 580 h 812"/>
                <a:gd name="T4" fmla="*/ 457 w 514"/>
                <a:gd name="T5" fmla="*/ 549 h 812"/>
                <a:gd name="T6" fmla="*/ 436 w 514"/>
                <a:gd name="T7" fmla="*/ 542 h 812"/>
                <a:gd name="T8" fmla="*/ 412 w 514"/>
                <a:gd name="T9" fmla="*/ 559 h 812"/>
                <a:gd name="T10" fmla="*/ 381 w 514"/>
                <a:gd name="T11" fmla="*/ 559 h 812"/>
                <a:gd name="T12" fmla="*/ 348 w 514"/>
                <a:gd name="T13" fmla="*/ 545 h 812"/>
                <a:gd name="T14" fmla="*/ 339 w 514"/>
                <a:gd name="T15" fmla="*/ 563 h 812"/>
                <a:gd name="T16" fmla="*/ 334 w 514"/>
                <a:gd name="T17" fmla="*/ 545 h 812"/>
                <a:gd name="T18" fmla="*/ 329 w 514"/>
                <a:gd name="T19" fmla="*/ 514 h 812"/>
                <a:gd name="T20" fmla="*/ 369 w 514"/>
                <a:gd name="T21" fmla="*/ 537 h 812"/>
                <a:gd name="T22" fmla="*/ 374 w 514"/>
                <a:gd name="T23" fmla="*/ 523 h 812"/>
                <a:gd name="T24" fmla="*/ 381 w 514"/>
                <a:gd name="T25" fmla="*/ 497 h 812"/>
                <a:gd name="T26" fmla="*/ 358 w 514"/>
                <a:gd name="T27" fmla="*/ 495 h 812"/>
                <a:gd name="T28" fmla="*/ 317 w 514"/>
                <a:gd name="T29" fmla="*/ 490 h 812"/>
                <a:gd name="T30" fmla="*/ 310 w 514"/>
                <a:gd name="T31" fmla="*/ 471 h 812"/>
                <a:gd name="T32" fmla="*/ 308 w 514"/>
                <a:gd name="T33" fmla="*/ 419 h 812"/>
                <a:gd name="T34" fmla="*/ 339 w 514"/>
                <a:gd name="T35" fmla="*/ 414 h 812"/>
                <a:gd name="T36" fmla="*/ 329 w 514"/>
                <a:gd name="T37" fmla="*/ 355 h 812"/>
                <a:gd name="T38" fmla="*/ 336 w 514"/>
                <a:gd name="T39" fmla="*/ 322 h 812"/>
                <a:gd name="T40" fmla="*/ 393 w 514"/>
                <a:gd name="T41" fmla="*/ 260 h 812"/>
                <a:gd name="T42" fmla="*/ 384 w 514"/>
                <a:gd name="T43" fmla="*/ 218 h 812"/>
                <a:gd name="T44" fmla="*/ 379 w 514"/>
                <a:gd name="T45" fmla="*/ 159 h 812"/>
                <a:gd name="T46" fmla="*/ 400 w 514"/>
                <a:gd name="T47" fmla="*/ 107 h 812"/>
                <a:gd name="T48" fmla="*/ 395 w 514"/>
                <a:gd name="T49" fmla="*/ 73 h 812"/>
                <a:gd name="T50" fmla="*/ 388 w 514"/>
                <a:gd name="T51" fmla="*/ 21 h 812"/>
                <a:gd name="T52" fmla="*/ 346 w 514"/>
                <a:gd name="T53" fmla="*/ 26 h 812"/>
                <a:gd name="T54" fmla="*/ 305 w 514"/>
                <a:gd name="T55" fmla="*/ 69 h 812"/>
                <a:gd name="T56" fmla="*/ 272 w 514"/>
                <a:gd name="T57" fmla="*/ 90 h 812"/>
                <a:gd name="T58" fmla="*/ 260 w 514"/>
                <a:gd name="T59" fmla="*/ 128 h 812"/>
                <a:gd name="T60" fmla="*/ 208 w 514"/>
                <a:gd name="T61" fmla="*/ 135 h 812"/>
                <a:gd name="T62" fmla="*/ 168 w 514"/>
                <a:gd name="T63" fmla="*/ 130 h 812"/>
                <a:gd name="T64" fmla="*/ 178 w 514"/>
                <a:gd name="T65" fmla="*/ 178 h 812"/>
                <a:gd name="T66" fmla="*/ 126 w 514"/>
                <a:gd name="T67" fmla="*/ 192 h 812"/>
                <a:gd name="T68" fmla="*/ 88 w 514"/>
                <a:gd name="T69" fmla="*/ 197 h 812"/>
                <a:gd name="T70" fmla="*/ 66 w 514"/>
                <a:gd name="T71" fmla="*/ 223 h 812"/>
                <a:gd name="T72" fmla="*/ 38 w 514"/>
                <a:gd name="T73" fmla="*/ 225 h 812"/>
                <a:gd name="T74" fmla="*/ 17 w 514"/>
                <a:gd name="T75" fmla="*/ 239 h 812"/>
                <a:gd name="T76" fmla="*/ 29 w 514"/>
                <a:gd name="T77" fmla="*/ 249 h 812"/>
                <a:gd name="T78" fmla="*/ 43 w 514"/>
                <a:gd name="T79" fmla="*/ 282 h 812"/>
                <a:gd name="T80" fmla="*/ 24 w 514"/>
                <a:gd name="T81" fmla="*/ 327 h 812"/>
                <a:gd name="T82" fmla="*/ 10 w 514"/>
                <a:gd name="T83" fmla="*/ 339 h 812"/>
                <a:gd name="T84" fmla="*/ 17 w 514"/>
                <a:gd name="T85" fmla="*/ 386 h 812"/>
                <a:gd name="T86" fmla="*/ 2 w 514"/>
                <a:gd name="T87" fmla="*/ 426 h 812"/>
                <a:gd name="T88" fmla="*/ 5 w 514"/>
                <a:gd name="T89" fmla="*/ 443 h 812"/>
                <a:gd name="T90" fmla="*/ 29 w 514"/>
                <a:gd name="T91" fmla="*/ 469 h 812"/>
                <a:gd name="T92" fmla="*/ 40 w 514"/>
                <a:gd name="T93" fmla="*/ 500 h 812"/>
                <a:gd name="T94" fmla="*/ 71 w 514"/>
                <a:gd name="T95" fmla="*/ 573 h 812"/>
                <a:gd name="T96" fmla="*/ 73 w 514"/>
                <a:gd name="T97" fmla="*/ 620 h 812"/>
                <a:gd name="T98" fmla="*/ 97 w 514"/>
                <a:gd name="T99" fmla="*/ 677 h 812"/>
                <a:gd name="T100" fmla="*/ 116 w 514"/>
                <a:gd name="T101" fmla="*/ 691 h 812"/>
                <a:gd name="T102" fmla="*/ 137 w 514"/>
                <a:gd name="T103" fmla="*/ 710 h 812"/>
                <a:gd name="T104" fmla="*/ 152 w 514"/>
                <a:gd name="T105" fmla="*/ 734 h 812"/>
                <a:gd name="T106" fmla="*/ 199 w 514"/>
                <a:gd name="T107" fmla="*/ 774 h 812"/>
                <a:gd name="T108" fmla="*/ 246 w 514"/>
                <a:gd name="T109" fmla="*/ 791 h 812"/>
                <a:gd name="T110" fmla="*/ 282 w 514"/>
                <a:gd name="T111" fmla="*/ 810 h 812"/>
                <a:gd name="T112" fmla="*/ 362 w 514"/>
                <a:gd name="T113" fmla="*/ 791 h 812"/>
                <a:gd name="T114" fmla="*/ 421 w 514"/>
                <a:gd name="T115" fmla="*/ 758 h 812"/>
                <a:gd name="T116" fmla="*/ 400 w 514"/>
                <a:gd name="T117" fmla="*/ 710 h 812"/>
                <a:gd name="T118" fmla="*/ 426 w 514"/>
                <a:gd name="T119" fmla="*/ 668 h 812"/>
                <a:gd name="T120" fmla="*/ 476 w 514"/>
                <a:gd name="T121" fmla="*/ 668 h 812"/>
                <a:gd name="T122" fmla="*/ 495 w 514"/>
                <a:gd name="T123" fmla="*/ 660 h 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14" h="812">
                  <a:moveTo>
                    <a:pt x="514" y="618"/>
                  </a:moveTo>
                  <a:lnTo>
                    <a:pt x="514" y="618"/>
                  </a:lnTo>
                  <a:lnTo>
                    <a:pt x="511" y="618"/>
                  </a:lnTo>
                  <a:lnTo>
                    <a:pt x="511" y="616"/>
                  </a:lnTo>
                  <a:lnTo>
                    <a:pt x="511" y="616"/>
                  </a:lnTo>
                  <a:lnTo>
                    <a:pt x="509" y="618"/>
                  </a:lnTo>
                  <a:lnTo>
                    <a:pt x="509" y="618"/>
                  </a:lnTo>
                  <a:lnTo>
                    <a:pt x="509" y="618"/>
                  </a:lnTo>
                  <a:lnTo>
                    <a:pt x="509" y="618"/>
                  </a:lnTo>
                  <a:lnTo>
                    <a:pt x="507" y="618"/>
                  </a:lnTo>
                  <a:lnTo>
                    <a:pt x="507" y="618"/>
                  </a:lnTo>
                  <a:lnTo>
                    <a:pt x="507" y="618"/>
                  </a:lnTo>
                  <a:lnTo>
                    <a:pt x="502" y="616"/>
                  </a:lnTo>
                  <a:lnTo>
                    <a:pt x="500" y="613"/>
                  </a:lnTo>
                  <a:lnTo>
                    <a:pt x="500" y="613"/>
                  </a:lnTo>
                  <a:lnTo>
                    <a:pt x="500" y="613"/>
                  </a:lnTo>
                  <a:lnTo>
                    <a:pt x="500" y="613"/>
                  </a:lnTo>
                  <a:lnTo>
                    <a:pt x="497" y="613"/>
                  </a:lnTo>
                  <a:lnTo>
                    <a:pt x="497" y="613"/>
                  </a:lnTo>
                  <a:lnTo>
                    <a:pt x="497" y="613"/>
                  </a:lnTo>
                  <a:lnTo>
                    <a:pt x="495" y="613"/>
                  </a:lnTo>
                  <a:lnTo>
                    <a:pt x="495" y="613"/>
                  </a:lnTo>
                  <a:lnTo>
                    <a:pt x="492" y="613"/>
                  </a:lnTo>
                  <a:lnTo>
                    <a:pt x="492" y="613"/>
                  </a:lnTo>
                  <a:lnTo>
                    <a:pt x="492" y="613"/>
                  </a:lnTo>
                  <a:lnTo>
                    <a:pt x="490" y="611"/>
                  </a:lnTo>
                  <a:lnTo>
                    <a:pt x="490" y="611"/>
                  </a:lnTo>
                  <a:lnTo>
                    <a:pt x="490" y="608"/>
                  </a:lnTo>
                  <a:lnTo>
                    <a:pt x="490" y="608"/>
                  </a:lnTo>
                  <a:lnTo>
                    <a:pt x="488" y="608"/>
                  </a:lnTo>
                  <a:lnTo>
                    <a:pt x="488" y="606"/>
                  </a:lnTo>
                  <a:lnTo>
                    <a:pt x="488" y="606"/>
                  </a:lnTo>
                  <a:lnTo>
                    <a:pt x="488" y="606"/>
                  </a:lnTo>
                  <a:lnTo>
                    <a:pt x="488" y="604"/>
                  </a:lnTo>
                  <a:lnTo>
                    <a:pt x="490" y="604"/>
                  </a:lnTo>
                  <a:lnTo>
                    <a:pt x="490" y="604"/>
                  </a:lnTo>
                  <a:lnTo>
                    <a:pt x="490" y="604"/>
                  </a:lnTo>
                  <a:lnTo>
                    <a:pt x="490" y="597"/>
                  </a:lnTo>
                  <a:lnTo>
                    <a:pt x="490" y="597"/>
                  </a:lnTo>
                  <a:lnTo>
                    <a:pt x="490" y="594"/>
                  </a:lnTo>
                  <a:lnTo>
                    <a:pt x="490" y="594"/>
                  </a:lnTo>
                  <a:lnTo>
                    <a:pt x="490" y="592"/>
                  </a:lnTo>
                  <a:lnTo>
                    <a:pt x="490" y="592"/>
                  </a:lnTo>
                  <a:lnTo>
                    <a:pt x="490" y="589"/>
                  </a:lnTo>
                  <a:lnTo>
                    <a:pt x="490" y="587"/>
                  </a:lnTo>
                  <a:lnTo>
                    <a:pt x="490" y="587"/>
                  </a:lnTo>
                  <a:lnTo>
                    <a:pt x="490" y="585"/>
                  </a:lnTo>
                  <a:lnTo>
                    <a:pt x="490" y="582"/>
                  </a:lnTo>
                  <a:lnTo>
                    <a:pt x="490" y="582"/>
                  </a:lnTo>
                  <a:lnTo>
                    <a:pt x="490" y="582"/>
                  </a:lnTo>
                  <a:lnTo>
                    <a:pt x="490" y="582"/>
                  </a:lnTo>
                  <a:lnTo>
                    <a:pt x="488" y="582"/>
                  </a:lnTo>
                  <a:lnTo>
                    <a:pt x="488" y="582"/>
                  </a:lnTo>
                  <a:lnTo>
                    <a:pt x="485" y="582"/>
                  </a:lnTo>
                  <a:lnTo>
                    <a:pt x="485" y="582"/>
                  </a:lnTo>
                  <a:lnTo>
                    <a:pt x="485" y="582"/>
                  </a:lnTo>
                  <a:lnTo>
                    <a:pt x="483" y="580"/>
                  </a:lnTo>
                  <a:lnTo>
                    <a:pt x="483" y="580"/>
                  </a:lnTo>
                  <a:lnTo>
                    <a:pt x="483" y="580"/>
                  </a:lnTo>
                  <a:lnTo>
                    <a:pt x="481" y="580"/>
                  </a:lnTo>
                  <a:lnTo>
                    <a:pt x="481" y="582"/>
                  </a:lnTo>
                  <a:lnTo>
                    <a:pt x="478" y="582"/>
                  </a:lnTo>
                  <a:lnTo>
                    <a:pt x="478" y="582"/>
                  </a:lnTo>
                  <a:lnTo>
                    <a:pt x="476" y="582"/>
                  </a:lnTo>
                  <a:lnTo>
                    <a:pt x="474" y="582"/>
                  </a:lnTo>
                  <a:lnTo>
                    <a:pt x="471" y="580"/>
                  </a:lnTo>
                  <a:lnTo>
                    <a:pt x="471" y="580"/>
                  </a:lnTo>
                  <a:lnTo>
                    <a:pt x="469" y="580"/>
                  </a:lnTo>
                  <a:lnTo>
                    <a:pt x="469" y="580"/>
                  </a:lnTo>
                  <a:lnTo>
                    <a:pt x="469" y="580"/>
                  </a:lnTo>
                  <a:lnTo>
                    <a:pt x="466" y="580"/>
                  </a:lnTo>
                  <a:lnTo>
                    <a:pt x="464" y="575"/>
                  </a:lnTo>
                  <a:lnTo>
                    <a:pt x="462" y="573"/>
                  </a:lnTo>
                  <a:lnTo>
                    <a:pt x="462" y="573"/>
                  </a:lnTo>
                  <a:lnTo>
                    <a:pt x="459" y="573"/>
                  </a:lnTo>
                  <a:lnTo>
                    <a:pt x="459" y="573"/>
                  </a:lnTo>
                  <a:lnTo>
                    <a:pt x="457" y="575"/>
                  </a:lnTo>
                  <a:lnTo>
                    <a:pt x="457" y="575"/>
                  </a:lnTo>
                  <a:lnTo>
                    <a:pt x="455" y="573"/>
                  </a:lnTo>
                  <a:lnTo>
                    <a:pt x="455" y="573"/>
                  </a:lnTo>
                  <a:lnTo>
                    <a:pt x="455" y="571"/>
                  </a:lnTo>
                  <a:lnTo>
                    <a:pt x="455" y="571"/>
                  </a:lnTo>
                  <a:lnTo>
                    <a:pt x="455" y="568"/>
                  </a:lnTo>
                  <a:lnTo>
                    <a:pt x="455" y="568"/>
                  </a:lnTo>
                  <a:lnTo>
                    <a:pt x="457" y="571"/>
                  </a:lnTo>
                  <a:lnTo>
                    <a:pt x="459" y="571"/>
                  </a:lnTo>
                  <a:lnTo>
                    <a:pt x="459" y="568"/>
                  </a:lnTo>
                  <a:lnTo>
                    <a:pt x="459" y="568"/>
                  </a:lnTo>
                  <a:lnTo>
                    <a:pt x="459" y="568"/>
                  </a:lnTo>
                  <a:lnTo>
                    <a:pt x="459" y="566"/>
                  </a:lnTo>
                  <a:lnTo>
                    <a:pt x="459" y="566"/>
                  </a:lnTo>
                  <a:lnTo>
                    <a:pt x="457" y="563"/>
                  </a:lnTo>
                  <a:lnTo>
                    <a:pt x="457" y="563"/>
                  </a:lnTo>
                  <a:lnTo>
                    <a:pt x="457" y="561"/>
                  </a:lnTo>
                  <a:lnTo>
                    <a:pt x="459" y="559"/>
                  </a:lnTo>
                  <a:lnTo>
                    <a:pt x="459" y="556"/>
                  </a:lnTo>
                  <a:lnTo>
                    <a:pt x="459" y="556"/>
                  </a:lnTo>
                  <a:lnTo>
                    <a:pt x="459" y="554"/>
                  </a:lnTo>
                  <a:lnTo>
                    <a:pt x="457" y="549"/>
                  </a:lnTo>
                  <a:lnTo>
                    <a:pt x="452" y="547"/>
                  </a:lnTo>
                  <a:lnTo>
                    <a:pt x="448" y="549"/>
                  </a:lnTo>
                  <a:lnTo>
                    <a:pt x="448" y="549"/>
                  </a:lnTo>
                  <a:lnTo>
                    <a:pt x="448" y="549"/>
                  </a:lnTo>
                  <a:lnTo>
                    <a:pt x="445" y="549"/>
                  </a:lnTo>
                  <a:lnTo>
                    <a:pt x="445" y="549"/>
                  </a:lnTo>
                  <a:lnTo>
                    <a:pt x="443" y="549"/>
                  </a:lnTo>
                  <a:lnTo>
                    <a:pt x="443" y="549"/>
                  </a:lnTo>
                  <a:lnTo>
                    <a:pt x="440" y="552"/>
                  </a:lnTo>
                  <a:lnTo>
                    <a:pt x="440" y="554"/>
                  </a:lnTo>
                  <a:lnTo>
                    <a:pt x="438" y="554"/>
                  </a:lnTo>
                  <a:lnTo>
                    <a:pt x="438" y="554"/>
                  </a:lnTo>
                  <a:lnTo>
                    <a:pt x="438" y="552"/>
                  </a:lnTo>
                  <a:lnTo>
                    <a:pt x="438" y="552"/>
                  </a:lnTo>
                  <a:lnTo>
                    <a:pt x="438" y="549"/>
                  </a:lnTo>
                  <a:lnTo>
                    <a:pt x="438" y="547"/>
                  </a:lnTo>
                  <a:lnTo>
                    <a:pt x="438" y="547"/>
                  </a:lnTo>
                  <a:lnTo>
                    <a:pt x="438" y="547"/>
                  </a:lnTo>
                  <a:lnTo>
                    <a:pt x="440" y="545"/>
                  </a:lnTo>
                  <a:lnTo>
                    <a:pt x="440" y="545"/>
                  </a:lnTo>
                  <a:lnTo>
                    <a:pt x="440" y="542"/>
                  </a:lnTo>
                  <a:lnTo>
                    <a:pt x="440" y="542"/>
                  </a:lnTo>
                  <a:lnTo>
                    <a:pt x="440" y="540"/>
                  </a:lnTo>
                  <a:lnTo>
                    <a:pt x="440" y="540"/>
                  </a:lnTo>
                  <a:lnTo>
                    <a:pt x="440" y="537"/>
                  </a:lnTo>
                  <a:lnTo>
                    <a:pt x="440" y="537"/>
                  </a:lnTo>
                  <a:lnTo>
                    <a:pt x="440" y="537"/>
                  </a:lnTo>
                  <a:lnTo>
                    <a:pt x="440" y="537"/>
                  </a:lnTo>
                  <a:lnTo>
                    <a:pt x="438" y="540"/>
                  </a:lnTo>
                  <a:lnTo>
                    <a:pt x="438" y="540"/>
                  </a:lnTo>
                  <a:lnTo>
                    <a:pt x="438" y="540"/>
                  </a:lnTo>
                  <a:lnTo>
                    <a:pt x="436" y="542"/>
                  </a:lnTo>
                  <a:lnTo>
                    <a:pt x="436" y="542"/>
                  </a:lnTo>
                  <a:lnTo>
                    <a:pt x="436" y="542"/>
                  </a:lnTo>
                  <a:lnTo>
                    <a:pt x="433" y="542"/>
                  </a:lnTo>
                  <a:lnTo>
                    <a:pt x="433" y="542"/>
                  </a:lnTo>
                  <a:lnTo>
                    <a:pt x="431" y="542"/>
                  </a:lnTo>
                  <a:lnTo>
                    <a:pt x="431" y="542"/>
                  </a:lnTo>
                  <a:lnTo>
                    <a:pt x="431" y="542"/>
                  </a:lnTo>
                  <a:lnTo>
                    <a:pt x="429" y="542"/>
                  </a:lnTo>
                  <a:lnTo>
                    <a:pt x="426" y="542"/>
                  </a:lnTo>
                  <a:lnTo>
                    <a:pt x="424" y="540"/>
                  </a:lnTo>
                  <a:lnTo>
                    <a:pt x="424" y="540"/>
                  </a:lnTo>
                  <a:lnTo>
                    <a:pt x="424" y="540"/>
                  </a:lnTo>
                  <a:lnTo>
                    <a:pt x="421" y="542"/>
                  </a:lnTo>
                  <a:lnTo>
                    <a:pt x="421" y="542"/>
                  </a:lnTo>
                  <a:lnTo>
                    <a:pt x="421" y="542"/>
                  </a:lnTo>
                  <a:lnTo>
                    <a:pt x="421" y="545"/>
                  </a:lnTo>
                  <a:lnTo>
                    <a:pt x="421" y="545"/>
                  </a:lnTo>
                  <a:lnTo>
                    <a:pt x="424" y="545"/>
                  </a:lnTo>
                  <a:lnTo>
                    <a:pt x="424" y="547"/>
                  </a:lnTo>
                  <a:lnTo>
                    <a:pt x="424" y="547"/>
                  </a:lnTo>
                  <a:lnTo>
                    <a:pt x="424" y="547"/>
                  </a:lnTo>
                  <a:lnTo>
                    <a:pt x="424" y="549"/>
                  </a:lnTo>
                  <a:lnTo>
                    <a:pt x="424" y="549"/>
                  </a:lnTo>
                  <a:lnTo>
                    <a:pt x="421" y="549"/>
                  </a:lnTo>
                  <a:lnTo>
                    <a:pt x="419" y="552"/>
                  </a:lnTo>
                  <a:lnTo>
                    <a:pt x="419" y="552"/>
                  </a:lnTo>
                  <a:lnTo>
                    <a:pt x="417" y="554"/>
                  </a:lnTo>
                  <a:lnTo>
                    <a:pt x="417" y="554"/>
                  </a:lnTo>
                  <a:lnTo>
                    <a:pt x="417" y="554"/>
                  </a:lnTo>
                  <a:lnTo>
                    <a:pt x="414" y="556"/>
                  </a:lnTo>
                  <a:lnTo>
                    <a:pt x="412" y="556"/>
                  </a:lnTo>
                  <a:lnTo>
                    <a:pt x="412" y="556"/>
                  </a:lnTo>
                  <a:lnTo>
                    <a:pt x="412" y="559"/>
                  </a:lnTo>
                  <a:lnTo>
                    <a:pt x="412" y="559"/>
                  </a:lnTo>
                  <a:lnTo>
                    <a:pt x="410" y="561"/>
                  </a:lnTo>
                  <a:lnTo>
                    <a:pt x="410" y="561"/>
                  </a:lnTo>
                  <a:lnTo>
                    <a:pt x="410" y="561"/>
                  </a:lnTo>
                  <a:lnTo>
                    <a:pt x="410" y="561"/>
                  </a:lnTo>
                  <a:lnTo>
                    <a:pt x="407" y="561"/>
                  </a:lnTo>
                  <a:lnTo>
                    <a:pt x="407" y="559"/>
                  </a:lnTo>
                  <a:lnTo>
                    <a:pt x="407" y="559"/>
                  </a:lnTo>
                  <a:lnTo>
                    <a:pt x="405" y="559"/>
                  </a:lnTo>
                  <a:lnTo>
                    <a:pt x="403" y="559"/>
                  </a:lnTo>
                  <a:lnTo>
                    <a:pt x="403" y="559"/>
                  </a:lnTo>
                  <a:lnTo>
                    <a:pt x="403" y="561"/>
                  </a:lnTo>
                  <a:lnTo>
                    <a:pt x="400" y="561"/>
                  </a:lnTo>
                  <a:lnTo>
                    <a:pt x="400" y="561"/>
                  </a:lnTo>
                  <a:lnTo>
                    <a:pt x="400" y="563"/>
                  </a:lnTo>
                  <a:lnTo>
                    <a:pt x="403" y="563"/>
                  </a:lnTo>
                  <a:lnTo>
                    <a:pt x="400" y="563"/>
                  </a:lnTo>
                  <a:lnTo>
                    <a:pt x="400" y="563"/>
                  </a:lnTo>
                  <a:lnTo>
                    <a:pt x="398" y="563"/>
                  </a:lnTo>
                  <a:lnTo>
                    <a:pt x="395" y="563"/>
                  </a:lnTo>
                  <a:lnTo>
                    <a:pt x="393" y="566"/>
                  </a:lnTo>
                  <a:lnTo>
                    <a:pt x="391" y="568"/>
                  </a:lnTo>
                  <a:lnTo>
                    <a:pt x="391" y="568"/>
                  </a:lnTo>
                  <a:lnTo>
                    <a:pt x="388" y="568"/>
                  </a:lnTo>
                  <a:lnTo>
                    <a:pt x="386" y="568"/>
                  </a:lnTo>
                  <a:lnTo>
                    <a:pt x="386" y="568"/>
                  </a:lnTo>
                  <a:lnTo>
                    <a:pt x="386" y="568"/>
                  </a:lnTo>
                  <a:lnTo>
                    <a:pt x="384" y="568"/>
                  </a:lnTo>
                  <a:lnTo>
                    <a:pt x="384" y="568"/>
                  </a:lnTo>
                  <a:lnTo>
                    <a:pt x="384" y="566"/>
                  </a:lnTo>
                  <a:lnTo>
                    <a:pt x="384" y="563"/>
                  </a:lnTo>
                  <a:lnTo>
                    <a:pt x="384" y="563"/>
                  </a:lnTo>
                  <a:lnTo>
                    <a:pt x="384" y="559"/>
                  </a:lnTo>
                  <a:lnTo>
                    <a:pt x="381" y="559"/>
                  </a:lnTo>
                  <a:lnTo>
                    <a:pt x="381" y="556"/>
                  </a:lnTo>
                  <a:lnTo>
                    <a:pt x="381" y="556"/>
                  </a:lnTo>
                  <a:lnTo>
                    <a:pt x="379" y="556"/>
                  </a:lnTo>
                  <a:lnTo>
                    <a:pt x="379" y="554"/>
                  </a:lnTo>
                  <a:lnTo>
                    <a:pt x="379" y="554"/>
                  </a:lnTo>
                  <a:lnTo>
                    <a:pt x="379" y="552"/>
                  </a:lnTo>
                  <a:lnTo>
                    <a:pt x="379" y="552"/>
                  </a:lnTo>
                  <a:lnTo>
                    <a:pt x="376" y="552"/>
                  </a:lnTo>
                  <a:lnTo>
                    <a:pt x="374" y="552"/>
                  </a:lnTo>
                  <a:lnTo>
                    <a:pt x="372" y="552"/>
                  </a:lnTo>
                  <a:lnTo>
                    <a:pt x="369" y="552"/>
                  </a:lnTo>
                  <a:lnTo>
                    <a:pt x="369" y="552"/>
                  </a:lnTo>
                  <a:lnTo>
                    <a:pt x="367" y="552"/>
                  </a:lnTo>
                  <a:lnTo>
                    <a:pt x="367" y="552"/>
                  </a:lnTo>
                  <a:lnTo>
                    <a:pt x="365" y="552"/>
                  </a:lnTo>
                  <a:lnTo>
                    <a:pt x="365" y="549"/>
                  </a:lnTo>
                  <a:lnTo>
                    <a:pt x="362" y="549"/>
                  </a:lnTo>
                  <a:lnTo>
                    <a:pt x="362" y="549"/>
                  </a:lnTo>
                  <a:lnTo>
                    <a:pt x="360" y="549"/>
                  </a:lnTo>
                  <a:lnTo>
                    <a:pt x="358" y="549"/>
                  </a:lnTo>
                  <a:lnTo>
                    <a:pt x="358" y="547"/>
                  </a:lnTo>
                  <a:lnTo>
                    <a:pt x="355" y="547"/>
                  </a:lnTo>
                  <a:lnTo>
                    <a:pt x="355" y="547"/>
                  </a:lnTo>
                  <a:lnTo>
                    <a:pt x="355" y="547"/>
                  </a:lnTo>
                  <a:lnTo>
                    <a:pt x="353" y="549"/>
                  </a:lnTo>
                  <a:lnTo>
                    <a:pt x="350" y="549"/>
                  </a:lnTo>
                  <a:lnTo>
                    <a:pt x="350" y="547"/>
                  </a:lnTo>
                  <a:lnTo>
                    <a:pt x="350" y="547"/>
                  </a:lnTo>
                  <a:lnTo>
                    <a:pt x="350" y="545"/>
                  </a:lnTo>
                  <a:lnTo>
                    <a:pt x="350" y="545"/>
                  </a:lnTo>
                  <a:lnTo>
                    <a:pt x="350" y="545"/>
                  </a:lnTo>
                  <a:lnTo>
                    <a:pt x="350" y="545"/>
                  </a:lnTo>
                  <a:lnTo>
                    <a:pt x="348" y="545"/>
                  </a:lnTo>
                  <a:lnTo>
                    <a:pt x="348" y="545"/>
                  </a:lnTo>
                  <a:lnTo>
                    <a:pt x="348" y="545"/>
                  </a:lnTo>
                  <a:lnTo>
                    <a:pt x="348" y="547"/>
                  </a:lnTo>
                  <a:lnTo>
                    <a:pt x="348" y="547"/>
                  </a:lnTo>
                  <a:lnTo>
                    <a:pt x="348" y="547"/>
                  </a:lnTo>
                  <a:lnTo>
                    <a:pt x="348" y="547"/>
                  </a:lnTo>
                  <a:lnTo>
                    <a:pt x="348" y="547"/>
                  </a:lnTo>
                  <a:lnTo>
                    <a:pt x="348" y="549"/>
                  </a:lnTo>
                  <a:lnTo>
                    <a:pt x="348" y="549"/>
                  </a:lnTo>
                  <a:lnTo>
                    <a:pt x="348" y="549"/>
                  </a:lnTo>
                  <a:lnTo>
                    <a:pt x="346" y="549"/>
                  </a:lnTo>
                  <a:lnTo>
                    <a:pt x="346" y="549"/>
                  </a:lnTo>
                  <a:lnTo>
                    <a:pt x="346" y="552"/>
                  </a:lnTo>
                  <a:lnTo>
                    <a:pt x="346" y="552"/>
                  </a:lnTo>
                  <a:lnTo>
                    <a:pt x="346" y="552"/>
                  </a:lnTo>
                  <a:lnTo>
                    <a:pt x="346" y="552"/>
                  </a:lnTo>
                  <a:lnTo>
                    <a:pt x="348" y="552"/>
                  </a:lnTo>
                  <a:lnTo>
                    <a:pt x="348" y="554"/>
                  </a:lnTo>
                  <a:lnTo>
                    <a:pt x="348" y="554"/>
                  </a:lnTo>
                  <a:lnTo>
                    <a:pt x="348" y="556"/>
                  </a:lnTo>
                  <a:lnTo>
                    <a:pt x="348" y="556"/>
                  </a:lnTo>
                  <a:lnTo>
                    <a:pt x="348" y="559"/>
                  </a:lnTo>
                  <a:lnTo>
                    <a:pt x="348" y="559"/>
                  </a:lnTo>
                  <a:lnTo>
                    <a:pt x="348" y="561"/>
                  </a:lnTo>
                  <a:lnTo>
                    <a:pt x="348" y="561"/>
                  </a:lnTo>
                  <a:lnTo>
                    <a:pt x="346" y="561"/>
                  </a:lnTo>
                  <a:lnTo>
                    <a:pt x="346" y="561"/>
                  </a:lnTo>
                  <a:lnTo>
                    <a:pt x="343" y="561"/>
                  </a:lnTo>
                  <a:lnTo>
                    <a:pt x="341" y="561"/>
                  </a:lnTo>
                  <a:lnTo>
                    <a:pt x="341" y="561"/>
                  </a:lnTo>
                  <a:lnTo>
                    <a:pt x="341" y="561"/>
                  </a:lnTo>
                  <a:lnTo>
                    <a:pt x="339" y="561"/>
                  </a:lnTo>
                  <a:lnTo>
                    <a:pt x="339" y="563"/>
                  </a:lnTo>
                  <a:lnTo>
                    <a:pt x="339" y="563"/>
                  </a:lnTo>
                  <a:lnTo>
                    <a:pt x="339" y="563"/>
                  </a:lnTo>
                  <a:lnTo>
                    <a:pt x="336" y="563"/>
                  </a:lnTo>
                  <a:lnTo>
                    <a:pt x="336" y="563"/>
                  </a:lnTo>
                  <a:lnTo>
                    <a:pt x="334" y="561"/>
                  </a:lnTo>
                  <a:lnTo>
                    <a:pt x="334" y="561"/>
                  </a:lnTo>
                  <a:lnTo>
                    <a:pt x="334" y="559"/>
                  </a:lnTo>
                  <a:lnTo>
                    <a:pt x="334" y="559"/>
                  </a:lnTo>
                  <a:lnTo>
                    <a:pt x="332" y="559"/>
                  </a:lnTo>
                  <a:lnTo>
                    <a:pt x="332" y="559"/>
                  </a:lnTo>
                  <a:lnTo>
                    <a:pt x="332" y="559"/>
                  </a:lnTo>
                  <a:lnTo>
                    <a:pt x="332" y="561"/>
                  </a:lnTo>
                  <a:lnTo>
                    <a:pt x="332" y="561"/>
                  </a:lnTo>
                  <a:lnTo>
                    <a:pt x="332" y="563"/>
                  </a:lnTo>
                  <a:lnTo>
                    <a:pt x="329" y="563"/>
                  </a:lnTo>
                  <a:lnTo>
                    <a:pt x="329" y="563"/>
                  </a:lnTo>
                  <a:lnTo>
                    <a:pt x="329" y="561"/>
                  </a:lnTo>
                  <a:lnTo>
                    <a:pt x="329" y="559"/>
                  </a:lnTo>
                  <a:lnTo>
                    <a:pt x="329" y="556"/>
                  </a:lnTo>
                  <a:lnTo>
                    <a:pt x="329" y="554"/>
                  </a:lnTo>
                  <a:lnTo>
                    <a:pt x="329" y="554"/>
                  </a:lnTo>
                  <a:lnTo>
                    <a:pt x="329" y="552"/>
                  </a:lnTo>
                  <a:lnTo>
                    <a:pt x="332" y="552"/>
                  </a:lnTo>
                  <a:lnTo>
                    <a:pt x="332" y="549"/>
                  </a:lnTo>
                  <a:lnTo>
                    <a:pt x="332" y="549"/>
                  </a:lnTo>
                  <a:lnTo>
                    <a:pt x="332" y="549"/>
                  </a:lnTo>
                  <a:lnTo>
                    <a:pt x="332" y="547"/>
                  </a:lnTo>
                  <a:lnTo>
                    <a:pt x="334" y="547"/>
                  </a:lnTo>
                  <a:lnTo>
                    <a:pt x="334" y="547"/>
                  </a:lnTo>
                  <a:lnTo>
                    <a:pt x="334" y="547"/>
                  </a:lnTo>
                  <a:lnTo>
                    <a:pt x="334" y="545"/>
                  </a:lnTo>
                  <a:lnTo>
                    <a:pt x="334" y="545"/>
                  </a:lnTo>
                  <a:lnTo>
                    <a:pt x="334" y="545"/>
                  </a:lnTo>
                  <a:lnTo>
                    <a:pt x="334" y="542"/>
                  </a:lnTo>
                  <a:lnTo>
                    <a:pt x="334" y="542"/>
                  </a:lnTo>
                  <a:lnTo>
                    <a:pt x="332" y="540"/>
                  </a:lnTo>
                  <a:lnTo>
                    <a:pt x="332" y="537"/>
                  </a:lnTo>
                  <a:lnTo>
                    <a:pt x="329" y="535"/>
                  </a:lnTo>
                  <a:lnTo>
                    <a:pt x="327" y="535"/>
                  </a:lnTo>
                  <a:lnTo>
                    <a:pt x="327" y="533"/>
                  </a:lnTo>
                  <a:lnTo>
                    <a:pt x="327" y="533"/>
                  </a:lnTo>
                  <a:lnTo>
                    <a:pt x="327" y="533"/>
                  </a:lnTo>
                  <a:lnTo>
                    <a:pt x="324" y="530"/>
                  </a:lnTo>
                  <a:lnTo>
                    <a:pt x="327" y="528"/>
                  </a:lnTo>
                  <a:lnTo>
                    <a:pt x="327" y="528"/>
                  </a:lnTo>
                  <a:lnTo>
                    <a:pt x="327" y="526"/>
                  </a:lnTo>
                  <a:lnTo>
                    <a:pt x="327" y="526"/>
                  </a:lnTo>
                  <a:lnTo>
                    <a:pt x="327" y="526"/>
                  </a:lnTo>
                  <a:lnTo>
                    <a:pt x="324" y="523"/>
                  </a:lnTo>
                  <a:lnTo>
                    <a:pt x="320" y="516"/>
                  </a:lnTo>
                  <a:lnTo>
                    <a:pt x="317" y="516"/>
                  </a:lnTo>
                  <a:lnTo>
                    <a:pt x="317" y="516"/>
                  </a:lnTo>
                  <a:lnTo>
                    <a:pt x="320" y="514"/>
                  </a:lnTo>
                  <a:lnTo>
                    <a:pt x="320" y="514"/>
                  </a:lnTo>
                  <a:lnTo>
                    <a:pt x="322" y="514"/>
                  </a:lnTo>
                  <a:lnTo>
                    <a:pt x="322" y="514"/>
                  </a:lnTo>
                  <a:lnTo>
                    <a:pt x="322" y="511"/>
                  </a:lnTo>
                  <a:lnTo>
                    <a:pt x="322" y="511"/>
                  </a:lnTo>
                  <a:lnTo>
                    <a:pt x="324" y="511"/>
                  </a:lnTo>
                  <a:lnTo>
                    <a:pt x="324" y="511"/>
                  </a:lnTo>
                  <a:lnTo>
                    <a:pt x="324" y="511"/>
                  </a:lnTo>
                  <a:lnTo>
                    <a:pt x="324" y="511"/>
                  </a:lnTo>
                  <a:lnTo>
                    <a:pt x="327" y="514"/>
                  </a:lnTo>
                  <a:lnTo>
                    <a:pt x="327" y="514"/>
                  </a:lnTo>
                  <a:lnTo>
                    <a:pt x="329" y="514"/>
                  </a:lnTo>
                  <a:lnTo>
                    <a:pt x="329" y="514"/>
                  </a:lnTo>
                  <a:lnTo>
                    <a:pt x="329" y="514"/>
                  </a:lnTo>
                  <a:lnTo>
                    <a:pt x="329" y="514"/>
                  </a:lnTo>
                  <a:lnTo>
                    <a:pt x="329" y="514"/>
                  </a:lnTo>
                  <a:lnTo>
                    <a:pt x="329" y="516"/>
                  </a:lnTo>
                  <a:lnTo>
                    <a:pt x="332" y="521"/>
                  </a:lnTo>
                  <a:lnTo>
                    <a:pt x="332" y="523"/>
                  </a:lnTo>
                  <a:lnTo>
                    <a:pt x="332" y="526"/>
                  </a:lnTo>
                  <a:lnTo>
                    <a:pt x="334" y="526"/>
                  </a:lnTo>
                  <a:lnTo>
                    <a:pt x="334" y="526"/>
                  </a:lnTo>
                  <a:lnTo>
                    <a:pt x="334" y="526"/>
                  </a:lnTo>
                  <a:lnTo>
                    <a:pt x="336" y="528"/>
                  </a:lnTo>
                  <a:lnTo>
                    <a:pt x="336" y="528"/>
                  </a:lnTo>
                  <a:lnTo>
                    <a:pt x="341" y="528"/>
                  </a:lnTo>
                  <a:lnTo>
                    <a:pt x="341" y="528"/>
                  </a:lnTo>
                  <a:lnTo>
                    <a:pt x="343" y="530"/>
                  </a:lnTo>
                  <a:lnTo>
                    <a:pt x="343" y="530"/>
                  </a:lnTo>
                  <a:lnTo>
                    <a:pt x="343" y="533"/>
                  </a:lnTo>
                  <a:lnTo>
                    <a:pt x="346" y="533"/>
                  </a:lnTo>
                  <a:lnTo>
                    <a:pt x="346" y="533"/>
                  </a:lnTo>
                  <a:lnTo>
                    <a:pt x="348" y="533"/>
                  </a:lnTo>
                  <a:lnTo>
                    <a:pt x="350" y="533"/>
                  </a:lnTo>
                  <a:lnTo>
                    <a:pt x="353" y="533"/>
                  </a:lnTo>
                  <a:lnTo>
                    <a:pt x="353" y="533"/>
                  </a:lnTo>
                  <a:lnTo>
                    <a:pt x="362" y="530"/>
                  </a:lnTo>
                  <a:lnTo>
                    <a:pt x="362" y="530"/>
                  </a:lnTo>
                  <a:lnTo>
                    <a:pt x="362" y="530"/>
                  </a:lnTo>
                  <a:lnTo>
                    <a:pt x="365" y="530"/>
                  </a:lnTo>
                  <a:lnTo>
                    <a:pt x="365" y="533"/>
                  </a:lnTo>
                  <a:lnTo>
                    <a:pt x="367" y="533"/>
                  </a:lnTo>
                  <a:lnTo>
                    <a:pt x="367" y="533"/>
                  </a:lnTo>
                  <a:lnTo>
                    <a:pt x="367" y="533"/>
                  </a:lnTo>
                  <a:lnTo>
                    <a:pt x="367" y="533"/>
                  </a:lnTo>
                  <a:lnTo>
                    <a:pt x="369" y="537"/>
                  </a:lnTo>
                  <a:lnTo>
                    <a:pt x="372" y="540"/>
                  </a:lnTo>
                  <a:lnTo>
                    <a:pt x="372" y="540"/>
                  </a:lnTo>
                  <a:lnTo>
                    <a:pt x="372" y="542"/>
                  </a:lnTo>
                  <a:lnTo>
                    <a:pt x="372" y="542"/>
                  </a:lnTo>
                  <a:lnTo>
                    <a:pt x="372" y="545"/>
                  </a:lnTo>
                  <a:lnTo>
                    <a:pt x="372" y="545"/>
                  </a:lnTo>
                  <a:lnTo>
                    <a:pt x="372" y="545"/>
                  </a:lnTo>
                  <a:lnTo>
                    <a:pt x="374" y="545"/>
                  </a:lnTo>
                  <a:lnTo>
                    <a:pt x="376" y="547"/>
                  </a:lnTo>
                  <a:lnTo>
                    <a:pt x="376" y="547"/>
                  </a:lnTo>
                  <a:lnTo>
                    <a:pt x="379" y="547"/>
                  </a:lnTo>
                  <a:lnTo>
                    <a:pt x="379" y="545"/>
                  </a:lnTo>
                  <a:lnTo>
                    <a:pt x="379" y="545"/>
                  </a:lnTo>
                  <a:lnTo>
                    <a:pt x="379" y="545"/>
                  </a:lnTo>
                  <a:lnTo>
                    <a:pt x="376" y="542"/>
                  </a:lnTo>
                  <a:lnTo>
                    <a:pt x="376" y="540"/>
                  </a:lnTo>
                  <a:lnTo>
                    <a:pt x="376" y="540"/>
                  </a:lnTo>
                  <a:lnTo>
                    <a:pt x="379" y="537"/>
                  </a:lnTo>
                  <a:lnTo>
                    <a:pt x="376" y="537"/>
                  </a:lnTo>
                  <a:lnTo>
                    <a:pt x="376" y="537"/>
                  </a:lnTo>
                  <a:lnTo>
                    <a:pt x="376" y="535"/>
                  </a:lnTo>
                  <a:lnTo>
                    <a:pt x="374" y="535"/>
                  </a:lnTo>
                  <a:lnTo>
                    <a:pt x="374" y="535"/>
                  </a:lnTo>
                  <a:lnTo>
                    <a:pt x="374" y="533"/>
                  </a:lnTo>
                  <a:lnTo>
                    <a:pt x="374" y="533"/>
                  </a:lnTo>
                  <a:lnTo>
                    <a:pt x="374" y="530"/>
                  </a:lnTo>
                  <a:lnTo>
                    <a:pt x="374" y="530"/>
                  </a:lnTo>
                  <a:lnTo>
                    <a:pt x="372" y="528"/>
                  </a:lnTo>
                  <a:lnTo>
                    <a:pt x="372" y="528"/>
                  </a:lnTo>
                  <a:lnTo>
                    <a:pt x="372" y="528"/>
                  </a:lnTo>
                  <a:lnTo>
                    <a:pt x="372" y="526"/>
                  </a:lnTo>
                  <a:lnTo>
                    <a:pt x="372" y="526"/>
                  </a:lnTo>
                  <a:lnTo>
                    <a:pt x="374" y="523"/>
                  </a:lnTo>
                  <a:lnTo>
                    <a:pt x="374" y="521"/>
                  </a:lnTo>
                  <a:lnTo>
                    <a:pt x="374" y="521"/>
                  </a:lnTo>
                  <a:lnTo>
                    <a:pt x="374" y="521"/>
                  </a:lnTo>
                  <a:lnTo>
                    <a:pt x="374" y="521"/>
                  </a:lnTo>
                  <a:lnTo>
                    <a:pt x="372" y="518"/>
                  </a:lnTo>
                  <a:lnTo>
                    <a:pt x="372" y="518"/>
                  </a:lnTo>
                  <a:lnTo>
                    <a:pt x="372" y="518"/>
                  </a:lnTo>
                  <a:lnTo>
                    <a:pt x="372" y="518"/>
                  </a:lnTo>
                  <a:lnTo>
                    <a:pt x="372" y="518"/>
                  </a:lnTo>
                  <a:lnTo>
                    <a:pt x="374" y="516"/>
                  </a:lnTo>
                  <a:lnTo>
                    <a:pt x="376" y="514"/>
                  </a:lnTo>
                  <a:lnTo>
                    <a:pt x="376" y="514"/>
                  </a:lnTo>
                  <a:lnTo>
                    <a:pt x="376" y="514"/>
                  </a:lnTo>
                  <a:lnTo>
                    <a:pt x="379" y="514"/>
                  </a:lnTo>
                  <a:lnTo>
                    <a:pt x="384" y="514"/>
                  </a:lnTo>
                  <a:lnTo>
                    <a:pt x="386" y="511"/>
                  </a:lnTo>
                  <a:lnTo>
                    <a:pt x="386" y="511"/>
                  </a:lnTo>
                  <a:lnTo>
                    <a:pt x="386" y="511"/>
                  </a:lnTo>
                  <a:lnTo>
                    <a:pt x="386" y="511"/>
                  </a:lnTo>
                  <a:lnTo>
                    <a:pt x="386" y="509"/>
                  </a:lnTo>
                  <a:lnTo>
                    <a:pt x="386" y="509"/>
                  </a:lnTo>
                  <a:lnTo>
                    <a:pt x="386" y="507"/>
                  </a:lnTo>
                  <a:lnTo>
                    <a:pt x="386" y="504"/>
                  </a:lnTo>
                  <a:lnTo>
                    <a:pt x="386" y="504"/>
                  </a:lnTo>
                  <a:lnTo>
                    <a:pt x="386" y="502"/>
                  </a:lnTo>
                  <a:lnTo>
                    <a:pt x="386" y="500"/>
                  </a:lnTo>
                  <a:lnTo>
                    <a:pt x="386" y="500"/>
                  </a:lnTo>
                  <a:lnTo>
                    <a:pt x="386" y="500"/>
                  </a:lnTo>
                  <a:lnTo>
                    <a:pt x="386" y="500"/>
                  </a:lnTo>
                  <a:lnTo>
                    <a:pt x="381" y="497"/>
                  </a:lnTo>
                  <a:lnTo>
                    <a:pt x="381" y="497"/>
                  </a:lnTo>
                  <a:lnTo>
                    <a:pt x="381" y="497"/>
                  </a:lnTo>
                  <a:lnTo>
                    <a:pt x="381" y="497"/>
                  </a:lnTo>
                  <a:lnTo>
                    <a:pt x="381" y="497"/>
                  </a:lnTo>
                  <a:lnTo>
                    <a:pt x="381" y="495"/>
                  </a:lnTo>
                  <a:lnTo>
                    <a:pt x="379" y="495"/>
                  </a:lnTo>
                  <a:lnTo>
                    <a:pt x="379" y="495"/>
                  </a:lnTo>
                  <a:lnTo>
                    <a:pt x="379" y="495"/>
                  </a:lnTo>
                  <a:lnTo>
                    <a:pt x="376" y="495"/>
                  </a:lnTo>
                  <a:lnTo>
                    <a:pt x="376" y="495"/>
                  </a:lnTo>
                  <a:lnTo>
                    <a:pt x="374" y="495"/>
                  </a:lnTo>
                  <a:lnTo>
                    <a:pt x="374" y="495"/>
                  </a:lnTo>
                  <a:lnTo>
                    <a:pt x="374" y="497"/>
                  </a:lnTo>
                  <a:lnTo>
                    <a:pt x="374" y="497"/>
                  </a:lnTo>
                  <a:lnTo>
                    <a:pt x="374" y="500"/>
                  </a:lnTo>
                  <a:lnTo>
                    <a:pt x="374" y="500"/>
                  </a:lnTo>
                  <a:lnTo>
                    <a:pt x="376" y="502"/>
                  </a:lnTo>
                  <a:lnTo>
                    <a:pt x="379" y="504"/>
                  </a:lnTo>
                  <a:lnTo>
                    <a:pt x="376" y="504"/>
                  </a:lnTo>
                  <a:lnTo>
                    <a:pt x="376" y="504"/>
                  </a:lnTo>
                  <a:lnTo>
                    <a:pt x="376" y="504"/>
                  </a:lnTo>
                  <a:lnTo>
                    <a:pt x="374" y="504"/>
                  </a:lnTo>
                  <a:lnTo>
                    <a:pt x="372" y="502"/>
                  </a:lnTo>
                  <a:lnTo>
                    <a:pt x="372" y="500"/>
                  </a:lnTo>
                  <a:lnTo>
                    <a:pt x="369" y="500"/>
                  </a:lnTo>
                  <a:lnTo>
                    <a:pt x="369" y="500"/>
                  </a:lnTo>
                  <a:lnTo>
                    <a:pt x="365" y="500"/>
                  </a:lnTo>
                  <a:lnTo>
                    <a:pt x="365" y="497"/>
                  </a:lnTo>
                  <a:lnTo>
                    <a:pt x="362" y="497"/>
                  </a:lnTo>
                  <a:lnTo>
                    <a:pt x="362" y="495"/>
                  </a:lnTo>
                  <a:lnTo>
                    <a:pt x="362" y="495"/>
                  </a:lnTo>
                  <a:lnTo>
                    <a:pt x="362" y="495"/>
                  </a:lnTo>
                  <a:lnTo>
                    <a:pt x="362" y="495"/>
                  </a:lnTo>
                  <a:lnTo>
                    <a:pt x="362" y="495"/>
                  </a:lnTo>
                  <a:lnTo>
                    <a:pt x="360" y="495"/>
                  </a:lnTo>
                  <a:lnTo>
                    <a:pt x="358" y="495"/>
                  </a:lnTo>
                  <a:lnTo>
                    <a:pt x="355" y="495"/>
                  </a:lnTo>
                  <a:lnTo>
                    <a:pt x="353" y="495"/>
                  </a:lnTo>
                  <a:lnTo>
                    <a:pt x="350" y="495"/>
                  </a:lnTo>
                  <a:lnTo>
                    <a:pt x="350" y="492"/>
                  </a:lnTo>
                  <a:lnTo>
                    <a:pt x="348" y="492"/>
                  </a:lnTo>
                  <a:lnTo>
                    <a:pt x="348" y="492"/>
                  </a:lnTo>
                  <a:lnTo>
                    <a:pt x="346" y="495"/>
                  </a:lnTo>
                  <a:lnTo>
                    <a:pt x="346" y="497"/>
                  </a:lnTo>
                  <a:lnTo>
                    <a:pt x="343" y="500"/>
                  </a:lnTo>
                  <a:lnTo>
                    <a:pt x="343" y="500"/>
                  </a:lnTo>
                  <a:lnTo>
                    <a:pt x="343" y="500"/>
                  </a:lnTo>
                  <a:lnTo>
                    <a:pt x="343" y="504"/>
                  </a:lnTo>
                  <a:lnTo>
                    <a:pt x="343" y="504"/>
                  </a:lnTo>
                  <a:lnTo>
                    <a:pt x="343" y="504"/>
                  </a:lnTo>
                  <a:lnTo>
                    <a:pt x="341" y="507"/>
                  </a:lnTo>
                  <a:lnTo>
                    <a:pt x="341" y="507"/>
                  </a:lnTo>
                  <a:lnTo>
                    <a:pt x="339" y="507"/>
                  </a:lnTo>
                  <a:lnTo>
                    <a:pt x="336" y="504"/>
                  </a:lnTo>
                  <a:lnTo>
                    <a:pt x="334" y="504"/>
                  </a:lnTo>
                  <a:lnTo>
                    <a:pt x="329" y="504"/>
                  </a:lnTo>
                  <a:lnTo>
                    <a:pt x="322" y="502"/>
                  </a:lnTo>
                  <a:lnTo>
                    <a:pt x="322" y="502"/>
                  </a:lnTo>
                  <a:lnTo>
                    <a:pt x="322" y="500"/>
                  </a:lnTo>
                  <a:lnTo>
                    <a:pt x="324" y="500"/>
                  </a:lnTo>
                  <a:lnTo>
                    <a:pt x="324" y="500"/>
                  </a:lnTo>
                  <a:lnTo>
                    <a:pt x="324" y="497"/>
                  </a:lnTo>
                  <a:lnTo>
                    <a:pt x="324" y="497"/>
                  </a:lnTo>
                  <a:lnTo>
                    <a:pt x="324" y="497"/>
                  </a:lnTo>
                  <a:lnTo>
                    <a:pt x="320" y="495"/>
                  </a:lnTo>
                  <a:lnTo>
                    <a:pt x="320" y="495"/>
                  </a:lnTo>
                  <a:lnTo>
                    <a:pt x="317" y="492"/>
                  </a:lnTo>
                  <a:lnTo>
                    <a:pt x="317" y="492"/>
                  </a:lnTo>
                  <a:lnTo>
                    <a:pt x="317" y="490"/>
                  </a:lnTo>
                  <a:lnTo>
                    <a:pt x="317" y="490"/>
                  </a:lnTo>
                  <a:lnTo>
                    <a:pt x="317" y="488"/>
                  </a:lnTo>
                  <a:lnTo>
                    <a:pt x="317" y="488"/>
                  </a:lnTo>
                  <a:lnTo>
                    <a:pt x="317" y="485"/>
                  </a:lnTo>
                  <a:lnTo>
                    <a:pt x="317" y="485"/>
                  </a:lnTo>
                  <a:lnTo>
                    <a:pt x="320" y="485"/>
                  </a:lnTo>
                  <a:lnTo>
                    <a:pt x="320" y="485"/>
                  </a:lnTo>
                  <a:lnTo>
                    <a:pt x="320" y="485"/>
                  </a:lnTo>
                  <a:lnTo>
                    <a:pt x="320" y="485"/>
                  </a:lnTo>
                  <a:lnTo>
                    <a:pt x="322" y="485"/>
                  </a:lnTo>
                  <a:lnTo>
                    <a:pt x="322" y="485"/>
                  </a:lnTo>
                  <a:lnTo>
                    <a:pt x="322" y="485"/>
                  </a:lnTo>
                  <a:lnTo>
                    <a:pt x="322" y="485"/>
                  </a:lnTo>
                  <a:lnTo>
                    <a:pt x="324" y="483"/>
                  </a:lnTo>
                  <a:lnTo>
                    <a:pt x="324" y="483"/>
                  </a:lnTo>
                  <a:lnTo>
                    <a:pt x="324" y="481"/>
                  </a:lnTo>
                  <a:lnTo>
                    <a:pt x="324" y="481"/>
                  </a:lnTo>
                  <a:lnTo>
                    <a:pt x="324" y="478"/>
                  </a:lnTo>
                  <a:lnTo>
                    <a:pt x="324" y="478"/>
                  </a:lnTo>
                  <a:lnTo>
                    <a:pt x="324" y="476"/>
                  </a:lnTo>
                  <a:lnTo>
                    <a:pt x="324" y="476"/>
                  </a:lnTo>
                  <a:lnTo>
                    <a:pt x="322" y="476"/>
                  </a:lnTo>
                  <a:lnTo>
                    <a:pt x="320" y="476"/>
                  </a:lnTo>
                  <a:lnTo>
                    <a:pt x="317" y="476"/>
                  </a:lnTo>
                  <a:lnTo>
                    <a:pt x="317" y="476"/>
                  </a:lnTo>
                  <a:lnTo>
                    <a:pt x="317" y="476"/>
                  </a:lnTo>
                  <a:lnTo>
                    <a:pt x="315" y="476"/>
                  </a:lnTo>
                  <a:lnTo>
                    <a:pt x="315" y="476"/>
                  </a:lnTo>
                  <a:lnTo>
                    <a:pt x="313" y="476"/>
                  </a:lnTo>
                  <a:lnTo>
                    <a:pt x="313" y="476"/>
                  </a:lnTo>
                  <a:lnTo>
                    <a:pt x="313" y="476"/>
                  </a:lnTo>
                  <a:lnTo>
                    <a:pt x="313" y="473"/>
                  </a:lnTo>
                  <a:lnTo>
                    <a:pt x="310" y="471"/>
                  </a:lnTo>
                  <a:lnTo>
                    <a:pt x="310" y="471"/>
                  </a:lnTo>
                  <a:lnTo>
                    <a:pt x="310" y="469"/>
                  </a:lnTo>
                  <a:lnTo>
                    <a:pt x="308" y="469"/>
                  </a:lnTo>
                  <a:lnTo>
                    <a:pt x="308" y="469"/>
                  </a:lnTo>
                  <a:lnTo>
                    <a:pt x="305" y="469"/>
                  </a:lnTo>
                  <a:lnTo>
                    <a:pt x="305" y="466"/>
                  </a:lnTo>
                  <a:lnTo>
                    <a:pt x="305" y="466"/>
                  </a:lnTo>
                  <a:lnTo>
                    <a:pt x="303" y="462"/>
                  </a:lnTo>
                  <a:lnTo>
                    <a:pt x="303" y="459"/>
                  </a:lnTo>
                  <a:lnTo>
                    <a:pt x="303" y="457"/>
                  </a:lnTo>
                  <a:lnTo>
                    <a:pt x="303" y="455"/>
                  </a:lnTo>
                  <a:lnTo>
                    <a:pt x="305" y="452"/>
                  </a:lnTo>
                  <a:lnTo>
                    <a:pt x="305" y="450"/>
                  </a:lnTo>
                  <a:lnTo>
                    <a:pt x="305" y="447"/>
                  </a:lnTo>
                  <a:lnTo>
                    <a:pt x="305" y="447"/>
                  </a:lnTo>
                  <a:lnTo>
                    <a:pt x="305" y="443"/>
                  </a:lnTo>
                  <a:lnTo>
                    <a:pt x="305" y="443"/>
                  </a:lnTo>
                  <a:lnTo>
                    <a:pt x="308" y="443"/>
                  </a:lnTo>
                  <a:lnTo>
                    <a:pt x="310" y="440"/>
                  </a:lnTo>
                  <a:lnTo>
                    <a:pt x="310" y="440"/>
                  </a:lnTo>
                  <a:lnTo>
                    <a:pt x="310" y="440"/>
                  </a:lnTo>
                  <a:lnTo>
                    <a:pt x="310" y="440"/>
                  </a:lnTo>
                  <a:lnTo>
                    <a:pt x="313" y="431"/>
                  </a:lnTo>
                  <a:lnTo>
                    <a:pt x="313" y="429"/>
                  </a:lnTo>
                  <a:lnTo>
                    <a:pt x="313" y="426"/>
                  </a:lnTo>
                  <a:lnTo>
                    <a:pt x="313" y="424"/>
                  </a:lnTo>
                  <a:lnTo>
                    <a:pt x="313" y="424"/>
                  </a:lnTo>
                  <a:lnTo>
                    <a:pt x="313" y="421"/>
                  </a:lnTo>
                  <a:lnTo>
                    <a:pt x="313" y="421"/>
                  </a:lnTo>
                  <a:lnTo>
                    <a:pt x="310" y="421"/>
                  </a:lnTo>
                  <a:lnTo>
                    <a:pt x="310" y="421"/>
                  </a:lnTo>
                  <a:lnTo>
                    <a:pt x="310" y="419"/>
                  </a:lnTo>
                  <a:lnTo>
                    <a:pt x="308" y="419"/>
                  </a:lnTo>
                  <a:lnTo>
                    <a:pt x="305" y="419"/>
                  </a:lnTo>
                  <a:lnTo>
                    <a:pt x="305" y="419"/>
                  </a:lnTo>
                  <a:lnTo>
                    <a:pt x="303" y="417"/>
                  </a:lnTo>
                  <a:lnTo>
                    <a:pt x="301" y="417"/>
                  </a:lnTo>
                  <a:lnTo>
                    <a:pt x="301" y="417"/>
                  </a:lnTo>
                  <a:lnTo>
                    <a:pt x="301" y="417"/>
                  </a:lnTo>
                  <a:lnTo>
                    <a:pt x="301" y="414"/>
                  </a:lnTo>
                  <a:lnTo>
                    <a:pt x="303" y="414"/>
                  </a:lnTo>
                  <a:lnTo>
                    <a:pt x="303" y="414"/>
                  </a:lnTo>
                  <a:lnTo>
                    <a:pt x="303" y="412"/>
                  </a:lnTo>
                  <a:lnTo>
                    <a:pt x="303" y="412"/>
                  </a:lnTo>
                  <a:lnTo>
                    <a:pt x="303" y="410"/>
                  </a:lnTo>
                  <a:lnTo>
                    <a:pt x="303" y="407"/>
                  </a:lnTo>
                  <a:lnTo>
                    <a:pt x="305" y="405"/>
                  </a:lnTo>
                  <a:lnTo>
                    <a:pt x="308" y="405"/>
                  </a:lnTo>
                  <a:lnTo>
                    <a:pt x="317" y="410"/>
                  </a:lnTo>
                  <a:lnTo>
                    <a:pt x="320" y="410"/>
                  </a:lnTo>
                  <a:lnTo>
                    <a:pt x="322" y="410"/>
                  </a:lnTo>
                  <a:lnTo>
                    <a:pt x="324" y="412"/>
                  </a:lnTo>
                  <a:lnTo>
                    <a:pt x="327" y="412"/>
                  </a:lnTo>
                  <a:lnTo>
                    <a:pt x="327" y="412"/>
                  </a:lnTo>
                  <a:lnTo>
                    <a:pt x="329" y="412"/>
                  </a:lnTo>
                  <a:lnTo>
                    <a:pt x="329" y="412"/>
                  </a:lnTo>
                  <a:lnTo>
                    <a:pt x="332" y="412"/>
                  </a:lnTo>
                  <a:lnTo>
                    <a:pt x="332" y="412"/>
                  </a:lnTo>
                  <a:lnTo>
                    <a:pt x="334" y="412"/>
                  </a:lnTo>
                  <a:lnTo>
                    <a:pt x="334" y="412"/>
                  </a:lnTo>
                  <a:lnTo>
                    <a:pt x="334" y="412"/>
                  </a:lnTo>
                  <a:lnTo>
                    <a:pt x="336" y="412"/>
                  </a:lnTo>
                  <a:lnTo>
                    <a:pt x="336" y="414"/>
                  </a:lnTo>
                  <a:lnTo>
                    <a:pt x="336" y="414"/>
                  </a:lnTo>
                  <a:lnTo>
                    <a:pt x="336" y="414"/>
                  </a:lnTo>
                  <a:lnTo>
                    <a:pt x="339" y="414"/>
                  </a:lnTo>
                  <a:lnTo>
                    <a:pt x="339" y="414"/>
                  </a:lnTo>
                  <a:lnTo>
                    <a:pt x="339" y="414"/>
                  </a:lnTo>
                  <a:lnTo>
                    <a:pt x="343" y="410"/>
                  </a:lnTo>
                  <a:lnTo>
                    <a:pt x="343" y="410"/>
                  </a:lnTo>
                  <a:lnTo>
                    <a:pt x="343" y="407"/>
                  </a:lnTo>
                  <a:lnTo>
                    <a:pt x="346" y="405"/>
                  </a:lnTo>
                  <a:lnTo>
                    <a:pt x="346" y="402"/>
                  </a:lnTo>
                  <a:lnTo>
                    <a:pt x="346" y="402"/>
                  </a:lnTo>
                  <a:lnTo>
                    <a:pt x="348" y="402"/>
                  </a:lnTo>
                  <a:lnTo>
                    <a:pt x="348" y="400"/>
                  </a:lnTo>
                  <a:lnTo>
                    <a:pt x="348" y="400"/>
                  </a:lnTo>
                  <a:lnTo>
                    <a:pt x="348" y="398"/>
                  </a:lnTo>
                  <a:lnTo>
                    <a:pt x="348" y="398"/>
                  </a:lnTo>
                  <a:lnTo>
                    <a:pt x="348" y="393"/>
                  </a:lnTo>
                  <a:lnTo>
                    <a:pt x="348" y="393"/>
                  </a:lnTo>
                  <a:lnTo>
                    <a:pt x="346" y="386"/>
                  </a:lnTo>
                  <a:lnTo>
                    <a:pt x="346" y="379"/>
                  </a:lnTo>
                  <a:lnTo>
                    <a:pt x="343" y="376"/>
                  </a:lnTo>
                  <a:lnTo>
                    <a:pt x="343" y="376"/>
                  </a:lnTo>
                  <a:lnTo>
                    <a:pt x="341" y="376"/>
                  </a:lnTo>
                  <a:lnTo>
                    <a:pt x="339" y="374"/>
                  </a:lnTo>
                  <a:lnTo>
                    <a:pt x="336" y="374"/>
                  </a:lnTo>
                  <a:lnTo>
                    <a:pt x="336" y="374"/>
                  </a:lnTo>
                  <a:lnTo>
                    <a:pt x="336" y="372"/>
                  </a:lnTo>
                  <a:lnTo>
                    <a:pt x="334" y="365"/>
                  </a:lnTo>
                  <a:lnTo>
                    <a:pt x="334" y="365"/>
                  </a:lnTo>
                  <a:lnTo>
                    <a:pt x="334" y="362"/>
                  </a:lnTo>
                  <a:lnTo>
                    <a:pt x="334" y="362"/>
                  </a:lnTo>
                  <a:lnTo>
                    <a:pt x="332" y="362"/>
                  </a:lnTo>
                  <a:lnTo>
                    <a:pt x="332" y="360"/>
                  </a:lnTo>
                  <a:lnTo>
                    <a:pt x="332" y="358"/>
                  </a:lnTo>
                  <a:lnTo>
                    <a:pt x="329" y="355"/>
                  </a:lnTo>
                  <a:lnTo>
                    <a:pt x="329" y="355"/>
                  </a:lnTo>
                  <a:lnTo>
                    <a:pt x="329" y="355"/>
                  </a:lnTo>
                  <a:lnTo>
                    <a:pt x="329" y="353"/>
                  </a:lnTo>
                  <a:lnTo>
                    <a:pt x="329" y="353"/>
                  </a:lnTo>
                  <a:lnTo>
                    <a:pt x="332" y="353"/>
                  </a:lnTo>
                  <a:lnTo>
                    <a:pt x="334" y="355"/>
                  </a:lnTo>
                  <a:lnTo>
                    <a:pt x="334" y="355"/>
                  </a:lnTo>
                  <a:lnTo>
                    <a:pt x="334" y="355"/>
                  </a:lnTo>
                  <a:lnTo>
                    <a:pt x="334" y="355"/>
                  </a:lnTo>
                  <a:lnTo>
                    <a:pt x="334" y="353"/>
                  </a:lnTo>
                  <a:lnTo>
                    <a:pt x="334" y="348"/>
                  </a:lnTo>
                  <a:lnTo>
                    <a:pt x="334" y="341"/>
                  </a:lnTo>
                  <a:lnTo>
                    <a:pt x="334" y="341"/>
                  </a:lnTo>
                  <a:lnTo>
                    <a:pt x="334" y="341"/>
                  </a:lnTo>
                  <a:lnTo>
                    <a:pt x="334" y="341"/>
                  </a:lnTo>
                  <a:lnTo>
                    <a:pt x="334" y="339"/>
                  </a:lnTo>
                  <a:lnTo>
                    <a:pt x="336" y="336"/>
                  </a:lnTo>
                  <a:lnTo>
                    <a:pt x="336" y="336"/>
                  </a:lnTo>
                  <a:lnTo>
                    <a:pt x="339" y="336"/>
                  </a:lnTo>
                  <a:lnTo>
                    <a:pt x="339" y="336"/>
                  </a:lnTo>
                  <a:lnTo>
                    <a:pt x="339" y="336"/>
                  </a:lnTo>
                  <a:lnTo>
                    <a:pt x="341" y="336"/>
                  </a:lnTo>
                  <a:lnTo>
                    <a:pt x="341" y="336"/>
                  </a:lnTo>
                  <a:lnTo>
                    <a:pt x="343" y="336"/>
                  </a:lnTo>
                  <a:lnTo>
                    <a:pt x="343" y="336"/>
                  </a:lnTo>
                  <a:lnTo>
                    <a:pt x="341" y="334"/>
                  </a:lnTo>
                  <a:lnTo>
                    <a:pt x="341" y="329"/>
                  </a:lnTo>
                  <a:lnTo>
                    <a:pt x="339" y="327"/>
                  </a:lnTo>
                  <a:lnTo>
                    <a:pt x="339" y="327"/>
                  </a:lnTo>
                  <a:lnTo>
                    <a:pt x="339" y="327"/>
                  </a:lnTo>
                  <a:lnTo>
                    <a:pt x="339" y="327"/>
                  </a:lnTo>
                  <a:lnTo>
                    <a:pt x="336" y="327"/>
                  </a:lnTo>
                  <a:lnTo>
                    <a:pt x="336" y="324"/>
                  </a:lnTo>
                  <a:lnTo>
                    <a:pt x="336" y="322"/>
                  </a:lnTo>
                  <a:lnTo>
                    <a:pt x="336" y="317"/>
                  </a:lnTo>
                  <a:lnTo>
                    <a:pt x="336" y="315"/>
                  </a:lnTo>
                  <a:lnTo>
                    <a:pt x="336" y="313"/>
                  </a:lnTo>
                  <a:lnTo>
                    <a:pt x="336" y="310"/>
                  </a:lnTo>
                  <a:lnTo>
                    <a:pt x="341" y="305"/>
                  </a:lnTo>
                  <a:lnTo>
                    <a:pt x="350" y="301"/>
                  </a:lnTo>
                  <a:lnTo>
                    <a:pt x="353" y="301"/>
                  </a:lnTo>
                  <a:lnTo>
                    <a:pt x="360" y="298"/>
                  </a:lnTo>
                  <a:lnTo>
                    <a:pt x="360" y="298"/>
                  </a:lnTo>
                  <a:lnTo>
                    <a:pt x="362" y="301"/>
                  </a:lnTo>
                  <a:lnTo>
                    <a:pt x="365" y="301"/>
                  </a:lnTo>
                  <a:lnTo>
                    <a:pt x="369" y="301"/>
                  </a:lnTo>
                  <a:lnTo>
                    <a:pt x="384" y="301"/>
                  </a:lnTo>
                  <a:lnTo>
                    <a:pt x="384" y="301"/>
                  </a:lnTo>
                  <a:lnTo>
                    <a:pt x="384" y="301"/>
                  </a:lnTo>
                  <a:lnTo>
                    <a:pt x="386" y="301"/>
                  </a:lnTo>
                  <a:lnTo>
                    <a:pt x="388" y="298"/>
                  </a:lnTo>
                  <a:lnTo>
                    <a:pt x="388" y="296"/>
                  </a:lnTo>
                  <a:lnTo>
                    <a:pt x="388" y="296"/>
                  </a:lnTo>
                  <a:lnTo>
                    <a:pt x="388" y="291"/>
                  </a:lnTo>
                  <a:lnTo>
                    <a:pt x="388" y="289"/>
                  </a:lnTo>
                  <a:lnTo>
                    <a:pt x="388" y="284"/>
                  </a:lnTo>
                  <a:lnTo>
                    <a:pt x="388" y="282"/>
                  </a:lnTo>
                  <a:lnTo>
                    <a:pt x="388" y="277"/>
                  </a:lnTo>
                  <a:lnTo>
                    <a:pt x="388" y="275"/>
                  </a:lnTo>
                  <a:lnTo>
                    <a:pt x="388" y="272"/>
                  </a:lnTo>
                  <a:lnTo>
                    <a:pt x="388" y="270"/>
                  </a:lnTo>
                  <a:lnTo>
                    <a:pt x="388" y="270"/>
                  </a:lnTo>
                  <a:lnTo>
                    <a:pt x="388" y="265"/>
                  </a:lnTo>
                  <a:lnTo>
                    <a:pt x="391" y="265"/>
                  </a:lnTo>
                  <a:lnTo>
                    <a:pt x="391" y="263"/>
                  </a:lnTo>
                  <a:lnTo>
                    <a:pt x="391" y="263"/>
                  </a:lnTo>
                  <a:lnTo>
                    <a:pt x="393" y="260"/>
                  </a:lnTo>
                  <a:lnTo>
                    <a:pt x="395" y="260"/>
                  </a:lnTo>
                  <a:lnTo>
                    <a:pt x="395" y="258"/>
                  </a:lnTo>
                  <a:lnTo>
                    <a:pt x="395" y="258"/>
                  </a:lnTo>
                  <a:lnTo>
                    <a:pt x="398" y="256"/>
                  </a:lnTo>
                  <a:lnTo>
                    <a:pt x="395" y="256"/>
                  </a:lnTo>
                  <a:lnTo>
                    <a:pt x="395" y="253"/>
                  </a:lnTo>
                  <a:lnTo>
                    <a:pt x="395" y="253"/>
                  </a:lnTo>
                  <a:lnTo>
                    <a:pt x="391" y="251"/>
                  </a:lnTo>
                  <a:lnTo>
                    <a:pt x="388" y="251"/>
                  </a:lnTo>
                  <a:lnTo>
                    <a:pt x="381" y="251"/>
                  </a:lnTo>
                  <a:lnTo>
                    <a:pt x="379" y="251"/>
                  </a:lnTo>
                  <a:lnTo>
                    <a:pt x="367" y="246"/>
                  </a:lnTo>
                  <a:lnTo>
                    <a:pt x="367" y="246"/>
                  </a:lnTo>
                  <a:lnTo>
                    <a:pt x="362" y="242"/>
                  </a:lnTo>
                  <a:lnTo>
                    <a:pt x="362" y="242"/>
                  </a:lnTo>
                  <a:lnTo>
                    <a:pt x="365" y="242"/>
                  </a:lnTo>
                  <a:lnTo>
                    <a:pt x="369" y="237"/>
                  </a:lnTo>
                  <a:lnTo>
                    <a:pt x="372" y="234"/>
                  </a:lnTo>
                  <a:lnTo>
                    <a:pt x="376" y="234"/>
                  </a:lnTo>
                  <a:lnTo>
                    <a:pt x="376" y="232"/>
                  </a:lnTo>
                  <a:lnTo>
                    <a:pt x="376" y="232"/>
                  </a:lnTo>
                  <a:lnTo>
                    <a:pt x="376" y="230"/>
                  </a:lnTo>
                  <a:lnTo>
                    <a:pt x="379" y="227"/>
                  </a:lnTo>
                  <a:lnTo>
                    <a:pt x="379" y="227"/>
                  </a:lnTo>
                  <a:lnTo>
                    <a:pt x="381" y="227"/>
                  </a:lnTo>
                  <a:lnTo>
                    <a:pt x="381" y="225"/>
                  </a:lnTo>
                  <a:lnTo>
                    <a:pt x="384" y="225"/>
                  </a:lnTo>
                  <a:lnTo>
                    <a:pt x="384" y="223"/>
                  </a:lnTo>
                  <a:lnTo>
                    <a:pt x="384" y="223"/>
                  </a:lnTo>
                  <a:lnTo>
                    <a:pt x="384" y="220"/>
                  </a:lnTo>
                  <a:lnTo>
                    <a:pt x="384" y="220"/>
                  </a:lnTo>
                  <a:lnTo>
                    <a:pt x="384" y="218"/>
                  </a:lnTo>
                  <a:lnTo>
                    <a:pt x="384" y="218"/>
                  </a:lnTo>
                  <a:lnTo>
                    <a:pt x="384" y="218"/>
                  </a:lnTo>
                  <a:lnTo>
                    <a:pt x="381" y="218"/>
                  </a:lnTo>
                  <a:lnTo>
                    <a:pt x="381" y="218"/>
                  </a:lnTo>
                  <a:lnTo>
                    <a:pt x="381" y="218"/>
                  </a:lnTo>
                  <a:lnTo>
                    <a:pt x="381" y="218"/>
                  </a:lnTo>
                  <a:lnTo>
                    <a:pt x="381" y="216"/>
                  </a:lnTo>
                  <a:lnTo>
                    <a:pt x="381" y="216"/>
                  </a:lnTo>
                  <a:lnTo>
                    <a:pt x="384" y="213"/>
                  </a:lnTo>
                  <a:lnTo>
                    <a:pt x="384" y="213"/>
                  </a:lnTo>
                  <a:lnTo>
                    <a:pt x="384" y="213"/>
                  </a:lnTo>
                  <a:lnTo>
                    <a:pt x="384" y="211"/>
                  </a:lnTo>
                  <a:lnTo>
                    <a:pt x="381" y="211"/>
                  </a:lnTo>
                  <a:lnTo>
                    <a:pt x="381" y="211"/>
                  </a:lnTo>
                  <a:lnTo>
                    <a:pt x="381" y="208"/>
                  </a:lnTo>
                  <a:lnTo>
                    <a:pt x="381" y="208"/>
                  </a:lnTo>
                  <a:lnTo>
                    <a:pt x="381" y="204"/>
                  </a:lnTo>
                  <a:lnTo>
                    <a:pt x="381" y="201"/>
                  </a:lnTo>
                  <a:lnTo>
                    <a:pt x="381" y="201"/>
                  </a:lnTo>
                  <a:lnTo>
                    <a:pt x="384" y="201"/>
                  </a:lnTo>
                  <a:lnTo>
                    <a:pt x="384" y="199"/>
                  </a:lnTo>
                  <a:lnTo>
                    <a:pt x="384" y="185"/>
                  </a:lnTo>
                  <a:lnTo>
                    <a:pt x="384" y="182"/>
                  </a:lnTo>
                  <a:lnTo>
                    <a:pt x="384" y="180"/>
                  </a:lnTo>
                  <a:lnTo>
                    <a:pt x="386" y="178"/>
                  </a:lnTo>
                  <a:lnTo>
                    <a:pt x="386" y="175"/>
                  </a:lnTo>
                  <a:lnTo>
                    <a:pt x="386" y="173"/>
                  </a:lnTo>
                  <a:lnTo>
                    <a:pt x="386" y="171"/>
                  </a:lnTo>
                  <a:lnTo>
                    <a:pt x="384" y="166"/>
                  </a:lnTo>
                  <a:lnTo>
                    <a:pt x="384" y="166"/>
                  </a:lnTo>
                  <a:lnTo>
                    <a:pt x="381" y="161"/>
                  </a:lnTo>
                  <a:lnTo>
                    <a:pt x="381" y="159"/>
                  </a:lnTo>
                  <a:lnTo>
                    <a:pt x="381" y="159"/>
                  </a:lnTo>
                  <a:lnTo>
                    <a:pt x="379" y="159"/>
                  </a:lnTo>
                  <a:lnTo>
                    <a:pt x="376" y="156"/>
                  </a:lnTo>
                  <a:lnTo>
                    <a:pt x="376" y="156"/>
                  </a:lnTo>
                  <a:lnTo>
                    <a:pt x="376" y="156"/>
                  </a:lnTo>
                  <a:lnTo>
                    <a:pt x="374" y="154"/>
                  </a:lnTo>
                  <a:lnTo>
                    <a:pt x="374" y="154"/>
                  </a:lnTo>
                  <a:lnTo>
                    <a:pt x="376" y="149"/>
                  </a:lnTo>
                  <a:lnTo>
                    <a:pt x="391" y="130"/>
                  </a:lnTo>
                  <a:lnTo>
                    <a:pt x="391" y="128"/>
                  </a:lnTo>
                  <a:lnTo>
                    <a:pt x="393" y="126"/>
                  </a:lnTo>
                  <a:lnTo>
                    <a:pt x="393" y="126"/>
                  </a:lnTo>
                  <a:lnTo>
                    <a:pt x="395" y="123"/>
                  </a:lnTo>
                  <a:lnTo>
                    <a:pt x="395" y="123"/>
                  </a:lnTo>
                  <a:lnTo>
                    <a:pt x="398" y="123"/>
                  </a:lnTo>
                  <a:lnTo>
                    <a:pt x="398" y="123"/>
                  </a:lnTo>
                  <a:lnTo>
                    <a:pt x="400" y="121"/>
                  </a:lnTo>
                  <a:lnTo>
                    <a:pt x="400" y="121"/>
                  </a:lnTo>
                  <a:lnTo>
                    <a:pt x="400" y="118"/>
                  </a:lnTo>
                  <a:lnTo>
                    <a:pt x="403" y="118"/>
                  </a:lnTo>
                  <a:lnTo>
                    <a:pt x="407" y="116"/>
                  </a:lnTo>
                  <a:lnTo>
                    <a:pt x="407" y="116"/>
                  </a:lnTo>
                  <a:lnTo>
                    <a:pt x="407" y="116"/>
                  </a:lnTo>
                  <a:lnTo>
                    <a:pt x="412" y="109"/>
                  </a:lnTo>
                  <a:lnTo>
                    <a:pt x="412" y="109"/>
                  </a:lnTo>
                  <a:lnTo>
                    <a:pt x="412" y="107"/>
                  </a:lnTo>
                  <a:lnTo>
                    <a:pt x="410" y="107"/>
                  </a:lnTo>
                  <a:lnTo>
                    <a:pt x="407" y="107"/>
                  </a:lnTo>
                  <a:lnTo>
                    <a:pt x="407" y="109"/>
                  </a:lnTo>
                  <a:lnTo>
                    <a:pt x="405" y="109"/>
                  </a:lnTo>
                  <a:lnTo>
                    <a:pt x="403" y="111"/>
                  </a:lnTo>
                  <a:lnTo>
                    <a:pt x="403" y="111"/>
                  </a:lnTo>
                  <a:lnTo>
                    <a:pt x="400" y="111"/>
                  </a:lnTo>
                  <a:lnTo>
                    <a:pt x="400" y="109"/>
                  </a:lnTo>
                  <a:lnTo>
                    <a:pt x="400" y="107"/>
                  </a:lnTo>
                  <a:lnTo>
                    <a:pt x="395" y="107"/>
                  </a:lnTo>
                  <a:lnTo>
                    <a:pt x="395" y="107"/>
                  </a:lnTo>
                  <a:lnTo>
                    <a:pt x="393" y="107"/>
                  </a:lnTo>
                  <a:lnTo>
                    <a:pt x="391" y="107"/>
                  </a:lnTo>
                  <a:lnTo>
                    <a:pt x="391" y="107"/>
                  </a:lnTo>
                  <a:lnTo>
                    <a:pt x="388" y="107"/>
                  </a:lnTo>
                  <a:lnTo>
                    <a:pt x="386" y="104"/>
                  </a:lnTo>
                  <a:lnTo>
                    <a:pt x="386" y="104"/>
                  </a:lnTo>
                  <a:lnTo>
                    <a:pt x="381" y="102"/>
                  </a:lnTo>
                  <a:lnTo>
                    <a:pt x="381" y="100"/>
                  </a:lnTo>
                  <a:lnTo>
                    <a:pt x="381" y="97"/>
                  </a:lnTo>
                  <a:lnTo>
                    <a:pt x="386" y="92"/>
                  </a:lnTo>
                  <a:lnTo>
                    <a:pt x="386" y="90"/>
                  </a:lnTo>
                  <a:lnTo>
                    <a:pt x="388" y="90"/>
                  </a:lnTo>
                  <a:lnTo>
                    <a:pt x="388" y="90"/>
                  </a:lnTo>
                  <a:lnTo>
                    <a:pt x="393" y="88"/>
                  </a:lnTo>
                  <a:lnTo>
                    <a:pt x="393" y="88"/>
                  </a:lnTo>
                  <a:lnTo>
                    <a:pt x="393" y="85"/>
                  </a:lnTo>
                  <a:lnTo>
                    <a:pt x="395" y="85"/>
                  </a:lnTo>
                  <a:lnTo>
                    <a:pt x="393" y="83"/>
                  </a:lnTo>
                  <a:lnTo>
                    <a:pt x="393" y="83"/>
                  </a:lnTo>
                  <a:lnTo>
                    <a:pt x="393" y="81"/>
                  </a:lnTo>
                  <a:lnTo>
                    <a:pt x="391" y="81"/>
                  </a:lnTo>
                  <a:lnTo>
                    <a:pt x="391" y="78"/>
                  </a:lnTo>
                  <a:lnTo>
                    <a:pt x="391" y="78"/>
                  </a:lnTo>
                  <a:lnTo>
                    <a:pt x="391" y="78"/>
                  </a:lnTo>
                  <a:lnTo>
                    <a:pt x="391" y="78"/>
                  </a:lnTo>
                  <a:lnTo>
                    <a:pt x="391" y="76"/>
                  </a:lnTo>
                  <a:lnTo>
                    <a:pt x="393" y="76"/>
                  </a:lnTo>
                  <a:lnTo>
                    <a:pt x="393" y="73"/>
                  </a:lnTo>
                  <a:lnTo>
                    <a:pt x="393" y="73"/>
                  </a:lnTo>
                  <a:lnTo>
                    <a:pt x="395" y="73"/>
                  </a:lnTo>
                  <a:lnTo>
                    <a:pt x="395" y="73"/>
                  </a:lnTo>
                  <a:lnTo>
                    <a:pt x="398" y="71"/>
                  </a:lnTo>
                  <a:lnTo>
                    <a:pt x="405" y="64"/>
                  </a:lnTo>
                  <a:lnTo>
                    <a:pt x="405" y="64"/>
                  </a:lnTo>
                  <a:lnTo>
                    <a:pt x="405" y="64"/>
                  </a:lnTo>
                  <a:lnTo>
                    <a:pt x="405" y="62"/>
                  </a:lnTo>
                  <a:lnTo>
                    <a:pt x="405" y="57"/>
                  </a:lnTo>
                  <a:lnTo>
                    <a:pt x="403" y="55"/>
                  </a:lnTo>
                  <a:lnTo>
                    <a:pt x="403" y="52"/>
                  </a:lnTo>
                  <a:lnTo>
                    <a:pt x="403" y="50"/>
                  </a:lnTo>
                  <a:lnTo>
                    <a:pt x="398" y="47"/>
                  </a:lnTo>
                  <a:lnTo>
                    <a:pt x="398" y="47"/>
                  </a:lnTo>
                  <a:lnTo>
                    <a:pt x="398" y="45"/>
                  </a:lnTo>
                  <a:lnTo>
                    <a:pt x="398" y="45"/>
                  </a:lnTo>
                  <a:lnTo>
                    <a:pt x="398" y="45"/>
                  </a:lnTo>
                  <a:lnTo>
                    <a:pt x="398" y="43"/>
                  </a:lnTo>
                  <a:lnTo>
                    <a:pt x="400" y="43"/>
                  </a:lnTo>
                  <a:lnTo>
                    <a:pt x="400" y="43"/>
                  </a:lnTo>
                  <a:lnTo>
                    <a:pt x="403" y="43"/>
                  </a:lnTo>
                  <a:lnTo>
                    <a:pt x="403" y="43"/>
                  </a:lnTo>
                  <a:lnTo>
                    <a:pt x="403" y="40"/>
                  </a:lnTo>
                  <a:lnTo>
                    <a:pt x="400" y="36"/>
                  </a:lnTo>
                  <a:lnTo>
                    <a:pt x="398" y="29"/>
                  </a:lnTo>
                  <a:lnTo>
                    <a:pt x="398" y="29"/>
                  </a:lnTo>
                  <a:lnTo>
                    <a:pt x="398" y="26"/>
                  </a:lnTo>
                  <a:lnTo>
                    <a:pt x="400" y="24"/>
                  </a:lnTo>
                  <a:lnTo>
                    <a:pt x="400" y="24"/>
                  </a:lnTo>
                  <a:lnTo>
                    <a:pt x="400" y="21"/>
                  </a:lnTo>
                  <a:lnTo>
                    <a:pt x="400" y="21"/>
                  </a:lnTo>
                  <a:lnTo>
                    <a:pt x="395" y="19"/>
                  </a:lnTo>
                  <a:lnTo>
                    <a:pt x="391" y="19"/>
                  </a:lnTo>
                  <a:lnTo>
                    <a:pt x="391" y="19"/>
                  </a:lnTo>
                  <a:lnTo>
                    <a:pt x="391" y="19"/>
                  </a:lnTo>
                  <a:lnTo>
                    <a:pt x="388" y="21"/>
                  </a:lnTo>
                  <a:lnTo>
                    <a:pt x="386" y="21"/>
                  </a:lnTo>
                  <a:lnTo>
                    <a:pt x="384" y="21"/>
                  </a:lnTo>
                  <a:lnTo>
                    <a:pt x="384" y="21"/>
                  </a:lnTo>
                  <a:lnTo>
                    <a:pt x="384" y="21"/>
                  </a:lnTo>
                  <a:lnTo>
                    <a:pt x="384" y="21"/>
                  </a:lnTo>
                  <a:lnTo>
                    <a:pt x="381" y="19"/>
                  </a:lnTo>
                  <a:lnTo>
                    <a:pt x="381" y="17"/>
                  </a:lnTo>
                  <a:lnTo>
                    <a:pt x="379" y="17"/>
                  </a:lnTo>
                  <a:lnTo>
                    <a:pt x="376" y="14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72" y="12"/>
                  </a:lnTo>
                  <a:lnTo>
                    <a:pt x="372" y="12"/>
                  </a:lnTo>
                  <a:lnTo>
                    <a:pt x="372" y="5"/>
                  </a:lnTo>
                  <a:lnTo>
                    <a:pt x="372" y="5"/>
                  </a:lnTo>
                  <a:lnTo>
                    <a:pt x="372" y="2"/>
                  </a:lnTo>
                  <a:lnTo>
                    <a:pt x="369" y="2"/>
                  </a:lnTo>
                  <a:lnTo>
                    <a:pt x="369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5" y="0"/>
                  </a:lnTo>
                  <a:lnTo>
                    <a:pt x="365" y="2"/>
                  </a:lnTo>
                  <a:lnTo>
                    <a:pt x="360" y="7"/>
                  </a:lnTo>
                  <a:lnTo>
                    <a:pt x="360" y="7"/>
                  </a:lnTo>
                  <a:lnTo>
                    <a:pt x="360" y="10"/>
                  </a:lnTo>
                  <a:lnTo>
                    <a:pt x="360" y="14"/>
                  </a:lnTo>
                  <a:lnTo>
                    <a:pt x="360" y="17"/>
                  </a:lnTo>
                  <a:lnTo>
                    <a:pt x="360" y="17"/>
                  </a:lnTo>
                  <a:lnTo>
                    <a:pt x="358" y="19"/>
                  </a:lnTo>
                  <a:lnTo>
                    <a:pt x="358" y="19"/>
                  </a:lnTo>
                  <a:lnTo>
                    <a:pt x="358" y="19"/>
                  </a:lnTo>
                  <a:lnTo>
                    <a:pt x="353" y="21"/>
                  </a:lnTo>
                  <a:lnTo>
                    <a:pt x="346" y="26"/>
                  </a:lnTo>
                  <a:lnTo>
                    <a:pt x="346" y="26"/>
                  </a:lnTo>
                  <a:lnTo>
                    <a:pt x="343" y="29"/>
                  </a:lnTo>
                  <a:lnTo>
                    <a:pt x="343" y="29"/>
                  </a:lnTo>
                  <a:lnTo>
                    <a:pt x="343" y="31"/>
                  </a:lnTo>
                  <a:lnTo>
                    <a:pt x="343" y="33"/>
                  </a:lnTo>
                  <a:lnTo>
                    <a:pt x="343" y="33"/>
                  </a:lnTo>
                  <a:lnTo>
                    <a:pt x="341" y="33"/>
                  </a:lnTo>
                  <a:lnTo>
                    <a:pt x="339" y="33"/>
                  </a:lnTo>
                  <a:lnTo>
                    <a:pt x="339" y="33"/>
                  </a:lnTo>
                  <a:lnTo>
                    <a:pt x="336" y="33"/>
                  </a:lnTo>
                  <a:lnTo>
                    <a:pt x="334" y="33"/>
                  </a:lnTo>
                  <a:lnTo>
                    <a:pt x="334" y="36"/>
                  </a:lnTo>
                  <a:lnTo>
                    <a:pt x="334" y="36"/>
                  </a:lnTo>
                  <a:lnTo>
                    <a:pt x="329" y="33"/>
                  </a:lnTo>
                  <a:lnTo>
                    <a:pt x="327" y="33"/>
                  </a:lnTo>
                  <a:lnTo>
                    <a:pt x="324" y="36"/>
                  </a:lnTo>
                  <a:lnTo>
                    <a:pt x="322" y="38"/>
                  </a:lnTo>
                  <a:lnTo>
                    <a:pt x="322" y="38"/>
                  </a:lnTo>
                  <a:lnTo>
                    <a:pt x="322" y="43"/>
                  </a:lnTo>
                  <a:lnTo>
                    <a:pt x="322" y="45"/>
                  </a:lnTo>
                  <a:lnTo>
                    <a:pt x="322" y="47"/>
                  </a:lnTo>
                  <a:lnTo>
                    <a:pt x="320" y="52"/>
                  </a:lnTo>
                  <a:lnTo>
                    <a:pt x="320" y="55"/>
                  </a:lnTo>
                  <a:lnTo>
                    <a:pt x="320" y="57"/>
                  </a:lnTo>
                  <a:lnTo>
                    <a:pt x="320" y="59"/>
                  </a:lnTo>
                  <a:lnTo>
                    <a:pt x="320" y="62"/>
                  </a:lnTo>
                  <a:lnTo>
                    <a:pt x="320" y="64"/>
                  </a:lnTo>
                  <a:lnTo>
                    <a:pt x="317" y="69"/>
                  </a:lnTo>
                  <a:lnTo>
                    <a:pt x="317" y="69"/>
                  </a:lnTo>
                  <a:lnTo>
                    <a:pt x="315" y="71"/>
                  </a:lnTo>
                  <a:lnTo>
                    <a:pt x="313" y="71"/>
                  </a:lnTo>
                  <a:lnTo>
                    <a:pt x="308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3" y="69"/>
                  </a:lnTo>
                  <a:lnTo>
                    <a:pt x="303" y="71"/>
                  </a:lnTo>
                  <a:lnTo>
                    <a:pt x="305" y="73"/>
                  </a:lnTo>
                  <a:lnTo>
                    <a:pt x="305" y="76"/>
                  </a:lnTo>
                  <a:lnTo>
                    <a:pt x="305" y="78"/>
                  </a:lnTo>
                  <a:lnTo>
                    <a:pt x="305" y="78"/>
                  </a:lnTo>
                  <a:lnTo>
                    <a:pt x="303" y="78"/>
                  </a:lnTo>
                  <a:lnTo>
                    <a:pt x="303" y="78"/>
                  </a:lnTo>
                  <a:lnTo>
                    <a:pt x="301" y="81"/>
                  </a:lnTo>
                  <a:lnTo>
                    <a:pt x="298" y="81"/>
                  </a:lnTo>
                  <a:lnTo>
                    <a:pt x="298" y="83"/>
                  </a:lnTo>
                  <a:lnTo>
                    <a:pt x="298" y="85"/>
                  </a:lnTo>
                  <a:lnTo>
                    <a:pt x="296" y="92"/>
                  </a:lnTo>
                  <a:lnTo>
                    <a:pt x="294" y="90"/>
                  </a:lnTo>
                  <a:lnTo>
                    <a:pt x="291" y="88"/>
                  </a:lnTo>
                  <a:lnTo>
                    <a:pt x="291" y="88"/>
                  </a:lnTo>
                  <a:lnTo>
                    <a:pt x="289" y="88"/>
                  </a:lnTo>
                  <a:lnTo>
                    <a:pt x="287" y="85"/>
                  </a:lnTo>
                  <a:lnTo>
                    <a:pt x="287" y="83"/>
                  </a:lnTo>
                  <a:lnTo>
                    <a:pt x="287" y="83"/>
                  </a:lnTo>
                  <a:lnTo>
                    <a:pt x="284" y="85"/>
                  </a:lnTo>
                  <a:lnTo>
                    <a:pt x="282" y="85"/>
                  </a:lnTo>
                  <a:lnTo>
                    <a:pt x="279" y="83"/>
                  </a:lnTo>
                  <a:lnTo>
                    <a:pt x="279" y="83"/>
                  </a:lnTo>
                  <a:lnTo>
                    <a:pt x="277" y="83"/>
                  </a:lnTo>
                  <a:lnTo>
                    <a:pt x="277" y="85"/>
                  </a:lnTo>
                  <a:lnTo>
                    <a:pt x="277" y="85"/>
                  </a:lnTo>
                  <a:lnTo>
                    <a:pt x="275" y="88"/>
                  </a:lnTo>
                  <a:lnTo>
                    <a:pt x="275" y="88"/>
                  </a:lnTo>
                  <a:lnTo>
                    <a:pt x="272" y="88"/>
                  </a:lnTo>
                  <a:lnTo>
                    <a:pt x="272" y="88"/>
                  </a:lnTo>
                  <a:lnTo>
                    <a:pt x="272" y="90"/>
                  </a:lnTo>
                  <a:lnTo>
                    <a:pt x="272" y="90"/>
                  </a:lnTo>
                  <a:lnTo>
                    <a:pt x="272" y="90"/>
                  </a:lnTo>
                  <a:lnTo>
                    <a:pt x="272" y="92"/>
                  </a:lnTo>
                  <a:lnTo>
                    <a:pt x="272" y="92"/>
                  </a:lnTo>
                  <a:lnTo>
                    <a:pt x="270" y="92"/>
                  </a:lnTo>
                  <a:lnTo>
                    <a:pt x="268" y="95"/>
                  </a:lnTo>
                  <a:lnTo>
                    <a:pt x="268" y="95"/>
                  </a:lnTo>
                  <a:lnTo>
                    <a:pt x="265" y="95"/>
                  </a:lnTo>
                  <a:lnTo>
                    <a:pt x="265" y="97"/>
                  </a:lnTo>
                  <a:lnTo>
                    <a:pt x="265" y="97"/>
                  </a:lnTo>
                  <a:lnTo>
                    <a:pt x="263" y="100"/>
                  </a:lnTo>
                  <a:lnTo>
                    <a:pt x="256" y="102"/>
                  </a:lnTo>
                  <a:lnTo>
                    <a:pt x="253" y="104"/>
                  </a:lnTo>
                  <a:lnTo>
                    <a:pt x="253" y="104"/>
                  </a:lnTo>
                  <a:lnTo>
                    <a:pt x="256" y="104"/>
                  </a:lnTo>
                  <a:lnTo>
                    <a:pt x="256" y="107"/>
                  </a:lnTo>
                  <a:lnTo>
                    <a:pt x="258" y="109"/>
                  </a:lnTo>
                  <a:lnTo>
                    <a:pt x="258" y="109"/>
                  </a:lnTo>
                  <a:lnTo>
                    <a:pt x="258" y="109"/>
                  </a:lnTo>
                  <a:lnTo>
                    <a:pt x="256" y="111"/>
                  </a:lnTo>
                  <a:lnTo>
                    <a:pt x="256" y="111"/>
                  </a:lnTo>
                  <a:lnTo>
                    <a:pt x="258" y="114"/>
                  </a:lnTo>
                  <a:lnTo>
                    <a:pt x="258" y="114"/>
                  </a:lnTo>
                  <a:lnTo>
                    <a:pt x="258" y="116"/>
                  </a:lnTo>
                  <a:lnTo>
                    <a:pt x="256" y="116"/>
                  </a:lnTo>
                  <a:lnTo>
                    <a:pt x="256" y="118"/>
                  </a:lnTo>
                  <a:lnTo>
                    <a:pt x="256" y="118"/>
                  </a:lnTo>
                  <a:lnTo>
                    <a:pt x="256" y="121"/>
                  </a:lnTo>
                  <a:lnTo>
                    <a:pt x="256" y="121"/>
                  </a:lnTo>
                  <a:lnTo>
                    <a:pt x="258" y="123"/>
                  </a:lnTo>
                  <a:lnTo>
                    <a:pt x="258" y="126"/>
                  </a:lnTo>
                  <a:lnTo>
                    <a:pt x="258" y="126"/>
                  </a:lnTo>
                  <a:lnTo>
                    <a:pt x="260" y="128"/>
                  </a:lnTo>
                  <a:lnTo>
                    <a:pt x="263" y="130"/>
                  </a:lnTo>
                  <a:lnTo>
                    <a:pt x="263" y="130"/>
                  </a:lnTo>
                  <a:lnTo>
                    <a:pt x="260" y="133"/>
                  </a:lnTo>
                  <a:lnTo>
                    <a:pt x="258" y="133"/>
                  </a:lnTo>
                  <a:lnTo>
                    <a:pt x="258" y="135"/>
                  </a:lnTo>
                  <a:lnTo>
                    <a:pt x="256" y="135"/>
                  </a:lnTo>
                  <a:lnTo>
                    <a:pt x="253" y="133"/>
                  </a:lnTo>
                  <a:lnTo>
                    <a:pt x="251" y="133"/>
                  </a:lnTo>
                  <a:lnTo>
                    <a:pt x="249" y="133"/>
                  </a:lnTo>
                  <a:lnTo>
                    <a:pt x="249" y="133"/>
                  </a:lnTo>
                  <a:lnTo>
                    <a:pt x="246" y="133"/>
                  </a:lnTo>
                  <a:lnTo>
                    <a:pt x="244" y="130"/>
                  </a:lnTo>
                  <a:lnTo>
                    <a:pt x="244" y="130"/>
                  </a:lnTo>
                  <a:lnTo>
                    <a:pt x="242" y="130"/>
                  </a:lnTo>
                  <a:lnTo>
                    <a:pt x="242" y="130"/>
                  </a:lnTo>
                  <a:lnTo>
                    <a:pt x="239" y="130"/>
                  </a:lnTo>
                  <a:lnTo>
                    <a:pt x="237" y="130"/>
                  </a:lnTo>
                  <a:lnTo>
                    <a:pt x="237" y="133"/>
                  </a:lnTo>
                  <a:lnTo>
                    <a:pt x="234" y="133"/>
                  </a:lnTo>
                  <a:lnTo>
                    <a:pt x="232" y="130"/>
                  </a:lnTo>
                  <a:lnTo>
                    <a:pt x="232" y="130"/>
                  </a:lnTo>
                  <a:lnTo>
                    <a:pt x="230" y="130"/>
                  </a:lnTo>
                  <a:lnTo>
                    <a:pt x="225" y="133"/>
                  </a:lnTo>
                  <a:lnTo>
                    <a:pt x="223" y="135"/>
                  </a:lnTo>
                  <a:lnTo>
                    <a:pt x="223" y="135"/>
                  </a:lnTo>
                  <a:lnTo>
                    <a:pt x="220" y="135"/>
                  </a:lnTo>
                  <a:lnTo>
                    <a:pt x="220" y="135"/>
                  </a:lnTo>
                  <a:lnTo>
                    <a:pt x="218" y="135"/>
                  </a:lnTo>
                  <a:lnTo>
                    <a:pt x="213" y="135"/>
                  </a:lnTo>
                  <a:lnTo>
                    <a:pt x="213" y="135"/>
                  </a:lnTo>
                  <a:lnTo>
                    <a:pt x="211" y="137"/>
                  </a:lnTo>
                  <a:lnTo>
                    <a:pt x="211" y="137"/>
                  </a:lnTo>
                  <a:lnTo>
                    <a:pt x="208" y="135"/>
                  </a:lnTo>
                  <a:lnTo>
                    <a:pt x="208" y="135"/>
                  </a:lnTo>
                  <a:lnTo>
                    <a:pt x="206" y="135"/>
                  </a:lnTo>
                  <a:lnTo>
                    <a:pt x="206" y="133"/>
                  </a:lnTo>
                  <a:lnTo>
                    <a:pt x="206" y="130"/>
                  </a:lnTo>
                  <a:lnTo>
                    <a:pt x="206" y="128"/>
                  </a:lnTo>
                  <a:lnTo>
                    <a:pt x="204" y="128"/>
                  </a:lnTo>
                  <a:lnTo>
                    <a:pt x="204" y="126"/>
                  </a:lnTo>
                  <a:lnTo>
                    <a:pt x="201" y="128"/>
                  </a:lnTo>
                  <a:lnTo>
                    <a:pt x="199" y="126"/>
                  </a:lnTo>
                  <a:lnTo>
                    <a:pt x="197" y="128"/>
                  </a:lnTo>
                  <a:lnTo>
                    <a:pt x="197" y="130"/>
                  </a:lnTo>
                  <a:lnTo>
                    <a:pt x="194" y="130"/>
                  </a:lnTo>
                  <a:lnTo>
                    <a:pt x="192" y="130"/>
                  </a:lnTo>
                  <a:lnTo>
                    <a:pt x="192" y="130"/>
                  </a:lnTo>
                  <a:lnTo>
                    <a:pt x="192" y="128"/>
                  </a:lnTo>
                  <a:lnTo>
                    <a:pt x="189" y="128"/>
                  </a:lnTo>
                  <a:lnTo>
                    <a:pt x="189" y="126"/>
                  </a:lnTo>
                  <a:lnTo>
                    <a:pt x="187" y="126"/>
                  </a:lnTo>
                  <a:lnTo>
                    <a:pt x="185" y="126"/>
                  </a:lnTo>
                  <a:lnTo>
                    <a:pt x="182" y="126"/>
                  </a:lnTo>
                  <a:lnTo>
                    <a:pt x="180" y="123"/>
                  </a:lnTo>
                  <a:lnTo>
                    <a:pt x="180" y="121"/>
                  </a:lnTo>
                  <a:lnTo>
                    <a:pt x="178" y="118"/>
                  </a:lnTo>
                  <a:lnTo>
                    <a:pt x="178" y="118"/>
                  </a:lnTo>
                  <a:lnTo>
                    <a:pt x="175" y="118"/>
                  </a:lnTo>
                  <a:lnTo>
                    <a:pt x="175" y="121"/>
                  </a:lnTo>
                  <a:lnTo>
                    <a:pt x="173" y="121"/>
                  </a:lnTo>
                  <a:lnTo>
                    <a:pt x="173" y="121"/>
                  </a:lnTo>
                  <a:lnTo>
                    <a:pt x="171" y="126"/>
                  </a:lnTo>
                  <a:lnTo>
                    <a:pt x="171" y="126"/>
                  </a:lnTo>
                  <a:lnTo>
                    <a:pt x="171" y="128"/>
                  </a:lnTo>
                  <a:lnTo>
                    <a:pt x="168" y="128"/>
                  </a:lnTo>
                  <a:lnTo>
                    <a:pt x="168" y="130"/>
                  </a:lnTo>
                  <a:lnTo>
                    <a:pt x="168" y="133"/>
                  </a:lnTo>
                  <a:lnTo>
                    <a:pt x="168" y="137"/>
                  </a:lnTo>
                  <a:lnTo>
                    <a:pt x="171" y="137"/>
                  </a:lnTo>
                  <a:lnTo>
                    <a:pt x="171" y="140"/>
                  </a:lnTo>
                  <a:lnTo>
                    <a:pt x="171" y="142"/>
                  </a:lnTo>
                  <a:lnTo>
                    <a:pt x="171" y="142"/>
                  </a:lnTo>
                  <a:lnTo>
                    <a:pt x="173" y="142"/>
                  </a:lnTo>
                  <a:lnTo>
                    <a:pt x="173" y="144"/>
                  </a:lnTo>
                  <a:lnTo>
                    <a:pt x="175" y="144"/>
                  </a:lnTo>
                  <a:lnTo>
                    <a:pt x="175" y="147"/>
                  </a:lnTo>
                  <a:lnTo>
                    <a:pt x="175" y="149"/>
                  </a:lnTo>
                  <a:lnTo>
                    <a:pt x="175" y="149"/>
                  </a:lnTo>
                  <a:lnTo>
                    <a:pt x="175" y="152"/>
                  </a:lnTo>
                  <a:lnTo>
                    <a:pt x="175" y="152"/>
                  </a:lnTo>
                  <a:lnTo>
                    <a:pt x="173" y="154"/>
                  </a:lnTo>
                  <a:lnTo>
                    <a:pt x="173" y="154"/>
                  </a:lnTo>
                  <a:lnTo>
                    <a:pt x="173" y="156"/>
                  </a:lnTo>
                  <a:lnTo>
                    <a:pt x="173" y="159"/>
                  </a:lnTo>
                  <a:lnTo>
                    <a:pt x="175" y="159"/>
                  </a:lnTo>
                  <a:lnTo>
                    <a:pt x="175" y="161"/>
                  </a:lnTo>
                  <a:lnTo>
                    <a:pt x="178" y="161"/>
                  </a:lnTo>
                  <a:lnTo>
                    <a:pt x="178" y="163"/>
                  </a:lnTo>
                  <a:lnTo>
                    <a:pt x="178" y="166"/>
                  </a:lnTo>
                  <a:lnTo>
                    <a:pt x="178" y="166"/>
                  </a:lnTo>
                  <a:lnTo>
                    <a:pt x="178" y="168"/>
                  </a:lnTo>
                  <a:lnTo>
                    <a:pt x="175" y="168"/>
                  </a:lnTo>
                  <a:lnTo>
                    <a:pt x="175" y="168"/>
                  </a:lnTo>
                  <a:lnTo>
                    <a:pt x="175" y="171"/>
                  </a:lnTo>
                  <a:lnTo>
                    <a:pt x="175" y="171"/>
                  </a:lnTo>
                  <a:lnTo>
                    <a:pt x="178" y="173"/>
                  </a:lnTo>
                  <a:lnTo>
                    <a:pt x="178" y="175"/>
                  </a:lnTo>
                  <a:lnTo>
                    <a:pt x="178" y="175"/>
                  </a:lnTo>
                  <a:lnTo>
                    <a:pt x="178" y="178"/>
                  </a:lnTo>
                  <a:lnTo>
                    <a:pt x="178" y="178"/>
                  </a:lnTo>
                  <a:lnTo>
                    <a:pt x="178" y="178"/>
                  </a:lnTo>
                  <a:lnTo>
                    <a:pt x="175" y="180"/>
                  </a:lnTo>
                  <a:lnTo>
                    <a:pt x="175" y="180"/>
                  </a:lnTo>
                  <a:lnTo>
                    <a:pt x="173" y="180"/>
                  </a:lnTo>
                  <a:lnTo>
                    <a:pt x="171" y="178"/>
                  </a:lnTo>
                  <a:lnTo>
                    <a:pt x="168" y="175"/>
                  </a:lnTo>
                  <a:lnTo>
                    <a:pt x="168" y="175"/>
                  </a:lnTo>
                  <a:lnTo>
                    <a:pt x="166" y="175"/>
                  </a:lnTo>
                  <a:lnTo>
                    <a:pt x="166" y="175"/>
                  </a:lnTo>
                  <a:lnTo>
                    <a:pt x="166" y="178"/>
                  </a:lnTo>
                  <a:lnTo>
                    <a:pt x="163" y="178"/>
                  </a:lnTo>
                  <a:lnTo>
                    <a:pt x="163" y="178"/>
                  </a:lnTo>
                  <a:lnTo>
                    <a:pt x="161" y="180"/>
                  </a:lnTo>
                  <a:lnTo>
                    <a:pt x="159" y="180"/>
                  </a:lnTo>
                  <a:lnTo>
                    <a:pt x="156" y="180"/>
                  </a:lnTo>
                  <a:lnTo>
                    <a:pt x="156" y="180"/>
                  </a:lnTo>
                  <a:lnTo>
                    <a:pt x="154" y="180"/>
                  </a:lnTo>
                  <a:lnTo>
                    <a:pt x="154" y="180"/>
                  </a:lnTo>
                  <a:lnTo>
                    <a:pt x="154" y="178"/>
                  </a:lnTo>
                  <a:lnTo>
                    <a:pt x="152" y="178"/>
                  </a:lnTo>
                  <a:lnTo>
                    <a:pt x="147" y="178"/>
                  </a:lnTo>
                  <a:lnTo>
                    <a:pt x="145" y="178"/>
                  </a:lnTo>
                  <a:lnTo>
                    <a:pt x="142" y="180"/>
                  </a:lnTo>
                  <a:lnTo>
                    <a:pt x="142" y="180"/>
                  </a:lnTo>
                  <a:lnTo>
                    <a:pt x="140" y="180"/>
                  </a:lnTo>
                  <a:lnTo>
                    <a:pt x="133" y="182"/>
                  </a:lnTo>
                  <a:lnTo>
                    <a:pt x="133" y="182"/>
                  </a:lnTo>
                  <a:lnTo>
                    <a:pt x="133" y="182"/>
                  </a:lnTo>
                  <a:lnTo>
                    <a:pt x="133" y="185"/>
                  </a:lnTo>
                  <a:lnTo>
                    <a:pt x="133" y="187"/>
                  </a:lnTo>
                  <a:lnTo>
                    <a:pt x="133" y="187"/>
                  </a:lnTo>
                  <a:lnTo>
                    <a:pt x="126" y="192"/>
                  </a:lnTo>
                  <a:lnTo>
                    <a:pt x="123" y="192"/>
                  </a:lnTo>
                  <a:lnTo>
                    <a:pt x="121" y="192"/>
                  </a:lnTo>
                  <a:lnTo>
                    <a:pt x="121" y="192"/>
                  </a:lnTo>
                  <a:lnTo>
                    <a:pt x="118" y="192"/>
                  </a:lnTo>
                  <a:lnTo>
                    <a:pt x="118" y="189"/>
                  </a:lnTo>
                  <a:lnTo>
                    <a:pt x="116" y="189"/>
                  </a:lnTo>
                  <a:lnTo>
                    <a:pt x="116" y="189"/>
                  </a:lnTo>
                  <a:lnTo>
                    <a:pt x="116" y="187"/>
                  </a:lnTo>
                  <a:lnTo>
                    <a:pt x="114" y="187"/>
                  </a:lnTo>
                  <a:lnTo>
                    <a:pt x="111" y="187"/>
                  </a:lnTo>
                  <a:lnTo>
                    <a:pt x="111" y="185"/>
                  </a:lnTo>
                  <a:lnTo>
                    <a:pt x="111" y="185"/>
                  </a:lnTo>
                  <a:lnTo>
                    <a:pt x="111" y="182"/>
                  </a:lnTo>
                  <a:lnTo>
                    <a:pt x="109" y="182"/>
                  </a:lnTo>
                  <a:lnTo>
                    <a:pt x="109" y="182"/>
                  </a:lnTo>
                  <a:lnTo>
                    <a:pt x="109" y="182"/>
                  </a:lnTo>
                  <a:lnTo>
                    <a:pt x="104" y="182"/>
                  </a:lnTo>
                  <a:lnTo>
                    <a:pt x="100" y="182"/>
                  </a:lnTo>
                  <a:lnTo>
                    <a:pt x="100" y="182"/>
                  </a:lnTo>
                  <a:lnTo>
                    <a:pt x="100" y="182"/>
                  </a:lnTo>
                  <a:lnTo>
                    <a:pt x="97" y="185"/>
                  </a:lnTo>
                  <a:lnTo>
                    <a:pt x="97" y="187"/>
                  </a:lnTo>
                  <a:lnTo>
                    <a:pt x="97" y="187"/>
                  </a:lnTo>
                  <a:lnTo>
                    <a:pt x="95" y="189"/>
                  </a:lnTo>
                  <a:lnTo>
                    <a:pt x="95" y="189"/>
                  </a:lnTo>
                  <a:lnTo>
                    <a:pt x="95" y="189"/>
                  </a:lnTo>
                  <a:lnTo>
                    <a:pt x="92" y="192"/>
                  </a:lnTo>
                  <a:lnTo>
                    <a:pt x="88" y="192"/>
                  </a:lnTo>
                  <a:lnTo>
                    <a:pt x="85" y="192"/>
                  </a:lnTo>
                  <a:lnTo>
                    <a:pt x="85" y="194"/>
                  </a:lnTo>
                  <a:lnTo>
                    <a:pt x="85" y="194"/>
                  </a:lnTo>
                  <a:lnTo>
                    <a:pt x="85" y="194"/>
                  </a:lnTo>
                  <a:lnTo>
                    <a:pt x="88" y="197"/>
                  </a:lnTo>
                  <a:lnTo>
                    <a:pt x="88" y="197"/>
                  </a:lnTo>
                  <a:lnTo>
                    <a:pt x="88" y="199"/>
                  </a:lnTo>
                  <a:lnTo>
                    <a:pt x="88" y="204"/>
                  </a:lnTo>
                  <a:lnTo>
                    <a:pt x="88" y="204"/>
                  </a:lnTo>
                  <a:lnTo>
                    <a:pt x="88" y="204"/>
                  </a:lnTo>
                  <a:lnTo>
                    <a:pt x="88" y="204"/>
                  </a:lnTo>
                  <a:lnTo>
                    <a:pt x="88" y="206"/>
                  </a:lnTo>
                  <a:lnTo>
                    <a:pt x="88" y="206"/>
                  </a:lnTo>
                  <a:lnTo>
                    <a:pt x="85" y="206"/>
                  </a:lnTo>
                  <a:lnTo>
                    <a:pt x="83" y="204"/>
                  </a:lnTo>
                  <a:lnTo>
                    <a:pt x="81" y="204"/>
                  </a:lnTo>
                  <a:lnTo>
                    <a:pt x="81" y="204"/>
                  </a:lnTo>
                  <a:lnTo>
                    <a:pt x="81" y="204"/>
                  </a:lnTo>
                  <a:lnTo>
                    <a:pt x="78" y="206"/>
                  </a:lnTo>
                  <a:lnTo>
                    <a:pt x="76" y="206"/>
                  </a:lnTo>
                  <a:lnTo>
                    <a:pt x="73" y="206"/>
                  </a:lnTo>
                  <a:lnTo>
                    <a:pt x="73" y="208"/>
                  </a:lnTo>
                  <a:lnTo>
                    <a:pt x="73" y="208"/>
                  </a:lnTo>
                  <a:lnTo>
                    <a:pt x="73" y="208"/>
                  </a:lnTo>
                  <a:lnTo>
                    <a:pt x="71" y="211"/>
                  </a:lnTo>
                  <a:lnTo>
                    <a:pt x="71" y="211"/>
                  </a:lnTo>
                  <a:lnTo>
                    <a:pt x="71" y="211"/>
                  </a:lnTo>
                  <a:lnTo>
                    <a:pt x="69" y="211"/>
                  </a:lnTo>
                  <a:lnTo>
                    <a:pt x="69" y="211"/>
                  </a:lnTo>
                  <a:lnTo>
                    <a:pt x="69" y="211"/>
                  </a:lnTo>
                  <a:lnTo>
                    <a:pt x="66" y="216"/>
                  </a:lnTo>
                  <a:lnTo>
                    <a:pt x="66" y="216"/>
                  </a:lnTo>
                  <a:lnTo>
                    <a:pt x="66" y="216"/>
                  </a:lnTo>
                  <a:lnTo>
                    <a:pt x="64" y="216"/>
                  </a:lnTo>
                  <a:lnTo>
                    <a:pt x="64" y="218"/>
                  </a:lnTo>
                  <a:lnTo>
                    <a:pt x="66" y="220"/>
                  </a:lnTo>
                  <a:lnTo>
                    <a:pt x="66" y="223"/>
                  </a:lnTo>
                  <a:lnTo>
                    <a:pt x="66" y="223"/>
                  </a:lnTo>
                  <a:lnTo>
                    <a:pt x="64" y="225"/>
                  </a:lnTo>
                  <a:lnTo>
                    <a:pt x="62" y="225"/>
                  </a:lnTo>
                  <a:lnTo>
                    <a:pt x="62" y="225"/>
                  </a:lnTo>
                  <a:lnTo>
                    <a:pt x="62" y="225"/>
                  </a:lnTo>
                  <a:lnTo>
                    <a:pt x="59" y="225"/>
                  </a:lnTo>
                  <a:lnTo>
                    <a:pt x="57" y="230"/>
                  </a:lnTo>
                  <a:lnTo>
                    <a:pt x="55" y="230"/>
                  </a:lnTo>
                  <a:lnTo>
                    <a:pt x="55" y="230"/>
                  </a:lnTo>
                  <a:lnTo>
                    <a:pt x="52" y="230"/>
                  </a:lnTo>
                  <a:lnTo>
                    <a:pt x="52" y="230"/>
                  </a:lnTo>
                  <a:lnTo>
                    <a:pt x="52" y="230"/>
                  </a:lnTo>
                  <a:lnTo>
                    <a:pt x="52" y="230"/>
                  </a:lnTo>
                  <a:lnTo>
                    <a:pt x="52" y="230"/>
                  </a:lnTo>
                  <a:lnTo>
                    <a:pt x="52" y="230"/>
                  </a:lnTo>
                  <a:lnTo>
                    <a:pt x="52" y="227"/>
                  </a:lnTo>
                  <a:lnTo>
                    <a:pt x="52" y="227"/>
                  </a:lnTo>
                  <a:lnTo>
                    <a:pt x="52" y="227"/>
                  </a:lnTo>
                  <a:lnTo>
                    <a:pt x="52" y="227"/>
                  </a:lnTo>
                  <a:lnTo>
                    <a:pt x="50" y="225"/>
                  </a:lnTo>
                  <a:lnTo>
                    <a:pt x="50" y="225"/>
                  </a:lnTo>
                  <a:lnTo>
                    <a:pt x="50" y="223"/>
                  </a:lnTo>
                  <a:lnTo>
                    <a:pt x="50" y="220"/>
                  </a:lnTo>
                  <a:lnTo>
                    <a:pt x="50" y="220"/>
                  </a:lnTo>
                  <a:lnTo>
                    <a:pt x="47" y="220"/>
                  </a:lnTo>
                  <a:lnTo>
                    <a:pt x="45" y="220"/>
                  </a:lnTo>
                  <a:lnTo>
                    <a:pt x="43" y="220"/>
                  </a:lnTo>
                  <a:lnTo>
                    <a:pt x="40" y="220"/>
                  </a:lnTo>
                  <a:lnTo>
                    <a:pt x="40" y="218"/>
                  </a:lnTo>
                  <a:lnTo>
                    <a:pt x="38" y="218"/>
                  </a:lnTo>
                  <a:lnTo>
                    <a:pt x="38" y="218"/>
                  </a:lnTo>
                  <a:lnTo>
                    <a:pt x="38" y="220"/>
                  </a:lnTo>
                  <a:lnTo>
                    <a:pt x="38" y="223"/>
                  </a:lnTo>
                  <a:lnTo>
                    <a:pt x="38" y="225"/>
                  </a:lnTo>
                  <a:lnTo>
                    <a:pt x="36" y="225"/>
                  </a:lnTo>
                  <a:lnTo>
                    <a:pt x="36" y="225"/>
                  </a:lnTo>
                  <a:lnTo>
                    <a:pt x="36" y="227"/>
                  </a:lnTo>
                  <a:lnTo>
                    <a:pt x="33" y="227"/>
                  </a:lnTo>
                  <a:lnTo>
                    <a:pt x="33" y="227"/>
                  </a:lnTo>
                  <a:lnTo>
                    <a:pt x="33" y="227"/>
                  </a:lnTo>
                  <a:lnTo>
                    <a:pt x="31" y="230"/>
                  </a:lnTo>
                  <a:lnTo>
                    <a:pt x="29" y="232"/>
                  </a:lnTo>
                  <a:lnTo>
                    <a:pt x="29" y="232"/>
                  </a:lnTo>
                  <a:lnTo>
                    <a:pt x="29" y="232"/>
                  </a:lnTo>
                  <a:lnTo>
                    <a:pt x="29" y="230"/>
                  </a:lnTo>
                  <a:lnTo>
                    <a:pt x="26" y="230"/>
                  </a:lnTo>
                  <a:lnTo>
                    <a:pt x="26" y="230"/>
                  </a:lnTo>
                  <a:lnTo>
                    <a:pt x="26" y="230"/>
                  </a:lnTo>
                  <a:lnTo>
                    <a:pt x="26" y="227"/>
                  </a:lnTo>
                  <a:lnTo>
                    <a:pt x="24" y="230"/>
                  </a:lnTo>
                  <a:lnTo>
                    <a:pt x="24" y="230"/>
                  </a:lnTo>
                  <a:lnTo>
                    <a:pt x="24" y="232"/>
                  </a:lnTo>
                  <a:lnTo>
                    <a:pt x="24" y="232"/>
                  </a:lnTo>
                  <a:lnTo>
                    <a:pt x="24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19" y="232"/>
                  </a:lnTo>
                  <a:lnTo>
                    <a:pt x="19" y="232"/>
                  </a:lnTo>
                  <a:lnTo>
                    <a:pt x="17" y="230"/>
                  </a:lnTo>
                  <a:lnTo>
                    <a:pt x="17" y="232"/>
                  </a:lnTo>
                  <a:lnTo>
                    <a:pt x="17" y="234"/>
                  </a:lnTo>
                  <a:lnTo>
                    <a:pt x="14" y="237"/>
                  </a:lnTo>
                  <a:lnTo>
                    <a:pt x="14" y="237"/>
                  </a:lnTo>
                  <a:lnTo>
                    <a:pt x="14" y="237"/>
                  </a:lnTo>
                  <a:lnTo>
                    <a:pt x="14" y="239"/>
                  </a:lnTo>
                  <a:lnTo>
                    <a:pt x="17" y="239"/>
                  </a:lnTo>
                  <a:lnTo>
                    <a:pt x="17" y="239"/>
                  </a:lnTo>
                  <a:lnTo>
                    <a:pt x="17" y="239"/>
                  </a:lnTo>
                  <a:lnTo>
                    <a:pt x="17" y="239"/>
                  </a:lnTo>
                  <a:lnTo>
                    <a:pt x="19" y="237"/>
                  </a:lnTo>
                  <a:lnTo>
                    <a:pt x="19" y="237"/>
                  </a:lnTo>
                  <a:lnTo>
                    <a:pt x="19" y="237"/>
                  </a:lnTo>
                  <a:lnTo>
                    <a:pt x="19" y="237"/>
                  </a:lnTo>
                  <a:lnTo>
                    <a:pt x="19" y="237"/>
                  </a:lnTo>
                  <a:lnTo>
                    <a:pt x="21" y="237"/>
                  </a:lnTo>
                  <a:lnTo>
                    <a:pt x="21" y="239"/>
                  </a:lnTo>
                  <a:lnTo>
                    <a:pt x="21" y="239"/>
                  </a:lnTo>
                  <a:lnTo>
                    <a:pt x="21" y="239"/>
                  </a:lnTo>
                  <a:lnTo>
                    <a:pt x="21" y="239"/>
                  </a:lnTo>
                  <a:lnTo>
                    <a:pt x="21" y="242"/>
                  </a:lnTo>
                  <a:lnTo>
                    <a:pt x="21" y="242"/>
                  </a:lnTo>
                  <a:lnTo>
                    <a:pt x="21" y="242"/>
                  </a:lnTo>
                  <a:lnTo>
                    <a:pt x="24" y="242"/>
                  </a:lnTo>
                  <a:lnTo>
                    <a:pt x="24" y="242"/>
                  </a:lnTo>
                  <a:lnTo>
                    <a:pt x="24" y="242"/>
                  </a:lnTo>
                  <a:lnTo>
                    <a:pt x="26" y="242"/>
                  </a:lnTo>
                  <a:lnTo>
                    <a:pt x="26" y="242"/>
                  </a:lnTo>
                  <a:lnTo>
                    <a:pt x="26" y="244"/>
                  </a:lnTo>
                  <a:lnTo>
                    <a:pt x="26" y="244"/>
                  </a:lnTo>
                  <a:lnTo>
                    <a:pt x="26" y="244"/>
                  </a:lnTo>
                  <a:lnTo>
                    <a:pt x="26" y="246"/>
                  </a:lnTo>
                  <a:lnTo>
                    <a:pt x="26" y="246"/>
                  </a:lnTo>
                  <a:lnTo>
                    <a:pt x="26" y="246"/>
                  </a:lnTo>
                  <a:lnTo>
                    <a:pt x="29" y="246"/>
                  </a:lnTo>
                  <a:lnTo>
                    <a:pt x="29" y="246"/>
                  </a:lnTo>
                  <a:lnTo>
                    <a:pt x="31" y="249"/>
                  </a:lnTo>
                  <a:lnTo>
                    <a:pt x="31" y="249"/>
                  </a:lnTo>
                  <a:lnTo>
                    <a:pt x="31" y="249"/>
                  </a:lnTo>
                  <a:lnTo>
                    <a:pt x="29" y="249"/>
                  </a:lnTo>
                  <a:lnTo>
                    <a:pt x="29" y="249"/>
                  </a:lnTo>
                  <a:lnTo>
                    <a:pt x="29" y="249"/>
                  </a:lnTo>
                  <a:lnTo>
                    <a:pt x="26" y="251"/>
                  </a:lnTo>
                  <a:lnTo>
                    <a:pt x="24" y="251"/>
                  </a:lnTo>
                  <a:lnTo>
                    <a:pt x="24" y="251"/>
                  </a:lnTo>
                  <a:lnTo>
                    <a:pt x="24" y="251"/>
                  </a:lnTo>
                  <a:lnTo>
                    <a:pt x="24" y="253"/>
                  </a:lnTo>
                  <a:lnTo>
                    <a:pt x="24" y="256"/>
                  </a:lnTo>
                  <a:lnTo>
                    <a:pt x="26" y="256"/>
                  </a:lnTo>
                  <a:lnTo>
                    <a:pt x="26" y="258"/>
                  </a:lnTo>
                  <a:lnTo>
                    <a:pt x="26" y="258"/>
                  </a:lnTo>
                  <a:lnTo>
                    <a:pt x="26" y="258"/>
                  </a:lnTo>
                  <a:lnTo>
                    <a:pt x="26" y="260"/>
                  </a:lnTo>
                  <a:lnTo>
                    <a:pt x="26" y="260"/>
                  </a:lnTo>
                  <a:lnTo>
                    <a:pt x="26" y="263"/>
                  </a:lnTo>
                  <a:lnTo>
                    <a:pt x="26" y="263"/>
                  </a:lnTo>
                  <a:lnTo>
                    <a:pt x="26" y="263"/>
                  </a:lnTo>
                  <a:lnTo>
                    <a:pt x="29" y="263"/>
                  </a:lnTo>
                  <a:lnTo>
                    <a:pt x="29" y="263"/>
                  </a:lnTo>
                  <a:lnTo>
                    <a:pt x="29" y="260"/>
                  </a:lnTo>
                  <a:lnTo>
                    <a:pt x="31" y="260"/>
                  </a:lnTo>
                  <a:lnTo>
                    <a:pt x="31" y="260"/>
                  </a:lnTo>
                  <a:lnTo>
                    <a:pt x="31" y="260"/>
                  </a:lnTo>
                  <a:lnTo>
                    <a:pt x="40" y="265"/>
                  </a:lnTo>
                  <a:lnTo>
                    <a:pt x="43" y="265"/>
                  </a:lnTo>
                  <a:lnTo>
                    <a:pt x="43" y="268"/>
                  </a:lnTo>
                  <a:lnTo>
                    <a:pt x="43" y="268"/>
                  </a:lnTo>
                  <a:lnTo>
                    <a:pt x="43" y="268"/>
                  </a:lnTo>
                  <a:lnTo>
                    <a:pt x="43" y="270"/>
                  </a:lnTo>
                  <a:lnTo>
                    <a:pt x="43" y="272"/>
                  </a:lnTo>
                  <a:lnTo>
                    <a:pt x="43" y="277"/>
                  </a:lnTo>
                  <a:lnTo>
                    <a:pt x="43" y="282"/>
                  </a:lnTo>
                  <a:lnTo>
                    <a:pt x="43" y="282"/>
                  </a:lnTo>
                  <a:lnTo>
                    <a:pt x="43" y="284"/>
                  </a:lnTo>
                  <a:lnTo>
                    <a:pt x="43" y="284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36" y="287"/>
                  </a:lnTo>
                  <a:lnTo>
                    <a:pt x="33" y="287"/>
                  </a:lnTo>
                  <a:lnTo>
                    <a:pt x="33" y="287"/>
                  </a:lnTo>
                  <a:lnTo>
                    <a:pt x="33" y="289"/>
                  </a:lnTo>
                  <a:lnTo>
                    <a:pt x="33" y="289"/>
                  </a:lnTo>
                  <a:lnTo>
                    <a:pt x="36" y="289"/>
                  </a:lnTo>
                  <a:lnTo>
                    <a:pt x="38" y="289"/>
                  </a:lnTo>
                  <a:lnTo>
                    <a:pt x="38" y="291"/>
                  </a:lnTo>
                  <a:lnTo>
                    <a:pt x="38" y="291"/>
                  </a:lnTo>
                  <a:lnTo>
                    <a:pt x="38" y="291"/>
                  </a:lnTo>
                  <a:lnTo>
                    <a:pt x="38" y="291"/>
                  </a:lnTo>
                  <a:lnTo>
                    <a:pt x="38" y="294"/>
                  </a:lnTo>
                  <a:lnTo>
                    <a:pt x="38" y="296"/>
                  </a:lnTo>
                  <a:lnTo>
                    <a:pt x="38" y="298"/>
                  </a:lnTo>
                  <a:lnTo>
                    <a:pt x="36" y="301"/>
                  </a:lnTo>
                  <a:lnTo>
                    <a:pt x="36" y="303"/>
                  </a:lnTo>
                  <a:lnTo>
                    <a:pt x="33" y="308"/>
                  </a:lnTo>
                  <a:lnTo>
                    <a:pt x="31" y="310"/>
                  </a:lnTo>
                  <a:lnTo>
                    <a:pt x="29" y="313"/>
                  </a:lnTo>
                  <a:lnTo>
                    <a:pt x="29" y="313"/>
                  </a:lnTo>
                  <a:lnTo>
                    <a:pt x="31" y="313"/>
                  </a:lnTo>
                  <a:lnTo>
                    <a:pt x="31" y="315"/>
                  </a:lnTo>
                  <a:lnTo>
                    <a:pt x="31" y="315"/>
                  </a:lnTo>
                  <a:lnTo>
                    <a:pt x="31" y="317"/>
                  </a:lnTo>
                  <a:lnTo>
                    <a:pt x="29" y="322"/>
                  </a:lnTo>
                  <a:lnTo>
                    <a:pt x="26" y="324"/>
                  </a:lnTo>
                  <a:lnTo>
                    <a:pt x="26" y="324"/>
                  </a:lnTo>
                  <a:lnTo>
                    <a:pt x="24" y="327"/>
                  </a:lnTo>
                  <a:lnTo>
                    <a:pt x="24" y="327"/>
                  </a:lnTo>
                  <a:lnTo>
                    <a:pt x="21" y="329"/>
                  </a:lnTo>
                  <a:lnTo>
                    <a:pt x="19" y="329"/>
                  </a:lnTo>
                  <a:lnTo>
                    <a:pt x="14" y="329"/>
                  </a:lnTo>
                  <a:lnTo>
                    <a:pt x="14" y="329"/>
                  </a:lnTo>
                  <a:lnTo>
                    <a:pt x="14" y="329"/>
                  </a:lnTo>
                  <a:lnTo>
                    <a:pt x="14" y="329"/>
                  </a:lnTo>
                  <a:lnTo>
                    <a:pt x="14" y="327"/>
                  </a:lnTo>
                  <a:lnTo>
                    <a:pt x="14" y="327"/>
                  </a:lnTo>
                  <a:lnTo>
                    <a:pt x="14" y="327"/>
                  </a:lnTo>
                  <a:lnTo>
                    <a:pt x="14" y="324"/>
                  </a:lnTo>
                  <a:lnTo>
                    <a:pt x="14" y="324"/>
                  </a:lnTo>
                  <a:lnTo>
                    <a:pt x="14" y="324"/>
                  </a:lnTo>
                  <a:lnTo>
                    <a:pt x="12" y="324"/>
                  </a:lnTo>
                  <a:lnTo>
                    <a:pt x="12" y="324"/>
                  </a:lnTo>
                  <a:lnTo>
                    <a:pt x="10" y="324"/>
                  </a:lnTo>
                  <a:lnTo>
                    <a:pt x="5" y="329"/>
                  </a:lnTo>
                  <a:lnTo>
                    <a:pt x="2" y="329"/>
                  </a:lnTo>
                  <a:lnTo>
                    <a:pt x="2" y="334"/>
                  </a:lnTo>
                  <a:lnTo>
                    <a:pt x="2" y="334"/>
                  </a:lnTo>
                  <a:lnTo>
                    <a:pt x="2" y="334"/>
                  </a:lnTo>
                  <a:lnTo>
                    <a:pt x="0" y="334"/>
                  </a:lnTo>
                  <a:lnTo>
                    <a:pt x="0" y="336"/>
                  </a:lnTo>
                  <a:lnTo>
                    <a:pt x="0" y="336"/>
                  </a:lnTo>
                  <a:lnTo>
                    <a:pt x="0" y="336"/>
                  </a:lnTo>
                  <a:lnTo>
                    <a:pt x="0" y="339"/>
                  </a:lnTo>
                  <a:lnTo>
                    <a:pt x="2" y="339"/>
                  </a:lnTo>
                  <a:lnTo>
                    <a:pt x="5" y="339"/>
                  </a:lnTo>
                  <a:lnTo>
                    <a:pt x="5" y="339"/>
                  </a:lnTo>
                  <a:lnTo>
                    <a:pt x="7" y="339"/>
                  </a:lnTo>
                  <a:lnTo>
                    <a:pt x="7" y="339"/>
                  </a:lnTo>
                  <a:lnTo>
                    <a:pt x="7" y="336"/>
                  </a:lnTo>
                  <a:lnTo>
                    <a:pt x="10" y="336"/>
                  </a:lnTo>
                  <a:lnTo>
                    <a:pt x="10" y="339"/>
                  </a:lnTo>
                  <a:lnTo>
                    <a:pt x="12" y="339"/>
                  </a:lnTo>
                  <a:lnTo>
                    <a:pt x="14" y="341"/>
                  </a:lnTo>
                  <a:lnTo>
                    <a:pt x="17" y="341"/>
                  </a:lnTo>
                  <a:lnTo>
                    <a:pt x="17" y="341"/>
                  </a:lnTo>
                  <a:lnTo>
                    <a:pt x="17" y="346"/>
                  </a:lnTo>
                  <a:lnTo>
                    <a:pt x="19" y="353"/>
                  </a:lnTo>
                  <a:lnTo>
                    <a:pt x="19" y="353"/>
                  </a:lnTo>
                  <a:lnTo>
                    <a:pt x="19" y="355"/>
                  </a:lnTo>
                  <a:lnTo>
                    <a:pt x="17" y="358"/>
                  </a:lnTo>
                  <a:lnTo>
                    <a:pt x="17" y="360"/>
                  </a:lnTo>
                  <a:lnTo>
                    <a:pt x="17" y="360"/>
                  </a:lnTo>
                  <a:lnTo>
                    <a:pt x="19" y="362"/>
                  </a:lnTo>
                  <a:lnTo>
                    <a:pt x="19" y="362"/>
                  </a:lnTo>
                  <a:lnTo>
                    <a:pt x="19" y="365"/>
                  </a:lnTo>
                  <a:lnTo>
                    <a:pt x="19" y="365"/>
                  </a:lnTo>
                  <a:lnTo>
                    <a:pt x="19" y="365"/>
                  </a:lnTo>
                  <a:lnTo>
                    <a:pt x="19" y="367"/>
                  </a:lnTo>
                  <a:lnTo>
                    <a:pt x="19" y="367"/>
                  </a:lnTo>
                  <a:lnTo>
                    <a:pt x="19" y="369"/>
                  </a:lnTo>
                  <a:lnTo>
                    <a:pt x="19" y="369"/>
                  </a:lnTo>
                  <a:lnTo>
                    <a:pt x="24" y="374"/>
                  </a:lnTo>
                  <a:lnTo>
                    <a:pt x="24" y="374"/>
                  </a:lnTo>
                  <a:lnTo>
                    <a:pt x="24" y="374"/>
                  </a:lnTo>
                  <a:lnTo>
                    <a:pt x="24" y="376"/>
                  </a:lnTo>
                  <a:lnTo>
                    <a:pt x="24" y="381"/>
                  </a:lnTo>
                  <a:lnTo>
                    <a:pt x="24" y="381"/>
                  </a:lnTo>
                  <a:lnTo>
                    <a:pt x="24" y="384"/>
                  </a:lnTo>
                  <a:lnTo>
                    <a:pt x="21" y="384"/>
                  </a:lnTo>
                  <a:lnTo>
                    <a:pt x="21" y="384"/>
                  </a:lnTo>
                  <a:lnTo>
                    <a:pt x="19" y="384"/>
                  </a:lnTo>
                  <a:lnTo>
                    <a:pt x="17" y="384"/>
                  </a:lnTo>
                  <a:lnTo>
                    <a:pt x="17" y="386"/>
                  </a:lnTo>
                  <a:lnTo>
                    <a:pt x="17" y="386"/>
                  </a:lnTo>
                  <a:lnTo>
                    <a:pt x="17" y="386"/>
                  </a:lnTo>
                  <a:lnTo>
                    <a:pt x="17" y="388"/>
                  </a:lnTo>
                  <a:lnTo>
                    <a:pt x="17" y="388"/>
                  </a:lnTo>
                  <a:lnTo>
                    <a:pt x="21" y="391"/>
                  </a:lnTo>
                  <a:lnTo>
                    <a:pt x="21" y="391"/>
                  </a:lnTo>
                  <a:lnTo>
                    <a:pt x="21" y="391"/>
                  </a:lnTo>
                  <a:lnTo>
                    <a:pt x="21" y="391"/>
                  </a:lnTo>
                  <a:lnTo>
                    <a:pt x="24" y="393"/>
                  </a:lnTo>
                  <a:lnTo>
                    <a:pt x="24" y="393"/>
                  </a:lnTo>
                  <a:lnTo>
                    <a:pt x="21" y="395"/>
                  </a:lnTo>
                  <a:lnTo>
                    <a:pt x="19" y="400"/>
                  </a:lnTo>
                  <a:lnTo>
                    <a:pt x="19" y="402"/>
                  </a:lnTo>
                  <a:lnTo>
                    <a:pt x="19" y="402"/>
                  </a:lnTo>
                  <a:lnTo>
                    <a:pt x="19" y="405"/>
                  </a:lnTo>
                  <a:lnTo>
                    <a:pt x="19" y="405"/>
                  </a:lnTo>
                  <a:lnTo>
                    <a:pt x="19" y="410"/>
                  </a:lnTo>
                  <a:lnTo>
                    <a:pt x="19" y="410"/>
                  </a:lnTo>
                  <a:lnTo>
                    <a:pt x="19" y="412"/>
                  </a:lnTo>
                  <a:lnTo>
                    <a:pt x="19" y="412"/>
                  </a:lnTo>
                  <a:lnTo>
                    <a:pt x="19" y="414"/>
                  </a:lnTo>
                  <a:lnTo>
                    <a:pt x="19" y="414"/>
                  </a:lnTo>
                  <a:lnTo>
                    <a:pt x="17" y="417"/>
                  </a:lnTo>
                  <a:lnTo>
                    <a:pt x="17" y="419"/>
                  </a:lnTo>
                  <a:lnTo>
                    <a:pt x="17" y="419"/>
                  </a:lnTo>
                  <a:lnTo>
                    <a:pt x="17" y="419"/>
                  </a:lnTo>
                  <a:lnTo>
                    <a:pt x="14" y="421"/>
                  </a:lnTo>
                  <a:lnTo>
                    <a:pt x="14" y="424"/>
                  </a:lnTo>
                  <a:lnTo>
                    <a:pt x="12" y="424"/>
                  </a:lnTo>
                  <a:lnTo>
                    <a:pt x="10" y="424"/>
                  </a:lnTo>
                  <a:lnTo>
                    <a:pt x="7" y="424"/>
                  </a:lnTo>
                  <a:lnTo>
                    <a:pt x="7" y="424"/>
                  </a:lnTo>
                  <a:lnTo>
                    <a:pt x="7" y="424"/>
                  </a:lnTo>
                  <a:lnTo>
                    <a:pt x="2" y="426"/>
                  </a:lnTo>
                  <a:lnTo>
                    <a:pt x="0" y="429"/>
                  </a:lnTo>
                  <a:lnTo>
                    <a:pt x="0" y="431"/>
                  </a:lnTo>
                  <a:lnTo>
                    <a:pt x="2" y="433"/>
                  </a:lnTo>
                  <a:lnTo>
                    <a:pt x="2" y="433"/>
                  </a:lnTo>
                  <a:lnTo>
                    <a:pt x="5" y="433"/>
                  </a:lnTo>
                  <a:lnTo>
                    <a:pt x="7" y="431"/>
                  </a:lnTo>
                  <a:lnTo>
                    <a:pt x="7" y="431"/>
                  </a:lnTo>
                  <a:lnTo>
                    <a:pt x="7" y="429"/>
                  </a:lnTo>
                  <a:lnTo>
                    <a:pt x="12" y="429"/>
                  </a:lnTo>
                  <a:lnTo>
                    <a:pt x="12" y="426"/>
                  </a:lnTo>
                  <a:lnTo>
                    <a:pt x="14" y="429"/>
                  </a:lnTo>
                  <a:lnTo>
                    <a:pt x="14" y="429"/>
                  </a:lnTo>
                  <a:lnTo>
                    <a:pt x="17" y="429"/>
                  </a:lnTo>
                  <a:lnTo>
                    <a:pt x="17" y="429"/>
                  </a:lnTo>
                  <a:lnTo>
                    <a:pt x="17" y="431"/>
                  </a:lnTo>
                  <a:lnTo>
                    <a:pt x="14" y="431"/>
                  </a:lnTo>
                  <a:lnTo>
                    <a:pt x="14" y="431"/>
                  </a:lnTo>
                  <a:lnTo>
                    <a:pt x="12" y="431"/>
                  </a:lnTo>
                  <a:lnTo>
                    <a:pt x="12" y="431"/>
                  </a:lnTo>
                  <a:lnTo>
                    <a:pt x="10" y="431"/>
                  </a:lnTo>
                  <a:lnTo>
                    <a:pt x="10" y="433"/>
                  </a:lnTo>
                  <a:lnTo>
                    <a:pt x="7" y="436"/>
                  </a:lnTo>
                  <a:lnTo>
                    <a:pt x="7" y="436"/>
                  </a:lnTo>
                  <a:lnTo>
                    <a:pt x="5" y="433"/>
                  </a:lnTo>
                  <a:lnTo>
                    <a:pt x="5" y="433"/>
                  </a:lnTo>
                  <a:lnTo>
                    <a:pt x="2" y="436"/>
                  </a:lnTo>
                  <a:lnTo>
                    <a:pt x="2" y="436"/>
                  </a:lnTo>
                  <a:lnTo>
                    <a:pt x="2" y="438"/>
                  </a:lnTo>
                  <a:lnTo>
                    <a:pt x="2" y="438"/>
                  </a:lnTo>
                  <a:lnTo>
                    <a:pt x="0" y="438"/>
                  </a:lnTo>
                  <a:lnTo>
                    <a:pt x="0" y="440"/>
                  </a:lnTo>
                  <a:lnTo>
                    <a:pt x="2" y="440"/>
                  </a:lnTo>
                  <a:lnTo>
                    <a:pt x="5" y="443"/>
                  </a:lnTo>
                  <a:lnTo>
                    <a:pt x="5" y="443"/>
                  </a:lnTo>
                  <a:lnTo>
                    <a:pt x="7" y="445"/>
                  </a:lnTo>
                  <a:lnTo>
                    <a:pt x="7" y="445"/>
                  </a:lnTo>
                  <a:lnTo>
                    <a:pt x="10" y="445"/>
                  </a:lnTo>
                  <a:lnTo>
                    <a:pt x="10" y="445"/>
                  </a:lnTo>
                  <a:lnTo>
                    <a:pt x="10" y="445"/>
                  </a:lnTo>
                  <a:lnTo>
                    <a:pt x="12" y="450"/>
                  </a:lnTo>
                  <a:lnTo>
                    <a:pt x="12" y="447"/>
                  </a:lnTo>
                  <a:lnTo>
                    <a:pt x="14" y="445"/>
                  </a:lnTo>
                  <a:lnTo>
                    <a:pt x="17" y="447"/>
                  </a:lnTo>
                  <a:lnTo>
                    <a:pt x="19" y="447"/>
                  </a:lnTo>
                  <a:lnTo>
                    <a:pt x="19" y="450"/>
                  </a:lnTo>
                  <a:lnTo>
                    <a:pt x="19" y="455"/>
                  </a:lnTo>
                  <a:lnTo>
                    <a:pt x="21" y="457"/>
                  </a:lnTo>
                  <a:lnTo>
                    <a:pt x="19" y="459"/>
                  </a:lnTo>
                  <a:lnTo>
                    <a:pt x="19" y="459"/>
                  </a:lnTo>
                  <a:lnTo>
                    <a:pt x="21" y="462"/>
                  </a:lnTo>
                  <a:lnTo>
                    <a:pt x="21" y="462"/>
                  </a:lnTo>
                  <a:lnTo>
                    <a:pt x="24" y="462"/>
                  </a:lnTo>
                  <a:lnTo>
                    <a:pt x="26" y="462"/>
                  </a:lnTo>
                  <a:lnTo>
                    <a:pt x="26" y="459"/>
                  </a:lnTo>
                  <a:lnTo>
                    <a:pt x="29" y="462"/>
                  </a:lnTo>
                  <a:lnTo>
                    <a:pt x="29" y="462"/>
                  </a:lnTo>
                  <a:lnTo>
                    <a:pt x="24" y="462"/>
                  </a:lnTo>
                  <a:lnTo>
                    <a:pt x="24" y="464"/>
                  </a:lnTo>
                  <a:lnTo>
                    <a:pt x="24" y="466"/>
                  </a:lnTo>
                  <a:lnTo>
                    <a:pt x="24" y="469"/>
                  </a:lnTo>
                  <a:lnTo>
                    <a:pt x="24" y="471"/>
                  </a:lnTo>
                  <a:lnTo>
                    <a:pt x="24" y="471"/>
                  </a:lnTo>
                  <a:lnTo>
                    <a:pt x="26" y="471"/>
                  </a:lnTo>
                  <a:lnTo>
                    <a:pt x="29" y="471"/>
                  </a:lnTo>
                  <a:lnTo>
                    <a:pt x="29" y="469"/>
                  </a:lnTo>
                  <a:lnTo>
                    <a:pt x="29" y="469"/>
                  </a:lnTo>
                  <a:lnTo>
                    <a:pt x="29" y="466"/>
                  </a:lnTo>
                  <a:lnTo>
                    <a:pt x="31" y="466"/>
                  </a:lnTo>
                  <a:lnTo>
                    <a:pt x="31" y="466"/>
                  </a:lnTo>
                  <a:lnTo>
                    <a:pt x="31" y="466"/>
                  </a:lnTo>
                  <a:lnTo>
                    <a:pt x="31" y="469"/>
                  </a:lnTo>
                  <a:lnTo>
                    <a:pt x="31" y="469"/>
                  </a:lnTo>
                  <a:lnTo>
                    <a:pt x="31" y="469"/>
                  </a:lnTo>
                  <a:lnTo>
                    <a:pt x="33" y="469"/>
                  </a:lnTo>
                  <a:lnTo>
                    <a:pt x="33" y="469"/>
                  </a:lnTo>
                  <a:lnTo>
                    <a:pt x="33" y="471"/>
                  </a:lnTo>
                  <a:lnTo>
                    <a:pt x="31" y="471"/>
                  </a:lnTo>
                  <a:lnTo>
                    <a:pt x="33" y="471"/>
                  </a:lnTo>
                  <a:lnTo>
                    <a:pt x="38" y="478"/>
                  </a:lnTo>
                  <a:lnTo>
                    <a:pt x="36" y="476"/>
                  </a:lnTo>
                  <a:lnTo>
                    <a:pt x="36" y="478"/>
                  </a:lnTo>
                  <a:lnTo>
                    <a:pt x="36" y="478"/>
                  </a:lnTo>
                  <a:lnTo>
                    <a:pt x="33" y="478"/>
                  </a:lnTo>
                  <a:lnTo>
                    <a:pt x="33" y="476"/>
                  </a:lnTo>
                  <a:lnTo>
                    <a:pt x="31" y="473"/>
                  </a:lnTo>
                  <a:lnTo>
                    <a:pt x="29" y="471"/>
                  </a:lnTo>
                  <a:lnTo>
                    <a:pt x="31" y="473"/>
                  </a:lnTo>
                  <a:lnTo>
                    <a:pt x="33" y="478"/>
                  </a:lnTo>
                  <a:lnTo>
                    <a:pt x="33" y="483"/>
                  </a:lnTo>
                  <a:lnTo>
                    <a:pt x="33" y="483"/>
                  </a:lnTo>
                  <a:lnTo>
                    <a:pt x="33" y="483"/>
                  </a:lnTo>
                  <a:lnTo>
                    <a:pt x="33" y="485"/>
                  </a:lnTo>
                  <a:lnTo>
                    <a:pt x="33" y="488"/>
                  </a:lnTo>
                  <a:lnTo>
                    <a:pt x="36" y="490"/>
                  </a:lnTo>
                  <a:lnTo>
                    <a:pt x="36" y="490"/>
                  </a:lnTo>
                  <a:lnTo>
                    <a:pt x="36" y="492"/>
                  </a:lnTo>
                  <a:lnTo>
                    <a:pt x="38" y="497"/>
                  </a:lnTo>
                  <a:lnTo>
                    <a:pt x="38" y="500"/>
                  </a:lnTo>
                  <a:lnTo>
                    <a:pt x="40" y="500"/>
                  </a:lnTo>
                  <a:lnTo>
                    <a:pt x="47" y="502"/>
                  </a:lnTo>
                  <a:lnTo>
                    <a:pt x="47" y="504"/>
                  </a:lnTo>
                  <a:lnTo>
                    <a:pt x="45" y="504"/>
                  </a:lnTo>
                  <a:lnTo>
                    <a:pt x="43" y="504"/>
                  </a:lnTo>
                  <a:lnTo>
                    <a:pt x="40" y="504"/>
                  </a:lnTo>
                  <a:lnTo>
                    <a:pt x="38" y="502"/>
                  </a:lnTo>
                  <a:lnTo>
                    <a:pt x="38" y="504"/>
                  </a:lnTo>
                  <a:lnTo>
                    <a:pt x="40" y="507"/>
                  </a:lnTo>
                  <a:lnTo>
                    <a:pt x="43" y="511"/>
                  </a:lnTo>
                  <a:lnTo>
                    <a:pt x="43" y="514"/>
                  </a:lnTo>
                  <a:lnTo>
                    <a:pt x="43" y="521"/>
                  </a:lnTo>
                  <a:lnTo>
                    <a:pt x="45" y="523"/>
                  </a:lnTo>
                  <a:lnTo>
                    <a:pt x="45" y="523"/>
                  </a:lnTo>
                  <a:lnTo>
                    <a:pt x="45" y="526"/>
                  </a:lnTo>
                  <a:lnTo>
                    <a:pt x="45" y="526"/>
                  </a:lnTo>
                  <a:lnTo>
                    <a:pt x="45" y="528"/>
                  </a:lnTo>
                  <a:lnTo>
                    <a:pt x="45" y="530"/>
                  </a:lnTo>
                  <a:lnTo>
                    <a:pt x="47" y="533"/>
                  </a:lnTo>
                  <a:lnTo>
                    <a:pt x="50" y="537"/>
                  </a:lnTo>
                  <a:lnTo>
                    <a:pt x="52" y="540"/>
                  </a:lnTo>
                  <a:lnTo>
                    <a:pt x="57" y="545"/>
                  </a:lnTo>
                  <a:lnTo>
                    <a:pt x="57" y="549"/>
                  </a:lnTo>
                  <a:lnTo>
                    <a:pt x="59" y="554"/>
                  </a:lnTo>
                  <a:lnTo>
                    <a:pt x="62" y="561"/>
                  </a:lnTo>
                  <a:lnTo>
                    <a:pt x="64" y="571"/>
                  </a:lnTo>
                  <a:lnTo>
                    <a:pt x="64" y="573"/>
                  </a:lnTo>
                  <a:lnTo>
                    <a:pt x="66" y="568"/>
                  </a:lnTo>
                  <a:lnTo>
                    <a:pt x="69" y="568"/>
                  </a:lnTo>
                  <a:lnTo>
                    <a:pt x="69" y="571"/>
                  </a:lnTo>
                  <a:lnTo>
                    <a:pt x="69" y="571"/>
                  </a:lnTo>
                  <a:lnTo>
                    <a:pt x="69" y="571"/>
                  </a:lnTo>
                  <a:lnTo>
                    <a:pt x="69" y="573"/>
                  </a:lnTo>
                  <a:lnTo>
                    <a:pt x="71" y="573"/>
                  </a:lnTo>
                  <a:lnTo>
                    <a:pt x="71" y="575"/>
                  </a:lnTo>
                  <a:lnTo>
                    <a:pt x="73" y="575"/>
                  </a:lnTo>
                  <a:lnTo>
                    <a:pt x="71" y="575"/>
                  </a:lnTo>
                  <a:lnTo>
                    <a:pt x="71" y="575"/>
                  </a:lnTo>
                  <a:lnTo>
                    <a:pt x="69" y="575"/>
                  </a:lnTo>
                  <a:lnTo>
                    <a:pt x="69" y="575"/>
                  </a:lnTo>
                  <a:lnTo>
                    <a:pt x="66" y="575"/>
                  </a:lnTo>
                  <a:lnTo>
                    <a:pt x="66" y="575"/>
                  </a:lnTo>
                  <a:lnTo>
                    <a:pt x="66" y="578"/>
                  </a:lnTo>
                  <a:lnTo>
                    <a:pt x="66" y="578"/>
                  </a:lnTo>
                  <a:lnTo>
                    <a:pt x="66" y="578"/>
                  </a:lnTo>
                  <a:lnTo>
                    <a:pt x="66" y="578"/>
                  </a:lnTo>
                  <a:lnTo>
                    <a:pt x="66" y="578"/>
                  </a:lnTo>
                  <a:lnTo>
                    <a:pt x="66" y="578"/>
                  </a:lnTo>
                  <a:lnTo>
                    <a:pt x="66" y="578"/>
                  </a:lnTo>
                  <a:lnTo>
                    <a:pt x="66" y="580"/>
                  </a:lnTo>
                  <a:lnTo>
                    <a:pt x="66" y="587"/>
                  </a:lnTo>
                  <a:lnTo>
                    <a:pt x="66" y="589"/>
                  </a:lnTo>
                  <a:lnTo>
                    <a:pt x="69" y="597"/>
                  </a:lnTo>
                  <a:lnTo>
                    <a:pt x="69" y="599"/>
                  </a:lnTo>
                  <a:lnTo>
                    <a:pt x="69" y="601"/>
                  </a:lnTo>
                  <a:lnTo>
                    <a:pt x="71" y="604"/>
                  </a:lnTo>
                  <a:lnTo>
                    <a:pt x="69" y="601"/>
                  </a:lnTo>
                  <a:lnTo>
                    <a:pt x="69" y="599"/>
                  </a:lnTo>
                  <a:lnTo>
                    <a:pt x="66" y="597"/>
                  </a:lnTo>
                  <a:lnTo>
                    <a:pt x="66" y="599"/>
                  </a:lnTo>
                  <a:lnTo>
                    <a:pt x="69" y="604"/>
                  </a:lnTo>
                  <a:lnTo>
                    <a:pt x="69" y="606"/>
                  </a:lnTo>
                  <a:lnTo>
                    <a:pt x="69" y="606"/>
                  </a:lnTo>
                  <a:lnTo>
                    <a:pt x="69" y="608"/>
                  </a:lnTo>
                  <a:lnTo>
                    <a:pt x="71" y="611"/>
                  </a:lnTo>
                  <a:lnTo>
                    <a:pt x="71" y="613"/>
                  </a:lnTo>
                  <a:lnTo>
                    <a:pt x="73" y="620"/>
                  </a:lnTo>
                  <a:lnTo>
                    <a:pt x="73" y="625"/>
                  </a:lnTo>
                  <a:lnTo>
                    <a:pt x="76" y="632"/>
                  </a:lnTo>
                  <a:lnTo>
                    <a:pt x="76" y="632"/>
                  </a:lnTo>
                  <a:lnTo>
                    <a:pt x="76" y="632"/>
                  </a:lnTo>
                  <a:lnTo>
                    <a:pt x="76" y="634"/>
                  </a:lnTo>
                  <a:lnTo>
                    <a:pt x="76" y="637"/>
                  </a:lnTo>
                  <a:lnTo>
                    <a:pt x="78" y="639"/>
                  </a:lnTo>
                  <a:lnTo>
                    <a:pt x="78" y="639"/>
                  </a:lnTo>
                  <a:lnTo>
                    <a:pt x="78" y="642"/>
                  </a:lnTo>
                  <a:lnTo>
                    <a:pt x="78" y="646"/>
                  </a:lnTo>
                  <a:lnTo>
                    <a:pt x="83" y="668"/>
                  </a:lnTo>
                  <a:lnTo>
                    <a:pt x="88" y="668"/>
                  </a:lnTo>
                  <a:lnTo>
                    <a:pt x="92" y="668"/>
                  </a:lnTo>
                  <a:lnTo>
                    <a:pt x="97" y="665"/>
                  </a:lnTo>
                  <a:lnTo>
                    <a:pt x="97" y="668"/>
                  </a:lnTo>
                  <a:lnTo>
                    <a:pt x="95" y="668"/>
                  </a:lnTo>
                  <a:lnTo>
                    <a:pt x="92" y="668"/>
                  </a:lnTo>
                  <a:lnTo>
                    <a:pt x="90" y="670"/>
                  </a:lnTo>
                  <a:lnTo>
                    <a:pt x="90" y="670"/>
                  </a:lnTo>
                  <a:lnTo>
                    <a:pt x="88" y="672"/>
                  </a:lnTo>
                  <a:lnTo>
                    <a:pt x="88" y="672"/>
                  </a:lnTo>
                  <a:lnTo>
                    <a:pt x="88" y="672"/>
                  </a:lnTo>
                  <a:lnTo>
                    <a:pt x="83" y="670"/>
                  </a:lnTo>
                  <a:lnTo>
                    <a:pt x="83" y="672"/>
                  </a:lnTo>
                  <a:lnTo>
                    <a:pt x="85" y="672"/>
                  </a:lnTo>
                  <a:lnTo>
                    <a:pt x="85" y="675"/>
                  </a:lnTo>
                  <a:lnTo>
                    <a:pt x="88" y="675"/>
                  </a:lnTo>
                  <a:lnTo>
                    <a:pt x="88" y="677"/>
                  </a:lnTo>
                  <a:lnTo>
                    <a:pt x="88" y="679"/>
                  </a:lnTo>
                  <a:lnTo>
                    <a:pt x="92" y="677"/>
                  </a:lnTo>
                  <a:lnTo>
                    <a:pt x="95" y="677"/>
                  </a:lnTo>
                  <a:lnTo>
                    <a:pt x="97" y="677"/>
                  </a:lnTo>
                  <a:lnTo>
                    <a:pt x="97" y="677"/>
                  </a:lnTo>
                  <a:lnTo>
                    <a:pt x="97" y="677"/>
                  </a:lnTo>
                  <a:lnTo>
                    <a:pt x="97" y="679"/>
                  </a:lnTo>
                  <a:lnTo>
                    <a:pt x="97" y="679"/>
                  </a:lnTo>
                  <a:lnTo>
                    <a:pt x="97" y="679"/>
                  </a:lnTo>
                  <a:lnTo>
                    <a:pt x="100" y="682"/>
                  </a:lnTo>
                  <a:lnTo>
                    <a:pt x="100" y="682"/>
                  </a:lnTo>
                  <a:lnTo>
                    <a:pt x="100" y="682"/>
                  </a:lnTo>
                  <a:lnTo>
                    <a:pt x="100" y="684"/>
                  </a:lnTo>
                  <a:lnTo>
                    <a:pt x="100" y="684"/>
                  </a:lnTo>
                  <a:lnTo>
                    <a:pt x="102" y="684"/>
                  </a:lnTo>
                  <a:lnTo>
                    <a:pt x="104" y="684"/>
                  </a:lnTo>
                  <a:lnTo>
                    <a:pt x="104" y="684"/>
                  </a:lnTo>
                  <a:lnTo>
                    <a:pt x="104" y="684"/>
                  </a:lnTo>
                  <a:lnTo>
                    <a:pt x="104" y="684"/>
                  </a:lnTo>
                  <a:lnTo>
                    <a:pt x="104" y="684"/>
                  </a:lnTo>
                  <a:lnTo>
                    <a:pt x="104" y="687"/>
                  </a:lnTo>
                  <a:lnTo>
                    <a:pt x="104" y="687"/>
                  </a:lnTo>
                  <a:lnTo>
                    <a:pt x="104" y="687"/>
                  </a:lnTo>
                  <a:lnTo>
                    <a:pt x="104" y="689"/>
                  </a:lnTo>
                  <a:lnTo>
                    <a:pt x="107" y="689"/>
                  </a:lnTo>
                  <a:lnTo>
                    <a:pt x="107" y="689"/>
                  </a:lnTo>
                  <a:lnTo>
                    <a:pt x="107" y="689"/>
                  </a:lnTo>
                  <a:lnTo>
                    <a:pt x="107" y="689"/>
                  </a:lnTo>
                  <a:lnTo>
                    <a:pt x="109" y="687"/>
                  </a:lnTo>
                  <a:lnTo>
                    <a:pt x="109" y="687"/>
                  </a:lnTo>
                  <a:lnTo>
                    <a:pt x="111" y="687"/>
                  </a:lnTo>
                  <a:lnTo>
                    <a:pt x="111" y="687"/>
                  </a:lnTo>
                  <a:lnTo>
                    <a:pt x="114" y="689"/>
                  </a:lnTo>
                  <a:lnTo>
                    <a:pt x="116" y="689"/>
                  </a:lnTo>
                  <a:lnTo>
                    <a:pt x="116" y="689"/>
                  </a:lnTo>
                  <a:lnTo>
                    <a:pt x="116" y="689"/>
                  </a:lnTo>
                  <a:lnTo>
                    <a:pt x="116" y="691"/>
                  </a:lnTo>
                  <a:lnTo>
                    <a:pt x="116" y="691"/>
                  </a:lnTo>
                  <a:lnTo>
                    <a:pt x="116" y="691"/>
                  </a:lnTo>
                  <a:lnTo>
                    <a:pt x="116" y="694"/>
                  </a:lnTo>
                  <a:lnTo>
                    <a:pt x="116" y="694"/>
                  </a:lnTo>
                  <a:lnTo>
                    <a:pt x="116" y="696"/>
                  </a:lnTo>
                  <a:lnTo>
                    <a:pt x="118" y="696"/>
                  </a:lnTo>
                  <a:lnTo>
                    <a:pt x="118" y="696"/>
                  </a:lnTo>
                  <a:lnTo>
                    <a:pt x="118" y="694"/>
                  </a:lnTo>
                  <a:lnTo>
                    <a:pt x="121" y="694"/>
                  </a:lnTo>
                  <a:lnTo>
                    <a:pt x="121" y="694"/>
                  </a:lnTo>
                  <a:lnTo>
                    <a:pt x="121" y="696"/>
                  </a:lnTo>
                  <a:lnTo>
                    <a:pt x="123" y="698"/>
                  </a:lnTo>
                  <a:lnTo>
                    <a:pt x="123" y="698"/>
                  </a:lnTo>
                  <a:lnTo>
                    <a:pt x="126" y="698"/>
                  </a:lnTo>
                  <a:lnTo>
                    <a:pt x="126" y="698"/>
                  </a:lnTo>
                  <a:lnTo>
                    <a:pt x="126" y="698"/>
                  </a:lnTo>
                  <a:lnTo>
                    <a:pt x="128" y="698"/>
                  </a:lnTo>
                  <a:lnTo>
                    <a:pt x="128" y="698"/>
                  </a:lnTo>
                  <a:lnTo>
                    <a:pt x="128" y="696"/>
                  </a:lnTo>
                  <a:lnTo>
                    <a:pt x="130" y="696"/>
                  </a:lnTo>
                  <a:lnTo>
                    <a:pt x="135" y="698"/>
                  </a:lnTo>
                  <a:lnTo>
                    <a:pt x="135" y="701"/>
                  </a:lnTo>
                  <a:lnTo>
                    <a:pt x="133" y="703"/>
                  </a:lnTo>
                  <a:lnTo>
                    <a:pt x="133" y="703"/>
                  </a:lnTo>
                  <a:lnTo>
                    <a:pt x="133" y="705"/>
                  </a:lnTo>
                  <a:lnTo>
                    <a:pt x="133" y="705"/>
                  </a:lnTo>
                  <a:lnTo>
                    <a:pt x="135" y="708"/>
                  </a:lnTo>
                  <a:lnTo>
                    <a:pt x="135" y="708"/>
                  </a:lnTo>
                  <a:lnTo>
                    <a:pt x="135" y="710"/>
                  </a:lnTo>
                  <a:lnTo>
                    <a:pt x="135" y="710"/>
                  </a:lnTo>
                  <a:lnTo>
                    <a:pt x="137" y="710"/>
                  </a:lnTo>
                  <a:lnTo>
                    <a:pt x="137" y="710"/>
                  </a:lnTo>
                  <a:lnTo>
                    <a:pt x="137" y="710"/>
                  </a:lnTo>
                  <a:lnTo>
                    <a:pt x="137" y="710"/>
                  </a:lnTo>
                  <a:lnTo>
                    <a:pt x="140" y="713"/>
                  </a:lnTo>
                  <a:lnTo>
                    <a:pt x="140" y="713"/>
                  </a:lnTo>
                  <a:lnTo>
                    <a:pt x="140" y="713"/>
                  </a:lnTo>
                  <a:lnTo>
                    <a:pt x="140" y="713"/>
                  </a:lnTo>
                  <a:lnTo>
                    <a:pt x="140" y="713"/>
                  </a:lnTo>
                  <a:lnTo>
                    <a:pt x="140" y="713"/>
                  </a:lnTo>
                  <a:lnTo>
                    <a:pt x="145" y="713"/>
                  </a:lnTo>
                  <a:lnTo>
                    <a:pt x="145" y="713"/>
                  </a:lnTo>
                  <a:lnTo>
                    <a:pt x="145" y="713"/>
                  </a:lnTo>
                  <a:lnTo>
                    <a:pt x="147" y="713"/>
                  </a:lnTo>
                  <a:lnTo>
                    <a:pt x="147" y="713"/>
                  </a:lnTo>
                  <a:lnTo>
                    <a:pt x="147" y="715"/>
                  </a:lnTo>
                  <a:lnTo>
                    <a:pt x="147" y="715"/>
                  </a:lnTo>
                  <a:lnTo>
                    <a:pt x="147" y="715"/>
                  </a:lnTo>
                  <a:lnTo>
                    <a:pt x="145" y="715"/>
                  </a:lnTo>
                  <a:lnTo>
                    <a:pt x="145" y="717"/>
                  </a:lnTo>
                  <a:lnTo>
                    <a:pt x="142" y="717"/>
                  </a:lnTo>
                  <a:lnTo>
                    <a:pt x="142" y="720"/>
                  </a:lnTo>
                  <a:lnTo>
                    <a:pt x="142" y="720"/>
                  </a:lnTo>
                  <a:lnTo>
                    <a:pt x="142" y="722"/>
                  </a:lnTo>
                  <a:lnTo>
                    <a:pt x="142" y="722"/>
                  </a:lnTo>
                  <a:lnTo>
                    <a:pt x="145" y="722"/>
                  </a:lnTo>
                  <a:lnTo>
                    <a:pt x="145" y="724"/>
                  </a:lnTo>
                  <a:lnTo>
                    <a:pt x="147" y="727"/>
                  </a:lnTo>
                  <a:lnTo>
                    <a:pt x="147" y="729"/>
                  </a:lnTo>
                  <a:lnTo>
                    <a:pt x="147" y="731"/>
                  </a:lnTo>
                  <a:lnTo>
                    <a:pt x="149" y="734"/>
                  </a:lnTo>
                  <a:lnTo>
                    <a:pt x="149" y="734"/>
                  </a:lnTo>
                  <a:lnTo>
                    <a:pt x="149" y="734"/>
                  </a:lnTo>
                  <a:lnTo>
                    <a:pt x="149" y="734"/>
                  </a:lnTo>
                  <a:lnTo>
                    <a:pt x="149" y="734"/>
                  </a:lnTo>
                  <a:lnTo>
                    <a:pt x="152" y="734"/>
                  </a:lnTo>
                  <a:lnTo>
                    <a:pt x="152" y="734"/>
                  </a:lnTo>
                  <a:lnTo>
                    <a:pt x="152" y="734"/>
                  </a:lnTo>
                  <a:lnTo>
                    <a:pt x="154" y="736"/>
                  </a:lnTo>
                  <a:lnTo>
                    <a:pt x="166" y="748"/>
                  </a:lnTo>
                  <a:lnTo>
                    <a:pt x="168" y="750"/>
                  </a:lnTo>
                  <a:lnTo>
                    <a:pt x="171" y="750"/>
                  </a:lnTo>
                  <a:lnTo>
                    <a:pt x="173" y="753"/>
                  </a:lnTo>
                  <a:lnTo>
                    <a:pt x="173" y="753"/>
                  </a:lnTo>
                  <a:lnTo>
                    <a:pt x="175" y="753"/>
                  </a:lnTo>
                  <a:lnTo>
                    <a:pt x="175" y="755"/>
                  </a:lnTo>
                  <a:lnTo>
                    <a:pt x="175" y="755"/>
                  </a:lnTo>
                  <a:lnTo>
                    <a:pt x="175" y="758"/>
                  </a:lnTo>
                  <a:lnTo>
                    <a:pt x="178" y="758"/>
                  </a:lnTo>
                  <a:lnTo>
                    <a:pt x="178" y="758"/>
                  </a:lnTo>
                  <a:lnTo>
                    <a:pt x="180" y="758"/>
                  </a:lnTo>
                  <a:lnTo>
                    <a:pt x="180" y="758"/>
                  </a:lnTo>
                  <a:lnTo>
                    <a:pt x="180" y="758"/>
                  </a:lnTo>
                  <a:lnTo>
                    <a:pt x="182" y="760"/>
                  </a:lnTo>
                  <a:lnTo>
                    <a:pt x="185" y="760"/>
                  </a:lnTo>
                  <a:lnTo>
                    <a:pt x="185" y="760"/>
                  </a:lnTo>
                  <a:lnTo>
                    <a:pt x="187" y="760"/>
                  </a:lnTo>
                  <a:lnTo>
                    <a:pt x="187" y="760"/>
                  </a:lnTo>
                  <a:lnTo>
                    <a:pt x="187" y="760"/>
                  </a:lnTo>
                  <a:lnTo>
                    <a:pt x="189" y="760"/>
                  </a:lnTo>
                  <a:lnTo>
                    <a:pt x="189" y="760"/>
                  </a:lnTo>
                  <a:lnTo>
                    <a:pt x="189" y="760"/>
                  </a:lnTo>
                  <a:lnTo>
                    <a:pt x="192" y="760"/>
                  </a:lnTo>
                  <a:lnTo>
                    <a:pt x="192" y="762"/>
                  </a:lnTo>
                  <a:lnTo>
                    <a:pt x="192" y="765"/>
                  </a:lnTo>
                  <a:lnTo>
                    <a:pt x="192" y="767"/>
                  </a:lnTo>
                  <a:lnTo>
                    <a:pt x="194" y="769"/>
                  </a:lnTo>
                  <a:lnTo>
                    <a:pt x="194" y="772"/>
                  </a:lnTo>
                  <a:lnTo>
                    <a:pt x="197" y="772"/>
                  </a:lnTo>
                  <a:lnTo>
                    <a:pt x="199" y="774"/>
                  </a:lnTo>
                  <a:lnTo>
                    <a:pt x="201" y="774"/>
                  </a:lnTo>
                  <a:lnTo>
                    <a:pt x="204" y="774"/>
                  </a:lnTo>
                  <a:lnTo>
                    <a:pt x="206" y="776"/>
                  </a:lnTo>
                  <a:lnTo>
                    <a:pt x="208" y="776"/>
                  </a:lnTo>
                  <a:lnTo>
                    <a:pt x="213" y="776"/>
                  </a:lnTo>
                  <a:lnTo>
                    <a:pt x="216" y="776"/>
                  </a:lnTo>
                  <a:lnTo>
                    <a:pt x="220" y="774"/>
                  </a:lnTo>
                  <a:lnTo>
                    <a:pt x="225" y="774"/>
                  </a:lnTo>
                  <a:lnTo>
                    <a:pt x="227" y="774"/>
                  </a:lnTo>
                  <a:lnTo>
                    <a:pt x="227" y="774"/>
                  </a:lnTo>
                  <a:lnTo>
                    <a:pt x="227" y="774"/>
                  </a:lnTo>
                  <a:lnTo>
                    <a:pt x="227" y="776"/>
                  </a:lnTo>
                  <a:lnTo>
                    <a:pt x="227" y="781"/>
                  </a:lnTo>
                  <a:lnTo>
                    <a:pt x="227" y="784"/>
                  </a:lnTo>
                  <a:lnTo>
                    <a:pt x="227" y="784"/>
                  </a:lnTo>
                  <a:lnTo>
                    <a:pt x="230" y="786"/>
                  </a:lnTo>
                  <a:lnTo>
                    <a:pt x="230" y="786"/>
                  </a:lnTo>
                  <a:lnTo>
                    <a:pt x="232" y="786"/>
                  </a:lnTo>
                  <a:lnTo>
                    <a:pt x="232" y="786"/>
                  </a:lnTo>
                  <a:lnTo>
                    <a:pt x="234" y="784"/>
                  </a:lnTo>
                  <a:lnTo>
                    <a:pt x="234" y="784"/>
                  </a:lnTo>
                  <a:lnTo>
                    <a:pt x="237" y="784"/>
                  </a:lnTo>
                  <a:lnTo>
                    <a:pt x="237" y="786"/>
                  </a:lnTo>
                  <a:lnTo>
                    <a:pt x="239" y="786"/>
                  </a:lnTo>
                  <a:lnTo>
                    <a:pt x="239" y="786"/>
                  </a:lnTo>
                  <a:lnTo>
                    <a:pt x="239" y="788"/>
                  </a:lnTo>
                  <a:lnTo>
                    <a:pt x="242" y="791"/>
                  </a:lnTo>
                  <a:lnTo>
                    <a:pt x="242" y="791"/>
                  </a:lnTo>
                  <a:lnTo>
                    <a:pt x="244" y="791"/>
                  </a:lnTo>
                  <a:lnTo>
                    <a:pt x="244" y="791"/>
                  </a:lnTo>
                  <a:lnTo>
                    <a:pt x="244" y="791"/>
                  </a:lnTo>
                  <a:lnTo>
                    <a:pt x="246" y="791"/>
                  </a:lnTo>
                  <a:lnTo>
                    <a:pt x="246" y="791"/>
                  </a:lnTo>
                  <a:lnTo>
                    <a:pt x="246" y="791"/>
                  </a:lnTo>
                  <a:lnTo>
                    <a:pt x="249" y="791"/>
                  </a:lnTo>
                  <a:lnTo>
                    <a:pt x="249" y="793"/>
                  </a:lnTo>
                  <a:lnTo>
                    <a:pt x="251" y="795"/>
                  </a:lnTo>
                  <a:lnTo>
                    <a:pt x="253" y="798"/>
                  </a:lnTo>
                  <a:lnTo>
                    <a:pt x="253" y="798"/>
                  </a:lnTo>
                  <a:lnTo>
                    <a:pt x="256" y="798"/>
                  </a:lnTo>
                  <a:lnTo>
                    <a:pt x="258" y="798"/>
                  </a:lnTo>
                  <a:lnTo>
                    <a:pt x="258" y="800"/>
                  </a:lnTo>
                  <a:lnTo>
                    <a:pt x="258" y="798"/>
                  </a:lnTo>
                  <a:lnTo>
                    <a:pt x="260" y="798"/>
                  </a:lnTo>
                  <a:lnTo>
                    <a:pt x="260" y="798"/>
                  </a:lnTo>
                  <a:lnTo>
                    <a:pt x="263" y="798"/>
                  </a:lnTo>
                  <a:lnTo>
                    <a:pt x="263" y="798"/>
                  </a:lnTo>
                  <a:lnTo>
                    <a:pt x="263" y="800"/>
                  </a:lnTo>
                  <a:lnTo>
                    <a:pt x="263" y="800"/>
                  </a:lnTo>
                  <a:lnTo>
                    <a:pt x="265" y="802"/>
                  </a:lnTo>
                  <a:lnTo>
                    <a:pt x="265" y="805"/>
                  </a:lnTo>
                  <a:lnTo>
                    <a:pt x="265" y="807"/>
                  </a:lnTo>
                  <a:lnTo>
                    <a:pt x="268" y="807"/>
                  </a:lnTo>
                  <a:lnTo>
                    <a:pt x="268" y="805"/>
                  </a:lnTo>
                  <a:lnTo>
                    <a:pt x="268" y="805"/>
                  </a:lnTo>
                  <a:lnTo>
                    <a:pt x="270" y="805"/>
                  </a:lnTo>
                  <a:lnTo>
                    <a:pt x="270" y="802"/>
                  </a:lnTo>
                  <a:lnTo>
                    <a:pt x="272" y="802"/>
                  </a:lnTo>
                  <a:lnTo>
                    <a:pt x="275" y="802"/>
                  </a:lnTo>
                  <a:lnTo>
                    <a:pt x="277" y="802"/>
                  </a:lnTo>
                  <a:lnTo>
                    <a:pt x="279" y="802"/>
                  </a:lnTo>
                  <a:lnTo>
                    <a:pt x="282" y="805"/>
                  </a:lnTo>
                  <a:lnTo>
                    <a:pt x="282" y="805"/>
                  </a:lnTo>
                  <a:lnTo>
                    <a:pt x="282" y="807"/>
                  </a:lnTo>
                  <a:lnTo>
                    <a:pt x="282" y="810"/>
                  </a:lnTo>
                  <a:lnTo>
                    <a:pt x="282" y="810"/>
                  </a:lnTo>
                  <a:lnTo>
                    <a:pt x="282" y="812"/>
                  </a:lnTo>
                  <a:lnTo>
                    <a:pt x="284" y="812"/>
                  </a:lnTo>
                  <a:lnTo>
                    <a:pt x="287" y="812"/>
                  </a:lnTo>
                  <a:lnTo>
                    <a:pt x="289" y="812"/>
                  </a:lnTo>
                  <a:lnTo>
                    <a:pt x="305" y="810"/>
                  </a:lnTo>
                  <a:lnTo>
                    <a:pt x="305" y="812"/>
                  </a:lnTo>
                  <a:lnTo>
                    <a:pt x="313" y="812"/>
                  </a:lnTo>
                  <a:lnTo>
                    <a:pt x="313" y="812"/>
                  </a:lnTo>
                  <a:lnTo>
                    <a:pt x="315" y="810"/>
                  </a:lnTo>
                  <a:lnTo>
                    <a:pt x="315" y="802"/>
                  </a:lnTo>
                  <a:lnTo>
                    <a:pt x="317" y="798"/>
                  </a:lnTo>
                  <a:lnTo>
                    <a:pt x="322" y="793"/>
                  </a:lnTo>
                  <a:lnTo>
                    <a:pt x="324" y="791"/>
                  </a:lnTo>
                  <a:lnTo>
                    <a:pt x="324" y="791"/>
                  </a:lnTo>
                  <a:lnTo>
                    <a:pt x="327" y="791"/>
                  </a:lnTo>
                  <a:lnTo>
                    <a:pt x="329" y="791"/>
                  </a:lnTo>
                  <a:lnTo>
                    <a:pt x="332" y="791"/>
                  </a:lnTo>
                  <a:lnTo>
                    <a:pt x="334" y="788"/>
                  </a:lnTo>
                  <a:lnTo>
                    <a:pt x="334" y="791"/>
                  </a:lnTo>
                  <a:lnTo>
                    <a:pt x="336" y="791"/>
                  </a:lnTo>
                  <a:lnTo>
                    <a:pt x="343" y="798"/>
                  </a:lnTo>
                  <a:lnTo>
                    <a:pt x="343" y="798"/>
                  </a:lnTo>
                  <a:lnTo>
                    <a:pt x="346" y="798"/>
                  </a:lnTo>
                  <a:lnTo>
                    <a:pt x="346" y="795"/>
                  </a:lnTo>
                  <a:lnTo>
                    <a:pt x="346" y="793"/>
                  </a:lnTo>
                  <a:lnTo>
                    <a:pt x="348" y="793"/>
                  </a:lnTo>
                  <a:lnTo>
                    <a:pt x="348" y="793"/>
                  </a:lnTo>
                  <a:lnTo>
                    <a:pt x="350" y="793"/>
                  </a:lnTo>
                  <a:lnTo>
                    <a:pt x="353" y="791"/>
                  </a:lnTo>
                  <a:lnTo>
                    <a:pt x="358" y="793"/>
                  </a:lnTo>
                  <a:lnTo>
                    <a:pt x="360" y="791"/>
                  </a:lnTo>
                  <a:lnTo>
                    <a:pt x="362" y="791"/>
                  </a:lnTo>
                  <a:lnTo>
                    <a:pt x="362" y="791"/>
                  </a:lnTo>
                  <a:lnTo>
                    <a:pt x="365" y="791"/>
                  </a:lnTo>
                  <a:lnTo>
                    <a:pt x="365" y="791"/>
                  </a:lnTo>
                  <a:lnTo>
                    <a:pt x="367" y="791"/>
                  </a:lnTo>
                  <a:lnTo>
                    <a:pt x="369" y="793"/>
                  </a:lnTo>
                  <a:lnTo>
                    <a:pt x="369" y="793"/>
                  </a:lnTo>
                  <a:lnTo>
                    <a:pt x="372" y="793"/>
                  </a:lnTo>
                  <a:lnTo>
                    <a:pt x="374" y="793"/>
                  </a:lnTo>
                  <a:lnTo>
                    <a:pt x="376" y="793"/>
                  </a:lnTo>
                  <a:lnTo>
                    <a:pt x="381" y="793"/>
                  </a:lnTo>
                  <a:lnTo>
                    <a:pt x="381" y="793"/>
                  </a:lnTo>
                  <a:lnTo>
                    <a:pt x="384" y="791"/>
                  </a:lnTo>
                  <a:lnTo>
                    <a:pt x="384" y="788"/>
                  </a:lnTo>
                  <a:lnTo>
                    <a:pt x="386" y="784"/>
                  </a:lnTo>
                  <a:lnTo>
                    <a:pt x="386" y="781"/>
                  </a:lnTo>
                  <a:lnTo>
                    <a:pt x="388" y="779"/>
                  </a:lnTo>
                  <a:lnTo>
                    <a:pt x="388" y="776"/>
                  </a:lnTo>
                  <a:lnTo>
                    <a:pt x="391" y="776"/>
                  </a:lnTo>
                  <a:lnTo>
                    <a:pt x="393" y="776"/>
                  </a:lnTo>
                  <a:lnTo>
                    <a:pt x="405" y="774"/>
                  </a:lnTo>
                  <a:lnTo>
                    <a:pt x="407" y="774"/>
                  </a:lnTo>
                  <a:lnTo>
                    <a:pt x="407" y="774"/>
                  </a:lnTo>
                  <a:lnTo>
                    <a:pt x="410" y="774"/>
                  </a:lnTo>
                  <a:lnTo>
                    <a:pt x="410" y="772"/>
                  </a:lnTo>
                  <a:lnTo>
                    <a:pt x="412" y="769"/>
                  </a:lnTo>
                  <a:lnTo>
                    <a:pt x="414" y="765"/>
                  </a:lnTo>
                  <a:lnTo>
                    <a:pt x="417" y="762"/>
                  </a:lnTo>
                  <a:lnTo>
                    <a:pt x="417" y="762"/>
                  </a:lnTo>
                  <a:lnTo>
                    <a:pt x="419" y="760"/>
                  </a:lnTo>
                  <a:lnTo>
                    <a:pt x="419" y="760"/>
                  </a:lnTo>
                  <a:lnTo>
                    <a:pt x="419" y="760"/>
                  </a:lnTo>
                  <a:lnTo>
                    <a:pt x="421" y="758"/>
                  </a:lnTo>
                  <a:lnTo>
                    <a:pt x="421" y="758"/>
                  </a:lnTo>
                  <a:lnTo>
                    <a:pt x="421" y="758"/>
                  </a:lnTo>
                  <a:lnTo>
                    <a:pt x="421" y="758"/>
                  </a:lnTo>
                  <a:lnTo>
                    <a:pt x="421" y="755"/>
                  </a:lnTo>
                  <a:lnTo>
                    <a:pt x="421" y="755"/>
                  </a:lnTo>
                  <a:lnTo>
                    <a:pt x="421" y="755"/>
                  </a:lnTo>
                  <a:lnTo>
                    <a:pt x="421" y="753"/>
                  </a:lnTo>
                  <a:lnTo>
                    <a:pt x="417" y="748"/>
                  </a:lnTo>
                  <a:lnTo>
                    <a:pt x="417" y="748"/>
                  </a:lnTo>
                  <a:lnTo>
                    <a:pt x="417" y="748"/>
                  </a:lnTo>
                  <a:lnTo>
                    <a:pt x="414" y="746"/>
                  </a:lnTo>
                  <a:lnTo>
                    <a:pt x="410" y="746"/>
                  </a:lnTo>
                  <a:lnTo>
                    <a:pt x="391" y="746"/>
                  </a:lnTo>
                  <a:lnTo>
                    <a:pt x="388" y="743"/>
                  </a:lnTo>
                  <a:lnTo>
                    <a:pt x="388" y="743"/>
                  </a:lnTo>
                  <a:lnTo>
                    <a:pt x="388" y="741"/>
                  </a:lnTo>
                  <a:lnTo>
                    <a:pt x="388" y="741"/>
                  </a:lnTo>
                  <a:lnTo>
                    <a:pt x="386" y="739"/>
                  </a:lnTo>
                  <a:lnTo>
                    <a:pt x="386" y="739"/>
                  </a:lnTo>
                  <a:lnTo>
                    <a:pt x="386" y="739"/>
                  </a:lnTo>
                  <a:lnTo>
                    <a:pt x="388" y="736"/>
                  </a:lnTo>
                  <a:lnTo>
                    <a:pt x="388" y="736"/>
                  </a:lnTo>
                  <a:lnTo>
                    <a:pt x="388" y="734"/>
                  </a:lnTo>
                  <a:lnTo>
                    <a:pt x="393" y="731"/>
                  </a:lnTo>
                  <a:lnTo>
                    <a:pt x="398" y="729"/>
                  </a:lnTo>
                  <a:lnTo>
                    <a:pt x="398" y="727"/>
                  </a:lnTo>
                  <a:lnTo>
                    <a:pt x="400" y="724"/>
                  </a:lnTo>
                  <a:lnTo>
                    <a:pt x="403" y="722"/>
                  </a:lnTo>
                  <a:lnTo>
                    <a:pt x="403" y="722"/>
                  </a:lnTo>
                  <a:lnTo>
                    <a:pt x="405" y="715"/>
                  </a:lnTo>
                  <a:lnTo>
                    <a:pt x="405" y="713"/>
                  </a:lnTo>
                  <a:lnTo>
                    <a:pt x="405" y="710"/>
                  </a:lnTo>
                  <a:lnTo>
                    <a:pt x="403" y="710"/>
                  </a:lnTo>
                  <a:lnTo>
                    <a:pt x="403" y="710"/>
                  </a:lnTo>
                  <a:lnTo>
                    <a:pt x="400" y="710"/>
                  </a:lnTo>
                  <a:lnTo>
                    <a:pt x="400" y="710"/>
                  </a:lnTo>
                  <a:lnTo>
                    <a:pt x="400" y="710"/>
                  </a:lnTo>
                  <a:lnTo>
                    <a:pt x="400" y="710"/>
                  </a:lnTo>
                  <a:lnTo>
                    <a:pt x="400" y="710"/>
                  </a:lnTo>
                  <a:lnTo>
                    <a:pt x="400" y="710"/>
                  </a:lnTo>
                  <a:lnTo>
                    <a:pt x="400" y="708"/>
                  </a:lnTo>
                  <a:lnTo>
                    <a:pt x="400" y="708"/>
                  </a:lnTo>
                  <a:lnTo>
                    <a:pt x="400" y="705"/>
                  </a:lnTo>
                  <a:lnTo>
                    <a:pt x="398" y="705"/>
                  </a:lnTo>
                  <a:lnTo>
                    <a:pt x="398" y="703"/>
                  </a:lnTo>
                  <a:lnTo>
                    <a:pt x="398" y="701"/>
                  </a:lnTo>
                  <a:lnTo>
                    <a:pt x="400" y="696"/>
                  </a:lnTo>
                  <a:lnTo>
                    <a:pt x="403" y="689"/>
                  </a:lnTo>
                  <a:lnTo>
                    <a:pt x="405" y="689"/>
                  </a:lnTo>
                  <a:lnTo>
                    <a:pt x="407" y="689"/>
                  </a:lnTo>
                  <a:lnTo>
                    <a:pt x="407" y="689"/>
                  </a:lnTo>
                  <a:lnTo>
                    <a:pt x="410" y="689"/>
                  </a:lnTo>
                  <a:lnTo>
                    <a:pt x="412" y="689"/>
                  </a:lnTo>
                  <a:lnTo>
                    <a:pt x="412" y="689"/>
                  </a:lnTo>
                  <a:lnTo>
                    <a:pt x="414" y="689"/>
                  </a:lnTo>
                  <a:lnTo>
                    <a:pt x="419" y="687"/>
                  </a:lnTo>
                  <a:lnTo>
                    <a:pt x="419" y="687"/>
                  </a:lnTo>
                  <a:lnTo>
                    <a:pt x="421" y="684"/>
                  </a:lnTo>
                  <a:lnTo>
                    <a:pt x="421" y="684"/>
                  </a:lnTo>
                  <a:lnTo>
                    <a:pt x="421" y="684"/>
                  </a:lnTo>
                  <a:lnTo>
                    <a:pt x="421" y="682"/>
                  </a:lnTo>
                  <a:lnTo>
                    <a:pt x="419" y="682"/>
                  </a:lnTo>
                  <a:lnTo>
                    <a:pt x="419" y="682"/>
                  </a:lnTo>
                  <a:lnTo>
                    <a:pt x="419" y="679"/>
                  </a:lnTo>
                  <a:lnTo>
                    <a:pt x="421" y="679"/>
                  </a:lnTo>
                  <a:lnTo>
                    <a:pt x="421" y="677"/>
                  </a:lnTo>
                  <a:lnTo>
                    <a:pt x="424" y="675"/>
                  </a:lnTo>
                  <a:lnTo>
                    <a:pt x="426" y="668"/>
                  </a:lnTo>
                  <a:lnTo>
                    <a:pt x="431" y="668"/>
                  </a:lnTo>
                  <a:lnTo>
                    <a:pt x="436" y="665"/>
                  </a:lnTo>
                  <a:lnTo>
                    <a:pt x="438" y="668"/>
                  </a:lnTo>
                  <a:lnTo>
                    <a:pt x="438" y="668"/>
                  </a:lnTo>
                  <a:lnTo>
                    <a:pt x="440" y="668"/>
                  </a:lnTo>
                  <a:lnTo>
                    <a:pt x="440" y="668"/>
                  </a:lnTo>
                  <a:lnTo>
                    <a:pt x="440" y="670"/>
                  </a:lnTo>
                  <a:lnTo>
                    <a:pt x="443" y="670"/>
                  </a:lnTo>
                  <a:lnTo>
                    <a:pt x="443" y="672"/>
                  </a:lnTo>
                  <a:lnTo>
                    <a:pt x="445" y="675"/>
                  </a:lnTo>
                  <a:lnTo>
                    <a:pt x="448" y="675"/>
                  </a:lnTo>
                  <a:lnTo>
                    <a:pt x="448" y="675"/>
                  </a:lnTo>
                  <a:lnTo>
                    <a:pt x="450" y="675"/>
                  </a:lnTo>
                  <a:lnTo>
                    <a:pt x="450" y="672"/>
                  </a:lnTo>
                  <a:lnTo>
                    <a:pt x="450" y="672"/>
                  </a:lnTo>
                  <a:lnTo>
                    <a:pt x="450" y="672"/>
                  </a:lnTo>
                  <a:lnTo>
                    <a:pt x="452" y="670"/>
                  </a:lnTo>
                  <a:lnTo>
                    <a:pt x="452" y="670"/>
                  </a:lnTo>
                  <a:lnTo>
                    <a:pt x="455" y="670"/>
                  </a:lnTo>
                  <a:lnTo>
                    <a:pt x="457" y="672"/>
                  </a:lnTo>
                  <a:lnTo>
                    <a:pt x="464" y="677"/>
                  </a:lnTo>
                  <a:lnTo>
                    <a:pt x="466" y="677"/>
                  </a:lnTo>
                  <a:lnTo>
                    <a:pt x="474" y="679"/>
                  </a:lnTo>
                  <a:lnTo>
                    <a:pt x="476" y="679"/>
                  </a:lnTo>
                  <a:lnTo>
                    <a:pt x="476" y="677"/>
                  </a:lnTo>
                  <a:lnTo>
                    <a:pt x="476" y="675"/>
                  </a:lnTo>
                  <a:lnTo>
                    <a:pt x="476" y="675"/>
                  </a:lnTo>
                  <a:lnTo>
                    <a:pt x="476" y="672"/>
                  </a:lnTo>
                  <a:lnTo>
                    <a:pt x="476" y="670"/>
                  </a:lnTo>
                  <a:lnTo>
                    <a:pt x="476" y="670"/>
                  </a:lnTo>
                  <a:lnTo>
                    <a:pt x="476" y="668"/>
                  </a:lnTo>
                  <a:lnTo>
                    <a:pt x="476" y="668"/>
                  </a:lnTo>
                  <a:lnTo>
                    <a:pt x="476" y="668"/>
                  </a:lnTo>
                  <a:lnTo>
                    <a:pt x="478" y="668"/>
                  </a:lnTo>
                  <a:lnTo>
                    <a:pt x="478" y="668"/>
                  </a:lnTo>
                  <a:lnTo>
                    <a:pt x="478" y="670"/>
                  </a:lnTo>
                  <a:lnTo>
                    <a:pt x="481" y="670"/>
                  </a:lnTo>
                  <a:lnTo>
                    <a:pt x="481" y="670"/>
                  </a:lnTo>
                  <a:lnTo>
                    <a:pt x="481" y="670"/>
                  </a:lnTo>
                  <a:lnTo>
                    <a:pt x="481" y="670"/>
                  </a:lnTo>
                  <a:lnTo>
                    <a:pt x="483" y="668"/>
                  </a:lnTo>
                  <a:lnTo>
                    <a:pt x="483" y="668"/>
                  </a:lnTo>
                  <a:lnTo>
                    <a:pt x="483" y="668"/>
                  </a:lnTo>
                  <a:lnTo>
                    <a:pt x="485" y="668"/>
                  </a:lnTo>
                  <a:lnTo>
                    <a:pt x="485" y="668"/>
                  </a:lnTo>
                  <a:lnTo>
                    <a:pt x="485" y="668"/>
                  </a:lnTo>
                  <a:lnTo>
                    <a:pt x="488" y="668"/>
                  </a:lnTo>
                  <a:lnTo>
                    <a:pt x="488" y="665"/>
                  </a:lnTo>
                  <a:lnTo>
                    <a:pt x="488" y="663"/>
                  </a:lnTo>
                  <a:lnTo>
                    <a:pt x="488" y="663"/>
                  </a:lnTo>
                  <a:lnTo>
                    <a:pt x="488" y="660"/>
                  </a:lnTo>
                  <a:lnTo>
                    <a:pt x="488" y="660"/>
                  </a:lnTo>
                  <a:lnTo>
                    <a:pt x="490" y="660"/>
                  </a:lnTo>
                  <a:lnTo>
                    <a:pt x="490" y="660"/>
                  </a:lnTo>
                  <a:lnTo>
                    <a:pt x="490" y="660"/>
                  </a:lnTo>
                  <a:lnTo>
                    <a:pt x="490" y="663"/>
                  </a:lnTo>
                  <a:lnTo>
                    <a:pt x="497" y="668"/>
                  </a:lnTo>
                  <a:lnTo>
                    <a:pt x="500" y="668"/>
                  </a:lnTo>
                  <a:lnTo>
                    <a:pt x="502" y="668"/>
                  </a:lnTo>
                  <a:lnTo>
                    <a:pt x="502" y="668"/>
                  </a:lnTo>
                  <a:lnTo>
                    <a:pt x="502" y="665"/>
                  </a:lnTo>
                  <a:lnTo>
                    <a:pt x="502" y="665"/>
                  </a:lnTo>
                  <a:lnTo>
                    <a:pt x="500" y="663"/>
                  </a:lnTo>
                  <a:lnTo>
                    <a:pt x="497" y="660"/>
                  </a:lnTo>
                  <a:lnTo>
                    <a:pt x="497" y="660"/>
                  </a:lnTo>
                  <a:lnTo>
                    <a:pt x="495" y="660"/>
                  </a:lnTo>
                  <a:lnTo>
                    <a:pt x="495" y="660"/>
                  </a:lnTo>
                  <a:lnTo>
                    <a:pt x="495" y="658"/>
                  </a:lnTo>
                  <a:lnTo>
                    <a:pt x="495" y="658"/>
                  </a:lnTo>
                  <a:lnTo>
                    <a:pt x="500" y="653"/>
                  </a:lnTo>
                  <a:lnTo>
                    <a:pt x="500" y="651"/>
                  </a:lnTo>
                  <a:lnTo>
                    <a:pt x="500" y="651"/>
                  </a:lnTo>
                  <a:lnTo>
                    <a:pt x="500" y="651"/>
                  </a:lnTo>
                  <a:lnTo>
                    <a:pt x="502" y="649"/>
                  </a:lnTo>
                  <a:lnTo>
                    <a:pt x="502" y="646"/>
                  </a:lnTo>
                  <a:lnTo>
                    <a:pt x="502" y="646"/>
                  </a:lnTo>
                  <a:lnTo>
                    <a:pt x="502" y="646"/>
                  </a:lnTo>
                  <a:lnTo>
                    <a:pt x="504" y="644"/>
                  </a:lnTo>
                  <a:lnTo>
                    <a:pt x="507" y="644"/>
                  </a:lnTo>
                  <a:lnTo>
                    <a:pt x="507" y="642"/>
                  </a:lnTo>
                  <a:lnTo>
                    <a:pt x="507" y="642"/>
                  </a:lnTo>
                  <a:lnTo>
                    <a:pt x="507" y="639"/>
                  </a:lnTo>
                  <a:lnTo>
                    <a:pt x="507" y="637"/>
                  </a:lnTo>
                  <a:lnTo>
                    <a:pt x="509" y="634"/>
                  </a:lnTo>
                  <a:lnTo>
                    <a:pt x="509" y="634"/>
                  </a:lnTo>
                  <a:lnTo>
                    <a:pt x="511" y="632"/>
                  </a:lnTo>
                  <a:lnTo>
                    <a:pt x="511" y="630"/>
                  </a:lnTo>
                  <a:lnTo>
                    <a:pt x="511" y="630"/>
                  </a:lnTo>
                  <a:lnTo>
                    <a:pt x="511" y="627"/>
                  </a:lnTo>
                  <a:lnTo>
                    <a:pt x="511" y="627"/>
                  </a:lnTo>
                  <a:lnTo>
                    <a:pt x="514" y="625"/>
                  </a:lnTo>
                  <a:lnTo>
                    <a:pt x="514" y="625"/>
                  </a:lnTo>
                  <a:lnTo>
                    <a:pt x="514" y="625"/>
                  </a:lnTo>
                  <a:lnTo>
                    <a:pt x="514" y="623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4" y="618"/>
                  </a:lnTo>
                  <a:close/>
                </a:path>
              </a:pathLst>
            </a:custGeom>
            <a:solidFill>
              <a:srgbClr val="FFC000"/>
            </a:solidFill>
            <a:ln w="2" cap="rnd">
              <a:solidFill>
                <a:srgbClr val="F9F9F9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18" name="Freeform 48"/>
            <p:cNvSpPr>
              <a:spLocks/>
            </p:cNvSpPr>
            <p:nvPr/>
          </p:nvSpPr>
          <p:spPr bwMode="auto">
            <a:xfrm>
              <a:off x="2949" y="1836"/>
              <a:ext cx="523" cy="416"/>
            </a:xfrm>
            <a:custGeom>
              <a:avLst/>
              <a:gdLst>
                <a:gd name="T0" fmla="*/ 518 w 523"/>
                <a:gd name="T1" fmla="*/ 71 h 416"/>
                <a:gd name="T2" fmla="*/ 518 w 523"/>
                <a:gd name="T3" fmla="*/ 57 h 416"/>
                <a:gd name="T4" fmla="*/ 509 w 523"/>
                <a:gd name="T5" fmla="*/ 21 h 416"/>
                <a:gd name="T6" fmla="*/ 485 w 523"/>
                <a:gd name="T7" fmla="*/ 2 h 416"/>
                <a:gd name="T8" fmla="*/ 461 w 523"/>
                <a:gd name="T9" fmla="*/ 16 h 416"/>
                <a:gd name="T10" fmla="*/ 440 w 523"/>
                <a:gd name="T11" fmla="*/ 33 h 416"/>
                <a:gd name="T12" fmla="*/ 428 w 523"/>
                <a:gd name="T13" fmla="*/ 83 h 416"/>
                <a:gd name="T14" fmla="*/ 395 w 523"/>
                <a:gd name="T15" fmla="*/ 92 h 416"/>
                <a:gd name="T16" fmla="*/ 359 w 523"/>
                <a:gd name="T17" fmla="*/ 113 h 416"/>
                <a:gd name="T18" fmla="*/ 341 w 523"/>
                <a:gd name="T19" fmla="*/ 104 h 416"/>
                <a:gd name="T20" fmla="*/ 310 w 523"/>
                <a:gd name="T21" fmla="*/ 75 h 416"/>
                <a:gd name="T22" fmla="*/ 272 w 523"/>
                <a:gd name="T23" fmla="*/ 73 h 416"/>
                <a:gd name="T24" fmla="*/ 260 w 523"/>
                <a:gd name="T25" fmla="*/ 97 h 416"/>
                <a:gd name="T26" fmla="*/ 222 w 523"/>
                <a:gd name="T27" fmla="*/ 104 h 416"/>
                <a:gd name="T28" fmla="*/ 201 w 523"/>
                <a:gd name="T29" fmla="*/ 116 h 416"/>
                <a:gd name="T30" fmla="*/ 168 w 523"/>
                <a:gd name="T31" fmla="*/ 104 h 416"/>
                <a:gd name="T32" fmla="*/ 142 w 523"/>
                <a:gd name="T33" fmla="*/ 118 h 416"/>
                <a:gd name="T34" fmla="*/ 118 w 523"/>
                <a:gd name="T35" fmla="*/ 116 h 416"/>
                <a:gd name="T36" fmla="*/ 104 w 523"/>
                <a:gd name="T37" fmla="*/ 99 h 416"/>
                <a:gd name="T38" fmla="*/ 92 w 523"/>
                <a:gd name="T39" fmla="*/ 102 h 416"/>
                <a:gd name="T40" fmla="*/ 75 w 523"/>
                <a:gd name="T41" fmla="*/ 90 h 416"/>
                <a:gd name="T42" fmla="*/ 40 w 523"/>
                <a:gd name="T43" fmla="*/ 102 h 416"/>
                <a:gd name="T44" fmla="*/ 11 w 523"/>
                <a:gd name="T45" fmla="*/ 116 h 416"/>
                <a:gd name="T46" fmla="*/ 4 w 523"/>
                <a:gd name="T47" fmla="*/ 149 h 416"/>
                <a:gd name="T48" fmla="*/ 45 w 523"/>
                <a:gd name="T49" fmla="*/ 196 h 416"/>
                <a:gd name="T50" fmla="*/ 54 w 523"/>
                <a:gd name="T51" fmla="*/ 218 h 416"/>
                <a:gd name="T52" fmla="*/ 68 w 523"/>
                <a:gd name="T53" fmla="*/ 210 h 416"/>
                <a:gd name="T54" fmla="*/ 71 w 523"/>
                <a:gd name="T55" fmla="*/ 232 h 416"/>
                <a:gd name="T56" fmla="*/ 78 w 523"/>
                <a:gd name="T57" fmla="*/ 244 h 416"/>
                <a:gd name="T58" fmla="*/ 90 w 523"/>
                <a:gd name="T59" fmla="*/ 291 h 416"/>
                <a:gd name="T60" fmla="*/ 104 w 523"/>
                <a:gd name="T61" fmla="*/ 291 h 416"/>
                <a:gd name="T62" fmla="*/ 113 w 523"/>
                <a:gd name="T63" fmla="*/ 310 h 416"/>
                <a:gd name="T64" fmla="*/ 85 w 523"/>
                <a:gd name="T65" fmla="*/ 336 h 416"/>
                <a:gd name="T66" fmla="*/ 90 w 523"/>
                <a:gd name="T67" fmla="*/ 362 h 416"/>
                <a:gd name="T68" fmla="*/ 132 w 523"/>
                <a:gd name="T69" fmla="*/ 367 h 416"/>
                <a:gd name="T70" fmla="*/ 180 w 523"/>
                <a:gd name="T71" fmla="*/ 362 h 416"/>
                <a:gd name="T72" fmla="*/ 191 w 523"/>
                <a:gd name="T73" fmla="*/ 395 h 416"/>
                <a:gd name="T74" fmla="*/ 215 w 523"/>
                <a:gd name="T75" fmla="*/ 412 h 416"/>
                <a:gd name="T76" fmla="*/ 272 w 523"/>
                <a:gd name="T77" fmla="*/ 405 h 416"/>
                <a:gd name="T78" fmla="*/ 279 w 523"/>
                <a:gd name="T79" fmla="*/ 412 h 416"/>
                <a:gd name="T80" fmla="*/ 300 w 523"/>
                <a:gd name="T81" fmla="*/ 386 h 416"/>
                <a:gd name="T82" fmla="*/ 300 w 523"/>
                <a:gd name="T83" fmla="*/ 352 h 416"/>
                <a:gd name="T84" fmla="*/ 343 w 523"/>
                <a:gd name="T85" fmla="*/ 371 h 416"/>
                <a:gd name="T86" fmla="*/ 388 w 523"/>
                <a:gd name="T87" fmla="*/ 383 h 416"/>
                <a:gd name="T88" fmla="*/ 395 w 523"/>
                <a:gd name="T89" fmla="*/ 369 h 416"/>
                <a:gd name="T90" fmla="*/ 390 w 523"/>
                <a:gd name="T91" fmla="*/ 352 h 416"/>
                <a:gd name="T92" fmla="*/ 362 w 523"/>
                <a:gd name="T93" fmla="*/ 322 h 416"/>
                <a:gd name="T94" fmla="*/ 355 w 523"/>
                <a:gd name="T95" fmla="*/ 296 h 416"/>
                <a:gd name="T96" fmla="*/ 341 w 523"/>
                <a:gd name="T97" fmla="*/ 289 h 416"/>
                <a:gd name="T98" fmla="*/ 291 w 523"/>
                <a:gd name="T99" fmla="*/ 267 h 416"/>
                <a:gd name="T100" fmla="*/ 286 w 523"/>
                <a:gd name="T101" fmla="*/ 236 h 416"/>
                <a:gd name="T102" fmla="*/ 305 w 523"/>
                <a:gd name="T103" fmla="*/ 218 h 416"/>
                <a:gd name="T104" fmla="*/ 322 w 523"/>
                <a:gd name="T105" fmla="*/ 229 h 416"/>
                <a:gd name="T106" fmla="*/ 343 w 523"/>
                <a:gd name="T107" fmla="*/ 222 h 416"/>
                <a:gd name="T108" fmla="*/ 397 w 523"/>
                <a:gd name="T109" fmla="*/ 189 h 416"/>
                <a:gd name="T110" fmla="*/ 421 w 523"/>
                <a:gd name="T111" fmla="*/ 182 h 416"/>
                <a:gd name="T112" fmla="*/ 440 w 523"/>
                <a:gd name="T113" fmla="*/ 182 h 416"/>
                <a:gd name="T114" fmla="*/ 452 w 523"/>
                <a:gd name="T115" fmla="*/ 170 h 416"/>
                <a:gd name="T116" fmla="*/ 456 w 523"/>
                <a:gd name="T117" fmla="*/ 165 h 416"/>
                <a:gd name="T118" fmla="*/ 478 w 523"/>
                <a:gd name="T119" fmla="*/ 149 h 416"/>
                <a:gd name="T120" fmla="*/ 492 w 523"/>
                <a:gd name="T121" fmla="*/ 137 h 416"/>
                <a:gd name="T122" fmla="*/ 509 w 523"/>
                <a:gd name="T123" fmla="*/ 106 h 416"/>
                <a:gd name="T124" fmla="*/ 506 w 523"/>
                <a:gd name="T125" fmla="*/ 90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23" h="416">
                  <a:moveTo>
                    <a:pt x="520" y="87"/>
                  </a:moveTo>
                  <a:lnTo>
                    <a:pt x="520" y="87"/>
                  </a:lnTo>
                  <a:lnTo>
                    <a:pt x="520" y="87"/>
                  </a:lnTo>
                  <a:lnTo>
                    <a:pt x="518" y="85"/>
                  </a:lnTo>
                  <a:lnTo>
                    <a:pt x="520" y="85"/>
                  </a:lnTo>
                  <a:lnTo>
                    <a:pt x="520" y="85"/>
                  </a:lnTo>
                  <a:lnTo>
                    <a:pt x="520" y="83"/>
                  </a:lnTo>
                  <a:lnTo>
                    <a:pt x="523" y="83"/>
                  </a:lnTo>
                  <a:lnTo>
                    <a:pt x="523" y="80"/>
                  </a:lnTo>
                  <a:lnTo>
                    <a:pt x="520" y="80"/>
                  </a:lnTo>
                  <a:lnTo>
                    <a:pt x="520" y="80"/>
                  </a:lnTo>
                  <a:lnTo>
                    <a:pt x="520" y="78"/>
                  </a:lnTo>
                  <a:lnTo>
                    <a:pt x="520" y="78"/>
                  </a:lnTo>
                  <a:lnTo>
                    <a:pt x="520" y="75"/>
                  </a:lnTo>
                  <a:lnTo>
                    <a:pt x="520" y="73"/>
                  </a:lnTo>
                  <a:lnTo>
                    <a:pt x="518" y="73"/>
                  </a:lnTo>
                  <a:lnTo>
                    <a:pt x="518" y="71"/>
                  </a:lnTo>
                  <a:lnTo>
                    <a:pt x="518" y="71"/>
                  </a:lnTo>
                  <a:lnTo>
                    <a:pt x="518" y="71"/>
                  </a:lnTo>
                  <a:lnTo>
                    <a:pt x="513" y="71"/>
                  </a:lnTo>
                  <a:lnTo>
                    <a:pt x="513" y="68"/>
                  </a:lnTo>
                  <a:lnTo>
                    <a:pt x="513" y="68"/>
                  </a:lnTo>
                  <a:lnTo>
                    <a:pt x="513" y="68"/>
                  </a:lnTo>
                  <a:lnTo>
                    <a:pt x="513" y="66"/>
                  </a:lnTo>
                  <a:lnTo>
                    <a:pt x="513" y="66"/>
                  </a:lnTo>
                  <a:lnTo>
                    <a:pt x="513" y="66"/>
                  </a:lnTo>
                  <a:lnTo>
                    <a:pt x="513" y="66"/>
                  </a:lnTo>
                  <a:lnTo>
                    <a:pt x="516" y="66"/>
                  </a:lnTo>
                  <a:lnTo>
                    <a:pt x="516" y="66"/>
                  </a:lnTo>
                  <a:lnTo>
                    <a:pt x="518" y="66"/>
                  </a:lnTo>
                  <a:lnTo>
                    <a:pt x="518" y="66"/>
                  </a:lnTo>
                  <a:lnTo>
                    <a:pt x="518" y="66"/>
                  </a:lnTo>
                  <a:lnTo>
                    <a:pt x="518" y="59"/>
                  </a:lnTo>
                  <a:lnTo>
                    <a:pt x="518" y="57"/>
                  </a:lnTo>
                  <a:lnTo>
                    <a:pt x="520" y="54"/>
                  </a:lnTo>
                  <a:lnTo>
                    <a:pt x="520" y="54"/>
                  </a:lnTo>
                  <a:lnTo>
                    <a:pt x="520" y="49"/>
                  </a:lnTo>
                  <a:lnTo>
                    <a:pt x="520" y="47"/>
                  </a:lnTo>
                  <a:lnTo>
                    <a:pt x="518" y="38"/>
                  </a:lnTo>
                  <a:lnTo>
                    <a:pt x="516" y="35"/>
                  </a:lnTo>
                  <a:lnTo>
                    <a:pt x="516" y="35"/>
                  </a:lnTo>
                  <a:lnTo>
                    <a:pt x="516" y="33"/>
                  </a:lnTo>
                  <a:lnTo>
                    <a:pt x="511" y="28"/>
                  </a:lnTo>
                  <a:lnTo>
                    <a:pt x="511" y="28"/>
                  </a:lnTo>
                  <a:lnTo>
                    <a:pt x="509" y="28"/>
                  </a:lnTo>
                  <a:lnTo>
                    <a:pt x="509" y="28"/>
                  </a:lnTo>
                  <a:lnTo>
                    <a:pt x="509" y="28"/>
                  </a:lnTo>
                  <a:lnTo>
                    <a:pt x="509" y="26"/>
                  </a:lnTo>
                  <a:lnTo>
                    <a:pt x="509" y="26"/>
                  </a:lnTo>
                  <a:lnTo>
                    <a:pt x="509" y="23"/>
                  </a:lnTo>
                  <a:lnTo>
                    <a:pt x="509" y="21"/>
                  </a:lnTo>
                  <a:lnTo>
                    <a:pt x="506" y="19"/>
                  </a:lnTo>
                  <a:lnTo>
                    <a:pt x="506" y="19"/>
                  </a:lnTo>
                  <a:lnTo>
                    <a:pt x="509" y="16"/>
                  </a:lnTo>
                  <a:lnTo>
                    <a:pt x="509" y="16"/>
                  </a:lnTo>
                  <a:lnTo>
                    <a:pt x="509" y="14"/>
                  </a:lnTo>
                  <a:lnTo>
                    <a:pt x="509" y="12"/>
                  </a:lnTo>
                  <a:lnTo>
                    <a:pt x="509" y="12"/>
                  </a:lnTo>
                  <a:lnTo>
                    <a:pt x="509" y="9"/>
                  </a:lnTo>
                  <a:lnTo>
                    <a:pt x="506" y="9"/>
                  </a:lnTo>
                  <a:lnTo>
                    <a:pt x="506" y="9"/>
                  </a:lnTo>
                  <a:lnTo>
                    <a:pt x="501" y="7"/>
                  </a:lnTo>
                  <a:lnTo>
                    <a:pt x="497" y="9"/>
                  </a:lnTo>
                  <a:lnTo>
                    <a:pt x="494" y="7"/>
                  </a:lnTo>
                  <a:lnTo>
                    <a:pt x="487" y="7"/>
                  </a:lnTo>
                  <a:lnTo>
                    <a:pt x="487" y="4"/>
                  </a:lnTo>
                  <a:lnTo>
                    <a:pt x="485" y="2"/>
                  </a:lnTo>
                  <a:lnTo>
                    <a:pt x="485" y="2"/>
                  </a:lnTo>
                  <a:lnTo>
                    <a:pt x="483" y="0"/>
                  </a:lnTo>
                  <a:lnTo>
                    <a:pt x="483" y="0"/>
                  </a:lnTo>
                  <a:lnTo>
                    <a:pt x="480" y="0"/>
                  </a:lnTo>
                  <a:lnTo>
                    <a:pt x="480" y="0"/>
                  </a:lnTo>
                  <a:lnTo>
                    <a:pt x="480" y="0"/>
                  </a:lnTo>
                  <a:lnTo>
                    <a:pt x="478" y="0"/>
                  </a:lnTo>
                  <a:lnTo>
                    <a:pt x="473" y="4"/>
                  </a:lnTo>
                  <a:lnTo>
                    <a:pt x="471" y="7"/>
                  </a:lnTo>
                  <a:lnTo>
                    <a:pt x="471" y="7"/>
                  </a:lnTo>
                  <a:lnTo>
                    <a:pt x="471" y="9"/>
                  </a:lnTo>
                  <a:lnTo>
                    <a:pt x="471" y="9"/>
                  </a:lnTo>
                  <a:lnTo>
                    <a:pt x="468" y="12"/>
                  </a:lnTo>
                  <a:lnTo>
                    <a:pt x="468" y="14"/>
                  </a:lnTo>
                  <a:lnTo>
                    <a:pt x="468" y="16"/>
                  </a:lnTo>
                  <a:lnTo>
                    <a:pt x="466" y="16"/>
                  </a:lnTo>
                  <a:lnTo>
                    <a:pt x="464" y="16"/>
                  </a:lnTo>
                  <a:lnTo>
                    <a:pt x="461" y="16"/>
                  </a:lnTo>
                  <a:lnTo>
                    <a:pt x="461" y="14"/>
                  </a:lnTo>
                  <a:lnTo>
                    <a:pt x="459" y="14"/>
                  </a:lnTo>
                  <a:lnTo>
                    <a:pt x="459" y="14"/>
                  </a:lnTo>
                  <a:lnTo>
                    <a:pt x="459" y="16"/>
                  </a:lnTo>
                  <a:lnTo>
                    <a:pt x="459" y="16"/>
                  </a:lnTo>
                  <a:lnTo>
                    <a:pt x="454" y="16"/>
                  </a:lnTo>
                  <a:lnTo>
                    <a:pt x="454" y="16"/>
                  </a:lnTo>
                  <a:lnTo>
                    <a:pt x="452" y="19"/>
                  </a:lnTo>
                  <a:lnTo>
                    <a:pt x="452" y="21"/>
                  </a:lnTo>
                  <a:lnTo>
                    <a:pt x="452" y="23"/>
                  </a:lnTo>
                  <a:lnTo>
                    <a:pt x="449" y="31"/>
                  </a:lnTo>
                  <a:lnTo>
                    <a:pt x="449" y="31"/>
                  </a:lnTo>
                  <a:lnTo>
                    <a:pt x="449" y="31"/>
                  </a:lnTo>
                  <a:lnTo>
                    <a:pt x="445" y="31"/>
                  </a:lnTo>
                  <a:lnTo>
                    <a:pt x="445" y="31"/>
                  </a:lnTo>
                  <a:lnTo>
                    <a:pt x="440" y="33"/>
                  </a:lnTo>
                  <a:lnTo>
                    <a:pt x="440" y="33"/>
                  </a:lnTo>
                  <a:lnTo>
                    <a:pt x="438" y="35"/>
                  </a:lnTo>
                  <a:lnTo>
                    <a:pt x="433" y="40"/>
                  </a:lnTo>
                  <a:lnTo>
                    <a:pt x="433" y="42"/>
                  </a:lnTo>
                  <a:lnTo>
                    <a:pt x="433" y="42"/>
                  </a:lnTo>
                  <a:lnTo>
                    <a:pt x="433" y="57"/>
                  </a:lnTo>
                  <a:lnTo>
                    <a:pt x="433" y="59"/>
                  </a:lnTo>
                  <a:lnTo>
                    <a:pt x="433" y="59"/>
                  </a:lnTo>
                  <a:lnTo>
                    <a:pt x="430" y="61"/>
                  </a:lnTo>
                  <a:lnTo>
                    <a:pt x="428" y="66"/>
                  </a:lnTo>
                  <a:lnTo>
                    <a:pt x="428" y="66"/>
                  </a:lnTo>
                  <a:lnTo>
                    <a:pt x="428" y="66"/>
                  </a:lnTo>
                  <a:lnTo>
                    <a:pt x="428" y="68"/>
                  </a:lnTo>
                  <a:lnTo>
                    <a:pt x="428" y="68"/>
                  </a:lnTo>
                  <a:lnTo>
                    <a:pt x="428" y="71"/>
                  </a:lnTo>
                  <a:lnTo>
                    <a:pt x="428" y="71"/>
                  </a:lnTo>
                  <a:lnTo>
                    <a:pt x="426" y="78"/>
                  </a:lnTo>
                  <a:lnTo>
                    <a:pt x="428" y="83"/>
                  </a:lnTo>
                  <a:lnTo>
                    <a:pt x="426" y="85"/>
                  </a:lnTo>
                  <a:lnTo>
                    <a:pt x="426" y="87"/>
                  </a:lnTo>
                  <a:lnTo>
                    <a:pt x="426" y="90"/>
                  </a:lnTo>
                  <a:lnTo>
                    <a:pt x="423" y="92"/>
                  </a:lnTo>
                  <a:lnTo>
                    <a:pt x="423" y="92"/>
                  </a:lnTo>
                  <a:lnTo>
                    <a:pt x="421" y="92"/>
                  </a:lnTo>
                  <a:lnTo>
                    <a:pt x="414" y="90"/>
                  </a:lnTo>
                  <a:lnTo>
                    <a:pt x="412" y="87"/>
                  </a:lnTo>
                  <a:lnTo>
                    <a:pt x="409" y="90"/>
                  </a:lnTo>
                  <a:lnTo>
                    <a:pt x="409" y="90"/>
                  </a:lnTo>
                  <a:lnTo>
                    <a:pt x="407" y="92"/>
                  </a:lnTo>
                  <a:lnTo>
                    <a:pt x="407" y="94"/>
                  </a:lnTo>
                  <a:lnTo>
                    <a:pt x="407" y="97"/>
                  </a:lnTo>
                  <a:lnTo>
                    <a:pt x="407" y="99"/>
                  </a:lnTo>
                  <a:lnTo>
                    <a:pt x="407" y="99"/>
                  </a:lnTo>
                  <a:lnTo>
                    <a:pt x="397" y="97"/>
                  </a:lnTo>
                  <a:lnTo>
                    <a:pt x="395" y="92"/>
                  </a:lnTo>
                  <a:lnTo>
                    <a:pt x="393" y="92"/>
                  </a:lnTo>
                  <a:lnTo>
                    <a:pt x="390" y="92"/>
                  </a:lnTo>
                  <a:lnTo>
                    <a:pt x="390" y="92"/>
                  </a:lnTo>
                  <a:lnTo>
                    <a:pt x="390" y="92"/>
                  </a:lnTo>
                  <a:lnTo>
                    <a:pt x="388" y="94"/>
                  </a:lnTo>
                  <a:lnTo>
                    <a:pt x="385" y="97"/>
                  </a:lnTo>
                  <a:lnTo>
                    <a:pt x="383" y="97"/>
                  </a:lnTo>
                  <a:lnTo>
                    <a:pt x="381" y="97"/>
                  </a:lnTo>
                  <a:lnTo>
                    <a:pt x="378" y="97"/>
                  </a:lnTo>
                  <a:lnTo>
                    <a:pt x="376" y="97"/>
                  </a:lnTo>
                  <a:lnTo>
                    <a:pt x="374" y="94"/>
                  </a:lnTo>
                  <a:lnTo>
                    <a:pt x="371" y="94"/>
                  </a:lnTo>
                  <a:lnTo>
                    <a:pt x="367" y="102"/>
                  </a:lnTo>
                  <a:lnTo>
                    <a:pt x="362" y="104"/>
                  </a:lnTo>
                  <a:lnTo>
                    <a:pt x="362" y="106"/>
                  </a:lnTo>
                  <a:lnTo>
                    <a:pt x="359" y="109"/>
                  </a:lnTo>
                  <a:lnTo>
                    <a:pt x="359" y="113"/>
                  </a:lnTo>
                  <a:lnTo>
                    <a:pt x="359" y="116"/>
                  </a:lnTo>
                  <a:lnTo>
                    <a:pt x="357" y="116"/>
                  </a:lnTo>
                  <a:lnTo>
                    <a:pt x="357" y="116"/>
                  </a:lnTo>
                  <a:lnTo>
                    <a:pt x="357" y="118"/>
                  </a:lnTo>
                  <a:lnTo>
                    <a:pt x="357" y="118"/>
                  </a:lnTo>
                  <a:lnTo>
                    <a:pt x="357" y="120"/>
                  </a:lnTo>
                  <a:lnTo>
                    <a:pt x="357" y="120"/>
                  </a:lnTo>
                  <a:lnTo>
                    <a:pt x="357" y="123"/>
                  </a:lnTo>
                  <a:lnTo>
                    <a:pt x="355" y="123"/>
                  </a:lnTo>
                  <a:lnTo>
                    <a:pt x="352" y="120"/>
                  </a:lnTo>
                  <a:lnTo>
                    <a:pt x="345" y="116"/>
                  </a:lnTo>
                  <a:lnTo>
                    <a:pt x="336" y="111"/>
                  </a:lnTo>
                  <a:lnTo>
                    <a:pt x="336" y="109"/>
                  </a:lnTo>
                  <a:lnTo>
                    <a:pt x="336" y="109"/>
                  </a:lnTo>
                  <a:lnTo>
                    <a:pt x="338" y="106"/>
                  </a:lnTo>
                  <a:lnTo>
                    <a:pt x="338" y="104"/>
                  </a:lnTo>
                  <a:lnTo>
                    <a:pt x="341" y="104"/>
                  </a:lnTo>
                  <a:lnTo>
                    <a:pt x="338" y="99"/>
                  </a:lnTo>
                  <a:lnTo>
                    <a:pt x="338" y="97"/>
                  </a:lnTo>
                  <a:lnTo>
                    <a:pt x="338" y="97"/>
                  </a:lnTo>
                  <a:lnTo>
                    <a:pt x="333" y="97"/>
                  </a:lnTo>
                  <a:lnTo>
                    <a:pt x="331" y="94"/>
                  </a:lnTo>
                  <a:lnTo>
                    <a:pt x="329" y="94"/>
                  </a:lnTo>
                  <a:lnTo>
                    <a:pt x="326" y="97"/>
                  </a:lnTo>
                  <a:lnTo>
                    <a:pt x="324" y="97"/>
                  </a:lnTo>
                  <a:lnTo>
                    <a:pt x="322" y="97"/>
                  </a:lnTo>
                  <a:lnTo>
                    <a:pt x="319" y="94"/>
                  </a:lnTo>
                  <a:lnTo>
                    <a:pt x="319" y="92"/>
                  </a:lnTo>
                  <a:lnTo>
                    <a:pt x="317" y="90"/>
                  </a:lnTo>
                  <a:lnTo>
                    <a:pt x="317" y="80"/>
                  </a:lnTo>
                  <a:lnTo>
                    <a:pt x="317" y="78"/>
                  </a:lnTo>
                  <a:lnTo>
                    <a:pt x="314" y="78"/>
                  </a:lnTo>
                  <a:lnTo>
                    <a:pt x="312" y="78"/>
                  </a:lnTo>
                  <a:lnTo>
                    <a:pt x="310" y="75"/>
                  </a:lnTo>
                  <a:lnTo>
                    <a:pt x="310" y="75"/>
                  </a:lnTo>
                  <a:lnTo>
                    <a:pt x="307" y="75"/>
                  </a:lnTo>
                  <a:lnTo>
                    <a:pt x="310" y="75"/>
                  </a:lnTo>
                  <a:lnTo>
                    <a:pt x="310" y="73"/>
                  </a:lnTo>
                  <a:lnTo>
                    <a:pt x="310" y="73"/>
                  </a:lnTo>
                  <a:lnTo>
                    <a:pt x="310" y="71"/>
                  </a:lnTo>
                  <a:lnTo>
                    <a:pt x="307" y="73"/>
                  </a:lnTo>
                  <a:lnTo>
                    <a:pt x="305" y="73"/>
                  </a:lnTo>
                  <a:lnTo>
                    <a:pt x="300" y="78"/>
                  </a:lnTo>
                  <a:lnTo>
                    <a:pt x="293" y="78"/>
                  </a:lnTo>
                  <a:lnTo>
                    <a:pt x="288" y="71"/>
                  </a:lnTo>
                  <a:lnTo>
                    <a:pt x="286" y="68"/>
                  </a:lnTo>
                  <a:lnTo>
                    <a:pt x="286" y="68"/>
                  </a:lnTo>
                  <a:lnTo>
                    <a:pt x="274" y="68"/>
                  </a:lnTo>
                  <a:lnTo>
                    <a:pt x="274" y="68"/>
                  </a:lnTo>
                  <a:lnTo>
                    <a:pt x="272" y="71"/>
                  </a:lnTo>
                  <a:lnTo>
                    <a:pt x="272" y="73"/>
                  </a:lnTo>
                  <a:lnTo>
                    <a:pt x="269" y="75"/>
                  </a:lnTo>
                  <a:lnTo>
                    <a:pt x="269" y="75"/>
                  </a:lnTo>
                  <a:lnTo>
                    <a:pt x="269" y="80"/>
                  </a:lnTo>
                  <a:lnTo>
                    <a:pt x="269" y="83"/>
                  </a:lnTo>
                  <a:lnTo>
                    <a:pt x="267" y="83"/>
                  </a:lnTo>
                  <a:lnTo>
                    <a:pt x="265" y="83"/>
                  </a:lnTo>
                  <a:lnTo>
                    <a:pt x="265" y="85"/>
                  </a:lnTo>
                  <a:lnTo>
                    <a:pt x="265" y="85"/>
                  </a:lnTo>
                  <a:lnTo>
                    <a:pt x="265" y="85"/>
                  </a:lnTo>
                  <a:lnTo>
                    <a:pt x="265" y="87"/>
                  </a:lnTo>
                  <a:lnTo>
                    <a:pt x="265" y="87"/>
                  </a:lnTo>
                  <a:lnTo>
                    <a:pt x="265" y="90"/>
                  </a:lnTo>
                  <a:lnTo>
                    <a:pt x="265" y="94"/>
                  </a:lnTo>
                  <a:lnTo>
                    <a:pt x="265" y="94"/>
                  </a:lnTo>
                  <a:lnTo>
                    <a:pt x="265" y="97"/>
                  </a:lnTo>
                  <a:lnTo>
                    <a:pt x="260" y="97"/>
                  </a:lnTo>
                  <a:lnTo>
                    <a:pt x="260" y="97"/>
                  </a:lnTo>
                  <a:lnTo>
                    <a:pt x="258" y="94"/>
                  </a:lnTo>
                  <a:lnTo>
                    <a:pt x="255" y="94"/>
                  </a:lnTo>
                  <a:lnTo>
                    <a:pt x="255" y="97"/>
                  </a:lnTo>
                  <a:lnTo>
                    <a:pt x="255" y="97"/>
                  </a:lnTo>
                  <a:lnTo>
                    <a:pt x="253" y="99"/>
                  </a:lnTo>
                  <a:lnTo>
                    <a:pt x="253" y="99"/>
                  </a:lnTo>
                  <a:lnTo>
                    <a:pt x="251" y="102"/>
                  </a:lnTo>
                  <a:lnTo>
                    <a:pt x="248" y="104"/>
                  </a:lnTo>
                  <a:lnTo>
                    <a:pt x="248" y="102"/>
                  </a:lnTo>
                  <a:lnTo>
                    <a:pt x="246" y="102"/>
                  </a:lnTo>
                  <a:lnTo>
                    <a:pt x="246" y="102"/>
                  </a:lnTo>
                  <a:lnTo>
                    <a:pt x="243" y="102"/>
                  </a:lnTo>
                  <a:lnTo>
                    <a:pt x="241" y="102"/>
                  </a:lnTo>
                  <a:lnTo>
                    <a:pt x="234" y="102"/>
                  </a:lnTo>
                  <a:lnTo>
                    <a:pt x="232" y="104"/>
                  </a:lnTo>
                  <a:lnTo>
                    <a:pt x="225" y="104"/>
                  </a:lnTo>
                  <a:lnTo>
                    <a:pt x="222" y="104"/>
                  </a:lnTo>
                  <a:lnTo>
                    <a:pt x="222" y="106"/>
                  </a:lnTo>
                  <a:lnTo>
                    <a:pt x="222" y="106"/>
                  </a:lnTo>
                  <a:lnTo>
                    <a:pt x="220" y="106"/>
                  </a:lnTo>
                  <a:lnTo>
                    <a:pt x="220" y="109"/>
                  </a:lnTo>
                  <a:lnTo>
                    <a:pt x="210" y="111"/>
                  </a:lnTo>
                  <a:lnTo>
                    <a:pt x="208" y="113"/>
                  </a:lnTo>
                  <a:lnTo>
                    <a:pt x="208" y="113"/>
                  </a:lnTo>
                  <a:lnTo>
                    <a:pt x="208" y="116"/>
                  </a:lnTo>
                  <a:lnTo>
                    <a:pt x="208" y="116"/>
                  </a:lnTo>
                  <a:lnTo>
                    <a:pt x="208" y="116"/>
                  </a:lnTo>
                  <a:lnTo>
                    <a:pt x="206" y="118"/>
                  </a:lnTo>
                  <a:lnTo>
                    <a:pt x="201" y="123"/>
                  </a:lnTo>
                  <a:lnTo>
                    <a:pt x="201" y="123"/>
                  </a:lnTo>
                  <a:lnTo>
                    <a:pt x="198" y="123"/>
                  </a:lnTo>
                  <a:lnTo>
                    <a:pt x="198" y="120"/>
                  </a:lnTo>
                  <a:lnTo>
                    <a:pt x="201" y="118"/>
                  </a:lnTo>
                  <a:lnTo>
                    <a:pt x="201" y="116"/>
                  </a:lnTo>
                  <a:lnTo>
                    <a:pt x="198" y="116"/>
                  </a:lnTo>
                  <a:lnTo>
                    <a:pt x="191" y="118"/>
                  </a:lnTo>
                  <a:lnTo>
                    <a:pt x="189" y="120"/>
                  </a:lnTo>
                  <a:lnTo>
                    <a:pt x="187" y="120"/>
                  </a:lnTo>
                  <a:lnTo>
                    <a:pt x="184" y="123"/>
                  </a:lnTo>
                  <a:lnTo>
                    <a:pt x="180" y="120"/>
                  </a:lnTo>
                  <a:lnTo>
                    <a:pt x="177" y="120"/>
                  </a:lnTo>
                  <a:lnTo>
                    <a:pt x="177" y="118"/>
                  </a:lnTo>
                  <a:lnTo>
                    <a:pt x="175" y="111"/>
                  </a:lnTo>
                  <a:lnTo>
                    <a:pt x="175" y="111"/>
                  </a:lnTo>
                  <a:lnTo>
                    <a:pt x="175" y="111"/>
                  </a:lnTo>
                  <a:lnTo>
                    <a:pt x="175" y="111"/>
                  </a:lnTo>
                  <a:lnTo>
                    <a:pt x="172" y="111"/>
                  </a:lnTo>
                  <a:lnTo>
                    <a:pt x="170" y="111"/>
                  </a:lnTo>
                  <a:lnTo>
                    <a:pt x="170" y="104"/>
                  </a:lnTo>
                  <a:lnTo>
                    <a:pt x="168" y="104"/>
                  </a:lnTo>
                  <a:lnTo>
                    <a:pt x="168" y="104"/>
                  </a:lnTo>
                  <a:lnTo>
                    <a:pt x="165" y="104"/>
                  </a:lnTo>
                  <a:lnTo>
                    <a:pt x="165" y="104"/>
                  </a:lnTo>
                  <a:lnTo>
                    <a:pt x="163" y="106"/>
                  </a:lnTo>
                  <a:lnTo>
                    <a:pt x="161" y="106"/>
                  </a:lnTo>
                  <a:lnTo>
                    <a:pt x="156" y="111"/>
                  </a:lnTo>
                  <a:lnTo>
                    <a:pt x="153" y="111"/>
                  </a:lnTo>
                  <a:lnTo>
                    <a:pt x="153" y="113"/>
                  </a:lnTo>
                  <a:lnTo>
                    <a:pt x="151" y="118"/>
                  </a:lnTo>
                  <a:lnTo>
                    <a:pt x="151" y="118"/>
                  </a:lnTo>
                  <a:lnTo>
                    <a:pt x="149" y="118"/>
                  </a:lnTo>
                  <a:lnTo>
                    <a:pt x="146" y="118"/>
                  </a:lnTo>
                  <a:lnTo>
                    <a:pt x="146" y="118"/>
                  </a:lnTo>
                  <a:lnTo>
                    <a:pt x="144" y="118"/>
                  </a:lnTo>
                  <a:lnTo>
                    <a:pt x="144" y="116"/>
                  </a:lnTo>
                  <a:lnTo>
                    <a:pt x="142" y="116"/>
                  </a:lnTo>
                  <a:lnTo>
                    <a:pt x="142" y="116"/>
                  </a:lnTo>
                  <a:lnTo>
                    <a:pt x="142" y="118"/>
                  </a:lnTo>
                  <a:lnTo>
                    <a:pt x="142" y="118"/>
                  </a:lnTo>
                  <a:lnTo>
                    <a:pt x="137" y="120"/>
                  </a:lnTo>
                  <a:lnTo>
                    <a:pt x="137" y="123"/>
                  </a:lnTo>
                  <a:lnTo>
                    <a:pt x="137" y="123"/>
                  </a:lnTo>
                  <a:lnTo>
                    <a:pt x="137" y="125"/>
                  </a:lnTo>
                  <a:lnTo>
                    <a:pt x="135" y="128"/>
                  </a:lnTo>
                  <a:lnTo>
                    <a:pt x="132" y="128"/>
                  </a:lnTo>
                  <a:lnTo>
                    <a:pt x="132" y="128"/>
                  </a:lnTo>
                  <a:lnTo>
                    <a:pt x="130" y="128"/>
                  </a:lnTo>
                  <a:lnTo>
                    <a:pt x="130" y="128"/>
                  </a:lnTo>
                  <a:lnTo>
                    <a:pt x="127" y="125"/>
                  </a:lnTo>
                  <a:lnTo>
                    <a:pt x="127" y="125"/>
                  </a:lnTo>
                  <a:lnTo>
                    <a:pt x="125" y="123"/>
                  </a:lnTo>
                  <a:lnTo>
                    <a:pt x="125" y="123"/>
                  </a:lnTo>
                  <a:lnTo>
                    <a:pt x="123" y="120"/>
                  </a:lnTo>
                  <a:lnTo>
                    <a:pt x="118" y="118"/>
                  </a:lnTo>
                  <a:lnTo>
                    <a:pt x="118" y="116"/>
                  </a:lnTo>
                  <a:lnTo>
                    <a:pt x="116" y="116"/>
                  </a:lnTo>
                  <a:lnTo>
                    <a:pt x="113" y="113"/>
                  </a:lnTo>
                  <a:lnTo>
                    <a:pt x="111" y="111"/>
                  </a:lnTo>
                  <a:lnTo>
                    <a:pt x="111" y="109"/>
                  </a:lnTo>
                  <a:lnTo>
                    <a:pt x="111" y="106"/>
                  </a:lnTo>
                  <a:lnTo>
                    <a:pt x="113" y="106"/>
                  </a:lnTo>
                  <a:lnTo>
                    <a:pt x="113" y="102"/>
                  </a:lnTo>
                  <a:lnTo>
                    <a:pt x="111" y="99"/>
                  </a:lnTo>
                  <a:lnTo>
                    <a:pt x="111" y="99"/>
                  </a:lnTo>
                  <a:lnTo>
                    <a:pt x="109" y="99"/>
                  </a:lnTo>
                  <a:lnTo>
                    <a:pt x="109" y="99"/>
                  </a:lnTo>
                  <a:lnTo>
                    <a:pt x="106" y="99"/>
                  </a:lnTo>
                  <a:lnTo>
                    <a:pt x="106" y="102"/>
                  </a:lnTo>
                  <a:lnTo>
                    <a:pt x="106" y="102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1" y="99"/>
                  </a:lnTo>
                  <a:lnTo>
                    <a:pt x="101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7" y="102"/>
                  </a:lnTo>
                  <a:lnTo>
                    <a:pt x="97" y="102"/>
                  </a:lnTo>
                  <a:lnTo>
                    <a:pt x="97" y="104"/>
                  </a:lnTo>
                  <a:lnTo>
                    <a:pt x="97" y="104"/>
                  </a:lnTo>
                  <a:lnTo>
                    <a:pt x="97" y="106"/>
                  </a:lnTo>
                  <a:lnTo>
                    <a:pt x="97" y="106"/>
                  </a:lnTo>
                  <a:lnTo>
                    <a:pt x="94" y="106"/>
                  </a:lnTo>
                  <a:lnTo>
                    <a:pt x="94" y="104"/>
                  </a:lnTo>
                  <a:lnTo>
                    <a:pt x="94" y="104"/>
                  </a:lnTo>
                  <a:lnTo>
                    <a:pt x="94" y="102"/>
                  </a:lnTo>
                  <a:lnTo>
                    <a:pt x="94" y="102"/>
                  </a:lnTo>
                  <a:lnTo>
                    <a:pt x="92" y="102"/>
                  </a:lnTo>
                  <a:lnTo>
                    <a:pt x="92" y="102"/>
                  </a:lnTo>
                  <a:lnTo>
                    <a:pt x="92" y="102"/>
                  </a:lnTo>
                  <a:lnTo>
                    <a:pt x="92" y="104"/>
                  </a:lnTo>
                  <a:lnTo>
                    <a:pt x="92" y="104"/>
                  </a:lnTo>
                  <a:lnTo>
                    <a:pt x="92" y="106"/>
                  </a:lnTo>
                  <a:lnTo>
                    <a:pt x="92" y="106"/>
                  </a:lnTo>
                  <a:lnTo>
                    <a:pt x="90" y="106"/>
                  </a:lnTo>
                  <a:lnTo>
                    <a:pt x="90" y="106"/>
                  </a:lnTo>
                  <a:lnTo>
                    <a:pt x="87" y="104"/>
                  </a:lnTo>
                  <a:lnTo>
                    <a:pt x="87" y="102"/>
                  </a:lnTo>
                  <a:lnTo>
                    <a:pt x="85" y="94"/>
                  </a:lnTo>
                  <a:lnTo>
                    <a:pt x="80" y="87"/>
                  </a:lnTo>
                  <a:lnTo>
                    <a:pt x="78" y="85"/>
                  </a:lnTo>
                  <a:lnTo>
                    <a:pt x="78" y="85"/>
                  </a:lnTo>
                  <a:lnTo>
                    <a:pt x="78" y="85"/>
                  </a:lnTo>
                  <a:lnTo>
                    <a:pt x="75" y="85"/>
                  </a:lnTo>
                  <a:lnTo>
                    <a:pt x="75" y="90"/>
                  </a:lnTo>
                  <a:lnTo>
                    <a:pt x="75" y="90"/>
                  </a:lnTo>
                  <a:lnTo>
                    <a:pt x="75" y="92"/>
                  </a:lnTo>
                  <a:lnTo>
                    <a:pt x="73" y="92"/>
                  </a:lnTo>
                  <a:lnTo>
                    <a:pt x="73" y="92"/>
                  </a:lnTo>
                  <a:lnTo>
                    <a:pt x="71" y="92"/>
                  </a:lnTo>
                  <a:lnTo>
                    <a:pt x="71" y="94"/>
                  </a:lnTo>
                  <a:lnTo>
                    <a:pt x="68" y="97"/>
                  </a:lnTo>
                  <a:lnTo>
                    <a:pt x="66" y="97"/>
                  </a:lnTo>
                  <a:lnTo>
                    <a:pt x="61" y="97"/>
                  </a:lnTo>
                  <a:lnTo>
                    <a:pt x="59" y="99"/>
                  </a:lnTo>
                  <a:lnTo>
                    <a:pt x="59" y="99"/>
                  </a:lnTo>
                  <a:lnTo>
                    <a:pt x="56" y="99"/>
                  </a:lnTo>
                  <a:lnTo>
                    <a:pt x="54" y="97"/>
                  </a:lnTo>
                  <a:lnTo>
                    <a:pt x="54" y="97"/>
                  </a:lnTo>
                  <a:lnTo>
                    <a:pt x="52" y="99"/>
                  </a:lnTo>
                  <a:lnTo>
                    <a:pt x="49" y="102"/>
                  </a:lnTo>
                  <a:lnTo>
                    <a:pt x="47" y="102"/>
                  </a:lnTo>
                  <a:lnTo>
                    <a:pt x="40" y="102"/>
                  </a:lnTo>
                  <a:lnTo>
                    <a:pt x="33" y="102"/>
                  </a:lnTo>
                  <a:lnTo>
                    <a:pt x="23" y="99"/>
                  </a:lnTo>
                  <a:lnTo>
                    <a:pt x="21" y="99"/>
                  </a:lnTo>
                  <a:lnTo>
                    <a:pt x="11" y="99"/>
                  </a:lnTo>
                  <a:lnTo>
                    <a:pt x="9" y="102"/>
                  </a:lnTo>
                  <a:lnTo>
                    <a:pt x="7" y="102"/>
                  </a:lnTo>
                  <a:lnTo>
                    <a:pt x="7" y="104"/>
                  </a:lnTo>
                  <a:lnTo>
                    <a:pt x="7" y="104"/>
                  </a:lnTo>
                  <a:lnTo>
                    <a:pt x="7" y="104"/>
                  </a:lnTo>
                  <a:lnTo>
                    <a:pt x="7" y="106"/>
                  </a:lnTo>
                  <a:lnTo>
                    <a:pt x="7" y="106"/>
                  </a:lnTo>
                  <a:lnTo>
                    <a:pt x="7" y="106"/>
                  </a:lnTo>
                  <a:lnTo>
                    <a:pt x="7" y="109"/>
                  </a:lnTo>
                  <a:lnTo>
                    <a:pt x="7" y="111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11" y="116"/>
                  </a:lnTo>
                  <a:lnTo>
                    <a:pt x="11" y="118"/>
                  </a:lnTo>
                  <a:lnTo>
                    <a:pt x="11" y="118"/>
                  </a:lnTo>
                  <a:lnTo>
                    <a:pt x="11" y="120"/>
                  </a:lnTo>
                  <a:lnTo>
                    <a:pt x="11" y="120"/>
                  </a:lnTo>
                  <a:lnTo>
                    <a:pt x="11" y="123"/>
                  </a:lnTo>
                  <a:lnTo>
                    <a:pt x="9" y="125"/>
                  </a:lnTo>
                  <a:lnTo>
                    <a:pt x="9" y="128"/>
                  </a:lnTo>
                  <a:lnTo>
                    <a:pt x="9" y="128"/>
                  </a:lnTo>
                  <a:lnTo>
                    <a:pt x="9" y="130"/>
                  </a:lnTo>
                  <a:lnTo>
                    <a:pt x="9" y="130"/>
                  </a:lnTo>
                  <a:lnTo>
                    <a:pt x="7" y="132"/>
                  </a:lnTo>
                  <a:lnTo>
                    <a:pt x="7" y="132"/>
                  </a:lnTo>
                  <a:lnTo>
                    <a:pt x="4" y="137"/>
                  </a:lnTo>
                  <a:lnTo>
                    <a:pt x="2" y="139"/>
                  </a:lnTo>
                  <a:lnTo>
                    <a:pt x="2" y="142"/>
                  </a:lnTo>
                  <a:lnTo>
                    <a:pt x="0" y="149"/>
                  </a:lnTo>
                  <a:lnTo>
                    <a:pt x="4" y="149"/>
                  </a:lnTo>
                  <a:lnTo>
                    <a:pt x="11" y="151"/>
                  </a:lnTo>
                  <a:lnTo>
                    <a:pt x="11" y="151"/>
                  </a:lnTo>
                  <a:lnTo>
                    <a:pt x="14" y="151"/>
                  </a:lnTo>
                  <a:lnTo>
                    <a:pt x="14" y="154"/>
                  </a:lnTo>
                  <a:lnTo>
                    <a:pt x="19" y="156"/>
                  </a:lnTo>
                  <a:lnTo>
                    <a:pt x="19" y="156"/>
                  </a:lnTo>
                  <a:lnTo>
                    <a:pt x="21" y="158"/>
                  </a:lnTo>
                  <a:lnTo>
                    <a:pt x="21" y="158"/>
                  </a:lnTo>
                  <a:lnTo>
                    <a:pt x="21" y="163"/>
                  </a:lnTo>
                  <a:lnTo>
                    <a:pt x="21" y="165"/>
                  </a:lnTo>
                  <a:lnTo>
                    <a:pt x="21" y="168"/>
                  </a:lnTo>
                  <a:lnTo>
                    <a:pt x="21" y="170"/>
                  </a:lnTo>
                  <a:lnTo>
                    <a:pt x="23" y="170"/>
                  </a:lnTo>
                  <a:lnTo>
                    <a:pt x="23" y="175"/>
                  </a:lnTo>
                  <a:lnTo>
                    <a:pt x="40" y="189"/>
                  </a:lnTo>
                  <a:lnTo>
                    <a:pt x="42" y="191"/>
                  </a:lnTo>
                  <a:lnTo>
                    <a:pt x="45" y="196"/>
                  </a:lnTo>
                  <a:lnTo>
                    <a:pt x="45" y="196"/>
                  </a:lnTo>
                  <a:lnTo>
                    <a:pt x="45" y="199"/>
                  </a:lnTo>
                  <a:lnTo>
                    <a:pt x="45" y="199"/>
                  </a:lnTo>
                  <a:lnTo>
                    <a:pt x="42" y="203"/>
                  </a:lnTo>
                  <a:lnTo>
                    <a:pt x="42" y="203"/>
                  </a:lnTo>
                  <a:lnTo>
                    <a:pt x="42" y="206"/>
                  </a:lnTo>
                  <a:lnTo>
                    <a:pt x="42" y="206"/>
                  </a:lnTo>
                  <a:lnTo>
                    <a:pt x="45" y="208"/>
                  </a:lnTo>
                  <a:lnTo>
                    <a:pt x="45" y="213"/>
                  </a:lnTo>
                  <a:lnTo>
                    <a:pt x="47" y="215"/>
                  </a:lnTo>
                  <a:lnTo>
                    <a:pt x="47" y="215"/>
                  </a:lnTo>
                  <a:lnTo>
                    <a:pt x="49" y="218"/>
                  </a:lnTo>
                  <a:lnTo>
                    <a:pt x="49" y="218"/>
                  </a:lnTo>
                  <a:lnTo>
                    <a:pt x="52" y="218"/>
                  </a:lnTo>
                  <a:lnTo>
                    <a:pt x="52" y="218"/>
                  </a:lnTo>
                  <a:lnTo>
                    <a:pt x="54" y="218"/>
                  </a:lnTo>
                  <a:lnTo>
                    <a:pt x="54" y="218"/>
                  </a:lnTo>
                  <a:lnTo>
                    <a:pt x="56" y="218"/>
                  </a:lnTo>
                  <a:lnTo>
                    <a:pt x="56" y="218"/>
                  </a:lnTo>
                  <a:lnTo>
                    <a:pt x="64" y="220"/>
                  </a:lnTo>
                  <a:lnTo>
                    <a:pt x="66" y="220"/>
                  </a:lnTo>
                  <a:lnTo>
                    <a:pt x="66" y="220"/>
                  </a:lnTo>
                  <a:lnTo>
                    <a:pt x="66" y="220"/>
                  </a:lnTo>
                  <a:lnTo>
                    <a:pt x="66" y="220"/>
                  </a:lnTo>
                  <a:lnTo>
                    <a:pt x="66" y="220"/>
                  </a:lnTo>
                  <a:lnTo>
                    <a:pt x="66" y="215"/>
                  </a:lnTo>
                  <a:lnTo>
                    <a:pt x="66" y="215"/>
                  </a:lnTo>
                  <a:lnTo>
                    <a:pt x="66" y="213"/>
                  </a:lnTo>
                  <a:lnTo>
                    <a:pt x="66" y="213"/>
                  </a:lnTo>
                  <a:lnTo>
                    <a:pt x="66" y="213"/>
                  </a:lnTo>
                  <a:lnTo>
                    <a:pt x="66" y="213"/>
                  </a:lnTo>
                  <a:lnTo>
                    <a:pt x="68" y="213"/>
                  </a:lnTo>
                  <a:lnTo>
                    <a:pt x="68" y="213"/>
                  </a:lnTo>
                  <a:lnTo>
                    <a:pt x="68" y="210"/>
                  </a:lnTo>
                  <a:lnTo>
                    <a:pt x="71" y="210"/>
                  </a:lnTo>
                  <a:lnTo>
                    <a:pt x="71" y="210"/>
                  </a:lnTo>
                  <a:lnTo>
                    <a:pt x="73" y="210"/>
                  </a:lnTo>
                  <a:lnTo>
                    <a:pt x="73" y="210"/>
                  </a:lnTo>
                  <a:lnTo>
                    <a:pt x="73" y="213"/>
                  </a:lnTo>
                  <a:lnTo>
                    <a:pt x="75" y="213"/>
                  </a:lnTo>
                  <a:lnTo>
                    <a:pt x="75" y="215"/>
                  </a:lnTo>
                  <a:lnTo>
                    <a:pt x="75" y="215"/>
                  </a:lnTo>
                  <a:lnTo>
                    <a:pt x="78" y="220"/>
                  </a:lnTo>
                  <a:lnTo>
                    <a:pt x="78" y="220"/>
                  </a:lnTo>
                  <a:lnTo>
                    <a:pt x="78" y="222"/>
                  </a:lnTo>
                  <a:lnTo>
                    <a:pt x="75" y="222"/>
                  </a:lnTo>
                  <a:lnTo>
                    <a:pt x="75" y="225"/>
                  </a:lnTo>
                  <a:lnTo>
                    <a:pt x="75" y="225"/>
                  </a:lnTo>
                  <a:lnTo>
                    <a:pt x="71" y="229"/>
                  </a:lnTo>
                  <a:lnTo>
                    <a:pt x="71" y="229"/>
                  </a:lnTo>
                  <a:lnTo>
                    <a:pt x="71" y="232"/>
                  </a:lnTo>
                  <a:lnTo>
                    <a:pt x="68" y="232"/>
                  </a:lnTo>
                  <a:lnTo>
                    <a:pt x="71" y="234"/>
                  </a:lnTo>
                  <a:lnTo>
                    <a:pt x="71" y="234"/>
                  </a:lnTo>
                  <a:lnTo>
                    <a:pt x="71" y="236"/>
                  </a:lnTo>
                  <a:lnTo>
                    <a:pt x="71" y="236"/>
                  </a:lnTo>
                  <a:lnTo>
                    <a:pt x="68" y="241"/>
                  </a:lnTo>
                  <a:lnTo>
                    <a:pt x="68" y="241"/>
                  </a:lnTo>
                  <a:lnTo>
                    <a:pt x="68" y="244"/>
                  </a:lnTo>
                  <a:lnTo>
                    <a:pt x="68" y="244"/>
                  </a:lnTo>
                  <a:lnTo>
                    <a:pt x="68" y="246"/>
                  </a:lnTo>
                  <a:lnTo>
                    <a:pt x="71" y="246"/>
                  </a:lnTo>
                  <a:lnTo>
                    <a:pt x="71" y="246"/>
                  </a:lnTo>
                  <a:lnTo>
                    <a:pt x="71" y="246"/>
                  </a:lnTo>
                  <a:lnTo>
                    <a:pt x="73" y="244"/>
                  </a:lnTo>
                  <a:lnTo>
                    <a:pt x="75" y="241"/>
                  </a:lnTo>
                  <a:lnTo>
                    <a:pt x="75" y="241"/>
                  </a:lnTo>
                  <a:lnTo>
                    <a:pt x="78" y="244"/>
                  </a:lnTo>
                  <a:lnTo>
                    <a:pt x="78" y="244"/>
                  </a:lnTo>
                  <a:lnTo>
                    <a:pt x="78" y="246"/>
                  </a:lnTo>
                  <a:lnTo>
                    <a:pt x="80" y="253"/>
                  </a:lnTo>
                  <a:lnTo>
                    <a:pt x="78" y="262"/>
                  </a:lnTo>
                  <a:lnTo>
                    <a:pt x="78" y="267"/>
                  </a:lnTo>
                  <a:lnTo>
                    <a:pt x="78" y="272"/>
                  </a:lnTo>
                  <a:lnTo>
                    <a:pt x="80" y="274"/>
                  </a:lnTo>
                  <a:lnTo>
                    <a:pt x="85" y="279"/>
                  </a:lnTo>
                  <a:lnTo>
                    <a:pt x="85" y="279"/>
                  </a:lnTo>
                  <a:lnTo>
                    <a:pt x="85" y="281"/>
                  </a:lnTo>
                  <a:lnTo>
                    <a:pt x="87" y="284"/>
                  </a:lnTo>
                  <a:lnTo>
                    <a:pt x="87" y="286"/>
                  </a:lnTo>
                  <a:lnTo>
                    <a:pt x="87" y="289"/>
                  </a:lnTo>
                  <a:lnTo>
                    <a:pt x="87" y="291"/>
                  </a:lnTo>
                  <a:lnTo>
                    <a:pt x="87" y="291"/>
                  </a:lnTo>
                  <a:lnTo>
                    <a:pt x="90" y="291"/>
                  </a:lnTo>
                  <a:lnTo>
                    <a:pt x="90" y="291"/>
                  </a:lnTo>
                  <a:lnTo>
                    <a:pt x="90" y="291"/>
                  </a:lnTo>
                  <a:lnTo>
                    <a:pt x="92" y="291"/>
                  </a:lnTo>
                  <a:lnTo>
                    <a:pt x="92" y="291"/>
                  </a:lnTo>
                  <a:lnTo>
                    <a:pt x="92" y="291"/>
                  </a:lnTo>
                  <a:lnTo>
                    <a:pt x="92" y="291"/>
                  </a:lnTo>
                  <a:lnTo>
                    <a:pt x="92" y="291"/>
                  </a:lnTo>
                  <a:lnTo>
                    <a:pt x="92" y="289"/>
                  </a:lnTo>
                  <a:lnTo>
                    <a:pt x="92" y="289"/>
                  </a:lnTo>
                  <a:lnTo>
                    <a:pt x="92" y="289"/>
                  </a:lnTo>
                  <a:lnTo>
                    <a:pt x="94" y="289"/>
                  </a:lnTo>
                  <a:lnTo>
                    <a:pt x="97" y="291"/>
                  </a:lnTo>
                  <a:lnTo>
                    <a:pt x="99" y="291"/>
                  </a:lnTo>
                  <a:lnTo>
                    <a:pt x="99" y="291"/>
                  </a:lnTo>
                  <a:lnTo>
                    <a:pt x="101" y="291"/>
                  </a:lnTo>
                  <a:lnTo>
                    <a:pt x="101" y="291"/>
                  </a:lnTo>
                  <a:lnTo>
                    <a:pt x="104" y="291"/>
                  </a:lnTo>
                  <a:lnTo>
                    <a:pt x="104" y="291"/>
                  </a:lnTo>
                  <a:lnTo>
                    <a:pt x="104" y="291"/>
                  </a:lnTo>
                  <a:lnTo>
                    <a:pt x="106" y="291"/>
                  </a:lnTo>
                  <a:lnTo>
                    <a:pt x="106" y="291"/>
                  </a:lnTo>
                  <a:lnTo>
                    <a:pt x="109" y="291"/>
                  </a:lnTo>
                  <a:lnTo>
                    <a:pt x="109" y="291"/>
                  </a:lnTo>
                  <a:lnTo>
                    <a:pt x="111" y="293"/>
                  </a:lnTo>
                  <a:lnTo>
                    <a:pt x="113" y="293"/>
                  </a:lnTo>
                  <a:lnTo>
                    <a:pt x="113" y="293"/>
                  </a:lnTo>
                  <a:lnTo>
                    <a:pt x="113" y="298"/>
                  </a:lnTo>
                  <a:lnTo>
                    <a:pt x="113" y="298"/>
                  </a:lnTo>
                  <a:lnTo>
                    <a:pt x="116" y="300"/>
                  </a:lnTo>
                  <a:lnTo>
                    <a:pt x="116" y="303"/>
                  </a:lnTo>
                  <a:lnTo>
                    <a:pt x="116" y="303"/>
                  </a:lnTo>
                  <a:lnTo>
                    <a:pt x="116" y="305"/>
                  </a:lnTo>
                  <a:lnTo>
                    <a:pt x="116" y="307"/>
                  </a:lnTo>
                  <a:lnTo>
                    <a:pt x="113" y="307"/>
                  </a:lnTo>
                  <a:lnTo>
                    <a:pt x="113" y="310"/>
                  </a:lnTo>
                  <a:lnTo>
                    <a:pt x="109" y="312"/>
                  </a:lnTo>
                  <a:lnTo>
                    <a:pt x="106" y="315"/>
                  </a:lnTo>
                  <a:lnTo>
                    <a:pt x="106" y="315"/>
                  </a:lnTo>
                  <a:lnTo>
                    <a:pt x="104" y="315"/>
                  </a:lnTo>
                  <a:lnTo>
                    <a:pt x="104" y="317"/>
                  </a:lnTo>
                  <a:lnTo>
                    <a:pt x="101" y="317"/>
                  </a:lnTo>
                  <a:lnTo>
                    <a:pt x="101" y="317"/>
                  </a:lnTo>
                  <a:lnTo>
                    <a:pt x="101" y="319"/>
                  </a:lnTo>
                  <a:lnTo>
                    <a:pt x="99" y="319"/>
                  </a:lnTo>
                  <a:lnTo>
                    <a:pt x="99" y="326"/>
                  </a:lnTo>
                  <a:lnTo>
                    <a:pt x="97" y="326"/>
                  </a:lnTo>
                  <a:lnTo>
                    <a:pt x="97" y="329"/>
                  </a:lnTo>
                  <a:lnTo>
                    <a:pt x="92" y="331"/>
                  </a:lnTo>
                  <a:lnTo>
                    <a:pt x="90" y="333"/>
                  </a:lnTo>
                  <a:lnTo>
                    <a:pt x="87" y="336"/>
                  </a:lnTo>
                  <a:lnTo>
                    <a:pt x="87" y="336"/>
                  </a:lnTo>
                  <a:lnTo>
                    <a:pt x="85" y="336"/>
                  </a:lnTo>
                  <a:lnTo>
                    <a:pt x="82" y="336"/>
                  </a:lnTo>
                  <a:lnTo>
                    <a:pt x="82" y="336"/>
                  </a:lnTo>
                  <a:lnTo>
                    <a:pt x="80" y="336"/>
                  </a:lnTo>
                  <a:lnTo>
                    <a:pt x="78" y="338"/>
                  </a:lnTo>
                  <a:lnTo>
                    <a:pt x="78" y="341"/>
                  </a:lnTo>
                  <a:lnTo>
                    <a:pt x="78" y="341"/>
                  </a:lnTo>
                  <a:lnTo>
                    <a:pt x="75" y="341"/>
                  </a:lnTo>
                  <a:lnTo>
                    <a:pt x="73" y="341"/>
                  </a:lnTo>
                  <a:lnTo>
                    <a:pt x="73" y="343"/>
                  </a:lnTo>
                  <a:lnTo>
                    <a:pt x="73" y="343"/>
                  </a:lnTo>
                  <a:lnTo>
                    <a:pt x="73" y="343"/>
                  </a:lnTo>
                  <a:lnTo>
                    <a:pt x="73" y="345"/>
                  </a:lnTo>
                  <a:lnTo>
                    <a:pt x="71" y="348"/>
                  </a:lnTo>
                  <a:lnTo>
                    <a:pt x="75" y="350"/>
                  </a:lnTo>
                  <a:lnTo>
                    <a:pt x="80" y="350"/>
                  </a:lnTo>
                  <a:lnTo>
                    <a:pt x="82" y="352"/>
                  </a:lnTo>
                  <a:lnTo>
                    <a:pt x="90" y="362"/>
                  </a:lnTo>
                  <a:lnTo>
                    <a:pt x="90" y="364"/>
                  </a:lnTo>
                  <a:lnTo>
                    <a:pt x="92" y="364"/>
                  </a:lnTo>
                  <a:lnTo>
                    <a:pt x="92" y="367"/>
                  </a:lnTo>
                  <a:lnTo>
                    <a:pt x="97" y="369"/>
                  </a:lnTo>
                  <a:lnTo>
                    <a:pt x="97" y="371"/>
                  </a:lnTo>
                  <a:lnTo>
                    <a:pt x="97" y="371"/>
                  </a:lnTo>
                  <a:lnTo>
                    <a:pt x="99" y="371"/>
                  </a:lnTo>
                  <a:lnTo>
                    <a:pt x="101" y="371"/>
                  </a:lnTo>
                  <a:lnTo>
                    <a:pt x="109" y="374"/>
                  </a:lnTo>
                  <a:lnTo>
                    <a:pt x="111" y="374"/>
                  </a:lnTo>
                  <a:lnTo>
                    <a:pt x="123" y="374"/>
                  </a:lnTo>
                  <a:lnTo>
                    <a:pt x="123" y="374"/>
                  </a:lnTo>
                  <a:lnTo>
                    <a:pt x="130" y="369"/>
                  </a:lnTo>
                  <a:lnTo>
                    <a:pt x="132" y="369"/>
                  </a:lnTo>
                  <a:lnTo>
                    <a:pt x="132" y="369"/>
                  </a:lnTo>
                  <a:lnTo>
                    <a:pt x="132" y="369"/>
                  </a:lnTo>
                  <a:lnTo>
                    <a:pt x="132" y="367"/>
                  </a:lnTo>
                  <a:lnTo>
                    <a:pt x="132" y="367"/>
                  </a:lnTo>
                  <a:lnTo>
                    <a:pt x="132" y="364"/>
                  </a:lnTo>
                  <a:lnTo>
                    <a:pt x="132" y="364"/>
                  </a:lnTo>
                  <a:lnTo>
                    <a:pt x="132" y="364"/>
                  </a:lnTo>
                  <a:lnTo>
                    <a:pt x="135" y="362"/>
                  </a:lnTo>
                  <a:lnTo>
                    <a:pt x="137" y="362"/>
                  </a:lnTo>
                  <a:lnTo>
                    <a:pt x="158" y="362"/>
                  </a:lnTo>
                  <a:lnTo>
                    <a:pt x="161" y="362"/>
                  </a:lnTo>
                  <a:lnTo>
                    <a:pt x="163" y="362"/>
                  </a:lnTo>
                  <a:lnTo>
                    <a:pt x="163" y="360"/>
                  </a:lnTo>
                  <a:lnTo>
                    <a:pt x="163" y="360"/>
                  </a:lnTo>
                  <a:lnTo>
                    <a:pt x="165" y="360"/>
                  </a:lnTo>
                  <a:lnTo>
                    <a:pt x="168" y="360"/>
                  </a:lnTo>
                  <a:lnTo>
                    <a:pt x="168" y="360"/>
                  </a:lnTo>
                  <a:lnTo>
                    <a:pt x="175" y="362"/>
                  </a:lnTo>
                  <a:lnTo>
                    <a:pt x="180" y="362"/>
                  </a:lnTo>
                  <a:lnTo>
                    <a:pt x="180" y="362"/>
                  </a:lnTo>
                  <a:lnTo>
                    <a:pt x="182" y="362"/>
                  </a:lnTo>
                  <a:lnTo>
                    <a:pt x="182" y="360"/>
                  </a:lnTo>
                  <a:lnTo>
                    <a:pt x="184" y="360"/>
                  </a:lnTo>
                  <a:lnTo>
                    <a:pt x="184" y="360"/>
                  </a:lnTo>
                  <a:lnTo>
                    <a:pt x="189" y="360"/>
                  </a:lnTo>
                  <a:lnTo>
                    <a:pt x="189" y="360"/>
                  </a:lnTo>
                  <a:lnTo>
                    <a:pt x="194" y="355"/>
                  </a:lnTo>
                  <a:lnTo>
                    <a:pt x="196" y="352"/>
                  </a:lnTo>
                  <a:lnTo>
                    <a:pt x="201" y="360"/>
                  </a:lnTo>
                  <a:lnTo>
                    <a:pt x="201" y="367"/>
                  </a:lnTo>
                  <a:lnTo>
                    <a:pt x="201" y="371"/>
                  </a:lnTo>
                  <a:lnTo>
                    <a:pt x="201" y="374"/>
                  </a:lnTo>
                  <a:lnTo>
                    <a:pt x="201" y="376"/>
                  </a:lnTo>
                  <a:lnTo>
                    <a:pt x="201" y="378"/>
                  </a:lnTo>
                  <a:lnTo>
                    <a:pt x="201" y="381"/>
                  </a:lnTo>
                  <a:lnTo>
                    <a:pt x="194" y="388"/>
                  </a:lnTo>
                  <a:lnTo>
                    <a:pt x="191" y="395"/>
                  </a:lnTo>
                  <a:lnTo>
                    <a:pt x="189" y="397"/>
                  </a:lnTo>
                  <a:lnTo>
                    <a:pt x="189" y="400"/>
                  </a:lnTo>
                  <a:lnTo>
                    <a:pt x="189" y="400"/>
                  </a:lnTo>
                  <a:lnTo>
                    <a:pt x="189" y="402"/>
                  </a:lnTo>
                  <a:lnTo>
                    <a:pt x="189" y="402"/>
                  </a:lnTo>
                  <a:lnTo>
                    <a:pt x="189" y="402"/>
                  </a:lnTo>
                  <a:lnTo>
                    <a:pt x="194" y="400"/>
                  </a:lnTo>
                  <a:lnTo>
                    <a:pt x="196" y="400"/>
                  </a:lnTo>
                  <a:lnTo>
                    <a:pt x="196" y="400"/>
                  </a:lnTo>
                  <a:lnTo>
                    <a:pt x="198" y="400"/>
                  </a:lnTo>
                  <a:lnTo>
                    <a:pt x="201" y="400"/>
                  </a:lnTo>
                  <a:lnTo>
                    <a:pt x="203" y="402"/>
                  </a:lnTo>
                  <a:lnTo>
                    <a:pt x="210" y="407"/>
                  </a:lnTo>
                  <a:lnTo>
                    <a:pt x="213" y="409"/>
                  </a:lnTo>
                  <a:lnTo>
                    <a:pt x="215" y="412"/>
                  </a:lnTo>
                  <a:lnTo>
                    <a:pt x="215" y="412"/>
                  </a:lnTo>
                  <a:lnTo>
                    <a:pt x="215" y="412"/>
                  </a:lnTo>
                  <a:lnTo>
                    <a:pt x="217" y="412"/>
                  </a:lnTo>
                  <a:lnTo>
                    <a:pt x="222" y="405"/>
                  </a:lnTo>
                  <a:lnTo>
                    <a:pt x="227" y="400"/>
                  </a:lnTo>
                  <a:lnTo>
                    <a:pt x="229" y="397"/>
                  </a:lnTo>
                  <a:lnTo>
                    <a:pt x="234" y="397"/>
                  </a:lnTo>
                  <a:lnTo>
                    <a:pt x="236" y="395"/>
                  </a:lnTo>
                  <a:lnTo>
                    <a:pt x="236" y="395"/>
                  </a:lnTo>
                  <a:lnTo>
                    <a:pt x="239" y="395"/>
                  </a:lnTo>
                  <a:lnTo>
                    <a:pt x="239" y="395"/>
                  </a:lnTo>
                  <a:lnTo>
                    <a:pt x="241" y="395"/>
                  </a:lnTo>
                  <a:lnTo>
                    <a:pt x="243" y="395"/>
                  </a:lnTo>
                  <a:lnTo>
                    <a:pt x="253" y="402"/>
                  </a:lnTo>
                  <a:lnTo>
                    <a:pt x="260" y="405"/>
                  </a:lnTo>
                  <a:lnTo>
                    <a:pt x="265" y="405"/>
                  </a:lnTo>
                  <a:lnTo>
                    <a:pt x="267" y="405"/>
                  </a:lnTo>
                  <a:lnTo>
                    <a:pt x="269" y="405"/>
                  </a:lnTo>
                  <a:lnTo>
                    <a:pt x="272" y="405"/>
                  </a:lnTo>
                  <a:lnTo>
                    <a:pt x="272" y="405"/>
                  </a:lnTo>
                  <a:lnTo>
                    <a:pt x="274" y="402"/>
                  </a:lnTo>
                  <a:lnTo>
                    <a:pt x="274" y="402"/>
                  </a:lnTo>
                  <a:lnTo>
                    <a:pt x="277" y="402"/>
                  </a:lnTo>
                  <a:lnTo>
                    <a:pt x="277" y="400"/>
                  </a:lnTo>
                  <a:lnTo>
                    <a:pt x="279" y="400"/>
                  </a:lnTo>
                  <a:lnTo>
                    <a:pt x="281" y="400"/>
                  </a:lnTo>
                  <a:lnTo>
                    <a:pt x="281" y="400"/>
                  </a:lnTo>
                  <a:lnTo>
                    <a:pt x="281" y="400"/>
                  </a:lnTo>
                  <a:lnTo>
                    <a:pt x="281" y="402"/>
                  </a:lnTo>
                  <a:lnTo>
                    <a:pt x="281" y="402"/>
                  </a:lnTo>
                  <a:lnTo>
                    <a:pt x="279" y="405"/>
                  </a:lnTo>
                  <a:lnTo>
                    <a:pt x="279" y="407"/>
                  </a:lnTo>
                  <a:lnTo>
                    <a:pt x="279" y="407"/>
                  </a:lnTo>
                  <a:lnTo>
                    <a:pt x="279" y="409"/>
                  </a:lnTo>
                  <a:lnTo>
                    <a:pt x="279" y="409"/>
                  </a:lnTo>
                  <a:lnTo>
                    <a:pt x="279" y="412"/>
                  </a:lnTo>
                  <a:lnTo>
                    <a:pt x="279" y="414"/>
                  </a:lnTo>
                  <a:lnTo>
                    <a:pt x="286" y="416"/>
                  </a:lnTo>
                  <a:lnTo>
                    <a:pt x="291" y="416"/>
                  </a:lnTo>
                  <a:lnTo>
                    <a:pt x="293" y="414"/>
                  </a:lnTo>
                  <a:lnTo>
                    <a:pt x="296" y="412"/>
                  </a:lnTo>
                  <a:lnTo>
                    <a:pt x="300" y="405"/>
                  </a:lnTo>
                  <a:lnTo>
                    <a:pt x="300" y="402"/>
                  </a:lnTo>
                  <a:lnTo>
                    <a:pt x="303" y="402"/>
                  </a:lnTo>
                  <a:lnTo>
                    <a:pt x="303" y="402"/>
                  </a:lnTo>
                  <a:lnTo>
                    <a:pt x="300" y="400"/>
                  </a:lnTo>
                  <a:lnTo>
                    <a:pt x="300" y="397"/>
                  </a:lnTo>
                  <a:lnTo>
                    <a:pt x="303" y="397"/>
                  </a:lnTo>
                  <a:lnTo>
                    <a:pt x="303" y="393"/>
                  </a:lnTo>
                  <a:lnTo>
                    <a:pt x="303" y="393"/>
                  </a:lnTo>
                  <a:lnTo>
                    <a:pt x="303" y="390"/>
                  </a:lnTo>
                  <a:lnTo>
                    <a:pt x="300" y="386"/>
                  </a:lnTo>
                  <a:lnTo>
                    <a:pt x="300" y="386"/>
                  </a:lnTo>
                  <a:lnTo>
                    <a:pt x="300" y="383"/>
                  </a:lnTo>
                  <a:lnTo>
                    <a:pt x="300" y="381"/>
                  </a:lnTo>
                  <a:lnTo>
                    <a:pt x="303" y="378"/>
                  </a:lnTo>
                  <a:lnTo>
                    <a:pt x="303" y="376"/>
                  </a:lnTo>
                  <a:lnTo>
                    <a:pt x="303" y="374"/>
                  </a:lnTo>
                  <a:lnTo>
                    <a:pt x="303" y="367"/>
                  </a:lnTo>
                  <a:lnTo>
                    <a:pt x="303" y="364"/>
                  </a:lnTo>
                  <a:lnTo>
                    <a:pt x="303" y="362"/>
                  </a:lnTo>
                  <a:lnTo>
                    <a:pt x="298" y="360"/>
                  </a:lnTo>
                  <a:lnTo>
                    <a:pt x="298" y="357"/>
                  </a:lnTo>
                  <a:lnTo>
                    <a:pt x="298" y="355"/>
                  </a:lnTo>
                  <a:lnTo>
                    <a:pt x="298" y="352"/>
                  </a:lnTo>
                  <a:lnTo>
                    <a:pt x="298" y="352"/>
                  </a:lnTo>
                  <a:lnTo>
                    <a:pt x="298" y="352"/>
                  </a:lnTo>
                  <a:lnTo>
                    <a:pt x="298" y="352"/>
                  </a:lnTo>
                  <a:lnTo>
                    <a:pt x="298" y="352"/>
                  </a:lnTo>
                  <a:lnTo>
                    <a:pt x="300" y="352"/>
                  </a:lnTo>
                  <a:lnTo>
                    <a:pt x="300" y="350"/>
                  </a:lnTo>
                  <a:lnTo>
                    <a:pt x="303" y="350"/>
                  </a:lnTo>
                  <a:lnTo>
                    <a:pt x="303" y="350"/>
                  </a:lnTo>
                  <a:lnTo>
                    <a:pt x="305" y="350"/>
                  </a:lnTo>
                  <a:lnTo>
                    <a:pt x="305" y="350"/>
                  </a:lnTo>
                  <a:lnTo>
                    <a:pt x="307" y="348"/>
                  </a:lnTo>
                  <a:lnTo>
                    <a:pt x="307" y="345"/>
                  </a:lnTo>
                  <a:lnTo>
                    <a:pt x="310" y="345"/>
                  </a:lnTo>
                  <a:lnTo>
                    <a:pt x="310" y="345"/>
                  </a:lnTo>
                  <a:lnTo>
                    <a:pt x="312" y="345"/>
                  </a:lnTo>
                  <a:lnTo>
                    <a:pt x="312" y="348"/>
                  </a:lnTo>
                  <a:lnTo>
                    <a:pt x="317" y="352"/>
                  </a:lnTo>
                  <a:lnTo>
                    <a:pt x="336" y="362"/>
                  </a:lnTo>
                  <a:lnTo>
                    <a:pt x="338" y="364"/>
                  </a:lnTo>
                  <a:lnTo>
                    <a:pt x="341" y="367"/>
                  </a:lnTo>
                  <a:lnTo>
                    <a:pt x="341" y="369"/>
                  </a:lnTo>
                  <a:lnTo>
                    <a:pt x="343" y="371"/>
                  </a:lnTo>
                  <a:lnTo>
                    <a:pt x="345" y="371"/>
                  </a:lnTo>
                  <a:lnTo>
                    <a:pt x="348" y="374"/>
                  </a:lnTo>
                  <a:lnTo>
                    <a:pt x="348" y="374"/>
                  </a:lnTo>
                  <a:lnTo>
                    <a:pt x="350" y="376"/>
                  </a:lnTo>
                  <a:lnTo>
                    <a:pt x="352" y="376"/>
                  </a:lnTo>
                  <a:lnTo>
                    <a:pt x="355" y="374"/>
                  </a:lnTo>
                  <a:lnTo>
                    <a:pt x="359" y="374"/>
                  </a:lnTo>
                  <a:lnTo>
                    <a:pt x="359" y="374"/>
                  </a:lnTo>
                  <a:lnTo>
                    <a:pt x="362" y="374"/>
                  </a:lnTo>
                  <a:lnTo>
                    <a:pt x="362" y="374"/>
                  </a:lnTo>
                  <a:lnTo>
                    <a:pt x="374" y="381"/>
                  </a:lnTo>
                  <a:lnTo>
                    <a:pt x="378" y="386"/>
                  </a:lnTo>
                  <a:lnTo>
                    <a:pt x="383" y="388"/>
                  </a:lnTo>
                  <a:lnTo>
                    <a:pt x="383" y="388"/>
                  </a:lnTo>
                  <a:lnTo>
                    <a:pt x="385" y="386"/>
                  </a:lnTo>
                  <a:lnTo>
                    <a:pt x="388" y="386"/>
                  </a:lnTo>
                  <a:lnTo>
                    <a:pt x="388" y="383"/>
                  </a:lnTo>
                  <a:lnTo>
                    <a:pt x="388" y="383"/>
                  </a:lnTo>
                  <a:lnTo>
                    <a:pt x="390" y="386"/>
                  </a:lnTo>
                  <a:lnTo>
                    <a:pt x="393" y="386"/>
                  </a:lnTo>
                  <a:lnTo>
                    <a:pt x="393" y="383"/>
                  </a:lnTo>
                  <a:lnTo>
                    <a:pt x="393" y="383"/>
                  </a:lnTo>
                  <a:lnTo>
                    <a:pt x="393" y="381"/>
                  </a:lnTo>
                  <a:lnTo>
                    <a:pt x="393" y="381"/>
                  </a:lnTo>
                  <a:lnTo>
                    <a:pt x="395" y="378"/>
                  </a:lnTo>
                  <a:lnTo>
                    <a:pt x="395" y="378"/>
                  </a:lnTo>
                  <a:lnTo>
                    <a:pt x="400" y="378"/>
                  </a:lnTo>
                  <a:lnTo>
                    <a:pt x="402" y="378"/>
                  </a:lnTo>
                  <a:lnTo>
                    <a:pt x="402" y="378"/>
                  </a:lnTo>
                  <a:lnTo>
                    <a:pt x="402" y="376"/>
                  </a:lnTo>
                  <a:lnTo>
                    <a:pt x="400" y="374"/>
                  </a:lnTo>
                  <a:lnTo>
                    <a:pt x="397" y="374"/>
                  </a:lnTo>
                  <a:lnTo>
                    <a:pt x="397" y="371"/>
                  </a:lnTo>
                  <a:lnTo>
                    <a:pt x="395" y="369"/>
                  </a:lnTo>
                  <a:lnTo>
                    <a:pt x="395" y="367"/>
                  </a:lnTo>
                  <a:lnTo>
                    <a:pt x="395" y="364"/>
                  </a:lnTo>
                  <a:lnTo>
                    <a:pt x="393" y="362"/>
                  </a:lnTo>
                  <a:lnTo>
                    <a:pt x="393" y="360"/>
                  </a:lnTo>
                  <a:lnTo>
                    <a:pt x="388" y="360"/>
                  </a:lnTo>
                  <a:lnTo>
                    <a:pt x="388" y="357"/>
                  </a:lnTo>
                  <a:lnTo>
                    <a:pt x="388" y="357"/>
                  </a:lnTo>
                  <a:lnTo>
                    <a:pt x="385" y="355"/>
                  </a:lnTo>
                  <a:lnTo>
                    <a:pt x="385" y="355"/>
                  </a:lnTo>
                  <a:lnTo>
                    <a:pt x="385" y="352"/>
                  </a:lnTo>
                  <a:lnTo>
                    <a:pt x="385" y="352"/>
                  </a:lnTo>
                  <a:lnTo>
                    <a:pt x="385" y="352"/>
                  </a:lnTo>
                  <a:lnTo>
                    <a:pt x="385" y="352"/>
                  </a:lnTo>
                  <a:lnTo>
                    <a:pt x="385" y="352"/>
                  </a:lnTo>
                  <a:lnTo>
                    <a:pt x="388" y="352"/>
                  </a:lnTo>
                  <a:lnTo>
                    <a:pt x="390" y="352"/>
                  </a:lnTo>
                  <a:lnTo>
                    <a:pt x="390" y="352"/>
                  </a:lnTo>
                  <a:lnTo>
                    <a:pt x="390" y="352"/>
                  </a:lnTo>
                  <a:lnTo>
                    <a:pt x="393" y="352"/>
                  </a:lnTo>
                  <a:lnTo>
                    <a:pt x="393" y="350"/>
                  </a:lnTo>
                  <a:lnTo>
                    <a:pt x="390" y="350"/>
                  </a:lnTo>
                  <a:lnTo>
                    <a:pt x="390" y="348"/>
                  </a:lnTo>
                  <a:lnTo>
                    <a:pt x="390" y="345"/>
                  </a:lnTo>
                  <a:lnTo>
                    <a:pt x="388" y="343"/>
                  </a:lnTo>
                  <a:lnTo>
                    <a:pt x="385" y="343"/>
                  </a:lnTo>
                  <a:lnTo>
                    <a:pt x="383" y="341"/>
                  </a:lnTo>
                  <a:lnTo>
                    <a:pt x="378" y="341"/>
                  </a:lnTo>
                  <a:lnTo>
                    <a:pt x="376" y="341"/>
                  </a:lnTo>
                  <a:lnTo>
                    <a:pt x="374" y="341"/>
                  </a:lnTo>
                  <a:lnTo>
                    <a:pt x="374" y="338"/>
                  </a:lnTo>
                  <a:lnTo>
                    <a:pt x="374" y="336"/>
                  </a:lnTo>
                  <a:lnTo>
                    <a:pt x="371" y="331"/>
                  </a:lnTo>
                  <a:lnTo>
                    <a:pt x="364" y="324"/>
                  </a:lnTo>
                  <a:lnTo>
                    <a:pt x="362" y="322"/>
                  </a:lnTo>
                  <a:lnTo>
                    <a:pt x="362" y="322"/>
                  </a:lnTo>
                  <a:lnTo>
                    <a:pt x="359" y="322"/>
                  </a:lnTo>
                  <a:lnTo>
                    <a:pt x="359" y="322"/>
                  </a:lnTo>
                  <a:lnTo>
                    <a:pt x="357" y="322"/>
                  </a:lnTo>
                  <a:lnTo>
                    <a:pt x="350" y="317"/>
                  </a:lnTo>
                  <a:lnTo>
                    <a:pt x="350" y="315"/>
                  </a:lnTo>
                  <a:lnTo>
                    <a:pt x="350" y="315"/>
                  </a:lnTo>
                  <a:lnTo>
                    <a:pt x="350" y="310"/>
                  </a:lnTo>
                  <a:lnTo>
                    <a:pt x="350" y="307"/>
                  </a:lnTo>
                  <a:lnTo>
                    <a:pt x="350" y="307"/>
                  </a:lnTo>
                  <a:lnTo>
                    <a:pt x="352" y="303"/>
                  </a:lnTo>
                  <a:lnTo>
                    <a:pt x="352" y="303"/>
                  </a:lnTo>
                  <a:lnTo>
                    <a:pt x="352" y="300"/>
                  </a:lnTo>
                  <a:lnTo>
                    <a:pt x="352" y="300"/>
                  </a:lnTo>
                  <a:lnTo>
                    <a:pt x="352" y="298"/>
                  </a:lnTo>
                  <a:lnTo>
                    <a:pt x="352" y="298"/>
                  </a:lnTo>
                  <a:lnTo>
                    <a:pt x="355" y="296"/>
                  </a:lnTo>
                  <a:lnTo>
                    <a:pt x="357" y="296"/>
                  </a:lnTo>
                  <a:lnTo>
                    <a:pt x="357" y="293"/>
                  </a:lnTo>
                  <a:lnTo>
                    <a:pt x="359" y="293"/>
                  </a:lnTo>
                  <a:lnTo>
                    <a:pt x="362" y="293"/>
                  </a:lnTo>
                  <a:lnTo>
                    <a:pt x="362" y="293"/>
                  </a:lnTo>
                  <a:lnTo>
                    <a:pt x="362" y="293"/>
                  </a:lnTo>
                  <a:lnTo>
                    <a:pt x="362" y="293"/>
                  </a:lnTo>
                  <a:lnTo>
                    <a:pt x="362" y="291"/>
                  </a:lnTo>
                  <a:lnTo>
                    <a:pt x="362" y="291"/>
                  </a:lnTo>
                  <a:lnTo>
                    <a:pt x="359" y="291"/>
                  </a:lnTo>
                  <a:lnTo>
                    <a:pt x="357" y="291"/>
                  </a:lnTo>
                  <a:lnTo>
                    <a:pt x="357" y="291"/>
                  </a:lnTo>
                  <a:lnTo>
                    <a:pt x="357" y="291"/>
                  </a:lnTo>
                  <a:lnTo>
                    <a:pt x="357" y="291"/>
                  </a:lnTo>
                  <a:lnTo>
                    <a:pt x="357" y="291"/>
                  </a:lnTo>
                  <a:lnTo>
                    <a:pt x="357" y="291"/>
                  </a:lnTo>
                  <a:lnTo>
                    <a:pt x="341" y="289"/>
                  </a:lnTo>
                  <a:lnTo>
                    <a:pt x="333" y="289"/>
                  </a:lnTo>
                  <a:lnTo>
                    <a:pt x="329" y="289"/>
                  </a:lnTo>
                  <a:lnTo>
                    <a:pt x="329" y="289"/>
                  </a:lnTo>
                  <a:lnTo>
                    <a:pt x="326" y="291"/>
                  </a:lnTo>
                  <a:lnTo>
                    <a:pt x="324" y="291"/>
                  </a:lnTo>
                  <a:lnTo>
                    <a:pt x="324" y="289"/>
                  </a:lnTo>
                  <a:lnTo>
                    <a:pt x="322" y="286"/>
                  </a:lnTo>
                  <a:lnTo>
                    <a:pt x="307" y="272"/>
                  </a:lnTo>
                  <a:lnTo>
                    <a:pt x="305" y="270"/>
                  </a:lnTo>
                  <a:lnTo>
                    <a:pt x="303" y="270"/>
                  </a:lnTo>
                  <a:lnTo>
                    <a:pt x="300" y="267"/>
                  </a:lnTo>
                  <a:lnTo>
                    <a:pt x="298" y="267"/>
                  </a:lnTo>
                  <a:lnTo>
                    <a:pt x="293" y="270"/>
                  </a:lnTo>
                  <a:lnTo>
                    <a:pt x="291" y="270"/>
                  </a:lnTo>
                  <a:lnTo>
                    <a:pt x="291" y="270"/>
                  </a:lnTo>
                  <a:lnTo>
                    <a:pt x="291" y="270"/>
                  </a:lnTo>
                  <a:lnTo>
                    <a:pt x="291" y="267"/>
                  </a:lnTo>
                  <a:lnTo>
                    <a:pt x="291" y="265"/>
                  </a:lnTo>
                  <a:lnTo>
                    <a:pt x="286" y="260"/>
                  </a:lnTo>
                  <a:lnTo>
                    <a:pt x="286" y="258"/>
                  </a:lnTo>
                  <a:lnTo>
                    <a:pt x="286" y="255"/>
                  </a:lnTo>
                  <a:lnTo>
                    <a:pt x="286" y="253"/>
                  </a:lnTo>
                  <a:lnTo>
                    <a:pt x="288" y="251"/>
                  </a:lnTo>
                  <a:lnTo>
                    <a:pt x="291" y="248"/>
                  </a:lnTo>
                  <a:lnTo>
                    <a:pt x="291" y="246"/>
                  </a:lnTo>
                  <a:lnTo>
                    <a:pt x="291" y="246"/>
                  </a:lnTo>
                  <a:lnTo>
                    <a:pt x="291" y="241"/>
                  </a:lnTo>
                  <a:lnTo>
                    <a:pt x="291" y="241"/>
                  </a:lnTo>
                  <a:lnTo>
                    <a:pt x="293" y="239"/>
                  </a:lnTo>
                  <a:lnTo>
                    <a:pt x="293" y="239"/>
                  </a:lnTo>
                  <a:lnTo>
                    <a:pt x="291" y="236"/>
                  </a:lnTo>
                  <a:lnTo>
                    <a:pt x="291" y="236"/>
                  </a:lnTo>
                  <a:lnTo>
                    <a:pt x="286" y="236"/>
                  </a:lnTo>
                  <a:lnTo>
                    <a:pt x="286" y="236"/>
                  </a:lnTo>
                  <a:lnTo>
                    <a:pt x="286" y="236"/>
                  </a:lnTo>
                  <a:lnTo>
                    <a:pt x="286" y="234"/>
                  </a:lnTo>
                  <a:lnTo>
                    <a:pt x="284" y="234"/>
                  </a:lnTo>
                  <a:lnTo>
                    <a:pt x="284" y="232"/>
                  </a:lnTo>
                  <a:lnTo>
                    <a:pt x="284" y="232"/>
                  </a:lnTo>
                  <a:lnTo>
                    <a:pt x="284" y="229"/>
                  </a:lnTo>
                  <a:lnTo>
                    <a:pt x="286" y="229"/>
                  </a:lnTo>
                  <a:lnTo>
                    <a:pt x="293" y="227"/>
                  </a:lnTo>
                  <a:lnTo>
                    <a:pt x="296" y="227"/>
                  </a:lnTo>
                  <a:lnTo>
                    <a:pt x="298" y="227"/>
                  </a:lnTo>
                  <a:lnTo>
                    <a:pt x="305" y="227"/>
                  </a:lnTo>
                  <a:lnTo>
                    <a:pt x="305" y="227"/>
                  </a:lnTo>
                  <a:lnTo>
                    <a:pt x="305" y="227"/>
                  </a:lnTo>
                  <a:lnTo>
                    <a:pt x="307" y="225"/>
                  </a:lnTo>
                  <a:lnTo>
                    <a:pt x="305" y="225"/>
                  </a:lnTo>
                  <a:lnTo>
                    <a:pt x="305" y="220"/>
                  </a:lnTo>
                  <a:lnTo>
                    <a:pt x="305" y="218"/>
                  </a:lnTo>
                  <a:lnTo>
                    <a:pt x="305" y="218"/>
                  </a:lnTo>
                  <a:lnTo>
                    <a:pt x="305" y="218"/>
                  </a:lnTo>
                  <a:lnTo>
                    <a:pt x="307" y="215"/>
                  </a:lnTo>
                  <a:lnTo>
                    <a:pt x="307" y="215"/>
                  </a:lnTo>
                  <a:lnTo>
                    <a:pt x="310" y="215"/>
                  </a:lnTo>
                  <a:lnTo>
                    <a:pt x="312" y="215"/>
                  </a:lnTo>
                  <a:lnTo>
                    <a:pt x="317" y="218"/>
                  </a:lnTo>
                  <a:lnTo>
                    <a:pt x="319" y="218"/>
                  </a:lnTo>
                  <a:lnTo>
                    <a:pt x="319" y="220"/>
                  </a:lnTo>
                  <a:lnTo>
                    <a:pt x="319" y="227"/>
                  </a:lnTo>
                  <a:lnTo>
                    <a:pt x="319" y="229"/>
                  </a:lnTo>
                  <a:lnTo>
                    <a:pt x="319" y="229"/>
                  </a:lnTo>
                  <a:lnTo>
                    <a:pt x="319" y="229"/>
                  </a:lnTo>
                  <a:lnTo>
                    <a:pt x="319" y="229"/>
                  </a:lnTo>
                  <a:lnTo>
                    <a:pt x="319" y="229"/>
                  </a:lnTo>
                  <a:lnTo>
                    <a:pt x="322" y="229"/>
                  </a:lnTo>
                  <a:lnTo>
                    <a:pt x="322" y="229"/>
                  </a:lnTo>
                  <a:lnTo>
                    <a:pt x="326" y="232"/>
                  </a:lnTo>
                  <a:lnTo>
                    <a:pt x="329" y="234"/>
                  </a:lnTo>
                  <a:lnTo>
                    <a:pt x="329" y="234"/>
                  </a:lnTo>
                  <a:lnTo>
                    <a:pt x="331" y="236"/>
                  </a:lnTo>
                  <a:lnTo>
                    <a:pt x="333" y="236"/>
                  </a:lnTo>
                  <a:lnTo>
                    <a:pt x="336" y="234"/>
                  </a:lnTo>
                  <a:lnTo>
                    <a:pt x="338" y="232"/>
                  </a:lnTo>
                  <a:lnTo>
                    <a:pt x="341" y="229"/>
                  </a:lnTo>
                  <a:lnTo>
                    <a:pt x="341" y="229"/>
                  </a:lnTo>
                  <a:lnTo>
                    <a:pt x="343" y="229"/>
                  </a:lnTo>
                  <a:lnTo>
                    <a:pt x="343" y="229"/>
                  </a:lnTo>
                  <a:lnTo>
                    <a:pt x="343" y="229"/>
                  </a:lnTo>
                  <a:lnTo>
                    <a:pt x="343" y="227"/>
                  </a:lnTo>
                  <a:lnTo>
                    <a:pt x="343" y="227"/>
                  </a:lnTo>
                  <a:lnTo>
                    <a:pt x="343" y="227"/>
                  </a:lnTo>
                  <a:lnTo>
                    <a:pt x="343" y="225"/>
                  </a:lnTo>
                  <a:lnTo>
                    <a:pt x="343" y="222"/>
                  </a:lnTo>
                  <a:lnTo>
                    <a:pt x="343" y="222"/>
                  </a:lnTo>
                  <a:lnTo>
                    <a:pt x="345" y="220"/>
                  </a:lnTo>
                  <a:lnTo>
                    <a:pt x="345" y="218"/>
                  </a:lnTo>
                  <a:lnTo>
                    <a:pt x="348" y="215"/>
                  </a:lnTo>
                  <a:lnTo>
                    <a:pt x="352" y="213"/>
                  </a:lnTo>
                  <a:lnTo>
                    <a:pt x="357" y="210"/>
                  </a:lnTo>
                  <a:lnTo>
                    <a:pt x="367" y="208"/>
                  </a:lnTo>
                  <a:lnTo>
                    <a:pt x="371" y="206"/>
                  </a:lnTo>
                  <a:lnTo>
                    <a:pt x="378" y="203"/>
                  </a:lnTo>
                  <a:lnTo>
                    <a:pt x="393" y="201"/>
                  </a:lnTo>
                  <a:lnTo>
                    <a:pt x="397" y="201"/>
                  </a:lnTo>
                  <a:lnTo>
                    <a:pt x="397" y="196"/>
                  </a:lnTo>
                  <a:lnTo>
                    <a:pt x="400" y="194"/>
                  </a:lnTo>
                  <a:lnTo>
                    <a:pt x="397" y="191"/>
                  </a:lnTo>
                  <a:lnTo>
                    <a:pt x="397" y="189"/>
                  </a:lnTo>
                  <a:lnTo>
                    <a:pt x="397" y="189"/>
                  </a:lnTo>
                  <a:lnTo>
                    <a:pt x="397" y="189"/>
                  </a:lnTo>
                  <a:lnTo>
                    <a:pt x="397" y="187"/>
                  </a:lnTo>
                  <a:lnTo>
                    <a:pt x="400" y="184"/>
                  </a:lnTo>
                  <a:lnTo>
                    <a:pt x="400" y="184"/>
                  </a:lnTo>
                  <a:lnTo>
                    <a:pt x="402" y="182"/>
                  </a:lnTo>
                  <a:lnTo>
                    <a:pt x="402" y="182"/>
                  </a:lnTo>
                  <a:lnTo>
                    <a:pt x="402" y="180"/>
                  </a:lnTo>
                  <a:lnTo>
                    <a:pt x="402" y="180"/>
                  </a:lnTo>
                  <a:lnTo>
                    <a:pt x="404" y="180"/>
                  </a:lnTo>
                  <a:lnTo>
                    <a:pt x="404" y="177"/>
                  </a:lnTo>
                  <a:lnTo>
                    <a:pt x="404" y="177"/>
                  </a:lnTo>
                  <a:lnTo>
                    <a:pt x="404" y="177"/>
                  </a:lnTo>
                  <a:lnTo>
                    <a:pt x="407" y="177"/>
                  </a:lnTo>
                  <a:lnTo>
                    <a:pt x="409" y="177"/>
                  </a:lnTo>
                  <a:lnTo>
                    <a:pt x="414" y="182"/>
                  </a:lnTo>
                  <a:lnTo>
                    <a:pt x="416" y="182"/>
                  </a:lnTo>
                  <a:lnTo>
                    <a:pt x="419" y="182"/>
                  </a:lnTo>
                  <a:lnTo>
                    <a:pt x="421" y="182"/>
                  </a:lnTo>
                  <a:lnTo>
                    <a:pt x="421" y="184"/>
                  </a:lnTo>
                  <a:lnTo>
                    <a:pt x="423" y="187"/>
                  </a:lnTo>
                  <a:lnTo>
                    <a:pt x="426" y="187"/>
                  </a:lnTo>
                  <a:lnTo>
                    <a:pt x="428" y="189"/>
                  </a:lnTo>
                  <a:lnTo>
                    <a:pt x="435" y="191"/>
                  </a:lnTo>
                  <a:lnTo>
                    <a:pt x="438" y="189"/>
                  </a:lnTo>
                  <a:lnTo>
                    <a:pt x="438" y="187"/>
                  </a:lnTo>
                  <a:lnTo>
                    <a:pt x="438" y="187"/>
                  </a:lnTo>
                  <a:lnTo>
                    <a:pt x="438" y="187"/>
                  </a:lnTo>
                  <a:lnTo>
                    <a:pt x="435" y="184"/>
                  </a:lnTo>
                  <a:lnTo>
                    <a:pt x="435" y="184"/>
                  </a:lnTo>
                  <a:lnTo>
                    <a:pt x="435" y="182"/>
                  </a:lnTo>
                  <a:lnTo>
                    <a:pt x="435" y="182"/>
                  </a:lnTo>
                  <a:lnTo>
                    <a:pt x="435" y="182"/>
                  </a:lnTo>
                  <a:lnTo>
                    <a:pt x="438" y="180"/>
                  </a:lnTo>
                  <a:lnTo>
                    <a:pt x="438" y="182"/>
                  </a:lnTo>
                  <a:lnTo>
                    <a:pt x="440" y="182"/>
                  </a:lnTo>
                  <a:lnTo>
                    <a:pt x="442" y="182"/>
                  </a:lnTo>
                  <a:lnTo>
                    <a:pt x="442" y="182"/>
                  </a:lnTo>
                  <a:lnTo>
                    <a:pt x="445" y="182"/>
                  </a:lnTo>
                  <a:lnTo>
                    <a:pt x="445" y="184"/>
                  </a:lnTo>
                  <a:lnTo>
                    <a:pt x="445" y="184"/>
                  </a:lnTo>
                  <a:lnTo>
                    <a:pt x="447" y="184"/>
                  </a:lnTo>
                  <a:lnTo>
                    <a:pt x="447" y="182"/>
                  </a:lnTo>
                  <a:lnTo>
                    <a:pt x="447" y="182"/>
                  </a:lnTo>
                  <a:lnTo>
                    <a:pt x="447" y="180"/>
                  </a:lnTo>
                  <a:lnTo>
                    <a:pt x="447" y="177"/>
                  </a:lnTo>
                  <a:lnTo>
                    <a:pt x="449" y="177"/>
                  </a:lnTo>
                  <a:lnTo>
                    <a:pt x="449" y="177"/>
                  </a:lnTo>
                  <a:lnTo>
                    <a:pt x="452" y="177"/>
                  </a:lnTo>
                  <a:lnTo>
                    <a:pt x="452" y="175"/>
                  </a:lnTo>
                  <a:lnTo>
                    <a:pt x="452" y="173"/>
                  </a:lnTo>
                  <a:lnTo>
                    <a:pt x="452" y="170"/>
                  </a:lnTo>
                  <a:lnTo>
                    <a:pt x="452" y="170"/>
                  </a:lnTo>
                  <a:lnTo>
                    <a:pt x="449" y="168"/>
                  </a:lnTo>
                  <a:lnTo>
                    <a:pt x="447" y="168"/>
                  </a:lnTo>
                  <a:lnTo>
                    <a:pt x="447" y="165"/>
                  </a:lnTo>
                  <a:lnTo>
                    <a:pt x="447" y="165"/>
                  </a:lnTo>
                  <a:lnTo>
                    <a:pt x="447" y="165"/>
                  </a:lnTo>
                  <a:lnTo>
                    <a:pt x="445" y="163"/>
                  </a:lnTo>
                  <a:lnTo>
                    <a:pt x="445" y="163"/>
                  </a:lnTo>
                  <a:lnTo>
                    <a:pt x="445" y="161"/>
                  </a:lnTo>
                  <a:lnTo>
                    <a:pt x="447" y="161"/>
                  </a:lnTo>
                  <a:lnTo>
                    <a:pt x="449" y="161"/>
                  </a:lnTo>
                  <a:lnTo>
                    <a:pt x="454" y="158"/>
                  </a:lnTo>
                  <a:lnTo>
                    <a:pt x="454" y="158"/>
                  </a:lnTo>
                  <a:lnTo>
                    <a:pt x="456" y="158"/>
                  </a:lnTo>
                  <a:lnTo>
                    <a:pt x="456" y="161"/>
                  </a:lnTo>
                  <a:lnTo>
                    <a:pt x="456" y="161"/>
                  </a:lnTo>
                  <a:lnTo>
                    <a:pt x="456" y="163"/>
                  </a:lnTo>
                  <a:lnTo>
                    <a:pt x="456" y="165"/>
                  </a:lnTo>
                  <a:lnTo>
                    <a:pt x="456" y="165"/>
                  </a:lnTo>
                  <a:lnTo>
                    <a:pt x="459" y="165"/>
                  </a:lnTo>
                  <a:lnTo>
                    <a:pt x="464" y="163"/>
                  </a:lnTo>
                  <a:lnTo>
                    <a:pt x="466" y="163"/>
                  </a:lnTo>
                  <a:lnTo>
                    <a:pt x="471" y="163"/>
                  </a:lnTo>
                  <a:lnTo>
                    <a:pt x="471" y="163"/>
                  </a:lnTo>
                  <a:lnTo>
                    <a:pt x="473" y="161"/>
                  </a:lnTo>
                  <a:lnTo>
                    <a:pt x="475" y="161"/>
                  </a:lnTo>
                  <a:lnTo>
                    <a:pt x="475" y="161"/>
                  </a:lnTo>
                  <a:lnTo>
                    <a:pt x="475" y="158"/>
                  </a:lnTo>
                  <a:lnTo>
                    <a:pt x="475" y="156"/>
                  </a:lnTo>
                  <a:lnTo>
                    <a:pt x="475" y="154"/>
                  </a:lnTo>
                  <a:lnTo>
                    <a:pt x="475" y="151"/>
                  </a:lnTo>
                  <a:lnTo>
                    <a:pt x="475" y="149"/>
                  </a:lnTo>
                  <a:lnTo>
                    <a:pt x="475" y="149"/>
                  </a:lnTo>
                  <a:lnTo>
                    <a:pt x="478" y="149"/>
                  </a:lnTo>
                  <a:lnTo>
                    <a:pt x="478" y="149"/>
                  </a:lnTo>
                  <a:lnTo>
                    <a:pt x="480" y="149"/>
                  </a:lnTo>
                  <a:lnTo>
                    <a:pt x="483" y="151"/>
                  </a:lnTo>
                  <a:lnTo>
                    <a:pt x="485" y="151"/>
                  </a:lnTo>
                  <a:lnTo>
                    <a:pt x="485" y="151"/>
                  </a:lnTo>
                  <a:lnTo>
                    <a:pt x="485" y="149"/>
                  </a:lnTo>
                  <a:lnTo>
                    <a:pt x="487" y="147"/>
                  </a:lnTo>
                  <a:lnTo>
                    <a:pt x="487" y="144"/>
                  </a:lnTo>
                  <a:lnTo>
                    <a:pt x="487" y="144"/>
                  </a:lnTo>
                  <a:lnTo>
                    <a:pt x="490" y="142"/>
                  </a:lnTo>
                  <a:lnTo>
                    <a:pt x="492" y="144"/>
                  </a:lnTo>
                  <a:lnTo>
                    <a:pt x="494" y="144"/>
                  </a:lnTo>
                  <a:lnTo>
                    <a:pt x="494" y="142"/>
                  </a:lnTo>
                  <a:lnTo>
                    <a:pt x="494" y="139"/>
                  </a:lnTo>
                  <a:lnTo>
                    <a:pt x="494" y="137"/>
                  </a:lnTo>
                  <a:lnTo>
                    <a:pt x="494" y="137"/>
                  </a:lnTo>
                  <a:lnTo>
                    <a:pt x="492" y="137"/>
                  </a:lnTo>
                  <a:lnTo>
                    <a:pt x="492" y="137"/>
                  </a:lnTo>
                  <a:lnTo>
                    <a:pt x="492" y="137"/>
                  </a:lnTo>
                  <a:lnTo>
                    <a:pt x="490" y="137"/>
                  </a:lnTo>
                  <a:lnTo>
                    <a:pt x="490" y="137"/>
                  </a:lnTo>
                  <a:lnTo>
                    <a:pt x="490" y="135"/>
                  </a:lnTo>
                  <a:lnTo>
                    <a:pt x="490" y="135"/>
                  </a:lnTo>
                  <a:lnTo>
                    <a:pt x="490" y="132"/>
                  </a:lnTo>
                  <a:lnTo>
                    <a:pt x="492" y="132"/>
                  </a:lnTo>
                  <a:lnTo>
                    <a:pt x="494" y="130"/>
                  </a:lnTo>
                  <a:lnTo>
                    <a:pt x="494" y="130"/>
                  </a:lnTo>
                  <a:lnTo>
                    <a:pt x="499" y="128"/>
                  </a:lnTo>
                  <a:lnTo>
                    <a:pt x="501" y="125"/>
                  </a:lnTo>
                  <a:lnTo>
                    <a:pt x="504" y="123"/>
                  </a:lnTo>
                  <a:lnTo>
                    <a:pt x="509" y="113"/>
                  </a:lnTo>
                  <a:lnTo>
                    <a:pt x="509" y="111"/>
                  </a:lnTo>
                  <a:lnTo>
                    <a:pt x="509" y="109"/>
                  </a:lnTo>
                  <a:lnTo>
                    <a:pt x="509" y="109"/>
                  </a:lnTo>
                  <a:lnTo>
                    <a:pt x="509" y="106"/>
                  </a:lnTo>
                  <a:lnTo>
                    <a:pt x="509" y="106"/>
                  </a:lnTo>
                  <a:lnTo>
                    <a:pt x="509" y="106"/>
                  </a:lnTo>
                  <a:lnTo>
                    <a:pt x="511" y="104"/>
                  </a:lnTo>
                  <a:lnTo>
                    <a:pt x="511" y="104"/>
                  </a:lnTo>
                  <a:lnTo>
                    <a:pt x="511" y="102"/>
                  </a:lnTo>
                  <a:lnTo>
                    <a:pt x="511" y="102"/>
                  </a:lnTo>
                  <a:lnTo>
                    <a:pt x="511" y="102"/>
                  </a:lnTo>
                  <a:lnTo>
                    <a:pt x="509" y="99"/>
                  </a:lnTo>
                  <a:lnTo>
                    <a:pt x="509" y="99"/>
                  </a:lnTo>
                  <a:lnTo>
                    <a:pt x="511" y="94"/>
                  </a:lnTo>
                  <a:lnTo>
                    <a:pt x="509" y="94"/>
                  </a:lnTo>
                  <a:lnTo>
                    <a:pt x="509" y="94"/>
                  </a:lnTo>
                  <a:lnTo>
                    <a:pt x="509" y="92"/>
                  </a:lnTo>
                  <a:lnTo>
                    <a:pt x="506" y="92"/>
                  </a:lnTo>
                  <a:lnTo>
                    <a:pt x="506" y="92"/>
                  </a:lnTo>
                  <a:lnTo>
                    <a:pt x="506" y="92"/>
                  </a:lnTo>
                  <a:lnTo>
                    <a:pt x="506" y="90"/>
                  </a:lnTo>
                  <a:lnTo>
                    <a:pt x="506" y="90"/>
                  </a:lnTo>
                  <a:lnTo>
                    <a:pt x="509" y="90"/>
                  </a:lnTo>
                  <a:lnTo>
                    <a:pt x="511" y="90"/>
                  </a:lnTo>
                  <a:lnTo>
                    <a:pt x="511" y="92"/>
                  </a:lnTo>
                  <a:lnTo>
                    <a:pt x="513" y="92"/>
                  </a:lnTo>
                  <a:lnTo>
                    <a:pt x="513" y="92"/>
                  </a:lnTo>
                  <a:lnTo>
                    <a:pt x="516" y="92"/>
                  </a:lnTo>
                  <a:lnTo>
                    <a:pt x="516" y="92"/>
                  </a:lnTo>
                  <a:lnTo>
                    <a:pt x="518" y="92"/>
                  </a:lnTo>
                  <a:lnTo>
                    <a:pt x="520" y="92"/>
                  </a:lnTo>
                  <a:lnTo>
                    <a:pt x="520" y="90"/>
                  </a:lnTo>
                  <a:lnTo>
                    <a:pt x="523" y="90"/>
                  </a:lnTo>
                  <a:lnTo>
                    <a:pt x="523" y="87"/>
                  </a:lnTo>
                  <a:lnTo>
                    <a:pt x="520" y="87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19" name="Freeform 49"/>
            <p:cNvSpPr>
              <a:spLocks/>
            </p:cNvSpPr>
            <p:nvPr/>
          </p:nvSpPr>
          <p:spPr bwMode="auto">
            <a:xfrm>
              <a:off x="2949" y="1836"/>
              <a:ext cx="523" cy="416"/>
            </a:xfrm>
            <a:custGeom>
              <a:avLst/>
              <a:gdLst>
                <a:gd name="T0" fmla="*/ 518 w 523"/>
                <a:gd name="T1" fmla="*/ 71 h 416"/>
                <a:gd name="T2" fmla="*/ 518 w 523"/>
                <a:gd name="T3" fmla="*/ 57 h 416"/>
                <a:gd name="T4" fmla="*/ 509 w 523"/>
                <a:gd name="T5" fmla="*/ 21 h 416"/>
                <a:gd name="T6" fmla="*/ 485 w 523"/>
                <a:gd name="T7" fmla="*/ 2 h 416"/>
                <a:gd name="T8" fmla="*/ 461 w 523"/>
                <a:gd name="T9" fmla="*/ 16 h 416"/>
                <a:gd name="T10" fmla="*/ 440 w 523"/>
                <a:gd name="T11" fmla="*/ 33 h 416"/>
                <a:gd name="T12" fmla="*/ 428 w 523"/>
                <a:gd name="T13" fmla="*/ 83 h 416"/>
                <a:gd name="T14" fmla="*/ 395 w 523"/>
                <a:gd name="T15" fmla="*/ 92 h 416"/>
                <a:gd name="T16" fmla="*/ 359 w 523"/>
                <a:gd name="T17" fmla="*/ 113 h 416"/>
                <a:gd name="T18" fmla="*/ 341 w 523"/>
                <a:gd name="T19" fmla="*/ 104 h 416"/>
                <a:gd name="T20" fmla="*/ 310 w 523"/>
                <a:gd name="T21" fmla="*/ 75 h 416"/>
                <a:gd name="T22" fmla="*/ 272 w 523"/>
                <a:gd name="T23" fmla="*/ 73 h 416"/>
                <a:gd name="T24" fmla="*/ 260 w 523"/>
                <a:gd name="T25" fmla="*/ 97 h 416"/>
                <a:gd name="T26" fmla="*/ 222 w 523"/>
                <a:gd name="T27" fmla="*/ 104 h 416"/>
                <a:gd name="T28" fmla="*/ 201 w 523"/>
                <a:gd name="T29" fmla="*/ 116 h 416"/>
                <a:gd name="T30" fmla="*/ 168 w 523"/>
                <a:gd name="T31" fmla="*/ 104 h 416"/>
                <a:gd name="T32" fmla="*/ 142 w 523"/>
                <a:gd name="T33" fmla="*/ 118 h 416"/>
                <a:gd name="T34" fmla="*/ 118 w 523"/>
                <a:gd name="T35" fmla="*/ 116 h 416"/>
                <a:gd name="T36" fmla="*/ 104 w 523"/>
                <a:gd name="T37" fmla="*/ 99 h 416"/>
                <a:gd name="T38" fmla="*/ 92 w 523"/>
                <a:gd name="T39" fmla="*/ 102 h 416"/>
                <a:gd name="T40" fmla="*/ 75 w 523"/>
                <a:gd name="T41" fmla="*/ 90 h 416"/>
                <a:gd name="T42" fmla="*/ 40 w 523"/>
                <a:gd name="T43" fmla="*/ 102 h 416"/>
                <a:gd name="T44" fmla="*/ 11 w 523"/>
                <a:gd name="T45" fmla="*/ 116 h 416"/>
                <a:gd name="T46" fmla="*/ 4 w 523"/>
                <a:gd name="T47" fmla="*/ 149 h 416"/>
                <a:gd name="T48" fmla="*/ 45 w 523"/>
                <a:gd name="T49" fmla="*/ 196 h 416"/>
                <a:gd name="T50" fmla="*/ 54 w 523"/>
                <a:gd name="T51" fmla="*/ 218 h 416"/>
                <a:gd name="T52" fmla="*/ 68 w 523"/>
                <a:gd name="T53" fmla="*/ 210 h 416"/>
                <a:gd name="T54" fmla="*/ 71 w 523"/>
                <a:gd name="T55" fmla="*/ 232 h 416"/>
                <a:gd name="T56" fmla="*/ 78 w 523"/>
                <a:gd name="T57" fmla="*/ 244 h 416"/>
                <a:gd name="T58" fmla="*/ 90 w 523"/>
                <a:gd name="T59" fmla="*/ 291 h 416"/>
                <a:gd name="T60" fmla="*/ 104 w 523"/>
                <a:gd name="T61" fmla="*/ 291 h 416"/>
                <a:gd name="T62" fmla="*/ 113 w 523"/>
                <a:gd name="T63" fmla="*/ 310 h 416"/>
                <a:gd name="T64" fmla="*/ 85 w 523"/>
                <a:gd name="T65" fmla="*/ 336 h 416"/>
                <a:gd name="T66" fmla="*/ 90 w 523"/>
                <a:gd name="T67" fmla="*/ 362 h 416"/>
                <a:gd name="T68" fmla="*/ 132 w 523"/>
                <a:gd name="T69" fmla="*/ 367 h 416"/>
                <a:gd name="T70" fmla="*/ 180 w 523"/>
                <a:gd name="T71" fmla="*/ 362 h 416"/>
                <a:gd name="T72" fmla="*/ 191 w 523"/>
                <a:gd name="T73" fmla="*/ 395 h 416"/>
                <a:gd name="T74" fmla="*/ 215 w 523"/>
                <a:gd name="T75" fmla="*/ 412 h 416"/>
                <a:gd name="T76" fmla="*/ 272 w 523"/>
                <a:gd name="T77" fmla="*/ 405 h 416"/>
                <a:gd name="T78" fmla="*/ 279 w 523"/>
                <a:gd name="T79" fmla="*/ 412 h 416"/>
                <a:gd name="T80" fmla="*/ 300 w 523"/>
                <a:gd name="T81" fmla="*/ 386 h 416"/>
                <a:gd name="T82" fmla="*/ 300 w 523"/>
                <a:gd name="T83" fmla="*/ 352 h 416"/>
                <a:gd name="T84" fmla="*/ 343 w 523"/>
                <a:gd name="T85" fmla="*/ 371 h 416"/>
                <a:gd name="T86" fmla="*/ 388 w 523"/>
                <a:gd name="T87" fmla="*/ 383 h 416"/>
                <a:gd name="T88" fmla="*/ 395 w 523"/>
                <a:gd name="T89" fmla="*/ 369 h 416"/>
                <a:gd name="T90" fmla="*/ 390 w 523"/>
                <a:gd name="T91" fmla="*/ 352 h 416"/>
                <a:gd name="T92" fmla="*/ 362 w 523"/>
                <a:gd name="T93" fmla="*/ 322 h 416"/>
                <a:gd name="T94" fmla="*/ 355 w 523"/>
                <a:gd name="T95" fmla="*/ 296 h 416"/>
                <a:gd name="T96" fmla="*/ 341 w 523"/>
                <a:gd name="T97" fmla="*/ 289 h 416"/>
                <a:gd name="T98" fmla="*/ 291 w 523"/>
                <a:gd name="T99" fmla="*/ 267 h 416"/>
                <a:gd name="T100" fmla="*/ 286 w 523"/>
                <a:gd name="T101" fmla="*/ 236 h 416"/>
                <a:gd name="T102" fmla="*/ 305 w 523"/>
                <a:gd name="T103" fmla="*/ 218 h 416"/>
                <a:gd name="T104" fmla="*/ 322 w 523"/>
                <a:gd name="T105" fmla="*/ 229 h 416"/>
                <a:gd name="T106" fmla="*/ 343 w 523"/>
                <a:gd name="T107" fmla="*/ 222 h 416"/>
                <a:gd name="T108" fmla="*/ 397 w 523"/>
                <a:gd name="T109" fmla="*/ 189 h 416"/>
                <a:gd name="T110" fmla="*/ 421 w 523"/>
                <a:gd name="T111" fmla="*/ 182 h 416"/>
                <a:gd name="T112" fmla="*/ 440 w 523"/>
                <a:gd name="T113" fmla="*/ 182 h 416"/>
                <a:gd name="T114" fmla="*/ 452 w 523"/>
                <a:gd name="T115" fmla="*/ 170 h 416"/>
                <a:gd name="T116" fmla="*/ 456 w 523"/>
                <a:gd name="T117" fmla="*/ 165 h 416"/>
                <a:gd name="T118" fmla="*/ 478 w 523"/>
                <a:gd name="T119" fmla="*/ 149 h 416"/>
                <a:gd name="T120" fmla="*/ 492 w 523"/>
                <a:gd name="T121" fmla="*/ 137 h 416"/>
                <a:gd name="T122" fmla="*/ 509 w 523"/>
                <a:gd name="T123" fmla="*/ 106 h 416"/>
                <a:gd name="T124" fmla="*/ 506 w 523"/>
                <a:gd name="T125" fmla="*/ 90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23" h="416">
                  <a:moveTo>
                    <a:pt x="520" y="87"/>
                  </a:moveTo>
                  <a:lnTo>
                    <a:pt x="520" y="87"/>
                  </a:lnTo>
                  <a:lnTo>
                    <a:pt x="520" y="87"/>
                  </a:lnTo>
                  <a:lnTo>
                    <a:pt x="518" y="85"/>
                  </a:lnTo>
                  <a:lnTo>
                    <a:pt x="520" y="85"/>
                  </a:lnTo>
                  <a:lnTo>
                    <a:pt x="520" y="85"/>
                  </a:lnTo>
                  <a:lnTo>
                    <a:pt x="520" y="83"/>
                  </a:lnTo>
                  <a:lnTo>
                    <a:pt x="523" y="83"/>
                  </a:lnTo>
                  <a:lnTo>
                    <a:pt x="523" y="80"/>
                  </a:lnTo>
                  <a:lnTo>
                    <a:pt x="520" y="80"/>
                  </a:lnTo>
                  <a:lnTo>
                    <a:pt x="520" y="80"/>
                  </a:lnTo>
                  <a:lnTo>
                    <a:pt x="520" y="78"/>
                  </a:lnTo>
                  <a:lnTo>
                    <a:pt x="520" y="78"/>
                  </a:lnTo>
                  <a:lnTo>
                    <a:pt x="520" y="75"/>
                  </a:lnTo>
                  <a:lnTo>
                    <a:pt x="520" y="73"/>
                  </a:lnTo>
                  <a:lnTo>
                    <a:pt x="518" y="73"/>
                  </a:lnTo>
                  <a:lnTo>
                    <a:pt x="518" y="71"/>
                  </a:lnTo>
                  <a:lnTo>
                    <a:pt x="518" y="71"/>
                  </a:lnTo>
                  <a:lnTo>
                    <a:pt x="518" y="71"/>
                  </a:lnTo>
                  <a:lnTo>
                    <a:pt x="513" y="71"/>
                  </a:lnTo>
                  <a:lnTo>
                    <a:pt x="513" y="68"/>
                  </a:lnTo>
                  <a:lnTo>
                    <a:pt x="513" y="68"/>
                  </a:lnTo>
                  <a:lnTo>
                    <a:pt x="513" y="68"/>
                  </a:lnTo>
                  <a:lnTo>
                    <a:pt x="513" y="66"/>
                  </a:lnTo>
                  <a:lnTo>
                    <a:pt x="513" y="66"/>
                  </a:lnTo>
                  <a:lnTo>
                    <a:pt x="513" y="66"/>
                  </a:lnTo>
                  <a:lnTo>
                    <a:pt x="513" y="66"/>
                  </a:lnTo>
                  <a:lnTo>
                    <a:pt x="516" y="66"/>
                  </a:lnTo>
                  <a:lnTo>
                    <a:pt x="516" y="66"/>
                  </a:lnTo>
                  <a:lnTo>
                    <a:pt x="518" y="66"/>
                  </a:lnTo>
                  <a:lnTo>
                    <a:pt x="518" y="66"/>
                  </a:lnTo>
                  <a:lnTo>
                    <a:pt x="518" y="66"/>
                  </a:lnTo>
                  <a:lnTo>
                    <a:pt x="518" y="59"/>
                  </a:lnTo>
                  <a:lnTo>
                    <a:pt x="518" y="57"/>
                  </a:lnTo>
                  <a:lnTo>
                    <a:pt x="520" y="54"/>
                  </a:lnTo>
                  <a:lnTo>
                    <a:pt x="520" y="54"/>
                  </a:lnTo>
                  <a:lnTo>
                    <a:pt x="520" y="49"/>
                  </a:lnTo>
                  <a:lnTo>
                    <a:pt x="520" y="47"/>
                  </a:lnTo>
                  <a:lnTo>
                    <a:pt x="518" y="38"/>
                  </a:lnTo>
                  <a:lnTo>
                    <a:pt x="516" y="35"/>
                  </a:lnTo>
                  <a:lnTo>
                    <a:pt x="516" y="35"/>
                  </a:lnTo>
                  <a:lnTo>
                    <a:pt x="516" y="33"/>
                  </a:lnTo>
                  <a:lnTo>
                    <a:pt x="511" y="28"/>
                  </a:lnTo>
                  <a:lnTo>
                    <a:pt x="511" y="28"/>
                  </a:lnTo>
                  <a:lnTo>
                    <a:pt x="509" y="28"/>
                  </a:lnTo>
                  <a:lnTo>
                    <a:pt x="509" y="28"/>
                  </a:lnTo>
                  <a:lnTo>
                    <a:pt x="509" y="28"/>
                  </a:lnTo>
                  <a:lnTo>
                    <a:pt x="509" y="26"/>
                  </a:lnTo>
                  <a:lnTo>
                    <a:pt x="509" y="26"/>
                  </a:lnTo>
                  <a:lnTo>
                    <a:pt x="509" y="23"/>
                  </a:lnTo>
                  <a:lnTo>
                    <a:pt x="509" y="21"/>
                  </a:lnTo>
                  <a:lnTo>
                    <a:pt x="506" y="19"/>
                  </a:lnTo>
                  <a:lnTo>
                    <a:pt x="506" y="19"/>
                  </a:lnTo>
                  <a:lnTo>
                    <a:pt x="509" y="16"/>
                  </a:lnTo>
                  <a:lnTo>
                    <a:pt x="509" y="16"/>
                  </a:lnTo>
                  <a:lnTo>
                    <a:pt x="509" y="14"/>
                  </a:lnTo>
                  <a:lnTo>
                    <a:pt x="509" y="12"/>
                  </a:lnTo>
                  <a:lnTo>
                    <a:pt x="509" y="12"/>
                  </a:lnTo>
                  <a:lnTo>
                    <a:pt x="509" y="9"/>
                  </a:lnTo>
                  <a:lnTo>
                    <a:pt x="506" y="9"/>
                  </a:lnTo>
                  <a:lnTo>
                    <a:pt x="506" y="9"/>
                  </a:lnTo>
                  <a:lnTo>
                    <a:pt x="501" y="7"/>
                  </a:lnTo>
                  <a:lnTo>
                    <a:pt x="497" y="9"/>
                  </a:lnTo>
                  <a:lnTo>
                    <a:pt x="494" y="7"/>
                  </a:lnTo>
                  <a:lnTo>
                    <a:pt x="487" y="7"/>
                  </a:lnTo>
                  <a:lnTo>
                    <a:pt x="487" y="4"/>
                  </a:lnTo>
                  <a:lnTo>
                    <a:pt x="485" y="2"/>
                  </a:lnTo>
                  <a:lnTo>
                    <a:pt x="485" y="2"/>
                  </a:lnTo>
                  <a:lnTo>
                    <a:pt x="483" y="0"/>
                  </a:lnTo>
                  <a:lnTo>
                    <a:pt x="483" y="0"/>
                  </a:lnTo>
                  <a:lnTo>
                    <a:pt x="480" y="0"/>
                  </a:lnTo>
                  <a:lnTo>
                    <a:pt x="480" y="0"/>
                  </a:lnTo>
                  <a:lnTo>
                    <a:pt x="480" y="0"/>
                  </a:lnTo>
                  <a:lnTo>
                    <a:pt x="478" y="0"/>
                  </a:lnTo>
                  <a:lnTo>
                    <a:pt x="473" y="4"/>
                  </a:lnTo>
                  <a:lnTo>
                    <a:pt x="471" y="7"/>
                  </a:lnTo>
                  <a:lnTo>
                    <a:pt x="471" y="7"/>
                  </a:lnTo>
                  <a:lnTo>
                    <a:pt x="471" y="9"/>
                  </a:lnTo>
                  <a:lnTo>
                    <a:pt x="471" y="9"/>
                  </a:lnTo>
                  <a:lnTo>
                    <a:pt x="468" y="12"/>
                  </a:lnTo>
                  <a:lnTo>
                    <a:pt x="468" y="14"/>
                  </a:lnTo>
                  <a:lnTo>
                    <a:pt x="468" y="16"/>
                  </a:lnTo>
                  <a:lnTo>
                    <a:pt x="466" y="16"/>
                  </a:lnTo>
                  <a:lnTo>
                    <a:pt x="464" y="16"/>
                  </a:lnTo>
                  <a:lnTo>
                    <a:pt x="461" y="16"/>
                  </a:lnTo>
                  <a:lnTo>
                    <a:pt x="461" y="14"/>
                  </a:lnTo>
                  <a:lnTo>
                    <a:pt x="459" y="14"/>
                  </a:lnTo>
                  <a:lnTo>
                    <a:pt x="459" y="14"/>
                  </a:lnTo>
                  <a:lnTo>
                    <a:pt x="459" y="16"/>
                  </a:lnTo>
                  <a:lnTo>
                    <a:pt x="459" y="16"/>
                  </a:lnTo>
                  <a:lnTo>
                    <a:pt x="454" y="16"/>
                  </a:lnTo>
                  <a:lnTo>
                    <a:pt x="454" y="16"/>
                  </a:lnTo>
                  <a:lnTo>
                    <a:pt x="452" y="19"/>
                  </a:lnTo>
                  <a:lnTo>
                    <a:pt x="452" y="21"/>
                  </a:lnTo>
                  <a:lnTo>
                    <a:pt x="452" y="23"/>
                  </a:lnTo>
                  <a:lnTo>
                    <a:pt x="449" y="31"/>
                  </a:lnTo>
                  <a:lnTo>
                    <a:pt x="449" y="31"/>
                  </a:lnTo>
                  <a:lnTo>
                    <a:pt x="449" y="31"/>
                  </a:lnTo>
                  <a:lnTo>
                    <a:pt x="445" y="31"/>
                  </a:lnTo>
                  <a:lnTo>
                    <a:pt x="445" y="31"/>
                  </a:lnTo>
                  <a:lnTo>
                    <a:pt x="440" y="33"/>
                  </a:lnTo>
                  <a:lnTo>
                    <a:pt x="440" y="33"/>
                  </a:lnTo>
                  <a:lnTo>
                    <a:pt x="438" y="35"/>
                  </a:lnTo>
                  <a:lnTo>
                    <a:pt x="433" y="40"/>
                  </a:lnTo>
                  <a:lnTo>
                    <a:pt x="433" y="42"/>
                  </a:lnTo>
                  <a:lnTo>
                    <a:pt x="433" y="42"/>
                  </a:lnTo>
                  <a:lnTo>
                    <a:pt x="433" y="57"/>
                  </a:lnTo>
                  <a:lnTo>
                    <a:pt x="433" y="59"/>
                  </a:lnTo>
                  <a:lnTo>
                    <a:pt x="433" y="59"/>
                  </a:lnTo>
                  <a:lnTo>
                    <a:pt x="430" y="61"/>
                  </a:lnTo>
                  <a:lnTo>
                    <a:pt x="428" y="66"/>
                  </a:lnTo>
                  <a:lnTo>
                    <a:pt x="428" y="66"/>
                  </a:lnTo>
                  <a:lnTo>
                    <a:pt x="428" y="66"/>
                  </a:lnTo>
                  <a:lnTo>
                    <a:pt x="428" y="68"/>
                  </a:lnTo>
                  <a:lnTo>
                    <a:pt x="428" y="68"/>
                  </a:lnTo>
                  <a:lnTo>
                    <a:pt x="428" y="71"/>
                  </a:lnTo>
                  <a:lnTo>
                    <a:pt x="428" y="71"/>
                  </a:lnTo>
                  <a:lnTo>
                    <a:pt x="426" y="78"/>
                  </a:lnTo>
                  <a:lnTo>
                    <a:pt x="428" y="83"/>
                  </a:lnTo>
                  <a:lnTo>
                    <a:pt x="426" y="85"/>
                  </a:lnTo>
                  <a:lnTo>
                    <a:pt x="426" y="87"/>
                  </a:lnTo>
                  <a:lnTo>
                    <a:pt x="426" y="90"/>
                  </a:lnTo>
                  <a:lnTo>
                    <a:pt x="423" y="92"/>
                  </a:lnTo>
                  <a:lnTo>
                    <a:pt x="423" y="92"/>
                  </a:lnTo>
                  <a:lnTo>
                    <a:pt x="421" y="92"/>
                  </a:lnTo>
                  <a:lnTo>
                    <a:pt x="414" y="90"/>
                  </a:lnTo>
                  <a:lnTo>
                    <a:pt x="412" y="87"/>
                  </a:lnTo>
                  <a:lnTo>
                    <a:pt x="409" y="90"/>
                  </a:lnTo>
                  <a:lnTo>
                    <a:pt x="409" y="90"/>
                  </a:lnTo>
                  <a:lnTo>
                    <a:pt x="407" y="92"/>
                  </a:lnTo>
                  <a:lnTo>
                    <a:pt x="407" y="94"/>
                  </a:lnTo>
                  <a:lnTo>
                    <a:pt x="407" y="97"/>
                  </a:lnTo>
                  <a:lnTo>
                    <a:pt x="407" y="99"/>
                  </a:lnTo>
                  <a:lnTo>
                    <a:pt x="407" y="99"/>
                  </a:lnTo>
                  <a:lnTo>
                    <a:pt x="397" y="97"/>
                  </a:lnTo>
                  <a:lnTo>
                    <a:pt x="395" y="92"/>
                  </a:lnTo>
                  <a:lnTo>
                    <a:pt x="393" y="92"/>
                  </a:lnTo>
                  <a:lnTo>
                    <a:pt x="390" y="92"/>
                  </a:lnTo>
                  <a:lnTo>
                    <a:pt x="390" y="92"/>
                  </a:lnTo>
                  <a:lnTo>
                    <a:pt x="390" y="92"/>
                  </a:lnTo>
                  <a:lnTo>
                    <a:pt x="388" y="94"/>
                  </a:lnTo>
                  <a:lnTo>
                    <a:pt x="385" y="97"/>
                  </a:lnTo>
                  <a:lnTo>
                    <a:pt x="383" y="97"/>
                  </a:lnTo>
                  <a:lnTo>
                    <a:pt x="381" y="97"/>
                  </a:lnTo>
                  <a:lnTo>
                    <a:pt x="378" y="97"/>
                  </a:lnTo>
                  <a:lnTo>
                    <a:pt x="376" y="97"/>
                  </a:lnTo>
                  <a:lnTo>
                    <a:pt x="374" y="94"/>
                  </a:lnTo>
                  <a:lnTo>
                    <a:pt x="371" y="94"/>
                  </a:lnTo>
                  <a:lnTo>
                    <a:pt x="367" y="102"/>
                  </a:lnTo>
                  <a:lnTo>
                    <a:pt x="362" y="104"/>
                  </a:lnTo>
                  <a:lnTo>
                    <a:pt x="362" y="106"/>
                  </a:lnTo>
                  <a:lnTo>
                    <a:pt x="359" y="109"/>
                  </a:lnTo>
                  <a:lnTo>
                    <a:pt x="359" y="113"/>
                  </a:lnTo>
                  <a:lnTo>
                    <a:pt x="359" y="116"/>
                  </a:lnTo>
                  <a:lnTo>
                    <a:pt x="357" y="116"/>
                  </a:lnTo>
                  <a:lnTo>
                    <a:pt x="357" y="116"/>
                  </a:lnTo>
                  <a:lnTo>
                    <a:pt x="357" y="118"/>
                  </a:lnTo>
                  <a:lnTo>
                    <a:pt x="357" y="118"/>
                  </a:lnTo>
                  <a:lnTo>
                    <a:pt x="357" y="120"/>
                  </a:lnTo>
                  <a:lnTo>
                    <a:pt x="357" y="120"/>
                  </a:lnTo>
                  <a:lnTo>
                    <a:pt x="357" y="123"/>
                  </a:lnTo>
                  <a:lnTo>
                    <a:pt x="355" y="123"/>
                  </a:lnTo>
                  <a:lnTo>
                    <a:pt x="352" y="120"/>
                  </a:lnTo>
                  <a:lnTo>
                    <a:pt x="345" y="116"/>
                  </a:lnTo>
                  <a:lnTo>
                    <a:pt x="336" y="111"/>
                  </a:lnTo>
                  <a:lnTo>
                    <a:pt x="336" y="109"/>
                  </a:lnTo>
                  <a:lnTo>
                    <a:pt x="336" y="109"/>
                  </a:lnTo>
                  <a:lnTo>
                    <a:pt x="338" y="106"/>
                  </a:lnTo>
                  <a:lnTo>
                    <a:pt x="338" y="104"/>
                  </a:lnTo>
                  <a:lnTo>
                    <a:pt x="341" y="104"/>
                  </a:lnTo>
                  <a:lnTo>
                    <a:pt x="338" y="99"/>
                  </a:lnTo>
                  <a:lnTo>
                    <a:pt x="338" y="97"/>
                  </a:lnTo>
                  <a:lnTo>
                    <a:pt x="338" y="97"/>
                  </a:lnTo>
                  <a:lnTo>
                    <a:pt x="333" y="97"/>
                  </a:lnTo>
                  <a:lnTo>
                    <a:pt x="331" y="94"/>
                  </a:lnTo>
                  <a:lnTo>
                    <a:pt x="329" y="94"/>
                  </a:lnTo>
                  <a:lnTo>
                    <a:pt x="326" y="97"/>
                  </a:lnTo>
                  <a:lnTo>
                    <a:pt x="324" y="97"/>
                  </a:lnTo>
                  <a:lnTo>
                    <a:pt x="322" y="97"/>
                  </a:lnTo>
                  <a:lnTo>
                    <a:pt x="319" y="94"/>
                  </a:lnTo>
                  <a:lnTo>
                    <a:pt x="319" y="92"/>
                  </a:lnTo>
                  <a:lnTo>
                    <a:pt x="317" y="90"/>
                  </a:lnTo>
                  <a:lnTo>
                    <a:pt x="317" y="80"/>
                  </a:lnTo>
                  <a:lnTo>
                    <a:pt x="317" y="78"/>
                  </a:lnTo>
                  <a:lnTo>
                    <a:pt x="314" y="78"/>
                  </a:lnTo>
                  <a:lnTo>
                    <a:pt x="312" y="78"/>
                  </a:lnTo>
                  <a:lnTo>
                    <a:pt x="310" y="75"/>
                  </a:lnTo>
                  <a:lnTo>
                    <a:pt x="310" y="75"/>
                  </a:lnTo>
                  <a:lnTo>
                    <a:pt x="307" y="75"/>
                  </a:lnTo>
                  <a:lnTo>
                    <a:pt x="310" y="75"/>
                  </a:lnTo>
                  <a:lnTo>
                    <a:pt x="310" y="73"/>
                  </a:lnTo>
                  <a:lnTo>
                    <a:pt x="310" y="73"/>
                  </a:lnTo>
                  <a:lnTo>
                    <a:pt x="310" y="71"/>
                  </a:lnTo>
                  <a:lnTo>
                    <a:pt x="307" y="73"/>
                  </a:lnTo>
                  <a:lnTo>
                    <a:pt x="305" y="73"/>
                  </a:lnTo>
                  <a:lnTo>
                    <a:pt x="300" y="78"/>
                  </a:lnTo>
                  <a:lnTo>
                    <a:pt x="293" y="78"/>
                  </a:lnTo>
                  <a:lnTo>
                    <a:pt x="288" y="71"/>
                  </a:lnTo>
                  <a:lnTo>
                    <a:pt x="286" y="68"/>
                  </a:lnTo>
                  <a:lnTo>
                    <a:pt x="286" y="68"/>
                  </a:lnTo>
                  <a:lnTo>
                    <a:pt x="274" y="68"/>
                  </a:lnTo>
                  <a:lnTo>
                    <a:pt x="274" y="68"/>
                  </a:lnTo>
                  <a:lnTo>
                    <a:pt x="272" y="71"/>
                  </a:lnTo>
                  <a:lnTo>
                    <a:pt x="272" y="73"/>
                  </a:lnTo>
                  <a:lnTo>
                    <a:pt x="269" y="75"/>
                  </a:lnTo>
                  <a:lnTo>
                    <a:pt x="269" y="75"/>
                  </a:lnTo>
                  <a:lnTo>
                    <a:pt x="269" y="80"/>
                  </a:lnTo>
                  <a:lnTo>
                    <a:pt x="269" y="83"/>
                  </a:lnTo>
                  <a:lnTo>
                    <a:pt x="267" y="83"/>
                  </a:lnTo>
                  <a:lnTo>
                    <a:pt x="265" y="83"/>
                  </a:lnTo>
                  <a:lnTo>
                    <a:pt x="265" y="85"/>
                  </a:lnTo>
                  <a:lnTo>
                    <a:pt x="265" y="85"/>
                  </a:lnTo>
                  <a:lnTo>
                    <a:pt x="265" y="85"/>
                  </a:lnTo>
                  <a:lnTo>
                    <a:pt x="265" y="87"/>
                  </a:lnTo>
                  <a:lnTo>
                    <a:pt x="265" y="87"/>
                  </a:lnTo>
                  <a:lnTo>
                    <a:pt x="265" y="90"/>
                  </a:lnTo>
                  <a:lnTo>
                    <a:pt x="265" y="94"/>
                  </a:lnTo>
                  <a:lnTo>
                    <a:pt x="265" y="94"/>
                  </a:lnTo>
                  <a:lnTo>
                    <a:pt x="265" y="97"/>
                  </a:lnTo>
                  <a:lnTo>
                    <a:pt x="260" y="97"/>
                  </a:lnTo>
                  <a:lnTo>
                    <a:pt x="260" y="97"/>
                  </a:lnTo>
                  <a:lnTo>
                    <a:pt x="258" y="94"/>
                  </a:lnTo>
                  <a:lnTo>
                    <a:pt x="255" y="94"/>
                  </a:lnTo>
                  <a:lnTo>
                    <a:pt x="255" y="97"/>
                  </a:lnTo>
                  <a:lnTo>
                    <a:pt x="255" y="97"/>
                  </a:lnTo>
                  <a:lnTo>
                    <a:pt x="253" y="99"/>
                  </a:lnTo>
                  <a:lnTo>
                    <a:pt x="253" y="99"/>
                  </a:lnTo>
                  <a:lnTo>
                    <a:pt x="251" y="102"/>
                  </a:lnTo>
                  <a:lnTo>
                    <a:pt x="248" y="104"/>
                  </a:lnTo>
                  <a:lnTo>
                    <a:pt x="248" y="102"/>
                  </a:lnTo>
                  <a:lnTo>
                    <a:pt x="246" y="102"/>
                  </a:lnTo>
                  <a:lnTo>
                    <a:pt x="246" y="102"/>
                  </a:lnTo>
                  <a:lnTo>
                    <a:pt x="243" y="102"/>
                  </a:lnTo>
                  <a:lnTo>
                    <a:pt x="241" y="102"/>
                  </a:lnTo>
                  <a:lnTo>
                    <a:pt x="234" y="102"/>
                  </a:lnTo>
                  <a:lnTo>
                    <a:pt x="232" y="104"/>
                  </a:lnTo>
                  <a:lnTo>
                    <a:pt x="225" y="104"/>
                  </a:lnTo>
                  <a:lnTo>
                    <a:pt x="222" y="104"/>
                  </a:lnTo>
                  <a:lnTo>
                    <a:pt x="222" y="106"/>
                  </a:lnTo>
                  <a:lnTo>
                    <a:pt x="222" y="106"/>
                  </a:lnTo>
                  <a:lnTo>
                    <a:pt x="220" y="106"/>
                  </a:lnTo>
                  <a:lnTo>
                    <a:pt x="220" y="109"/>
                  </a:lnTo>
                  <a:lnTo>
                    <a:pt x="210" y="111"/>
                  </a:lnTo>
                  <a:lnTo>
                    <a:pt x="208" y="113"/>
                  </a:lnTo>
                  <a:lnTo>
                    <a:pt x="208" y="113"/>
                  </a:lnTo>
                  <a:lnTo>
                    <a:pt x="208" y="116"/>
                  </a:lnTo>
                  <a:lnTo>
                    <a:pt x="208" y="116"/>
                  </a:lnTo>
                  <a:lnTo>
                    <a:pt x="208" y="116"/>
                  </a:lnTo>
                  <a:lnTo>
                    <a:pt x="206" y="118"/>
                  </a:lnTo>
                  <a:lnTo>
                    <a:pt x="201" y="123"/>
                  </a:lnTo>
                  <a:lnTo>
                    <a:pt x="201" y="123"/>
                  </a:lnTo>
                  <a:lnTo>
                    <a:pt x="198" y="123"/>
                  </a:lnTo>
                  <a:lnTo>
                    <a:pt x="198" y="120"/>
                  </a:lnTo>
                  <a:lnTo>
                    <a:pt x="201" y="118"/>
                  </a:lnTo>
                  <a:lnTo>
                    <a:pt x="201" y="116"/>
                  </a:lnTo>
                  <a:lnTo>
                    <a:pt x="198" y="116"/>
                  </a:lnTo>
                  <a:lnTo>
                    <a:pt x="191" y="118"/>
                  </a:lnTo>
                  <a:lnTo>
                    <a:pt x="189" y="120"/>
                  </a:lnTo>
                  <a:lnTo>
                    <a:pt x="187" y="120"/>
                  </a:lnTo>
                  <a:lnTo>
                    <a:pt x="184" y="123"/>
                  </a:lnTo>
                  <a:lnTo>
                    <a:pt x="180" y="120"/>
                  </a:lnTo>
                  <a:lnTo>
                    <a:pt x="177" y="120"/>
                  </a:lnTo>
                  <a:lnTo>
                    <a:pt x="177" y="118"/>
                  </a:lnTo>
                  <a:lnTo>
                    <a:pt x="175" y="111"/>
                  </a:lnTo>
                  <a:lnTo>
                    <a:pt x="175" y="111"/>
                  </a:lnTo>
                  <a:lnTo>
                    <a:pt x="175" y="111"/>
                  </a:lnTo>
                  <a:lnTo>
                    <a:pt x="175" y="111"/>
                  </a:lnTo>
                  <a:lnTo>
                    <a:pt x="172" y="111"/>
                  </a:lnTo>
                  <a:lnTo>
                    <a:pt x="170" y="111"/>
                  </a:lnTo>
                  <a:lnTo>
                    <a:pt x="170" y="104"/>
                  </a:lnTo>
                  <a:lnTo>
                    <a:pt x="168" y="104"/>
                  </a:lnTo>
                  <a:lnTo>
                    <a:pt x="168" y="104"/>
                  </a:lnTo>
                  <a:lnTo>
                    <a:pt x="165" y="104"/>
                  </a:lnTo>
                  <a:lnTo>
                    <a:pt x="165" y="104"/>
                  </a:lnTo>
                  <a:lnTo>
                    <a:pt x="163" y="106"/>
                  </a:lnTo>
                  <a:lnTo>
                    <a:pt x="161" y="106"/>
                  </a:lnTo>
                  <a:lnTo>
                    <a:pt x="156" y="111"/>
                  </a:lnTo>
                  <a:lnTo>
                    <a:pt x="153" y="111"/>
                  </a:lnTo>
                  <a:lnTo>
                    <a:pt x="153" y="113"/>
                  </a:lnTo>
                  <a:lnTo>
                    <a:pt x="151" y="118"/>
                  </a:lnTo>
                  <a:lnTo>
                    <a:pt x="151" y="118"/>
                  </a:lnTo>
                  <a:lnTo>
                    <a:pt x="149" y="118"/>
                  </a:lnTo>
                  <a:lnTo>
                    <a:pt x="146" y="118"/>
                  </a:lnTo>
                  <a:lnTo>
                    <a:pt x="146" y="118"/>
                  </a:lnTo>
                  <a:lnTo>
                    <a:pt x="144" y="118"/>
                  </a:lnTo>
                  <a:lnTo>
                    <a:pt x="144" y="116"/>
                  </a:lnTo>
                  <a:lnTo>
                    <a:pt x="142" y="116"/>
                  </a:lnTo>
                  <a:lnTo>
                    <a:pt x="142" y="116"/>
                  </a:lnTo>
                  <a:lnTo>
                    <a:pt x="142" y="118"/>
                  </a:lnTo>
                  <a:lnTo>
                    <a:pt x="142" y="118"/>
                  </a:lnTo>
                  <a:lnTo>
                    <a:pt x="137" y="120"/>
                  </a:lnTo>
                  <a:lnTo>
                    <a:pt x="137" y="123"/>
                  </a:lnTo>
                  <a:lnTo>
                    <a:pt x="137" y="123"/>
                  </a:lnTo>
                  <a:lnTo>
                    <a:pt x="137" y="125"/>
                  </a:lnTo>
                  <a:lnTo>
                    <a:pt x="135" y="128"/>
                  </a:lnTo>
                  <a:lnTo>
                    <a:pt x="132" y="128"/>
                  </a:lnTo>
                  <a:lnTo>
                    <a:pt x="132" y="128"/>
                  </a:lnTo>
                  <a:lnTo>
                    <a:pt x="130" y="128"/>
                  </a:lnTo>
                  <a:lnTo>
                    <a:pt x="130" y="128"/>
                  </a:lnTo>
                  <a:lnTo>
                    <a:pt x="127" y="125"/>
                  </a:lnTo>
                  <a:lnTo>
                    <a:pt x="127" y="125"/>
                  </a:lnTo>
                  <a:lnTo>
                    <a:pt x="125" y="123"/>
                  </a:lnTo>
                  <a:lnTo>
                    <a:pt x="125" y="123"/>
                  </a:lnTo>
                  <a:lnTo>
                    <a:pt x="123" y="120"/>
                  </a:lnTo>
                  <a:lnTo>
                    <a:pt x="118" y="118"/>
                  </a:lnTo>
                  <a:lnTo>
                    <a:pt x="118" y="116"/>
                  </a:lnTo>
                  <a:lnTo>
                    <a:pt x="116" y="116"/>
                  </a:lnTo>
                  <a:lnTo>
                    <a:pt x="113" y="113"/>
                  </a:lnTo>
                  <a:lnTo>
                    <a:pt x="111" y="111"/>
                  </a:lnTo>
                  <a:lnTo>
                    <a:pt x="111" y="109"/>
                  </a:lnTo>
                  <a:lnTo>
                    <a:pt x="111" y="106"/>
                  </a:lnTo>
                  <a:lnTo>
                    <a:pt x="113" y="106"/>
                  </a:lnTo>
                  <a:lnTo>
                    <a:pt x="113" y="102"/>
                  </a:lnTo>
                  <a:lnTo>
                    <a:pt x="111" y="99"/>
                  </a:lnTo>
                  <a:lnTo>
                    <a:pt x="111" y="99"/>
                  </a:lnTo>
                  <a:lnTo>
                    <a:pt x="109" y="99"/>
                  </a:lnTo>
                  <a:lnTo>
                    <a:pt x="109" y="99"/>
                  </a:lnTo>
                  <a:lnTo>
                    <a:pt x="106" y="99"/>
                  </a:lnTo>
                  <a:lnTo>
                    <a:pt x="106" y="102"/>
                  </a:lnTo>
                  <a:lnTo>
                    <a:pt x="106" y="102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1" y="99"/>
                  </a:lnTo>
                  <a:lnTo>
                    <a:pt x="101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7" y="102"/>
                  </a:lnTo>
                  <a:lnTo>
                    <a:pt x="97" y="102"/>
                  </a:lnTo>
                  <a:lnTo>
                    <a:pt x="97" y="104"/>
                  </a:lnTo>
                  <a:lnTo>
                    <a:pt x="97" y="104"/>
                  </a:lnTo>
                  <a:lnTo>
                    <a:pt x="97" y="106"/>
                  </a:lnTo>
                  <a:lnTo>
                    <a:pt x="97" y="106"/>
                  </a:lnTo>
                  <a:lnTo>
                    <a:pt x="94" y="106"/>
                  </a:lnTo>
                  <a:lnTo>
                    <a:pt x="94" y="104"/>
                  </a:lnTo>
                  <a:lnTo>
                    <a:pt x="94" y="104"/>
                  </a:lnTo>
                  <a:lnTo>
                    <a:pt x="94" y="102"/>
                  </a:lnTo>
                  <a:lnTo>
                    <a:pt x="94" y="102"/>
                  </a:lnTo>
                  <a:lnTo>
                    <a:pt x="92" y="102"/>
                  </a:lnTo>
                  <a:lnTo>
                    <a:pt x="92" y="102"/>
                  </a:lnTo>
                  <a:lnTo>
                    <a:pt x="92" y="102"/>
                  </a:lnTo>
                  <a:lnTo>
                    <a:pt x="92" y="104"/>
                  </a:lnTo>
                  <a:lnTo>
                    <a:pt x="92" y="104"/>
                  </a:lnTo>
                  <a:lnTo>
                    <a:pt x="92" y="106"/>
                  </a:lnTo>
                  <a:lnTo>
                    <a:pt x="92" y="106"/>
                  </a:lnTo>
                  <a:lnTo>
                    <a:pt x="90" y="106"/>
                  </a:lnTo>
                  <a:lnTo>
                    <a:pt x="90" y="106"/>
                  </a:lnTo>
                  <a:lnTo>
                    <a:pt x="87" y="104"/>
                  </a:lnTo>
                  <a:lnTo>
                    <a:pt x="87" y="102"/>
                  </a:lnTo>
                  <a:lnTo>
                    <a:pt x="85" y="94"/>
                  </a:lnTo>
                  <a:lnTo>
                    <a:pt x="80" y="87"/>
                  </a:lnTo>
                  <a:lnTo>
                    <a:pt x="78" y="85"/>
                  </a:lnTo>
                  <a:lnTo>
                    <a:pt x="78" y="85"/>
                  </a:lnTo>
                  <a:lnTo>
                    <a:pt x="78" y="85"/>
                  </a:lnTo>
                  <a:lnTo>
                    <a:pt x="75" y="85"/>
                  </a:lnTo>
                  <a:lnTo>
                    <a:pt x="75" y="90"/>
                  </a:lnTo>
                  <a:lnTo>
                    <a:pt x="75" y="90"/>
                  </a:lnTo>
                  <a:lnTo>
                    <a:pt x="75" y="92"/>
                  </a:lnTo>
                  <a:lnTo>
                    <a:pt x="73" y="92"/>
                  </a:lnTo>
                  <a:lnTo>
                    <a:pt x="73" y="92"/>
                  </a:lnTo>
                  <a:lnTo>
                    <a:pt x="71" y="92"/>
                  </a:lnTo>
                  <a:lnTo>
                    <a:pt x="71" y="94"/>
                  </a:lnTo>
                  <a:lnTo>
                    <a:pt x="68" y="97"/>
                  </a:lnTo>
                  <a:lnTo>
                    <a:pt x="66" y="97"/>
                  </a:lnTo>
                  <a:lnTo>
                    <a:pt x="61" y="97"/>
                  </a:lnTo>
                  <a:lnTo>
                    <a:pt x="59" y="99"/>
                  </a:lnTo>
                  <a:lnTo>
                    <a:pt x="59" y="99"/>
                  </a:lnTo>
                  <a:lnTo>
                    <a:pt x="56" y="99"/>
                  </a:lnTo>
                  <a:lnTo>
                    <a:pt x="54" y="97"/>
                  </a:lnTo>
                  <a:lnTo>
                    <a:pt x="54" y="97"/>
                  </a:lnTo>
                  <a:lnTo>
                    <a:pt x="52" y="99"/>
                  </a:lnTo>
                  <a:lnTo>
                    <a:pt x="49" y="102"/>
                  </a:lnTo>
                  <a:lnTo>
                    <a:pt x="47" y="102"/>
                  </a:lnTo>
                  <a:lnTo>
                    <a:pt x="40" y="102"/>
                  </a:lnTo>
                  <a:lnTo>
                    <a:pt x="33" y="102"/>
                  </a:lnTo>
                  <a:lnTo>
                    <a:pt x="23" y="99"/>
                  </a:lnTo>
                  <a:lnTo>
                    <a:pt x="21" y="99"/>
                  </a:lnTo>
                  <a:lnTo>
                    <a:pt x="11" y="99"/>
                  </a:lnTo>
                  <a:lnTo>
                    <a:pt x="9" y="102"/>
                  </a:lnTo>
                  <a:lnTo>
                    <a:pt x="7" y="102"/>
                  </a:lnTo>
                  <a:lnTo>
                    <a:pt x="7" y="104"/>
                  </a:lnTo>
                  <a:lnTo>
                    <a:pt x="7" y="104"/>
                  </a:lnTo>
                  <a:lnTo>
                    <a:pt x="7" y="104"/>
                  </a:lnTo>
                  <a:lnTo>
                    <a:pt x="7" y="106"/>
                  </a:lnTo>
                  <a:lnTo>
                    <a:pt x="7" y="106"/>
                  </a:lnTo>
                  <a:lnTo>
                    <a:pt x="7" y="106"/>
                  </a:lnTo>
                  <a:lnTo>
                    <a:pt x="7" y="109"/>
                  </a:lnTo>
                  <a:lnTo>
                    <a:pt x="7" y="111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11" y="116"/>
                  </a:lnTo>
                  <a:lnTo>
                    <a:pt x="11" y="118"/>
                  </a:lnTo>
                  <a:lnTo>
                    <a:pt x="11" y="118"/>
                  </a:lnTo>
                  <a:lnTo>
                    <a:pt x="11" y="120"/>
                  </a:lnTo>
                  <a:lnTo>
                    <a:pt x="11" y="120"/>
                  </a:lnTo>
                  <a:lnTo>
                    <a:pt x="11" y="123"/>
                  </a:lnTo>
                  <a:lnTo>
                    <a:pt x="9" y="125"/>
                  </a:lnTo>
                  <a:lnTo>
                    <a:pt x="9" y="128"/>
                  </a:lnTo>
                  <a:lnTo>
                    <a:pt x="9" y="128"/>
                  </a:lnTo>
                  <a:lnTo>
                    <a:pt x="9" y="130"/>
                  </a:lnTo>
                  <a:lnTo>
                    <a:pt x="9" y="130"/>
                  </a:lnTo>
                  <a:lnTo>
                    <a:pt x="7" y="132"/>
                  </a:lnTo>
                  <a:lnTo>
                    <a:pt x="7" y="132"/>
                  </a:lnTo>
                  <a:lnTo>
                    <a:pt x="4" y="137"/>
                  </a:lnTo>
                  <a:lnTo>
                    <a:pt x="2" y="139"/>
                  </a:lnTo>
                  <a:lnTo>
                    <a:pt x="2" y="142"/>
                  </a:lnTo>
                  <a:lnTo>
                    <a:pt x="0" y="149"/>
                  </a:lnTo>
                  <a:lnTo>
                    <a:pt x="4" y="149"/>
                  </a:lnTo>
                  <a:lnTo>
                    <a:pt x="11" y="151"/>
                  </a:lnTo>
                  <a:lnTo>
                    <a:pt x="11" y="151"/>
                  </a:lnTo>
                  <a:lnTo>
                    <a:pt x="14" y="151"/>
                  </a:lnTo>
                  <a:lnTo>
                    <a:pt x="14" y="154"/>
                  </a:lnTo>
                  <a:lnTo>
                    <a:pt x="19" y="156"/>
                  </a:lnTo>
                  <a:lnTo>
                    <a:pt x="19" y="156"/>
                  </a:lnTo>
                  <a:lnTo>
                    <a:pt x="21" y="158"/>
                  </a:lnTo>
                  <a:lnTo>
                    <a:pt x="21" y="158"/>
                  </a:lnTo>
                  <a:lnTo>
                    <a:pt x="21" y="163"/>
                  </a:lnTo>
                  <a:lnTo>
                    <a:pt x="21" y="165"/>
                  </a:lnTo>
                  <a:lnTo>
                    <a:pt x="21" y="168"/>
                  </a:lnTo>
                  <a:lnTo>
                    <a:pt x="21" y="170"/>
                  </a:lnTo>
                  <a:lnTo>
                    <a:pt x="23" y="170"/>
                  </a:lnTo>
                  <a:lnTo>
                    <a:pt x="23" y="175"/>
                  </a:lnTo>
                  <a:lnTo>
                    <a:pt x="40" y="189"/>
                  </a:lnTo>
                  <a:lnTo>
                    <a:pt x="42" y="191"/>
                  </a:lnTo>
                  <a:lnTo>
                    <a:pt x="45" y="196"/>
                  </a:lnTo>
                  <a:lnTo>
                    <a:pt x="45" y="196"/>
                  </a:lnTo>
                  <a:lnTo>
                    <a:pt x="45" y="199"/>
                  </a:lnTo>
                  <a:lnTo>
                    <a:pt x="45" y="199"/>
                  </a:lnTo>
                  <a:lnTo>
                    <a:pt x="42" y="203"/>
                  </a:lnTo>
                  <a:lnTo>
                    <a:pt x="42" y="203"/>
                  </a:lnTo>
                  <a:lnTo>
                    <a:pt x="42" y="206"/>
                  </a:lnTo>
                  <a:lnTo>
                    <a:pt x="42" y="206"/>
                  </a:lnTo>
                  <a:lnTo>
                    <a:pt x="45" y="208"/>
                  </a:lnTo>
                  <a:lnTo>
                    <a:pt x="45" y="213"/>
                  </a:lnTo>
                  <a:lnTo>
                    <a:pt x="47" y="215"/>
                  </a:lnTo>
                  <a:lnTo>
                    <a:pt x="47" y="215"/>
                  </a:lnTo>
                  <a:lnTo>
                    <a:pt x="49" y="218"/>
                  </a:lnTo>
                  <a:lnTo>
                    <a:pt x="49" y="218"/>
                  </a:lnTo>
                  <a:lnTo>
                    <a:pt x="52" y="218"/>
                  </a:lnTo>
                  <a:lnTo>
                    <a:pt x="52" y="218"/>
                  </a:lnTo>
                  <a:lnTo>
                    <a:pt x="54" y="218"/>
                  </a:lnTo>
                  <a:lnTo>
                    <a:pt x="54" y="218"/>
                  </a:lnTo>
                  <a:lnTo>
                    <a:pt x="56" y="218"/>
                  </a:lnTo>
                  <a:lnTo>
                    <a:pt x="56" y="218"/>
                  </a:lnTo>
                  <a:lnTo>
                    <a:pt x="64" y="220"/>
                  </a:lnTo>
                  <a:lnTo>
                    <a:pt x="66" y="220"/>
                  </a:lnTo>
                  <a:lnTo>
                    <a:pt x="66" y="220"/>
                  </a:lnTo>
                  <a:lnTo>
                    <a:pt x="66" y="220"/>
                  </a:lnTo>
                  <a:lnTo>
                    <a:pt x="66" y="220"/>
                  </a:lnTo>
                  <a:lnTo>
                    <a:pt x="66" y="220"/>
                  </a:lnTo>
                  <a:lnTo>
                    <a:pt x="66" y="215"/>
                  </a:lnTo>
                  <a:lnTo>
                    <a:pt x="66" y="215"/>
                  </a:lnTo>
                  <a:lnTo>
                    <a:pt x="66" y="213"/>
                  </a:lnTo>
                  <a:lnTo>
                    <a:pt x="66" y="213"/>
                  </a:lnTo>
                  <a:lnTo>
                    <a:pt x="66" y="213"/>
                  </a:lnTo>
                  <a:lnTo>
                    <a:pt x="66" y="213"/>
                  </a:lnTo>
                  <a:lnTo>
                    <a:pt x="68" y="213"/>
                  </a:lnTo>
                  <a:lnTo>
                    <a:pt x="68" y="213"/>
                  </a:lnTo>
                  <a:lnTo>
                    <a:pt x="68" y="210"/>
                  </a:lnTo>
                  <a:lnTo>
                    <a:pt x="71" y="210"/>
                  </a:lnTo>
                  <a:lnTo>
                    <a:pt x="71" y="210"/>
                  </a:lnTo>
                  <a:lnTo>
                    <a:pt x="73" y="210"/>
                  </a:lnTo>
                  <a:lnTo>
                    <a:pt x="73" y="210"/>
                  </a:lnTo>
                  <a:lnTo>
                    <a:pt x="73" y="213"/>
                  </a:lnTo>
                  <a:lnTo>
                    <a:pt x="75" y="213"/>
                  </a:lnTo>
                  <a:lnTo>
                    <a:pt x="75" y="215"/>
                  </a:lnTo>
                  <a:lnTo>
                    <a:pt x="75" y="215"/>
                  </a:lnTo>
                  <a:lnTo>
                    <a:pt x="78" y="220"/>
                  </a:lnTo>
                  <a:lnTo>
                    <a:pt x="78" y="220"/>
                  </a:lnTo>
                  <a:lnTo>
                    <a:pt x="78" y="222"/>
                  </a:lnTo>
                  <a:lnTo>
                    <a:pt x="75" y="222"/>
                  </a:lnTo>
                  <a:lnTo>
                    <a:pt x="75" y="225"/>
                  </a:lnTo>
                  <a:lnTo>
                    <a:pt x="75" y="225"/>
                  </a:lnTo>
                  <a:lnTo>
                    <a:pt x="71" y="229"/>
                  </a:lnTo>
                  <a:lnTo>
                    <a:pt x="71" y="229"/>
                  </a:lnTo>
                  <a:lnTo>
                    <a:pt x="71" y="232"/>
                  </a:lnTo>
                  <a:lnTo>
                    <a:pt x="68" y="232"/>
                  </a:lnTo>
                  <a:lnTo>
                    <a:pt x="71" y="234"/>
                  </a:lnTo>
                  <a:lnTo>
                    <a:pt x="71" y="234"/>
                  </a:lnTo>
                  <a:lnTo>
                    <a:pt x="71" y="236"/>
                  </a:lnTo>
                  <a:lnTo>
                    <a:pt x="71" y="236"/>
                  </a:lnTo>
                  <a:lnTo>
                    <a:pt x="68" y="241"/>
                  </a:lnTo>
                  <a:lnTo>
                    <a:pt x="68" y="241"/>
                  </a:lnTo>
                  <a:lnTo>
                    <a:pt x="68" y="244"/>
                  </a:lnTo>
                  <a:lnTo>
                    <a:pt x="68" y="244"/>
                  </a:lnTo>
                  <a:lnTo>
                    <a:pt x="68" y="246"/>
                  </a:lnTo>
                  <a:lnTo>
                    <a:pt x="71" y="246"/>
                  </a:lnTo>
                  <a:lnTo>
                    <a:pt x="71" y="246"/>
                  </a:lnTo>
                  <a:lnTo>
                    <a:pt x="71" y="246"/>
                  </a:lnTo>
                  <a:lnTo>
                    <a:pt x="73" y="244"/>
                  </a:lnTo>
                  <a:lnTo>
                    <a:pt x="75" y="241"/>
                  </a:lnTo>
                  <a:lnTo>
                    <a:pt x="75" y="241"/>
                  </a:lnTo>
                  <a:lnTo>
                    <a:pt x="78" y="244"/>
                  </a:lnTo>
                  <a:lnTo>
                    <a:pt x="78" y="244"/>
                  </a:lnTo>
                  <a:lnTo>
                    <a:pt x="78" y="246"/>
                  </a:lnTo>
                  <a:lnTo>
                    <a:pt x="80" y="253"/>
                  </a:lnTo>
                  <a:lnTo>
                    <a:pt x="78" y="262"/>
                  </a:lnTo>
                  <a:lnTo>
                    <a:pt x="78" y="267"/>
                  </a:lnTo>
                  <a:lnTo>
                    <a:pt x="78" y="272"/>
                  </a:lnTo>
                  <a:lnTo>
                    <a:pt x="80" y="274"/>
                  </a:lnTo>
                  <a:lnTo>
                    <a:pt x="85" y="279"/>
                  </a:lnTo>
                  <a:lnTo>
                    <a:pt x="85" y="279"/>
                  </a:lnTo>
                  <a:lnTo>
                    <a:pt x="85" y="281"/>
                  </a:lnTo>
                  <a:lnTo>
                    <a:pt x="87" y="284"/>
                  </a:lnTo>
                  <a:lnTo>
                    <a:pt x="87" y="286"/>
                  </a:lnTo>
                  <a:lnTo>
                    <a:pt x="87" y="289"/>
                  </a:lnTo>
                  <a:lnTo>
                    <a:pt x="87" y="291"/>
                  </a:lnTo>
                  <a:lnTo>
                    <a:pt x="87" y="291"/>
                  </a:lnTo>
                  <a:lnTo>
                    <a:pt x="90" y="291"/>
                  </a:lnTo>
                  <a:lnTo>
                    <a:pt x="90" y="291"/>
                  </a:lnTo>
                  <a:lnTo>
                    <a:pt x="90" y="291"/>
                  </a:lnTo>
                  <a:lnTo>
                    <a:pt x="92" y="291"/>
                  </a:lnTo>
                  <a:lnTo>
                    <a:pt x="92" y="291"/>
                  </a:lnTo>
                  <a:lnTo>
                    <a:pt x="92" y="291"/>
                  </a:lnTo>
                  <a:lnTo>
                    <a:pt x="92" y="291"/>
                  </a:lnTo>
                  <a:lnTo>
                    <a:pt x="92" y="291"/>
                  </a:lnTo>
                  <a:lnTo>
                    <a:pt x="92" y="289"/>
                  </a:lnTo>
                  <a:lnTo>
                    <a:pt x="92" y="289"/>
                  </a:lnTo>
                  <a:lnTo>
                    <a:pt x="92" y="289"/>
                  </a:lnTo>
                  <a:lnTo>
                    <a:pt x="94" y="289"/>
                  </a:lnTo>
                  <a:lnTo>
                    <a:pt x="97" y="291"/>
                  </a:lnTo>
                  <a:lnTo>
                    <a:pt x="99" y="291"/>
                  </a:lnTo>
                  <a:lnTo>
                    <a:pt x="99" y="291"/>
                  </a:lnTo>
                  <a:lnTo>
                    <a:pt x="101" y="291"/>
                  </a:lnTo>
                  <a:lnTo>
                    <a:pt x="101" y="291"/>
                  </a:lnTo>
                  <a:lnTo>
                    <a:pt x="104" y="291"/>
                  </a:lnTo>
                  <a:lnTo>
                    <a:pt x="104" y="291"/>
                  </a:lnTo>
                  <a:lnTo>
                    <a:pt x="104" y="291"/>
                  </a:lnTo>
                  <a:lnTo>
                    <a:pt x="106" y="291"/>
                  </a:lnTo>
                  <a:lnTo>
                    <a:pt x="106" y="291"/>
                  </a:lnTo>
                  <a:lnTo>
                    <a:pt x="109" y="291"/>
                  </a:lnTo>
                  <a:lnTo>
                    <a:pt x="109" y="291"/>
                  </a:lnTo>
                  <a:lnTo>
                    <a:pt x="111" y="293"/>
                  </a:lnTo>
                  <a:lnTo>
                    <a:pt x="113" y="293"/>
                  </a:lnTo>
                  <a:lnTo>
                    <a:pt x="113" y="293"/>
                  </a:lnTo>
                  <a:lnTo>
                    <a:pt x="113" y="298"/>
                  </a:lnTo>
                  <a:lnTo>
                    <a:pt x="113" y="298"/>
                  </a:lnTo>
                  <a:lnTo>
                    <a:pt x="116" y="300"/>
                  </a:lnTo>
                  <a:lnTo>
                    <a:pt x="116" y="303"/>
                  </a:lnTo>
                  <a:lnTo>
                    <a:pt x="116" y="303"/>
                  </a:lnTo>
                  <a:lnTo>
                    <a:pt x="116" y="305"/>
                  </a:lnTo>
                  <a:lnTo>
                    <a:pt x="116" y="307"/>
                  </a:lnTo>
                  <a:lnTo>
                    <a:pt x="113" y="307"/>
                  </a:lnTo>
                  <a:lnTo>
                    <a:pt x="113" y="310"/>
                  </a:lnTo>
                  <a:lnTo>
                    <a:pt x="109" y="312"/>
                  </a:lnTo>
                  <a:lnTo>
                    <a:pt x="106" y="315"/>
                  </a:lnTo>
                  <a:lnTo>
                    <a:pt x="106" y="315"/>
                  </a:lnTo>
                  <a:lnTo>
                    <a:pt x="104" y="315"/>
                  </a:lnTo>
                  <a:lnTo>
                    <a:pt x="104" y="317"/>
                  </a:lnTo>
                  <a:lnTo>
                    <a:pt x="101" y="317"/>
                  </a:lnTo>
                  <a:lnTo>
                    <a:pt x="101" y="317"/>
                  </a:lnTo>
                  <a:lnTo>
                    <a:pt x="101" y="319"/>
                  </a:lnTo>
                  <a:lnTo>
                    <a:pt x="99" y="319"/>
                  </a:lnTo>
                  <a:lnTo>
                    <a:pt x="99" y="326"/>
                  </a:lnTo>
                  <a:lnTo>
                    <a:pt x="97" y="326"/>
                  </a:lnTo>
                  <a:lnTo>
                    <a:pt x="97" y="329"/>
                  </a:lnTo>
                  <a:lnTo>
                    <a:pt x="92" y="331"/>
                  </a:lnTo>
                  <a:lnTo>
                    <a:pt x="90" y="333"/>
                  </a:lnTo>
                  <a:lnTo>
                    <a:pt x="87" y="336"/>
                  </a:lnTo>
                  <a:lnTo>
                    <a:pt x="87" y="336"/>
                  </a:lnTo>
                  <a:lnTo>
                    <a:pt x="85" y="336"/>
                  </a:lnTo>
                  <a:lnTo>
                    <a:pt x="82" y="336"/>
                  </a:lnTo>
                  <a:lnTo>
                    <a:pt x="82" y="336"/>
                  </a:lnTo>
                  <a:lnTo>
                    <a:pt x="80" y="336"/>
                  </a:lnTo>
                  <a:lnTo>
                    <a:pt x="78" y="338"/>
                  </a:lnTo>
                  <a:lnTo>
                    <a:pt x="78" y="341"/>
                  </a:lnTo>
                  <a:lnTo>
                    <a:pt x="78" y="341"/>
                  </a:lnTo>
                  <a:lnTo>
                    <a:pt x="75" y="341"/>
                  </a:lnTo>
                  <a:lnTo>
                    <a:pt x="73" y="341"/>
                  </a:lnTo>
                  <a:lnTo>
                    <a:pt x="73" y="343"/>
                  </a:lnTo>
                  <a:lnTo>
                    <a:pt x="73" y="343"/>
                  </a:lnTo>
                  <a:lnTo>
                    <a:pt x="73" y="343"/>
                  </a:lnTo>
                  <a:lnTo>
                    <a:pt x="73" y="345"/>
                  </a:lnTo>
                  <a:lnTo>
                    <a:pt x="71" y="348"/>
                  </a:lnTo>
                  <a:lnTo>
                    <a:pt x="75" y="350"/>
                  </a:lnTo>
                  <a:lnTo>
                    <a:pt x="80" y="350"/>
                  </a:lnTo>
                  <a:lnTo>
                    <a:pt x="82" y="352"/>
                  </a:lnTo>
                  <a:lnTo>
                    <a:pt x="90" y="362"/>
                  </a:lnTo>
                  <a:lnTo>
                    <a:pt x="90" y="364"/>
                  </a:lnTo>
                  <a:lnTo>
                    <a:pt x="92" y="364"/>
                  </a:lnTo>
                  <a:lnTo>
                    <a:pt x="92" y="367"/>
                  </a:lnTo>
                  <a:lnTo>
                    <a:pt x="97" y="369"/>
                  </a:lnTo>
                  <a:lnTo>
                    <a:pt x="97" y="371"/>
                  </a:lnTo>
                  <a:lnTo>
                    <a:pt x="97" y="371"/>
                  </a:lnTo>
                  <a:lnTo>
                    <a:pt x="99" y="371"/>
                  </a:lnTo>
                  <a:lnTo>
                    <a:pt x="101" y="371"/>
                  </a:lnTo>
                  <a:lnTo>
                    <a:pt x="109" y="374"/>
                  </a:lnTo>
                  <a:lnTo>
                    <a:pt x="111" y="374"/>
                  </a:lnTo>
                  <a:lnTo>
                    <a:pt x="123" y="374"/>
                  </a:lnTo>
                  <a:lnTo>
                    <a:pt x="123" y="374"/>
                  </a:lnTo>
                  <a:lnTo>
                    <a:pt x="130" y="369"/>
                  </a:lnTo>
                  <a:lnTo>
                    <a:pt x="132" y="369"/>
                  </a:lnTo>
                  <a:lnTo>
                    <a:pt x="132" y="369"/>
                  </a:lnTo>
                  <a:lnTo>
                    <a:pt x="132" y="369"/>
                  </a:lnTo>
                  <a:lnTo>
                    <a:pt x="132" y="367"/>
                  </a:lnTo>
                  <a:lnTo>
                    <a:pt x="132" y="367"/>
                  </a:lnTo>
                  <a:lnTo>
                    <a:pt x="132" y="364"/>
                  </a:lnTo>
                  <a:lnTo>
                    <a:pt x="132" y="364"/>
                  </a:lnTo>
                  <a:lnTo>
                    <a:pt x="132" y="364"/>
                  </a:lnTo>
                  <a:lnTo>
                    <a:pt x="135" y="362"/>
                  </a:lnTo>
                  <a:lnTo>
                    <a:pt x="137" y="362"/>
                  </a:lnTo>
                  <a:lnTo>
                    <a:pt x="158" y="362"/>
                  </a:lnTo>
                  <a:lnTo>
                    <a:pt x="161" y="362"/>
                  </a:lnTo>
                  <a:lnTo>
                    <a:pt x="163" y="362"/>
                  </a:lnTo>
                  <a:lnTo>
                    <a:pt x="163" y="360"/>
                  </a:lnTo>
                  <a:lnTo>
                    <a:pt x="163" y="360"/>
                  </a:lnTo>
                  <a:lnTo>
                    <a:pt x="165" y="360"/>
                  </a:lnTo>
                  <a:lnTo>
                    <a:pt x="168" y="360"/>
                  </a:lnTo>
                  <a:lnTo>
                    <a:pt x="168" y="360"/>
                  </a:lnTo>
                  <a:lnTo>
                    <a:pt x="175" y="362"/>
                  </a:lnTo>
                  <a:lnTo>
                    <a:pt x="180" y="362"/>
                  </a:lnTo>
                  <a:lnTo>
                    <a:pt x="180" y="362"/>
                  </a:lnTo>
                  <a:lnTo>
                    <a:pt x="182" y="362"/>
                  </a:lnTo>
                  <a:lnTo>
                    <a:pt x="182" y="360"/>
                  </a:lnTo>
                  <a:lnTo>
                    <a:pt x="184" y="360"/>
                  </a:lnTo>
                  <a:lnTo>
                    <a:pt x="184" y="360"/>
                  </a:lnTo>
                  <a:lnTo>
                    <a:pt x="189" y="360"/>
                  </a:lnTo>
                  <a:lnTo>
                    <a:pt x="189" y="360"/>
                  </a:lnTo>
                  <a:lnTo>
                    <a:pt x="194" y="355"/>
                  </a:lnTo>
                  <a:lnTo>
                    <a:pt x="196" y="352"/>
                  </a:lnTo>
                  <a:lnTo>
                    <a:pt x="201" y="360"/>
                  </a:lnTo>
                  <a:lnTo>
                    <a:pt x="201" y="367"/>
                  </a:lnTo>
                  <a:lnTo>
                    <a:pt x="201" y="371"/>
                  </a:lnTo>
                  <a:lnTo>
                    <a:pt x="201" y="374"/>
                  </a:lnTo>
                  <a:lnTo>
                    <a:pt x="201" y="376"/>
                  </a:lnTo>
                  <a:lnTo>
                    <a:pt x="201" y="378"/>
                  </a:lnTo>
                  <a:lnTo>
                    <a:pt x="201" y="381"/>
                  </a:lnTo>
                  <a:lnTo>
                    <a:pt x="194" y="388"/>
                  </a:lnTo>
                  <a:lnTo>
                    <a:pt x="191" y="395"/>
                  </a:lnTo>
                  <a:lnTo>
                    <a:pt x="189" y="397"/>
                  </a:lnTo>
                  <a:lnTo>
                    <a:pt x="189" y="400"/>
                  </a:lnTo>
                  <a:lnTo>
                    <a:pt x="189" y="400"/>
                  </a:lnTo>
                  <a:lnTo>
                    <a:pt x="189" y="402"/>
                  </a:lnTo>
                  <a:lnTo>
                    <a:pt x="189" y="402"/>
                  </a:lnTo>
                  <a:lnTo>
                    <a:pt x="189" y="402"/>
                  </a:lnTo>
                  <a:lnTo>
                    <a:pt x="194" y="400"/>
                  </a:lnTo>
                  <a:lnTo>
                    <a:pt x="196" y="400"/>
                  </a:lnTo>
                  <a:lnTo>
                    <a:pt x="196" y="400"/>
                  </a:lnTo>
                  <a:lnTo>
                    <a:pt x="198" y="400"/>
                  </a:lnTo>
                  <a:lnTo>
                    <a:pt x="201" y="400"/>
                  </a:lnTo>
                  <a:lnTo>
                    <a:pt x="203" y="402"/>
                  </a:lnTo>
                  <a:lnTo>
                    <a:pt x="210" y="407"/>
                  </a:lnTo>
                  <a:lnTo>
                    <a:pt x="213" y="409"/>
                  </a:lnTo>
                  <a:lnTo>
                    <a:pt x="215" y="412"/>
                  </a:lnTo>
                  <a:lnTo>
                    <a:pt x="215" y="412"/>
                  </a:lnTo>
                  <a:lnTo>
                    <a:pt x="215" y="412"/>
                  </a:lnTo>
                  <a:lnTo>
                    <a:pt x="217" y="412"/>
                  </a:lnTo>
                  <a:lnTo>
                    <a:pt x="222" y="405"/>
                  </a:lnTo>
                  <a:lnTo>
                    <a:pt x="227" y="400"/>
                  </a:lnTo>
                  <a:lnTo>
                    <a:pt x="229" y="397"/>
                  </a:lnTo>
                  <a:lnTo>
                    <a:pt x="234" y="397"/>
                  </a:lnTo>
                  <a:lnTo>
                    <a:pt x="236" y="395"/>
                  </a:lnTo>
                  <a:lnTo>
                    <a:pt x="236" y="395"/>
                  </a:lnTo>
                  <a:lnTo>
                    <a:pt x="239" y="395"/>
                  </a:lnTo>
                  <a:lnTo>
                    <a:pt x="239" y="395"/>
                  </a:lnTo>
                  <a:lnTo>
                    <a:pt x="241" y="395"/>
                  </a:lnTo>
                  <a:lnTo>
                    <a:pt x="243" y="395"/>
                  </a:lnTo>
                  <a:lnTo>
                    <a:pt x="253" y="402"/>
                  </a:lnTo>
                  <a:lnTo>
                    <a:pt x="260" y="405"/>
                  </a:lnTo>
                  <a:lnTo>
                    <a:pt x="265" y="405"/>
                  </a:lnTo>
                  <a:lnTo>
                    <a:pt x="267" y="405"/>
                  </a:lnTo>
                  <a:lnTo>
                    <a:pt x="269" y="405"/>
                  </a:lnTo>
                  <a:lnTo>
                    <a:pt x="272" y="405"/>
                  </a:lnTo>
                  <a:lnTo>
                    <a:pt x="272" y="405"/>
                  </a:lnTo>
                  <a:lnTo>
                    <a:pt x="274" y="402"/>
                  </a:lnTo>
                  <a:lnTo>
                    <a:pt x="274" y="402"/>
                  </a:lnTo>
                  <a:lnTo>
                    <a:pt x="277" y="402"/>
                  </a:lnTo>
                  <a:lnTo>
                    <a:pt x="277" y="400"/>
                  </a:lnTo>
                  <a:lnTo>
                    <a:pt x="279" y="400"/>
                  </a:lnTo>
                  <a:lnTo>
                    <a:pt x="281" y="400"/>
                  </a:lnTo>
                  <a:lnTo>
                    <a:pt x="281" y="400"/>
                  </a:lnTo>
                  <a:lnTo>
                    <a:pt x="281" y="400"/>
                  </a:lnTo>
                  <a:lnTo>
                    <a:pt x="281" y="402"/>
                  </a:lnTo>
                  <a:lnTo>
                    <a:pt x="281" y="402"/>
                  </a:lnTo>
                  <a:lnTo>
                    <a:pt x="279" y="405"/>
                  </a:lnTo>
                  <a:lnTo>
                    <a:pt x="279" y="407"/>
                  </a:lnTo>
                  <a:lnTo>
                    <a:pt x="279" y="407"/>
                  </a:lnTo>
                  <a:lnTo>
                    <a:pt x="279" y="409"/>
                  </a:lnTo>
                  <a:lnTo>
                    <a:pt x="279" y="409"/>
                  </a:lnTo>
                  <a:lnTo>
                    <a:pt x="279" y="412"/>
                  </a:lnTo>
                  <a:lnTo>
                    <a:pt x="279" y="414"/>
                  </a:lnTo>
                  <a:lnTo>
                    <a:pt x="286" y="416"/>
                  </a:lnTo>
                  <a:lnTo>
                    <a:pt x="291" y="416"/>
                  </a:lnTo>
                  <a:lnTo>
                    <a:pt x="293" y="414"/>
                  </a:lnTo>
                  <a:lnTo>
                    <a:pt x="296" y="412"/>
                  </a:lnTo>
                  <a:lnTo>
                    <a:pt x="300" y="405"/>
                  </a:lnTo>
                  <a:lnTo>
                    <a:pt x="300" y="402"/>
                  </a:lnTo>
                  <a:lnTo>
                    <a:pt x="303" y="402"/>
                  </a:lnTo>
                  <a:lnTo>
                    <a:pt x="303" y="402"/>
                  </a:lnTo>
                  <a:lnTo>
                    <a:pt x="300" y="400"/>
                  </a:lnTo>
                  <a:lnTo>
                    <a:pt x="300" y="397"/>
                  </a:lnTo>
                  <a:lnTo>
                    <a:pt x="303" y="397"/>
                  </a:lnTo>
                  <a:lnTo>
                    <a:pt x="303" y="393"/>
                  </a:lnTo>
                  <a:lnTo>
                    <a:pt x="303" y="393"/>
                  </a:lnTo>
                  <a:lnTo>
                    <a:pt x="303" y="390"/>
                  </a:lnTo>
                  <a:lnTo>
                    <a:pt x="300" y="386"/>
                  </a:lnTo>
                  <a:lnTo>
                    <a:pt x="300" y="386"/>
                  </a:lnTo>
                  <a:lnTo>
                    <a:pt x="300" y="383"/>
                  </a:lnTo>
                  <a:lnTo>
                    <a:pt x="300" y="381"/>
                  </a:lnTo>
                  <a:lnTo>
                    <a:pt x="303" y="378"/>
                  </a:lnTo>
                  <a:lnTo>
                    <a:pt x="303" y="376"/>
                  </a:lnTo>
                  <a:lnTo>
                    <a:pt x="303" y="374"/>
                  </a:lnTo>
                  <a:lnTo>
                    <a:pt x="303" y="367"/>
                  </a:lnTo>
                  <a:lnTo>
                    <a:pt x="303" y="364"/>
                  </a:lnTo>
                  <a:lnTo>
                    <a:pt x="303" y="362"/>
                  </a:lnTo>
                  <a:lnTo>
                    <a:pt x="298" y="360"/>
                  </a:lnTo>
                  <a:lnTo>
                    <a:pt x="298" y="357"/>
                  </a:lnTo>
                  <a:lnTo>
                    <a:pt x="298" y="355"/>
                  </a:lnTo>
                  <a:lnTo>
                    <a:pt x="298" y="352"/>
                  </a:lnTo>
                  <a:lnTo>
                    <a:pt x="298" y="352"/>
                  </a:lnTo>
                  <a:lnTo>
                    <a:pt x="298" y="352"/>
                  </a:lnTo>
                  <a:lnTo>
                    <a:pt x="298" y="352"/>
                  </a:lnTo>
                  <a:lnTo>
                    <a:pt x="298" y="352"/>
                  </a:lnTo>
                  <a:lnTo>
                    <a:pt x="300" y="352"/>
                  </a:lnTo>
                  <a:lnTo>
                    <a:pt x="300" y="350"/>
                  </a:lnTo>
                  <a:lnTo>
                    <a:pt x="303" y="350"/>
                  </a:lnTo>
                  <a:lnTo>
                    <a:pt x="303" y="350"/>
                  </a:lnTo>
                  <a:lnTo>
                    <a:pt x="305" y="350"/>
                  </a:lnTo>
                  <a:lnTo>
                    <a:pt x="305" y="350"/>
                  </a:lnTo>
                  <a:lnTo>
                    <a:pt x="307" y="348"/>
                  </a:lnTo>
                  <a:lnTo>
                    <a:pt x="307" y="345"/>
                  </a:lnTo>
                  <a:lnTo>
                    <a:pt x="310" y="345"/>
                  </a:lnTo>
                  <a:lnTo>
                    <a:pt x="310" y="345"/>
                  </a:lnTo>
                  <a:lnTo>
                    <a:pt x="312" y="345"/>
                  </a:lnTo>
                  <a:lnTo>
                    <a:pt x="312" y="348"/>
                  </a:lnTo>
                  <a:lnTo>
                    <a:pt x="317" y="352"/>
                  </a:lnTo>
                  <a:lnTo>
                    <a:pt x="336" y="362"/>
                  </a:lnTo>
                  <a:lnTo>
                    <a:pt x="338" y="364"/>
                  </a:lnTo>
                  <a:lnTo>
                    <a:pt x="341" y="367"/>
                  </a:lnTo>
                  <a:lnTo>
                    <a:pt x="341" y="369"/>
                  </a:lnTo>
                  <a:lnTo>
                    <a:pt x="343" y="371"/>
                  </a:lnTo>
                  <a:lnTo>
                    <a:pt x="345" y="371"/>
                  </a:lnTo>
                  <a:lnTo>
                    <a:pt x="348" y="374"/>
                  </a:lnTo>
                  <a:lnTo>
                    <a:pt x="348" y="374"/>
                  </a:lnTo>
                  <a:lnTo>
                    <a:pt x="350" y="376"/>
                  </a:lnTo>
                  <a:lnTo>
                    <a:pt x="352" y="376"/>
                  </a:lnTo>
                  <a:lnTo>
                    <a:pt x="355" y="374"/>
                  </a:lnTo>
                  <a:lnTo>
                    <a:pt x="359" y="374"/>
                  </a:lnTo>
                  <a:lnTo>
                    <a:pt x="359" y="374"/>
                  </a:lnTo>
                  <a:lnTo>
                    <a:pt x="362" y="374"/>
                  </a:lnTo>
                  <a:lnTo>
                    <a:pt x="362" y="374"/>
                  </a:lnTo>
                  <a:lnTo>
                    <a:pt x="374" y="381"/>
                  </a:lnTo>
                  <a:lnTo>
                    <a:pt x="378" y="386"/>
                  </a:lnTo>
                  <a:lnTo>
                    <a:pt x="383" y="388"/>
                  </a:lnTo>
                  <a:lnTo>
                    <a:pt x="383" y="388"/>
                  </a:lnTo>
                  <a:lnTo>
                    <a:pt x="385" y="386"/>
                  </a:lnTo>
                  <a:lnTo>
                    <a:pt x="388" y="386"/>
                  </a:lnTo>
                  <a:lnTo>
                    <a:pt x="388" y="383"/>
                  </a:lnTo>
                  <a:lnTo>
                    <a:pt x="388" y="383"/>
                  </a:lnTo>
                  <a:lnTo>
                    <a:pt x="390" y="386"/>
                  </a:lnTo>
                  <a:lnTo>
                    <a:pt x="393" y="386"/>
                  </a:lnTo>
                  <a:lnTo>
                    <a:pt x="393" y="383"/>
                  </a:lnTo>
                  <a:lnTo>
                    <a:pt x="393" y="383"/>
                  </a:lnTo>
                  <a:lnTo>
                    <a:pt x="393" y="381"/>
                  </a:lnTo>
                  <a:lnTo>
                    <a:pt x="393" y="381"/>
                  </a:lnTo>
                  <a:lnTo>
                    <a:pt x="395" y="378"/>
                  </a:lnTo>
                  <a:lnTo>
                    <a:pt x="395" y="378"/>
                  </a:lnTo>
                  <a:lnTo>
                    <a:pt x="400" y="378"/>
                  </a:lnTo>
                  <a:lnTo>
                    <a:pt x="402" y="378"/>
                  </a:lnTo>
                  <a:lnTo>
                    <a:pt x="402" y="378"/>
                  </a:lnTo>
                  <a:lnTo>
                    <a:pt x="402" y="376"/>
                  </a:lnTo>
                  <a:lnTo>
                    <a:pt x="400" y="374"/>
                  </a:lnTo>
                  <a:lnTo>
                    <a:pt x="397" y="374"/>
                  </a:lnTo>
                  <a:lnTo>
                    <a:pt x="397" y="371"/>
                  </a:lnTo>
                  <a:lnTo>
                    <a:pt x="395" y="369"/>
                  </a:lnTo>
                  <a:lnTo>
                    <a:pt x="395" y="367"/>
                  </a:lnTo>
                  <a:lnTo>
                    <a:pt x="395" y="364"/>
                  </a:lnTo>
                  <a:lnTo>
                    <a:pt x="393" y="362"/>
                  </a:lnTo>
                  <a:lnTo>
                    <a:pt x="393" y="360"/>
                  </a:lnTo>
                  <a:lnTo>
                    <a:pt x="388" y="360"/>
                  </a:lnTo>
                  <a:lnTo>
                    <a:pt x="388" y="357"/>
                  </a:lnTo>
                  <a:lnTo>
                    <a:pt x="388" y="357"/>
                  </a:lnTo>
                  <a:lnTo>
                    <a:pt x="385" y="355"/>
                  </a:lnTo>
                  <a:lnTo>
                    <a:pt x="385" y="355"/>
                  </a:lnTo>
                  <a:lnTo>
                    <a:pt x="385" y="352"/>
                  </a:lnTo>
                  <a:lnTo>
                    <a:pt x="385" y="352"/>
                  </a:lnTo>
                  <a:lnTo>
                    <a:pt x="385" y="352"/>
                  </a:lnTo>
                  <a:lnTo>
                    <a:pt x="385" y="352"/>
                  </a:lnTo>
                  <a:lnTo>
                    <a:pt x="385" y="352"/>
                  </a:lnTo>
                  <a:lnTo>
                    <a:pt x="388" y="352"/>
                  </a:lnTo>
                  <a:lnTo>
                    <a:pt x="390" y="352"/>
                  </a:lnTo>
                  <a:lnTo>
                    <a:pt x="390" y="352"/>
                  </a:lnTo>
                  <a:lnTo>
                    <a:pt x="390" y="352"/>
                  </a:lnTo>
                  <a:lnTo>
                    <a:pt x="393" y="352"/>
                  </a:lnTo>
                  <a:lnTo>
                    <a:pt x="393" y="350"/>
                  </a:lnTo>
                  <a:lnTo>
                    <a:pt x="390" y="350"/>
                  </a:lnTo>
                  <a:lnTo>
                    <a:pt x="390" y="348"/>
                  </a:lnTo>
                  <a:lnTo>
                    <a:pt x="390" y="345"/>
                  </a:lnTo>
                  <a:lnTo>
                    <a:pt x="388" y="343"/>
                  </a:lnTo>
                  <a:lnTo>
                    <a:pt x="385" y="343"/>
                  </a:lnTo>
                  <a:lnTo>
                    <a:pt x="383" y="341"/>
                  </a:lnTo>
                  <a:lnTo>
                    <a:pt x="378" y="341"/>
                  </a:lnTo>
                  <a:lnTo>
                    <a:pt x="376" y="341"/>
                  </a:lnTo>
                  <a:lnTo>
                    <a:pt x="374" y="341"/>
                  </a:lnTo>
                  <a:lnTo>
                    <a:pt x="374" y="338"/>
                  </a:lnTo>
                  <a:lnTo>
                    <a:pt x="374" y="336"/>
                  </a:lnTo>
                  <a:lnTo>
                    <a:pt x="371" y="331"/>
                  </a:lnTo>
                  <a:lnTo>
                    <a:pt x="364" y="324"/>
                  </a:lnTo>
                  <a:lnTo>
                    <a:pt x="362" y="322"/>
                  </a:lnTo>
                  <a:lnTo>
                    <a:pt x="362" y="322"/>
                  </a:lnTo>
                  <a:lnTo>
                    <a:pt x="359" y="322"/>
                  </a:lnTo>
                  <a:lnTo>
                    <a:pt x="359" y="322"/>
                  </a:lnTo>
                  <a:lnTo>
                    <a:pt x="357" y="322"/>
                  </a:lnTo>
                  <a:lnTo>
                    <a:pt x="350" y="317"/>
                  </a:lnTo>
                  <a:lnTo>
                    <a:pt x="350" y="315"/>
                  </a:lnTo>
                  <a:lnTo>
                    <a:pt x="350" y="315"/>
                  </a:lnTo>
                  <a:lnTo>
                    <a:pt x="350" y="310"/>
                  </a:lnTo>
                  <a:lnTo>
                    <a:pt x="350" y="307"/>
                  </a:lnTo>
                  <a:lnTo>
                    <a:pt x="350" y="307"/>
                  </a:lnTo>
                  <a:lnTo>
                    <a:pt x="352" y="303"/>
                  </a:lnTo>
                  <a:lnTo>
                    <a:pt x="352" y="303"/>
                  </a:lnTo>
                  <a:lnTo>
                    <a:pt x="352" y="300"/>
                  </a:lnTo>
                  <a:lnTo>
                    <a:pt x="352" y="300"/>
                  </a:lnTo>
                  <a:lnTo>
                    <a:pt x="352" y="298"/>
                  </a:lnTo>
                  <a:lnTo>
                    <a:pt x="352" y="298"/>
                  </a:lnTo>
                  <a:lnTo>
                    <a:pt x="355" y="296"/>
                  </a:lnTo>
                  <a:lnTo>
                    <a:pt x="357" y="296"/>
                  </a:lnTo>
                  <a:lnTo>
                    <a:pt x="357" y="293"/>
                  </a:lnTo>
                  <a:lnTo>
                    <a:pt x="359" y="293"/>
                  </a:lnTo>
                  <a:lnTo>
                    <a:pt x="362" y="293"/>
                  </a:lnTo>
                  <a:lnTo>
                    <a:pt x="362" y="293"/>
                  </a:lnTo>
                  <a:lnTo>
                    <a:pt x="362" y="293"/>
                  </a:lnTo>
                  <a:lnTo>
                    <a:pt x="362" y="293"/>
                  </a:lnTo>
                  <a:lnTo>
                    <a:pt x="362" y="291"/>
                  </a:lnTo>
                  <a:lnTo>
                    <a:pt x="362" y="291"/>
                  </a:lnTo>
                  <a:lnTo>
                    <a:pt x="359" y="291"/>
                  </a:lnTo>
                  <a:lnTo>
                    <a:pt x="357" y="291"/>
                  </a:lnTo>
                  <a:lnTo>
                    <a:pt x="357" y="291"/>
                  </a:lnTo>
                  <a:lnTo>
                    <a:pt x="357" y="291"/>
                  </a:lnTo>
                  <a:lnTo>
                    <a:pt x="357" y="291"/>
                  </a:lnTo>
                  <a:lnTo>
                    <a:pt x="357" y="291"/>
                  </a:lnTo>
                  <a:lnTo>
                    <a:pt x="357" y="291"/>
                  </a:lnTo>
                  <a:lnTo>
                    <a:pt x="341" y="289"/>
                  </a:lnTo>
                  <a:lnTo>
                    <a:pt x="333" y="289"/>
                  </a:lnTo>
                  <a:lnTo>
                    <a:pt x="329" y="289"/>
                  </a:lnTo>
                  <a:lnTo>
                    <a:pt x="329" y="289"/>
                  </a:lnTo>
                  <a:lnTo>
                    <a:pt x="326" y="291"/>
                  </a:lnTo>
                  <a:lnTo>
                    <a:pt x="324" y="291"/>
                  </a:lnTo>
                  <a:lnTo>
                    <a:pt x="324" y="289"/>
                  </a:lnTo>
                  <a:lnTo>
                    <a:pt x="322" y="286"/>
                  </a:lnTo>
                  <a:lnTo>
                    <a:pt x="307" y="272"/>
                  </a:lnTo>
                  <a:lnTo>
                    <a:pt x="305" y="270"/>
                  </a:lnTo>
                  <a:lnTo>
                    <a:pt x="303" y="270"/>
                  </a:lnTo>
                  <a:lnTo>
                    <a:pt x="300" y="267"/>
                  </a:lnTo>
                  <a:lnTo>
                    <a:pt x="298" y="267"/>
                  </a:lnTo>
                  <a:lnTo>
                    <a:pt x="293" y="270"/>
                  </a:lnTo>
                  <a:lnTo>
                    <a:pt x="291" y="270"/>
                  </a:lnTo>
                  <a:lnTo>
                    <a:pt x="291" y="270"/>
                  </a:lnTo>
                  <a:lnTo>
                    <a:pt x="291" y="270"/>
                  </a:lnTo>
                  <a:lnTo>
                    <a:pt x="291" y="267"/>
                  </a:lnTo>
                  <a:lnTo>
                    <a:pt x="291" y="265"/>
                  </a:lnTo>
                  <a:lnTo>
                    <a:pt x="286" y="260"/>
                  </a:lnTo>
                  <a:lnTo>
                    <a:pt x="286" y="258"/>
                  </a:lnTo>
                  <a:lnTo>
                    <a:pt x="286" y="255"/>
                  </a:lnTo>
                  <a:lnTo>
                    <a:pt x="286" y="253"/>
                  </a:lnTo>
                  <a:lnTo>
                    <a:pt x="288" y="251"/>
                  </a:lnTo>
                  <a:lnTo>
                    <a:pt x="291" y="248"/>
                  </a:lnTo>
                  <a:lnTo>
                    <a:pt x="291" y="246"/>
                  </a:lnTo>
                  <a:lnTo>
                    <a:pt x="291" y="246"/>
                  </a:lnTo>
                  <a:lnTo>
                    <a:pt x="291" y="241"/>
                  </a:lnTo>
                  <a:lnTo>
                    <a:pt x="291" y="241"/>
                  </a:lnTo>
                  <a:lnTo>
                    <a:pt x="293" y="239"/>
                  </a:lnTo>
                  <a:lnTo>
                    <a:pt x="293" y="239"/>
                  </a:lnTo>
                  <a:lnTo>
                    <a:pt x="291" y="236"/>
                  </a:lnTo>
                  <a:lnTo>
                    <a:pt x="291" y="236"/>
                  </a:lnTo>
                  <a:lnTo>
                    <a:pt x="286" y="236"/>
                  </a:lnTo>
                  <a:lnTo>
                    <a:pt x="286" y="236"/>
                  </a:lnTo>
                  <a:lnTo>
                    <a:pt x="286" y="236"/>
                  </a:lnTo>
                  <a:lnTo>
                    <a:pt x="286" y="234"/>
                  </a:lnTo>
                  <a:lnTo>
                    <a:pt x="284" y="234"/>
                  </a:lnTo>
                  <a:lnTo>
                    <a:pt x="284" y="232"/>
                  </a:lnTo>
                  <a:lnTo>
                    <a:pt x="284" y="232"/>
                  </a:lnTo>
                  <a:lnTo>
                    <a:pt x="284" y="229"/>
                  </a:lnTo>
                  <a:lnTo>
                    <a:pt x="286" y="229"/>
                  </a:lnTo>
                  <a:lnTo>
                    <a:pt x="293" y="227"/>
                  </a:lnTo>
                  <a:lnTo>
                    <a:pt x="296" y="227"/>
                  </a:lnTo>
                  <a:lnTo>
                    <a:pt x="298" y="227"/>
                  </a:lnTo>
                  <a:lnTo>
                    <a:pt x="305" y="227"/>
                  </a:lnTo>
                  <a:lnTo>
                    <a:pt x="305" y="227"/>
                  </a:lnTo>
                  <a:lnTo>
                    <a:pt x="305" y="227"/>
                  </a:lnTo>
                  <a:lnTo>
                    <a:pt x="307" y="225"/>
                  </a:lnTo>
                  <a:lnTo>
                    <a:pt x="305" y="225"/>
                  </a:lnTo>
                  <a:lnTo>
                    <a:pt x="305" y="220"/>
                  </a:lnTo>
                  <a:lnTo>
                    <a:pt x="305" y="218"/>
                  </a:lnTo>
                  <a:lnTo>
                    <a:pt x="305" y="218"/>
                  </a:lnTo>
                  <a:lnTo>
                    <a:pt x="305" y="218"/>
                  </a:lnTo>
                  <a:lnTo>
                    <a:pt x="307" y="215"/>
                  </a:lnTo>
                  <a:lnTo>
                    <a:pt x="307" y="215"/>
                  </a:lnTo>
                  <a:lnTo>
                    <a:pt x="310" y="215"/>
                  </a:lnTo>
                  <a:lnTo>
                    <a:pt x="312" y="215"/>
                  </a:lnTo>
                  <a:lnTo>
                    <a:pt x="317" y="218"/>
                  </a:lnTo>
                  <a:lnTo>
                    <a:pt x="319" y="218"/>
                  </a:lnTo>
                  <a:lnTo>
                    <a:pt x="319" y="220"/>
                  </a:lnTo>
                  <a:lnTo>
                    <a:pt x="319" y="227"/>
                  </a:lnTo>
                  <a:lnTo>
                    <a:pt x="319" y="229"/>
                  </a:lnTo>
                  <a:lnTo>
                    <a:pt x="319" y="229"/>
                  </a:lnTo>
                  <a:lnTo>
                    <a:pt x="319" y="229"/>
                  </a:lnTo>
                  <a:lnTo>
                    <a:pt x="319" y="229"/>
                  </a:lnTo>
                  <a:lnTo>
                    <a:pt x="319" y="229"/>
                  </a:lnTo>
                  <a:lnTo>
                    <a:pt x="322" y="229"/>
                  </a:lnTo>
                  <a:lnTo>
                    <a:pt x="322" y="229"/>
                  </a:lnTo>
                  <a:lnTo>
                    <a:pt x="326" y="232"/>
                  </a:lnTo>
                  <a:lnTo>
                    <a:pt x="329" y="234"/>
                  </a:lnTo>
                  <a:lnTo>
                    <a:pt x="329" y="234"/>
                  </a:lnTo>
                  <a:lnTo>
                    <a:pt x="331" y="236"/>
                  </a:lnTo>
                  <a:lnTo>
                    <a:pt x="333" y="236"/>
                  </a:lnTo>
                  <a:lnTo>
                    <a:pt x="336" y="234"/>
                  </a:lnTo>
                  <a:lnTo>
                    <a:pt x="338" y="232"/>
                  </a:lnTo>
                  <a:lnTo>
                    <a:pt x="341" y="229"/>
                  </a:lnTo>
                  <a:lnTo>
                    <a:pt x="341" y="229"/>
                  </a:lnTo>
                  <a:lnTo>
                    <a:pt x="343" y="229"/>
                  </a:lnTo>
                  <a:lnTo>
                    <a:pt x="343" y="229"/>
                  </a:lnTo>
                  <a:lnTo>
                    <a:pt x="343" y="229"/>
                  </a:lnTo>
                  <a:lnTo>
                    <a:pt x="343" y="227"/>
                  </a:lnTo>
                  <a:lnTo>
                    <a:pt x="343" y="227"/>
                  </a:lnTo>
                  <a:lnTo>
                    <a:pt x="343" y="227"/>
                  </a:lnTo>
                  <a:lnTo>
                    <a:pt x="343" y="225"/>
                  </a:lnTo>
                  <a:lnTo>
                    <a:pt x="343" y="222"/>
                  </a:lnTo>
                  <a:lnTo>
                    <a:pt x="343" y="222"/>
                  </a:lnTo>
                  <a:lnTo>
                    <a:pt x="345" y="220"/>
                  </a:lnTo>
                  <a:lnTo>
                    <a:pt x="345" y="218"/>
                  </a:lnTo>
                  <a:lnTo>
                    <a:pt x="348" y="215"/>
                  </a:lnTo>
                  <a:lnTo>
                    <a:pt x="352" y="213"/>
                  </a:lnTo>
                  <a:lnTo>
                    <a:pt x="357" y="210"/>
                  </a:lnTo>
                  <a:lnTo>
                    <a:pt x="367" y="208"/>
                  </a:lnTo>
                  <a:lnTo>
                    <a:pt x="371" y="206"/>
                  </a:lnTo>
                  <a:lnTo>
                    <a:pt x="378" y="203"/>
                  </a:lnTo>
                  <a:lnTo>
                    <a:pt x="393" y="201"/>
                  </a:lnTo>
                  <a:lnTo>
                    <a:pt x="397" y="201"/>
                  </a:lnTo>
                  <a:lnTo>
                    <a:pt x="397" y="196"/>
                  </a:lnTo>
                  <a:lnTo>
                    <a:pt x="400" y="194"/>
                  </a:lnTo>
                  <a:lnTo>
                    <a:pt x="397" y="191"/>
                  </a:lnTo>
                  <a:lnTo>
                    <a:pt x="397" y="189"/>
                  </a:lnTo>
                  <a:lnTo>
                    <a:pt x="397" y="189"/>
                  </a:lnTo>
                  <a:lnTo>
                    <a:pt x="397" y="189"/>
                  </a:lnTo>
                  <a:lnTo>
                    <a:pt x="397" y="187"/>
                  </a:lnTo>
                  <a:lnTo>
                    <a:pt x="400" y="184"/>
                  </a:lnTo>
                  <a:lnTo>
                    <a:pt x="400" y="184"/>
                  </a:lnTo>
                  <a:lnTo>
                    <a:pt x="402" y="182"/>
                  </a:lnTo>
                  <a:lnTo>
                    <a:pt x="402" y="182"/>
                  </a:lnTo>
                  <a:lnTo>
                    <a:pt x="402" y="180"/>
                  </a:lnTo>
                  <a:lnTo>
                    <a:pt x="402" y="180"/>
                  </a:lnTo>
                  <a:lnTo>
                    <a:pt x="404" y="180"/>
                  </a:lnTo>
                  <a:lnTo>
                    <a:pt x="404" y="177"/>
                  </a:lnTo>
                  <a:lnTo>
                    <a:pt x="404" y="177"/>
                  </a:lnTo>
                  <a:lnTo>
                    <a:pt x="404" y="177"/>
                  </a:lnTo>
                  <a:lnTo>
                    <a:pt x="407" y="177"/>
                  </a:lnTo>
                  <a:lnTo>
                    <a:pt x="409" y="177"/>
                  </a:lnTo>
                  <a:lnTo>
                    <a:pt x="414" y="182"/>
                  </a:lnTo>
                  <a:lnTo>
                    <a:pt x="416" y="182"/>
                  </a:lnTo>
                  <a:lnTo>
                    <a:pt x="419" y="182"/>
                  </a:lnTo>
                  <a:lnTo>
                    <a:pt x="421" y="182"/>
                  </a:lnTo>
                  <a:lnTo>
                    <a:pt x="421" y="184"/>
                  </a:lnTo>
                  <a:lnTo>
                    <a:pt x="423" y="187"/>
                  </a:lnTo>
                  <a:lnTo>
                    <a:pt x="426" y="187"/>
                  </a:lnTo>
                  <a:lnTo>
                    <a:pt x="428" y="189"/>
                  </a:lnTo>
                  <a:lnTo>
                    <a:pt x="435" y="191"/>
                  </a:lnTo>
                  <a:lnTo>
                    <a:pt x="438" y="189"/>
                  </a:lnTo>
                  <a:lnTo>
                    <a:pt x="438" y="187"/>
                  </a:lnTo>
                  <a:lnTo>
                    <a:pt x="438" y="187"/>
                  </a:lnTo>
                  <a:lnTo>
                    <a:pt x="438" y="187"/>
                  </a:lnTo>
                  <a:lnTo>
                    <a:pt x="435" y="184"/>
                  </a:lnTo>
                  <a:lnTo>
                    <a:pt x="435" y="184"/>
                  </a:lnTo>
                  <a:lnTo>
                    <a:pt x="435" y="182"/>
                  </a:lnTo>
                  <a:lnTo>
                    <a:pt x="435" y="182"/>
                  </a:lnTo>
                  <a:lnTo>
                    <a:pt x="435" y="182"/>
                  </a:lnTo>
                  <a:lnTo>
                    <a:pt x="438" y="180"/>
                  </a:lnTo>
                  <a:lnTo>
                    <a:pt x="438" y="182"/>
                  </a:lnTo>
                  <a:lnTo>
                    <a:pt x="440" y="182"/>
                  </a:lnTo>
                  <a:lnTo>
                    <a:pt x="442" y="182"/>
                  </a:lnTo>
                  <a:lnTo>
                    <a:pt x="442" y="182"/>
                  </a:lnTo>
                  <a:lnTo>
                    <a:pt x="445" y="182"/>
                  </a:lnTo>
                  <a:lnTo>
                    <a:pt x="445" y="184"/>
                  </a:lnTo>
                  <a:lnTo>
                    <a:pt x="445" y="184"/>
                  </a:lnTo>
                  <a:lnTo>
                    <a:pt x="447" y="184"/>
                  </a:lnTo>
                  <a:lnTo>
                    <a:pt x="447" y="182"/>
                  </a:lnTo>
                  <a:lnTo>
                    <a:pt x="447" y="182"/>
                  </a:lnTo>
                  <a:lnTo>
                    <a:pt x="447" y="180"/>
                  </a:lnTo>
                  <a:lnTo>
                    <a:pt x="447" y="177"/>
                  </a:lnTo>
                  <a:lnTo>
                    <a:pt x="449" y="177"/>
                  </a:lnTo>
                  <a:lnTo>
                    <a:pt x="449" y="177"/>
                  </a:lnTo>
                  <a:lnTo>
                    <a:pt x="452" y="177"/>
                  </a:lnTo>
                  <a:lnTo>
                    <a:pt x="452" y="175"/>
                  </a:lnTo>
                  <a:lnTo>
                    <a:pt x="452" y="173"/>
                  </a:lnTo>
                  <a:lnTo>
                    <a:pt x="452" y="170"/>
                  </a:lnTo>
                  <a:lnTo>
                    <a:pt x="452" y="170"/>
                  </a:lnTo>
                  <a:lnTo>
                    <a:pt x="449" y="168"/>
                  </a:lnTo>
                  <a:lnTo>
                    <a:pt x="447" y="168"/>
                  </a:lnTo>
                  <a:lnTo>
                    <a:pt x="447" y="165"/>
                  </a:lnTo>
                  <a:lnTo>
                    <a:pt x="447" y="165"/>
                  </a:lnTo>
                  <a:lnTo>
                    <a:pt x="447" y="165"/>
                  </a:lnTo>
                  <a:lnTo>
                    <a:pt x="445" y="163"/>
                  </a:lnTo>
                  <a:lnTo>
                    <a:pt x="445" y="163"/>
                  </a:lnTo>
                  <a:lnTo>
                    <a:pt x="445" y="161"/>
                  </a:lnTo>
                  <a:lnTo>
                    <a:pt x="447" y="161"/>
                  </a:lnTo>
                  <a:lnTo>
                    <a:pt x="449" y="161"/>
                  </a:lnTo>
                  <a:lnTo>
                    <a:pt x="454" y="158"/>
                  </a:lnTo>
                  <a:lnTo>
                    <a:pt x="454" y="158"/>
                  </a:lnTo>
                  <a:lnTo>
                    <a:pt x="456" y="158"/>
                  </a:lnTo>
                  <a:lnTo>
                    <a:pt x="456" y="161"/>
                  </a:lnTo>
                  <a:lnTo>
                    <a:pt x="456" y="161"/>
                  </a:lnTo>
                  <a:lnTo>
                    <a:pt x="456" y="163"/>
                  </a:lnTo>
                  <a:lnTo>
                    <a:pt x="456" y="165"/>
                  </a:lnTo>
                  <a:lnTo>
                    <a:pt x="456" y="165"/>
                  </a:lnTo>
                  <a:lnTo>
                    <a:pt x="459" y="165"/>
                  </a:lnTo>
                  <a:lnTo>
                    <a:pt x="464" y="163"/>
                  </a:lnTo>
                  <a:lnTo>
                    <a:pt x="466" y="163"/>
                  </a:lnTo>
                  <a:lnTo>
                    <a:pt x="471" y="163"/>
                  </a:lnTo>
                  <a:lnTo>
                    <a:pt x="471" y="163"/>
                  </a:lnTo>
                  <a:lnTo>
                    <a:pt x="473" y="161"/>
                  </a:lnTo>
                  <a:lnTo>
                    <a:pt x="475" y="161"/>
                  </a:lnTo>
                  <a:lnTo>
                    <a:pt x="475" y="161"/>
                  </a:lnTo>
                  <a:lnTo>
                    <a:pt x="475" y="158"/>
                  </a:lnTo>
                  <a:lnTo>
                    <a:pt x="475" y="156"/>
                  </a:lnTo>
                  <a:lnTo>
                    <a:pt x="475" y="154"/>
                  </a:lnTo>
                  <a:lnTo>
                    <a:pt x="475" y="151"/>
                  </a:lnTo>
                  <a:lnTo>
                    <a:pt x="475" y="149"/>
                  </a:lnTo>
                  <a:lnTo>
                    <a:pt x="475" y="149"/>
                  </a:lnTo>
                  <a:lnTo>
                    <a:pt x="478" y="149"/>
                  </a:lnTo>
                  <a:lnTo>
                    <a:pt x="478" y="149"/>
                  </a:lnTo>
                  <a:lnTo>
                    <a:pt x="480" y="149"/>
                  </a:lnTo>
                  <a:lnTo>
                    <a:pt x="483" y="151"/>
                  </a:lnTo>
                  <a:lnTo>
                    <a:pt x="485" y="151"/>
                  </a:lnTo>
                  <a:lnTo>
                    <a:pt x="485" y="151"/>
                  </a:lnTo>
                  <a:lnTo>
                    <a:pt x="485" y="149"/>
                  </a:lnTo>
                  <a:lnTo>
                    <a:pt x="487" y="147"/>
                  </a:lnTo>
                  <a:lnTo>
                    <a:pt x="487" y="144"/>
                  </a:lnTo>
                  <a:lnTo>
                    <a:pt x="487" y="144"/>
                  </a:lnTo>
                  <a:lnTo>
                    <a:pt x="490" y="142"/>
                  </a:lnTo>
                  <a:lnTo>
                    <a:pt x="492" y="144"/>
                  </a:lnTo>
                  <a:lnTo>
                    <a:pt x="494" y="144"/>
                  </a:lnTo>
                  <a:lnTo>
                    <a:pt x="494" y="142"/>
                  </a:lnTo>
                  <a:lnTo>
                    <a:pt x="494" y="139"/>
                  </a:lnTo>
                  <a:lnTo>
                    <a:pt x="494" y="137"/>
                  </a:lnTo>
                  <a:lnTo>
                    <a:pt x="494" y="137"/>
                  </a:lnTo>
                  <a:lnTo>
                    <a:pt x="492" y="137"/>
                  </a:lnTo>
                  <a:lnTo>
                    <a:pt x="492" y="137"/>
                  </a:lnTo>
                  <a:lnTo>
                    <a:pt x="492" y="137"/>
                  </a:lnTo>
                  <a:lnTo>
                    <a:pt x="490" y="137"/>
                  </a:lnTo>
                  <a:lnTo>
                    <a:pt x="490" y="137"/>
                  </a:lnTo>
                  <a:lnTo>
                    <a:pt x="490" y="135"/>
                  </a:lnTo>
                  <a:lnTo>
                    <a:pt x="490" y="135"/>
                  </a:lnTo>
                  <a:lnTo>
                    <a:pt x="490" y="132"/>
                  </a:lnTo>
                  <a:lnTo>
                    <a:pt x="492" y="132"/>
                  </a:lnTo>
                  <a:lnTo>
                    <a:pt x="494" y="130"/>
                  </a:lnTo>
                  <a:lnTo>
                    <a:pt x="494" y="130"/>
                  </a:lnTo>
                  <a:lnTo>
                    <a:pt x="499" y="128"/>
                  </a:lnTo>
                  <a:lnTo>
                    <a:pt x="501" y="125"/>
                  </a:lnTo>
                  <a:lnTo>
                    <a:pt x="504" y="123"/>
                  </a:lnTo>
                  <a:lnTo>
                    <a:pt x="509" y="113"/>
                  </a:lnTo>
                  <a:lnTo>
                    <a:pt x="509" y="111"/>
                  </a:lnTo>
                  <a:lnTo>
                    <a:pt x="509" y="109"/>
                  </a:lnTo>
                  <a:lnTo>
                    <a:pt x="509" y="109"/>
                  </a:lnTo>
                  <a:lnTo>
                    <a:pt x="509" y="106"/>
                  </a:lnTo>
                  <a:lnTo>
                    <a:pt x="509" y="106"/>
                  </a:lnTo>
                  <a:lnTo>
                    <a:pt x="509" y="106"/>
                  </a:lnTo>
                  <a:lnTo>
                    <a:pt x="511" y="104"/>
                  </a:lnTo>
                  <a:lnTo>
                    <a:pt x="511" y="104"/>
                  </a:lnTo>
                  <a:lnTo>
                    <a:pt x="511" y="102"/>
                  </a:lnTo>
                  <a:lnTo>
                    <a:pt x="511" y="102"/>
                  </a:lnTo>
                  <a:lnTo>
                    <a:pt x="511" y="102"/>
                  </a:lnTo>
                  <a:lnTo>
                    <a:pt x="509" y="99"/>
                  </a:lnTo>
                  <a:lnTo>
                    <a:pt x="509" y="99"/>
                  </a:lnTo>
                  <a:lnTo>
                    <a:pt x="511" y="94"/>
                  </a:lnTo>
                  <a:lnTo>
                    <a:pt x="509" y="94"/>
                  </a:lnTo>
                  <a:lnTo>
                    <a:pt x="509" y="94"/>
                  </a:lnTo>
                  <a:lnTo>
                    <a:pt x="509" y="92"/>
                  </a:lnTo>
                  <a:lnTo>
                    <a:pt x="506" y="92"/>
                  </a:lnTo>
                  <a:lnTo>
                    <a:pt x="506" y="92"/>
                  </a:lnTo>
                  <a:lnTo>
                    <a:pt x="506" y="92"/>
                  </a:lnTo>
                  <a:lnTo>
                    <a:pt x="506" y="90"/>
                  </a:lnTo>
                  <a:lnTo>
                    <a:pt x="506" y="90"/>
                  </a:lnTo>
                  <a:lnTo>
                    <a:pt x="509" y="90"/>
                  </a:lnTo>
                  <a:lnTo>
                    <a:pt x="511" y="90"/>
                  </a:lnTo>
                  <a:lnTo>
                    <a:pt x="511" y="92"/>
                  </a:lnTo>
                  <a:lnTo>
                    <a:pt x="513" y="92"/>
                  </a:lnTo>
                  <a:lnTo>
                    <a:pt x="513" y="92"/>
                  </a:lnTo>
                  <a:lnTo>
                    <a:pt x="516" y="92"/>
                  </a:lnTo>
                  <a:lnTo>
                    <a:pt x="516" y="92"/>
                  </a:lnTo>
                  <a:lnTo>
                    <a:pt x="518" y="92"/>
                  </a:lnTo>
                  <a:lnTo>
                    <a:pt x="520" y="92"/>
                  </a:lnTo>
                  <a:lnTo>
                    <a:pt x="520" y="90"/>
                  </a:lnTo>
                  <a:lnTo>
                    <a:pt x="523" y="90"/>
                  </a:lnTo>
                  <a:lnTo>
                    <a:pt x="523" y="87"/>
                  </a:lnTo>
                  <a:lnTo>
                    <a:pt x="520" y="87"/>
                  </a:lnTo>
                  <a:close/>
                </a:path>
              </a:pathLst>
            </a:custGeom>
            <a:solidFill>
              <a:srgbClr val="FFC000"/>
            </a:solidFill>
            <a:ln w="2" cap="rnd">
              <a:solidFill>
                <a:srgbClr val="F9F9F9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20" name="Freeform 50"/>
            <p:cNvSpPr>
              <a:spLocks/>
            </p:cNvSpPr>
            <p:nvPr/>
          </p:nvSpPr>
          <p:spPr bwMode="auto">
            <a:xfrm>
              <a:off x="1706" y="257"/>
              <a:ext cx="902" cy="663"/>
            </a:xfrm>
            <a:custGeom>
              <a:avLst/>
              <a:gdLst>
                <a:gd name="T0" fmla="*/ 859 w 902"/>
                <a:gd name="T1" fmla="*/ 230 h 663"/>
                <a:gd name="T2" fmla="*/ 817 w 902"/>
                <a:gd name="T3" fmla="*/ 180 h 663"/>
                <a:gd name="T4" fmla="*/ 750 w 902"/>
                <a:gd name="T5" fmla="*/ 161 h 663"/>
                <a:gd name="T6" fmla="*/ 656 w 902"/>
                <a:gd name="T7" fmla="*/ 201 h 663"/>
                <a:gd name="T8" fmla="*/ 594 w 902"/>
                <a:gd name="T9" fmla="*/ 227 h 663"/>
                <a:gd name="T10" fmla="*/ 466 w 902"/>
                <a:gd name="T11" fmla="*/ 123 h 663"/>
                <a:gd name="T12" fmla="*/ 334 w 902"/>
                <a:gd name="T13" fmla="*/ 45 h 663"/>
                <a:gd name="T14" fmla="*/ 270 w 902"/>
                <a:gd name="T15" fmla="*/ 21 h 663"/>
                <a:gd name="T16" fmla="*/ 227 w 902"/>
                <a:gd name="T17" fmla="*/ 9 h 663"/>
                <a:gd name="T18" fmla="*/ 144 w 902"/>
                <a:gd name="T19" fmla="*/ 24 h 663"/>
                <a:gd name="T20" fmla="*/ 158 w 902"/>
                <a:gd name="T21" fmla="*/ 40 h 663"/>
                <a:gd name="T22" fmla="*/ 147 w 902"/>
                <a:gd name="T23" fmla="*/ 47 h 663"/>
                <a:gd name="T24" fmla="*/ 125 w 902"/>
                <a:gd name="T25" fmla="*/ 45 h 663"/>
                <a:gd name="T26" fmla="*/ 80 w 902"/>
                <a:gd name="T27" fmla="*/ 50 h 663"/>
                <a:gd name="T28" fmla="*/ 64 w 902"/>
                <a:gd name="T29" fmla="*/ 69 h 663"/>
                <a:gd name="T30" fmla="*/ 45 w 902"/>
                <a:gd name="T31" fmla="*/ 85 h 663"/>
                <a:gd name="T32" fmla="*/ 21 w 902"/>
                <a:gd name="T33" fmla="*/ 114 h 663"/>
                <a:gd name="T34" fmla="*/ 2 w 902"/>
                <a:gd name="T35" fmla="*/ 135 h 663"/>
                <a:gd name="T36" fmla="*/ 33 w 902"/>
                <a:gd name="T37" fmla="*/ 173 h 663"/>
                <a:gd name="T38" fmla="*/ 64 w 902"/>
                <a:gd name="T39" fmla="*/ 170 h 663"/>
                <a:gd name="T40" fmla="*/ 73 w 902"/>
                <a:gd name="T41" fmla="*/ 175 h 663"/>
                <a:gd name="T42" fmla="*/ 92 w 902"/>
                <a:gd name="T43" fmla="*/ 206 h 663"/>
                <a:gd name="T44" fmla="*/ 104 w 902"/>
                <a:gd name="T45" fmla="*/ 215 h 663"/>
                <a:gd name="T46" fmla="*/ 147 w 902"/>
                <a:gd name="T47" fmla="*/ 227 h 663"/>
                <a:gd name="T48" fmla="*/ 135 w 902"/>
                <a:gd name="T49" fmla="*/ 249 h 663"/>
                <a:gd name="T50" fmla="*/ 144 w 902"/>
                <a:gd name="T51" fmla="*/ 258 h 663"/>
                <a:gd name="T52" fmla="*/ 166 w 902"/>
                <a:gd name="T53" fmla="*/ 267 h 663"/>
                <a:gd name="T54" fmla="*/ 177 w 902"/>
                <a:gd name="T55" fmla="*/ 272 h 663"/>
                <a:gd name="T56" fmla="*/ 182 w 902"/>
                <a:gd name="T57" fmla="*/ 279 h 663"/>
                <a:gd name="T58" fmla="*/ 182 w 902"/>
                <a:gd name="T59" fmla="*/ 291 h 663"/>
                <a:gd name="T60" fmla="*/ 173 w 902"/>
                <a:gd name="T61" fmla="*/ 308 h 663"/>
                <a:gd name="T62" fmla="*/ 163 w 902"/>
                <a:gd name="T63" fmla="*/ 315 h 663"/>
                <a:gd name="T64" fmla="*/ 142 w 902"/>
                <a:gd name="T65" fmla="*/ 322 h 663"/>
                <a:gd name="T66" fmla="*/ 128 w 902"/>
                <a:gd name="T67" fmla="*/ 353 h 663"/>
                <a:gd name="T68" fmla="*/ 116 w 902"/>
                <a:gd name="T69" fmla="*/ 353 h 663"/>
                <a:gd name="T70" fmla="*/ 106 w 902"/>
                <a:gd name="T71" fmla="*/ 365 h 663"/>
                <a:gd name="T72" fmla="*/ 113 w 902"/>
                <a:gd name="T73" fmla="*/ 402 h 663"/>
                <a:gd name="T74" fmla="*/ 123 w 902"/>
                <a:gd name="T75" fmla="*/ 478 h 663"/>
                <a:gd name="T76" fmla="*/ 128 w 902"/>
                <a:gd name="T77" fmla="*/ 507 h 663"/>
                <a:gd name="T78" fmla="*/ 123 w 902"/>
                <a:gd name="T79" fmla="*/ 535 h 663"/>
                <a:gd name="T80" fmla="*/ 128 w 902"/>
                <a:gd name="T81" fmla="*/ 552 h 663"/>
                <a:gd name="T82" fmla="*/ 166 w 902"/>
                <a:gd name="T83" fmla="*/ 568 h 663"/>
                <a:gd name="T84" fmla="*/ 244 w 902"/>
                <a:gd name="T85" fmla="*/ 596 h 663"/>
                <a:gd name="T86" fmla="*/ 267 w 902"/>
                <a:gd name="T87" fmla="*/ 639 h 663"/>
                <a:gd name="T88" fmla="*/ 338 w 902"/>
                <a:gd name="T89" fmla="*/ 660 h 663"/>
                <a:gd name="T90" fmla="*/ 386 w 902"/>
                <a:gd name="T91" fmla="*/ 630 h 663"/>
                <a:gd name="T92" fmla="*/ 381 w 902"/>
                <a:gd name="T93" fmla="*/ 587 h 663"/>
                <a:gd name="T94" fmla="*/ 412 w 902"/>
                <a:gd name="T95" fmla="*/ 566 h 663"/>
                <a:gd name="T96" fmla="*/ 495 w 902"/>
                <a:gd name="T97" fmla="*/ 552 h 663"/>
                <a:gd name="T98" fmla="*/ 580 w 902"/>
                <a:gd name="T99" fmla="*/ 578 h 663"/>
                <a:gd name="T100" fmla="*/ 620 w 902"/>
                <a:gd name="T101" fmla="*/ 599 h 663"/>
                <a:gd name="T102" fmla="*/ 651 w 902"/>
                <a:gd name="T103" fmla="*/ 611 h 663"/>
                <a:gd name="T104" fmla="*/ 674 w 902"/>
                <a:gd name="T105" fmla="*/ 608 h 663"/>
                <a:gd name="T106" fmla="*/ 672 w 902"/>
                <a:gd name="T107" fmla="*/ 634 h 663"/>
                <a:gd name="T108" fmla="*/ 734 w 902"/>
                <a:gd name="T109" fmla="*/ 656 h 663"/>
                <a:gd name="T110" fmla="*/ 795 w 902"/>
                <a:gd name="T111" fmla="*/ 623 h 663"/>
                <a:gd name="T112" fmla="*/ 772 w 902"/>
                <a:gd name="T113" fmla="*/ 542 h 663"/>
                <a:gd name="T114" fmla="*/ 731 w 902"/>
                <a:gd name="T115" fmla="*/ 488 h 663"/>
                <a:gd name="T116" fmla="*/ 753 w 902"/>
                <a:gd name="T117" fmla="*/ 431 h 663"/>
                <a:gd name="T118" fmla="*/ 805 w 902"/>
                <a:gd name="T119" fmla="*/ 372 h 663"/>
                <a:gd name="T120" fmla="*/ 845 w 902"/>
                <a:gd name="T121" fmla="*/ 338 h 663"/>
                <a:gd name="T122" fmla="*/ 899 w 902"/>
                <a:gd name="T123" fmla="*/ 237 h 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02" h="663">
                  <a:moveTo>
                    <a:pt x="902" y="225"/>
                  </a:moveTo>
                  <a:lnTo>
                    <a:pt x="899" y="220"/>
                  </a:lnTo>
                  <a:lnTo>
                    <a:pt x="897" y="220"/>
                  </a:lnTo>
                  <a:lnTo>
                    <a:pt x="895" y="220"/>
                  </a:lnTo>
                  <a:lnTo>
                    <a:pt x="895" y="220"/>
                  </a:lnTo>
                  <a:lnTo>
                    <a:pt x="895" y="220"/>
                  </a:lnTo>
                  <a:lnTo>
                    <a:pt x="892" y="223"/>
                  </a:lnTo>
                  <a:lnTo>
                    <a:pt x="890" y="223"/>
                  </a:lnTo>
                  <a:lnTo>
                    <a:pt x="890" y="220"/>
                  </a:lnTo>
                  <a:lnTo>
                    <a:pt x="888" y="220"/>
                  </a:lnTo>
                  <a:lnTo>
                    <a:pt x="885" y="215"/>
                  </a:lnTo>
                  <a:lnTo>
                    <a:pt x="885" y="215"/>
                  </a:lnTo>
                  <a:lnTo>
                    <a:pt x="880" y="213"/>
                  </a:lnTo>
                  <a:lnTo>
                    <a:pt x="878" y="215"/>
                  </a:lnTo>
                  <a:lnTo>
                    <a:pt x="876" y="225"/>
                  </a:lnTo>
                  <a:lnTo>
                    <a:pt x="873" y="227"/>
                  </a:lnTo>
                  <a:lnTo>
                    <a:pt x="871" y="232"/>
                  </a:lnTo>
                  <a:lnTo>
                    <a:pt x="866" y="234"/>
                  </a:lnTo>
                  <a:lnTo>
                    <a:pt x="864" y="234"/>
                  </a:lnTo>
                  <a:lnTo>
                    <a:pt x="861" y="234"/>
                  </a:lnTo>
                  <a:lnTo>
                    <a:pt x="859" y="230"/>
                  </a:lnTo>
                  <a:lnTo>
                    <a:pt x="857" y="225"/>
                  </a:lnTo>
                  <a:lnTo>
                    <a:pt x="857" y="220"/>
                  </a:lnTo>
                  <a:lnTo>
                    <a:pt x="854" y="215"/>
                  </a:lnTo>
                  <a:lnTo>
                    <a:pt x="852" y="211"/>
                  </a:lnTo>
                  <a:lnTo>
                    <a:pt x="850" y="206"/>
                  </a:lnTo>
                  <a:lnTo>
                    <a:pt x="845" y="208"/>
                  </a:lnTo>
                  <a:lnTo>
                    <a:pt x="845" y="211"/>
                  </a:lnTo>
                  <a:lnTo>
                    <a:pt x="843" y="213"/>
                  </a:lnTo>
                  <a:lnTo>
                    <a:pt x="840" y="213"/>
                  </a:lnTo>
                  <a:lnTo>
                    <a:pt x="838" y="211"/>
                  </a:lnTo>
                  <a:lnTo>
                    <a:pt x="838" y="211"/>
                  </a:lnTo>
                  <a:lnTo>
                    <a:pt x="835" y="206"/>
                  </a:lnTo>
                  <a:lnTo>
                    <a:pt x="835" y="204"/>
                  </a:lnTo>
                  <a:lnTo>
                    <a:pt x="833" y="204"/>
                  </a:lnTo>
                  <a:lnTo>
                    <a:pt x="824" y="201"/>
                  </a:lnTo>
                  <a:lnTo>
                    <a:pt x="821" y="199"/>
                  </a:lnTo>
                  <a:lnTo>
                    <a:pt x="819" y="192"/>
                  </a:lnTo>
                  <a:lnTo>
                    <a:pt x="814" y="187"/>
                  </a:lnTo>
                  <a:lnTo>
                    <a:pt x="814" y="185"/>
                  </a:lnTo>
                  <a:lnTo>
                    <a:pt x="817" y="182"/>
                  </a:lnTo>
                  <a:lnTo>
                    <a:pt x="817" y="180"/>
                  </a:lnTo>
                  <a:lnTo>
                    <a:pt x="819" y="180"/>
                  </a:lnTo>
                  <a:lnTo>
                    <a:pt x="817" y="175"/>
                  </a:lnTo>
                  <a:lnTo>
                    <a:pt x="817" y="175"/>
                  </a:lnTo>
                  <a:lnTo>
                    <a:pt x="812" y="175"/>
                  </a:lnTo>
                  <a:lnTo>
                    <a:pt x="812" y="175"/>
                  </a:lnTo>
                  <a:lnTo>
                    <a:pt x="809" y="173"/>
                  </a:lnTo>
                  <a:lnTo>
                    <a:pt x="809" y="173"/>
                  </a:lnTo>
                  <a:lnTo>
                    <a:pt x="809" y="170"/>
                  </a:lnTo>
                  <a:lnTo>
                    <a:pt x="807" y="170"/>
                  </a:lnTo>
                  <a:lnTo>
                    <a:pt x="805" y="170"/>
                  </a:lnTo>
                  <a:lnTo>
                    <a:pt x="800" y="173"/>
                  </a:lnTo>
                  <a:lnTo>
                    <a:pt x="795" y="170"/>
                  </a:lnTo>
                  <a:lnTo>
                    <a:pt x="793" y="168"/>
                  </a:lnTo>
                  <a:lnTo>
                    <a:pt x="793" y="163"/>
                  </a:lnTo>
                  <a:lnTo>
                    <a:pt x="793" y="159"/>
                  </a:lnTo>
                  <a:lnTo>
                    <a:pt x="790" y="156"/>
                  </a:lnTo>
                  <a:lnTo>
                    <a:pt x="786" y="154"/>
                  </a:lnTo>
                  <a:lnTo>
                    <a:pt x="781" y="154"/>
                  </a:lnTo>
                  <a:lnTo>
                    <a:pt x="779" y="154"/>
                  </a:lnTo>
                  <a:lnTo>
                    <a:pt x="767" y="159"/>
                  </a:lnTo>
                  <a:lnTo>
                    <a:pt x="750" y="161"/>
                  </a:lnTo>
                  <a:lnTo>
                    <a:pt x="738" y="166"/>
                  </a:lnTo>
                  <a:lnTo>
                    <a:pt x="734" y="166"/>
                  </a:lnTo>
                  <a:lnTo>
                    <a:pt x="731" y="166"/>
                  </a:lnTo>
                  <a:lnTo>
                    <a:pt x="722" y="163"/>
                  </a:lnTo>
                  <a:lnTo>
                    <a:pt x="719" y="161"/>
                  </a:lnTo>
                  <a:lnTo>
                    <a:pt x="715" y="163"/>
                  </a:lnTo>
                  <a:lnTo>
                    <a:pt x="710" y="163"/>
                  </a:lnTo>
                  <a:lnTo>
                    <a:pt x="710" y="166"/>
                  </a:lnTo>
                  <a:lnTo>
                    <a:pt x="705" y="173"/>
                  </a:lnTo>
                  <a:lnTo>
                    <a:pt x="705" y="173"/>
                  </a:lnTo>
                  <a:lnTo>
                    <a:pt x="693" y="182"/>
                  </a:lnTo>
                  <a:lnTo>
                    <a:pt x="689" y="185"/>
                  </a:lnTo>
                  <a:lnTo>
                    <a:pt x="679" y="185"/>
                  </a:lnTo>
                  <a:lnTo>
                    <a:pt x="677" y="187"/>
                  </a:lnTo>
                  <a:lnTo>
                    <a:pt x="672" y="189"/>
                  </a:lnTo>
                  <a:lnTo>
                    <a:pt x="667" y="192"/>
                  </a:lnTo>
                  <a:lnTo>
                    <a:pt x="663" y="194"/>
                  </a:lnTo>
                  <a:lnTo>
                    <a:pt x="663" y="194"/>
                  </a:lnTo>
                  <a:lnTo>
                    <a:pt x="660" y="196"/>
                  </a:lnTo>
                  <a:lnTo>
                    <a:pt x="658" y="199"/>
                  </a:lnTo>
                  <a:lnTo>
                    <a:pt x="656" y="201"/>
                  </a:lnTo>
                  <a:lnTo>
                    <a:pt x="651" y="201"/>
                  </a:lnTo>
                  <a:lnTo>
                    <a:pt x="648" y="204"/>
                  </a:lnTo>
                  <a:lnTo>
                    <a:pt x="646" y="206"/>
                  </a:lnTo>
                  <a:lnTo>
                    <a:pt x="644" y="211"/>
                  </a:lnTo>
                  <a:lnTo>
                    <a:pt x="644" y="215"/>
                  </a:lnTo>
                  <a:lnTo>
                    <a:pt x="641" y="215"/>
                  </a:lnTo>
                  <a:lnTo>
                    <a:pt x="639" y="215"/>
                  </a:lnTo>
                  <a:lnTo>
                    <a:pt x="627" y="213"/>
                  </a:lnTo>
                  <a:lnTo>
                    <a:pt x="625" y="213"/>
                  </a:lnTo>
                  <a:lnTo>
                    <a:pt x="622" y="215"/>
                  </a:lnTo>
                  <a:lnTo>
                    <a:pt x="622" y="218"/>
                  </a:lnTo>
                  <a:lnTo>
                    <a:pt x="620" y="223"/>
                  </a:lnTo>
                  <a:lnTo>
                    <a:pt x="618" y="225"/>
                  </a:lnTo>
                  <a:lnTo>
                    <a:pt x="613" y="225"/>
                  </a:lnTo>
                  <a:lnTo>
                    <a:pt x="611" y="223"/>
                  </a:lnTo>
                  <a:lnTo>
                    <a:pt x="608" y="223"/>
                  </a:lnTo>
                  <a:lnTo>
                    <a:pt x="603" y="223"/>
                  </a:lnTo>
                  <a:lnTo>
                    <a:pt x="603" y="223"/>
                  </a:lnTo>
                  <a:lnTo>
                    <a:pt x="601" y="223"/>
                  </a:lnTo>
                  <a:lnTo>
                    <a:pt x="596" y="225"/>
                  </a:lnTo>
                  <a:lnTo>
                    <a:pt x="594" y="227"/>
                  </a:lnTo>
                  <a:lnTo>
                    <a:pt x="592" y="227"/>
                  </a:lnTo>
                  <a:lnTo>
                    <a:pt x="575" y="225"/>
                  </a:lnTo>
                  <a:lnTo>
                    <a:pt x="575" y="223"/>
                  </a:lnTo>
                  <a:lnTo>
                    <a:pt x="573" y="211"/>
                  </a:lnTo>
                  <a:lnTo>
                    <a:pt x="568" y="201"/>
                  </a:lnTo>
                  <a:lnTo>
                    <a:pt x="563" y="201"/>
                  </a:lnTo>
                  <a:lnTo>
                    <a:pt x="556" y="189"/>
                  </a:lnTo>
                  <a:lnTo>
                    <a:pt x="551" y="189"/>
                  </a:lnTo>
                  <a:lnTo>
                    <a:pt x="540" y="192"/>
                  </a:lnTo>
                  <a:lnTo>
                    <a:pt x="530" y="189"/>
                  </a:lnTo>
                  <a:lnTo>
                    <a:pt x="525" y="187"/>
                  </a:lnTo>
                  <a:lnTo>
                    <a:pt x="523" y="182"/>
                  </a:lnTo>
                  <a:lnTo>
                    <a:pt x="516" y="175"/>
                  </a:lnTo>
                  <a:lnTo>
                    <a:pt x="509" y="173"/>
                  </a:lnTo>
                  <a:lnTo>
                    <a:pt x="497" y="170"/>
                  </a:lnTo>
                  <a:lnTo>
                    <a:pt x="490" y="163"/>
                  </a:lnTo>
                  <a:lnTo>
                    <a:pt x="490" y="144"/>
                  </a:lnTo>
                  <a:lnTo>
                    <a:pt x="487" y="135"/>
                  </a:lnTo>
                  <a:lnTo>
                    <a:pt x="483" y="128"/>
                  </a:lnTo>
                  <a:lnTo>
                    <a:pt x="478" y="123"/>
                  </a:lnTo>
                  <a:lnTo>
                    <a:pt x="466" y="123"/>
                  </a:lnTo>
                  <a:lnTo>
                    <a:pt x="454" y="121"/>
                  </a:lnTo>
                  <a:lnTo>
                    <a:pt x="450" y="116"/>
                  </a:lnTo>
                  <a:lnTo>
                    <a:pt x="445" y="107"/>
                  </a:lnTo>
                  <a:lnTo>
                    <a:pt x="438" y="104"/>
                  </a:lnTo>
                  <a:lnTo>
                    <a:pt x="428" y="107"/>
                  </a:lnTo>
                  <a:lnTo>
                    <a:pt x="419" y="90"/>
                  </a:lnTo>
                  <a:lnTo>
                    <a:pt x="398" y="88"/>
                  </a:lnTo>
                  <a:lnTo>
                    <a:pt x="398" y="85"/>
                  </a:lnTo>
                  <a:lnTo>
                    <a:pt x="398" y="85"/>
                  </a:lnTo>
                  <a:lnTo>
                    <a:pt x="386" y="62"/>
                  </a:lnTo>
                  <a:lnTo>
                    <a:pt x="383" y="59"/>
                  </a:lnTo>
                  <a:lnTo>
                    <a:pt x="376" y="52"/>
                  </a:lnTo>
                  <a:lnTo>
                    <a:pt x="369" y="47"/>
                  </a:lnTo>
                  <a:lnTo>
                    <a:pt x="360" y="43"/>
                  </a:lnTo>
                  <a:lnTo>
                    <a:pt x="350" y="43"/>
                  </a:lnTo>
                  <a:lnTo>
                    <a:pt x="343" y="45"/>
                  </a:lnTo>
                  <a:lnTo>
                    <a:pt x="343" y="45"/>
                  </a:lnTo>
                  <a:lnTo>
                    <a:pt x="343" y="47"/>
                  </a:lnTo>
                  <a:lnTo>
                    <a:pt x="343" y="47"/>
                  </a:lnTo>
                  <a:lnTo>
                    <a:pt x="336" y="47"/>
                  </a:lnTo>
                  <a:lnTo>
                    <a:pt x="334" y="45"/>
                  </a:lnTo>
                  <a:lnTo>
                    <a:pt x="331" y="38"/>
                  </a:lnTo>
                  <a:lnTo>
                    <a:pt x="331" y="33"/>
                  </a:lnTo>
                  <a:lnTo>
                    <a:pt x="331" y="28"/>
                  </a:lnTo>
                  <a:lnTo>
                    <a:pt x="329" y="24"/>
                  </a:lnTo>
                  <a:lnTo>
                    <a:pt x="327" y="21"/>
                  </a:lnTo>
                  <a:lnTo>
                    <a:pt x="322" y="19"/>
                  </a:lnTo>
                  <a:lnTo>
                    <a:pt x="308" y="17"/>
                  </a:lnTo>
                  <a:lnTo>
                    <a:pt x="305" y="14"/>
                  </a:lnTo>
                  <a:lnTo>
                    <a:pt x="300" y="9"/>
                  </a:lnTo>
                  <a:lnTo>
                    <a:pt x="300" y="9"/>
                  </a:lnTo>
                  <a:lnTo>
                    <a:pt x="298" y="9"/>
                  </a:lnTo>
                  <a:lnTo>
                    <a:pt x="289" y="9"/>
                  </a:lnTo>
                  <a:lnTo>
                    <a:pt x="284" y="9"/>
                  </a:lnTo>
                  <a:lnTo>
                    <a:pt x="279" y="12"/>
                  </a:lnTo>
                  <a:lnTo>
                    <a:pt x="277" y="12"/>
                  </a:lnTo>
                  <a:lnTo>
                    <a:pt x="274" y="14"/>
                  </a:lnTo>
                  <a:lnTo>
                    <a:pt x="274" y="14"/>
                  </a:lnTo>
                  <a:lnTo>
                    <a:pt x="274" y="19"/>
                  </a:lnTo>
                  <a:lnTo>
                    <a:pt x="272" y="21"/>
                  </a:lnTo>
                  <a:lnTo>
                    <a:pt x="272" y="21"/>
                  </a:lnTo>
                  <a:lnTo>
                    <a:pt x="270" y="21"/>
                  </a:lnTo>
                  <a:lnTo>
                    <a:pt x="270" y="17"/>
                  </a:lnTo>
                  <a:lnTo>
                    <a:pt x="270" y="14"/>
                  </a:lnTo>
                  <a:lnTo>
                    <a:pt x="265" y="9"/>
                  </a:lnTo>
                  <a:lnTo>
                    <a:pt x="265" y="9"/>
                  </a:lnTo>
                  <a:lnTo>
                    <a:pt x="263" y="7"/>
                  </a:lnTo>
                  <a:lnTo>
                    <a:pt x="253" y="5"/>
                  </a:lnTo>
                  <a:lnTo>
                    <a:pt x="251" y="2"/>
                  </a:lnTo>
                  <a:lnTo>
                    <a:pt x="248" y="0"/>
                  </a:lnTo>
                  <a:lnTo>
                    <a:pt x="246" y="0"/>
                  </a:lnTo>
                  <a:lnTo>
                    <a:pt x="244" y="2"/>
                  </a:lnTo>
                  <a:lnTo>
                    <a:pt x="237" y="5"/>
                  </a:lnTo>
                  <a:lnTo>
                    <a:pt x="234" y="5"/>
                  </a:lnTo>
                  <a:lnTo>
                    <a:pt x="234" y="5"/>
                  </a:lnTo>
                  <a:lnTo>
                    <a:pt x="234" y="7"/>
                  </a:lnTo>
                  <a:lnTo>
                    <a:pt x="234" y="7"/>
                  </a:lnTo>
                  <a:lnTo>
                    <a:pt x="234" y="9"/>
                  </a:lnTo>
                  <a:lnTo>
                    <a:pt x="232" y="14"/>
                  </a:lnTo>
                  <a:lnTo>
                    <a:pt x="232" y="14"/>
                  </a:lnTo>
                  <a:lnTo>
                    <a:pt x="229" y="12"/>
                  </a:lnTo>
                  <a:lnTo>
                    <a:pt x="227" y="9"/>
                  </a:lnTo>
                  <a:lnTo>
                    <a:pt x="227" y="9"/>
                  </a:lnTo>
                  <a:lnTo>
                    <a:pt x="225" y="7"/>
                  </a:lnTo>
                  <a:lnTo>
                    <a:pt x="225" y="7"/>
                  </a:lnTo>
                  <a:lnTo>
                    <a:pt x="220" y="7"/>
                  </a:lnTo>
                  <a:lnTo>
                    <a:pt x="215" y="9"/>
                  </a:lnTo>
                  <a:lnTo>
                    <a:pt x="213" y="12"/>
                  </a:lnTo>
                  <a:lnTo>
                    <a:pt x="203" y="17"/>
                  </a:lnTo>
                  <a:lnTo>
                    <a:pt x="199" y="21"/>
                  </a:lnTo>
                  <a:lnTo>
                    <a:pt x="196" y="24"/>
                  </a:lnTo>
                  <a:lnTo>
                    <a:pt x="187" y="21"/>
                  </a:lnTo>
                  <a:lnTo>
                    <a:pt x="187" y="24"/>
                  </a:lnTo>
                  <a:lnTo>
                    <a:pt x="184" y="24"/>
                  </a:lnTo>
                  <a:lnTo>
                    <a:pt x="184" y="26"/>
                  </a:lnTo>
                  <a:lnTo>
                    <a:pt x="182" y="31"/>
                  </a:lnTo>
                  <a:lnTo>
                    <a:pt x="182" y="33"/>
                  </a:lnTo>
                  <a:lnTo>
                    <a:pt x="175" y="36"/>
                  </a:lnTo>
                  <a:lnTo>
                    <a:pt x="173" y="36"/>
                  </a:lnTo>
                  <a:lnTo>
                    <a:pt x="168" y="33"/>
                  </a:lnTo>
                  <a:lnTo>
                    <a:pt x="166" y="33"/>
                  </a:lnTo>
                  <a:lnTo>
                    <a:pt x="156" y="26"/>
                  </a:lnTo>
                  <a:lnTo>
                    <a:pt x="151" y="26"/>
                  </a:lnTo>
                  <a:lnTo>
                    <a:pt x="144" y="24"/>
                  </a:lnTo>
                  <a:lnTo>
                    <a:pt x="137" y="24"/>
                  </a:lnTo>
                  <a:lnTo>
                    <a:pt x="137" y="24"/>
                  </a:lnTo>
                  <a:lnTo>
                    <a:pt x="137" y="26"/>
                  </a:lnTo>
                  <a:lnTo>
                    <a:pt x="137" y="28"/>
                  </a:lnTo>
                  <a:lnTo>
                    <a:pt x="137" y="28"/>
                  </a:lnTo>
                  <a:lnTo>
                    <a:pt x="137" y="28"/>
                  </a:lnTo>
                  <a:lnTo>
                    <a:pt x="139" y="28"/>
                  </a:lnTo>
                  <a:lnTo>
                    <a:pt x="139" y="28"/>
                  </a:lnTo>
                  <a:lnTo>
                    <a:pt x="139" y="31"/>
                  </a:lnTo>
                  <a:lnTo>
                    <a:pt x="139" y="31"/>
                  </a:lnTo>
                  <a:lnTo>
                    <a:pt x="139" y="31"/>
                  </a:lnTo>
                  <a:lnTo>
                    <a:pt x="142" y="31"/>
                  </a:lnTo>
                  <a:lnTo>
                    <a:pt x="144" y="31"/>
                  </a:lnTo>
                  <a:lnTo>
                    <a:pt x="147" y="31"/>
                  </a:lnTo>
                  <a:lnTo>
                    <a:pt x="149" y="33"/>
                  </a:lnTo>
                  <a:lnTo>
                    <a:pt x="149" y="33"/>
                  </a:lnTo>
                  <a:lnTo>
                    <a:pt x="149" y="36"/>
                  </a:lnTo>
                  <a:lnTo>
                    <a:pt x="149" y="36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8" y="43"/>
                  </a:lnTo>
                  <a:lnTo>
                    <a:pt x="158" y="43"/>
                  </a:lnTo>
                  <a:lnTo>
                    <a:pt x="158" y="43"/>
                  </a:lnTo>
                  <a:lnTo>
                    <a:pt x="158" y="43"/>
                  </a:lnTo>
                  <a:lnTo>
                    <a:pt x="158" y="45"/>
                  </a:lnTo>
                  <a:lnTo>
                    <a:pt x="158" y="45"/>
                  </a:lnTo>
                  <a:lnTo>
                    <a:pt x="158" y="47"/>
                  </a:lnTo>
                  <a:lnTo>
                    <a:pt x="158" y="47"/>
                  </a:lnTo>
                  <a:lnTo>
                    <a:pt x="158" y="47"/>
                  </a:lnTo>
                  <a:lnTo>
                    <a:pt x="158" y="47"/>
                  </a:lnTo>
                  <a:lnTo>
                    <a:pt x="158" y="50"/>
                  </a:lnTo>
                  <a:lnTo>
                    <a:pt x="158" y="50"/>
                  </a:lnTo>
                  <a:lnTo>
                    <a:pt x="156" y="50"/>
                  </a:lnTo>
                  <a:lnTo>
                    <a:pt x="154" y="50"/>
                  </a:lnTo>
                  <a:lnTo>
                    <a:pt x="151" y="47"/>
                  </a:lnTo>
                  <a:lnTo>
                    <a:pt x="149" y="47"/>
                  </a:lnTo>
                  <a:lnTo>
                    <a:pt x="147" y="47"/>
                  </a:lnTo>
                  <a:lnTo>
                    <a:pt x="147" y="47"/>
                  </a:lnTo>
                  <a:lnTo>
                    <a:pt x="144" y="50"/>
                  </a:lnTo>
                  <a:lnTo>
                    <a:pt x="144" y="50"/>
                  </a:lnTo>
                  <a:lnTo>
                    <a:pt x="144" y="50"/>
                  </a:lnTo>
                  <a:lnTo>
                    <a:pt x="142" y="47"/>
                  </a:lnTo>
                  <a:lnTo>
                    <a:pt x="139" y="47"/>
                  </a:lnTo>
                  <a:lnTo>
                    <a:pt x="139" y="47"/>
                  </a:lnTo>
                  <a:lnTo>
                    <a:pt x="139" y="47"/>
                  </a:lnTo>
                  <a:lnTo>
                    <a:pt x="137" y="50"/>
                  </a:lnTo>
                  <a:lnTo>
                    <a:pt x="135" y="50"/>
                  </a:lnTo>
                  <a:lnTo>
                    <a:pt x="135" y="50"/>
                  </a:lnTo>
                  <a:lnTo>
                    <a:pt x="135" y="50"/>
                  </a:lnTo>
                  <a:lnTo>
                    <a:pt x="132" y="50"/>
                  </a:lnTo>
                  <a:lnTo>
                    <a:pt x="132" y="50"/>
                  </a:lnTo>
                  <a:lnTo>
                    <a:pt x="128" y="50"/>
                  </a:lnTo>
                  <a:lnTo>
                    <a:pt x="128" y="50"/>
                  </a:lnTo>
                  <a:lnTo>
                    <a:pt x="128" y="50"/>
                  </a:lnTo>
                  <a:lnTo>
                    <a:pt x="128" y="50"/>
                  </a:lnTo>
                  <a:lnTo>
                    <a:pt x="128" y="50"/>
                  </a:lnTo>
                  <a:lnTo>
                    <a:pt x="125" y="47"/>
                  </a:lnTo>
                  <a:lnTo>
                    <a:pt x="125" y="47"/>
                  </a:lnTo>
                  <a:lnTo>
                    <a:pt x="125" y="45"/>
                  </a:lnTo>
                  <a:lnTo>
                    <a:pt x="125" y="45"/>
                  </a:lnTo>
                  <a:lnTo>
                    <a:pt x="125" y="45"/>
                  </a:lnTo>
                  <a:lnTo>
                    <a:pt x="123" y="47"/>
                  </a:lnTo>
                  <a:lnTo>
                    <a:pt x="123" y="47"/>
                  </a:lnTo>
                  <a:lnTo>
                    <a:pt x="121" y="47"/>
                  </a:lnTo>
                  <a:lnTo>
                    <a:pt x="121" y="47"/>
                  </a:lnTo>
                  <a:lnTo>
                    <a:pt x="121" y="47"/>
                  </a:lnTo>
                  <a:lnTo>
                    <a:pt x="118" y="47"/>
                  </a:lnTo>
                  <a:lnTo>
                    <a:pt x="116" y="47"/>
                  </a:lnTo>
                  <a:lnTo>
                    <a:pt x="116" y="47"/>
                  </a:lnTo>
                  <a:lnTo>
                    <a:pt x="109" y="45"/>
                  </a:lnTo>
                  <a:lnTo>
                    <a:pt x="106" y="45"/>
                  </a:lnTo>
                  <a:lnTo>
                    <a:pt x="104" y="43"/>
                  </a:lnTo>
                  <a:lnTo>
                    <a:pt x="92" y="47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87" y="47"/>
                  </a:lnTo>
                  <a:lnTo>
                    <a:pt x="85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78" y="47"/>
                  </a:lnTo>
                  <a:lnTo>
                    <a:pt x="78" y="47"/>
                  </a:lnTo>
                  <a:lnTo>
                    <a:pt x="76" y="45"/>
                  </a:lnTo>
                  <a:lnTo>
                    <a:pt x="76" y="47"/>
                  </a:lnTo>
                  <a:lnTo>
                    <a:pt x="73" y="50"/>
                  </a:lnTo>
                  <a:lnTo>
                    <a:pt x="71" y="50"/>
                  </a:lnTo>
                  <a:lnTo>
                    <a:pt x="68" y="50"/>
                  </a:lnTo>
                  <a:lnTo>
                    <a:pt x="66" y="52"/>
                  </a:lnTo>
                  <a:lnTo>
                    <a:pt x="64" y="52"/>
                  </a:lnTo>
                  <a:lnTo>
                    <a:pt x="64" y="52"/>
                  </a:lnTo>
                  <a:lnTo>
                    <a:pt x="64" y="52"/>
                  </a:lnTo>
                  <a:lnTo>
                    <a:pt x="64" y="52"/>
                  </a:lnTo>
                  <a:lnTo>
                    <a:pt x="64" y="57"/>
                  </a:lnTo>
                  <a:lnTo>
                    <a:pt x="66" y="59"/>
                  </a:lnTo>
                  <a:lnTo>
                    <a:pt x="66" y="64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66" y="66"/>
                  </a:lnTo>
                  <a:lnTo>
                    <a:pt x="64" y="69"/>
                  </a:lnTo>
                  <a:lnTo>
                    <a:pt x="64" y="71"/>
                  </a:lnTo>
                  <a:lnTo>
                    <a:pt x="64" y="71"/>
                  </a:lnTo>
                  <a:lnTo>
                    <a:pt x="64" y="73"/>
                  </a:lnTo>
                  <a:lnTo>
                    <a:pt x="64" y="73"/>
                  </a:lnTo>
                  <a:lnTo>
                    <a:pt x="61" y="76"/>
                  </a:lnTo>
                  <a:lnTo>
                    <a:pt x="61" y="76"/>
                  </a:lnTo>
                  <a:lnTo>
                    <a:pt x="54" y="78"/>
                  </a:lnTo>
                  <a:lnTo>
                    <a:pt x="54" y="78"/>
                  </a:lnTo>
                  <a:lnTo>
                    <a:pt x="54" y="78"/>
                  </a:lnTo>
                  <a:lnTo>
                    <a:pt x="54" y="78"/>
                  </a:lnTo>
                  <a:lnTo>
                    <a:pt x="54" y="81"/>
                  </a:lnTo>
                  <a:lnTo>
                    <a:pt x="54" y="81"/>
                  </a:lnTo>
                  <a:lnTo>
                    <a:pt x="54" y="81"/>
                  </a:lnTo>
                  <a:lnTo>
                    <a:pt x="54" y="83"/>
                  </a:lnTo>
                  <a:lnTo>
                    <a:pt x="54" y="83"/>
                  </a:lnTo>
                  <a:lnTo>
                    <a:pt x="54" y="83"/>
                  </a:lnTo>
                  <a:lnTo>
                    <a:pt x="54" y="83"/>
                  </a:lnTo>
                  <a:lnTo>
                    <a:pt x="52" y="85"/>
                  </a:lnTo>
                  <a:lnTo>
                    <a:pt x="47" y="85"/>
                  </a:lnTo>
                  <a:lnTo>
                    <a:pt x="45" y="85"/>
                  </a:lnTo>
                  <a:lnTo>
                    <a:pt x="45" y="85"/>
                  </a:lnTo>
                  <a:lnTo>
                    <a:pt x="45" y="85"/>
                  </a:lnTo>
                  <a:lnTo>
                    <a:pt x="45" y="88"/>
                  </a:lnTo>
                  <a:lnTo>
                    <a:pt x="42" y="88"/>
                  </a:lnTo>
                  <a:lnTo>
                    <a:pt x="42" y="92"/>
                  </a:lnTo>
                  <a:lnTo>
                    <a:pt x="42" y="95"/>
                  </a:lnTo>
                  <a:lnTo>
                    <a:pt x="42" y="95"/>
                  </a:lnTo>
                  <a:lnTo>
                    <a:pt x="42" y="95"/>
                  </a:lnTo>
                  <a:lnTo>
                    <a:pt x="42" y="97"/>
                  </a:lnTo>
                  <a:lnTo>
                    <a:pt x="42" y="97"/>
                  </a:lnTo>
                  <a:lnTo>
                    <a:pt x="38" y="97"/>
                  </a:lnTo>
                  <a:lnTo>
                    <a:pt x="38" y="97"/>
                  </a:lnTo>
                  <a:lnTo>
                    <a:pt x="35" y="99"/>
                  </a:lnTo>
                  <a:lnTo>
                    <a:pt x="31" y="104"/>
                  </a:lnTo>
                  <a:lnTo>
                    <a:pt x="31" y="104"/>
                  </a:lnTo>
                  <a:lnTo>
                    <a:pt x="31" y="107"/>
                  </a:lnTo>
                  <a:lnTo>
                    <a:pt x="28" y="107"/>
                  </a:lnTo>
                  <a:lnTo>
                    <a:pt x="26" y="107"/>
                  </a:lnTo>
                  <a:lnTo>
                    <a:pt x="23" y="109"/>
                  </a:lnTo>
                  <a:lnTo>
                    <a:pt x="23" y="109"/>
                  </a:lnTo>
                  <a:lnTo>
                    <a:pt x="21" y="111"/>
                  </a:lnTo>
                  <a:lnTo>
                    <a:pt x="21" y="114"/>
                  </a:lnTo>
                  <a:lnTo>
                    <a:pt x="19" y="114"/>
                  </a:lnTo>
                  <a:lnTo>
                    <a:pt x="16" y="111"/>
                  </a:lnTo>
                  <a:lnTo>
                    <a:pt x="16" y="111"/>
                  </a:lnTo>
                  <a:lnTo>
                    <a:pt x="14" y="111"/>
                  </a:lnTo>
                  <a:lnTo>
                    <a:pt x="14" y="111"/>
                  </a:lnTo>
                  <a:lnTo>
                    <a:pt x="12" y="111"/>
                  </a:lnTo>
                  <a:lnTo>
                    <a:pt x="9" y="114"/>
                  </a:lnTo>
                  <a:lnTo>
                    <a:pt x="9" y="114"/>
                  </a:lnTo>
                  <a:lnTo>
                    <a:pt x="7" y="116"/>
                  </a:lnTo>
                  <a:lnTo>
                    <a:pt x="7" y="116"/>
                  </a:lnTo>
                  <a:lnTo>
                    <a:pt x="7" y="118"/>
                  </a:lnTo>
                  <a:lnTo>
                    <a:pt x="7" y="118"/>
                  </a:lnTo>
                  <a:lnTo>
                    <a:pt x="5" y="123"/>
                  </a:lnTo>
                  <a:lnTo>
                    <a:pt x="5" y="125"/>
                  </a:lnTo>
                  <a:lnTo>
                    <a:pt x="5" y="128"/>
                  </a:lnTo>
                  <a:lnTo>
                    <a:pt x="5" y="128"/>
                  </a:lnTo>
                  <a:lnTo>
                    <a:pt x="7" y="128"/>
                  </a:lnTo>
                  <a:lnTo>
                    <a:pt x="7" y="130"/>
                  </a:lnTo>
                  <a:lnTo>
                    <a:pt x="7" y="130"/>
                  </a:lnTo>
                  <a:lnTo>
                    <a:pt x="2" y="135"/>
                  </a:lnTo>
                  <a:lnTo>
                    <a:pt x="2" y="135"/>
                  </a:lnTo>
                  <a:lnTo>
                    <a:pt x="2" y="135"/>
                  </a:lnTo>
                  <a:lnTo>
                    <a:pt x="2" y="137"/>
                  </a:lnTo>
                  <a:lnTo>
                    <a:pt x="2" y="137"/>
                  </a:lnTo>
                  <a:lnTo>
                    <a:pt x="2" y="137"/>
                  </a:lnTo>
                  <a:lnTo>
                    <a:pt x="2" y="140"/>
                  </a:lnTo>
                  <a:lnTo>
                    <a:pt x="2" y="140"/>
                  </a:lnTo>
                  <a:lnTo>
                    <a:pt x="5" y="140"/>
                  </a:lnTo>
                  <a:lnTo>
                    <a:pt x="5" y="140"/>
                  </a:lnTo>
                  <a:lnTo>
                    <a:pt x="7" y="144"/>
                  </a:lnTo>
                  <a:lnTo>
                    <a:pt x="9" y="144"/>
                  </a:lnTo>
                  <a:lnTo>
                    <a:pt x="9" y="147"/>
                  </a:lnTo>
                  <a:lnTo>
                    <a:pt x="9" y="149"/>
                  </a:lnTo>
                  <a:lnTo>
                    <a:pt x="9" y="149"/>
                  </a:lnTo>
                  <a:lnTo>
                    <a:pt x="9" y="149"/>
                  </a:lnTo>
                  <a:lnTo>
                    <a:pt x="0" y="163"/>
                  </a:lnTo>
                  <a:lnTo>
                    <a:pt x="5" y="166"/>
                  </a:lnTo>
                  <a:lnTo>
                    <a:pt x="16" y="170"/>
                  </a:lnTo>
                  <a:lnTo>
                    <a:pt x="16" y="170"/>
                  </a:lnTo>
                  <a:lnTo>
                    <a:pt x="28" y="173"/>
                  </a:lnTo>
                  <a:lnTo>
                    <a:pt x="33" y="173"/>
                  </a:lnTo>
                  <a:lnTo>
                    <a:pt x="33" y="173"/>
                  </a:lnTo>
                  <a:lnTo>
                    <a:pt x="35" y="173"/>
                  </a:lnTo>
                  <a:lnTo>
                    <a:pt x="35" y="173"/>
                  </a:lnTo>
                  <a:lnTo>
                    <a:pt x="35" y="173"/>
                  </a:lnTo>
                  <a:lnTo>
                    <a:pt x="35" y="173"/>
                  </a:lnTo>
                  <a:lnTo>
                    <a:pt x="40" y="168"/>
                  </a:lnTo>
                  <a:lnTo>
                    <a:pt x="40" y="168"/>
                  </a:lnTo>
                  <a:lnTo>
                    <a:pt x="42" y="168"/>
                  </a:lnTo>
                  <a:lnTo>
                    <a:pt x="54" y="168"/>
                  </a:lnTo>
                  <a:lnTo>
                    <a:pt x="54" y="168"/>
                  </a:lnTo>
                  <a:lnTo>
                    <a:pt x="54" y="168"/>
                  </a:lnTo>
                  <a:lnTo>
                    <a:pt x="54" y="168"/>
                  </a:lnTo>
                  <a:lnTo>
                    <a:pt x="57" y="170"/>
                  </a:lnTo>
                  <a:lnTo>
                    <a:pt x="57" y="170"/>
                  </a:lnTo>
                  <a:lnTo>
                    <a:pt x="57" y="170"/>
                  </a:lnTo>
                  <a:lnTo>
                    <a:pt x="57" y="170"/>
                  </a:lnTo>
                  <a:lnTo>
                    <a:pt x="59" y="170"/>
                  </a:lnTo>
                  <a:lnTo>
                    <a:pt x="59" y="170"/>
                  </a:lnTo>
                  <a:lnTo>
                    <a:pt x="59" y="170"/>
                  </a:lnTo>
                  <a:lnTo>
                    <a:pt x="61" y="170"/>
                  </a:lnTo>
                  <a:lnTo>
                    <a:pt x="61" y="170"/>
                  </a:lnTo>
                  <a:lnTo>
                    <a:pt x="64" y="170"/>
                  </a:lnTo>
                  <a:lnTo>
                    <a:pt x="64" y="170"/>
                  </a:lnTo>
                  <a:lnTo>
                    <a:pt x="64" y="170"/>
                  </a:lnTo>
                  <a:lnTo>
                    <a:pt x="64" y="170"/>
                  </a:lnTo>
                  <a:lnTo>
                    <a:pt x="66" y="168"/>
                  </a:lnTo>
                  <a:lnTo>
                    <a:pt x="66" y="168"/>
                  </a:lnTo>
                  <a:lnTo>
                    <a:pt x="66" y="168"/>
                  </a:lnTo>
                  <a:lnTo>
                    <a:pt x="66" y="168"/>
                  </a:lnTo>
                  <a:lnTo>
                    <a:pt x="66" y="168"/>
                  </a:lnTo>
                  <a:lnTo>
                    <a:pt x="66" y="168"/>
                  </a:lnTo>
                  <a:lnTo>
                    <a:pt x="66" y="168"/>
                  </a:lnTo>
                  <a:lnTo>
                    <a:pt x="66" y="168"/>
                  </a:lnTo>
                  <a:lnTo>
                    <a:pt x="66" y="170"/>
                  </a:lnTo>
                  <a:lnTo>
                    <a:pt x="68" y="170"/>
                  </a:lnTo>
                  <a:lnTo>
                    <a:pt x="71" y="173"/>
                  </a:lnTo>
                  <a:lnTo>
                    <a:pt x="71" y="173"/>
                  </a:lnTo>
                  <a:lnTo>
                    <a:pt x="71" y="173"/>
                  </a:lnTo>
                  <a:lnTo>
                    <a:pt x="71" y="173"/>
                  </a:lnTo>
                  <a:lnTo>
                    <a:pt x="73" y="175"/>
                  </a:lnTo>
                  <a:lnTo>
                    <a:pt x="73" y="175"/>
                  </a:lnTo>
                  <a:lnTo>
                    <a:pt x="73" y="175"/>
                  </a:lnTo>
                  <a:lnTo>
                    <a:pt x="73" y="175"/>
                  </a:lnTo>
                  <a:lnTo>
                    <a:pt x="73" y="175"/>
                  </a:lnTo>
                  <a:lnTo>
                    <a:pt x="73" y="178"/>
                  </a:lnTo>
                  <a:lnTo>
                    <a:pt x="71" y="180"/>
                  </a:lnTo>
                  <a:lnTo>
                    <a:pt x="71" y="180"/>
                  </a:lnTo>
                  <a:lnTo>
                    <a:pt x="71" y="180"/>
                  </a:lnTo>
                  <a:lnTo>
                    <a:pt x="71" y="187"/>
                  </a:lnTo>
                  <a:lnTo>
                    <a:pt x="71" y="187"/>
                  </a:lnTo>
                  <a:lnTo>
                    <a:pt x="71" y="189"/>
                  </a:lnTo>
                  <a:lnTo>
                    <a:pt x="71" y="189"/>
                  </a:lnTo>
                  <a:lnTo>
                    <a:pt x="71" y="189"/>
                  </a:lnTo>
                  <a:lnTo>
                    <a:pt x="71" y="192"/>
                  </a:lnTo>
                  <a:lnTo>
                    <a:pt x="83" y="199"/>
                  </a:lnTo>
                  <a:lnTo>
                    <a:pt x="85" y="199"/>
                  </a:lnTo>
                  <a:lnTo>
                    <a:pt x="85" y="201"/>
                  </a:lnTo>
                  <a:lnTo>
                    <a:pt x="85" y="201"/>
                  </a:lnTo>
                  <a:lnTo>
                    <a:pt x="90" y="204"/>
                  </a:lnTo>
                  <a:lnTo>
                    <a:pt x="90" y="204"/>
                  </a:lnTo>
                  <a:lnTo>
                    <a:pt x="90" y="204"/>
                  </a:lnTo>
                  <a:lnTo>
                    <a:pt x="90" y="206"/>
                  </a:lnTo>
                  <a:lnTo>
                    <a:pt x="90" y="206"/>
                  </a:lnTo>
                  <a:lnTo>
                    <a:pt x="92" y="206"/>
                  </a:lnTo>
                  <a:lnTo>
                    <a:pt x="92" y="208"/>
                  </a:lnTo>
                  <a:lnTo>
                    <a:pt x="92" y="208"/>
                  </a:lnTo>
                  <a:lnTo>
                    <a:pt x="92" y="208"/>
                  </a:lnTo>
                  <a:lnTo>
                    <a:pt x="92" y="208"/>
                  </a:lnTo>
                  <a:lnTo>
                    <a:pt x="92" y="208"/>
                  </a:lnTo>
                  <a:lnTo>
                    <a:pt x="95" y="208"/>
                  </a:lnTo>
                  <a:lnTo>
                    <a:pt x="95" y="208"/>
                  </a:lnTo>
                  <a:lnTo>
                    <a:pt x="97" y="208"/>
                  </a:lnTo>
                  <a:lnTo>
                    <a:pt x="97" y="208"/>
                  </a:lnTo>
                  <a:lnTo>
                    <a:pt x="99" y="208"/>
                  </a:lnTo>
                  <a:lnTo>
                    <a:pt x="99" y="208"/>
                  </a:lnTo>
                  <a:lnTo>
                    <a:pt x="99" y="208"/>
                  </a:lnTo>
                  <a:lnTo>
                    <a:pt x="99" y="208"/>
                  </a:lnTo>
                  <a:lnTo>
                    <a:pt x="99" y="208"/>
                  </a:lnTo>
                  <a:lnTo>
                    <a:pt x="99" y="208"/>
                  </a:lnTo>
                  <a:lnTo>
                    <a:pt x="102" y="211"/>
                  </a:lnTo>
                  <a:lnTo>
                    <a:pt x="102" y="211"/>
                  </a:lnTo>
                  <a:lnTo>
                    <a:pt x="102" y="211"/>
                  </a:lnTo>
                  <a:lnTo>
                    <a:pt x="102" y="211"/>
                  </a:lnTo>
                  <a:lnTo>
                    <a:pt x="104" y="215"/>
                  </a:lnTo>
                  <a:lnTo>
                    <a:pt x="104" y="215"/>
                  </a:lnTo>
                  <a:lnTo>
                    <a:pt x="104" y="215"/>
                  </a:lnTo>
                  <a:lnTo>
                    <a:pt x="104" y="215"/>
                  </a:lnTo>
                  <a:lnTo>
                    <a:pt x="106" y="213"/>
                  </a:lnTo>
                  <a:lnTo>
                    <a:pt x="109" y="213"/>
                  </a:lnTo>
                  <a:lnTo>
                    <a:pt x="109" y="213"/>
                  </a:lnTo>
                  <a:lnTo>
                    <a:pt x="109" y="213"/>
                  </a:lnTo>
                  <a:lnTo>
                    <a:pt x="109" y="213"/>
                  </a:lnTo>
                  <a:lnTo>
                    <a:pt x="113" y="218"/>
                  </a:lnTo>
                  <a:lnTo>
                    <a:pt x="113" y="218"/>
                  </a:lnTo>
                  <a:lnTo>
                    <a:pt x="113" y="218"/>
                  </a:lnTo>
                  <a:lnTo>
                    <a:pt x="113" y="218"/>
                  </a:lnTo>
                  <a:lnTo>
                    <a:pt x="121" y="215"/>
                  </a:lnTo>
                  <a:lnTo>
                    <a:pt x="128" y="215"/>
                  </a:lnTo>
                  <a:lnTo>
                    <a:pt x="144" y="218"/>
                  </a:lnTo>
                  <a:lnTo>
                    <a:pt x="144" y="218"/>
                  </a:lnTo>
                  <a:lnTo>
                    <a:pt x="144" y="218"/>
                  </a:lnTo>
                  <a:lnTo>
                    <a:pt x="144" y="218"/>
                  </a:lnTo>
                  <a:lnTo>
                    <a:pt x="144" y="218"/>
                  </a:lnTo>
                  <a:lnTo>
                    <a:pt x="147" y="220"/>
                  </a:lnTo>
                  <a:lnTo>
                    <a:pt x="147" y="220"/>
                  </a:lnTo>
                  <a:lnTo>
                    <a:pt x="147" y="227"/>
                  </a:lnTo>
                  <a:lnTo>
                    <a:pt x="147" y="227"/>
                  </a:lnTo>
                  <a:lnTo>
                    <a:pt x="147" y="227"/>
                  </a:lnTo>
                  <a:lnTo>
                    <a:pt x="147" y="230"/>
                  </a:lnTo>
                  <a:lnTo>
                    <a:pt x="147" y="230"/>
                  </a:lnTo>
                  <a:lnTo>
                    <a:pt x="147" y="230"/>
                  </a:lnTo>
                  <a:lnTo>
                    <a:pt x="147" y="230"/>
                  </a:lnTo>
                  <a:lnTo>
                    <a:pt x="144" y="230"/>
                  </a:lnTo>
                  <a:lnTo>
                    <a:pt x="142" y="232"/>
                  </a:lnTo>
                  <a:lnTo>
                    <a:pt x="139" y="232"/>
                  </a:lnTo>
                  <a:lnTo>
                    <a:pt x="139" y="234"/>
                  </a:lnTo>
                  <a:lnTo>
                    <a:pt x="139" y="234"/>
                  </a:lnTo>
                  <a:lnTo>
                    <a:pt x="139" y="234"/>
                  </a:lnTo>
                  <a:lnTo>
                    <a:pt x="139" y="237"/>
                  </a:lnTo>
                  <a:lnTo>
                    <a:pt x="137" y="241"/>
                  </a:lnTo>
                  <a:lnTo>
                    <a:pt x="135" y="241"/>
                  </a:lnTo>
                  <a:lnTo>
                    <a:pt x="135" y="241"/>
                  </a:lnTo>
                  <a:lnTo>
                    <a:pt x="135" y="241"/>
                  </a:lnTo>
                  <a:lnTo>
                    <a:pt x="135" y="244"/>
                  </a:lnTo>
                  <a:lnTo>
                    <a:pt x="135" y="244"/>
                  </a:lnTo>
                  <a:lnTo>
                    <a:pt x="135" y="246"/>
                  </a:lnTo>
                  <a:lnTo>
                    <a:pt x="135" y="249"/>
                  </a:lnTo>
                  <a:lnTo>
                    <a:pt x="135" y="249"/>
                  </a:lnTo>
                  <a:lnTo>
                    <a:pt x="135" y="249"/>
                  </a:lnTo>
                  <a:lnTo>
                    <a:pt x="139" y="256"/>
                  </a:lnTo>
                  <a:lnTo>
                    <a:pt x="139" y="256"/>
                  </a:lnTo>
                  <a:lnTo>
                    <a:pt x="139" y="256"/>
                  </a:lnTo>
                  <a:lnTo>
                    <a:pt x="139" y="258"/>
                  </a:lnTo>
                  <a:lnTo>
                    <a:pt x="139" y="258"/>
                  </a:lnTo>
                  <a:lnTo>
                    <a:pt x="139" y="260"/>
                  </a:lnTo>
                  <a:lnTo>
                    <a:pt x="139" y="260"/>
                  </a:lnTo>
                  <a:lnTo>
                    <a:pt x="139" y="260"/>
                  </a:lnTo>
                  <a:lnTo>
                    <a:pt x="139" y="263"/>
                  </a:lnTo>
                  <a:lnTo>
                    <a:pt x="139" y="263"/>
                  </a:lnTo>
                  <a:lnTo>
                    <a:pt x="139" y="263"/>
                  </a:lnTo>
                  <a:lnTo>
                    <a:pt x="139" y="263"/>
                  </a:lnTo>
                  <a:lnTo>
                    <a:pt x="139" y="263"/>
                  </a:lnTo>
                  <a:lnTo>
                    <a:pt x="142" y="263"/>
                  </a:lnTo>
                  <a:lnTo>
                    <a:pt x="142" y="263"/>
                  </a:lnTo>
                  <a:lnTo>
                    <a:pt x="142" y="263"/>
                  </a:lnTo>
                  <a:lnTo>
                    <a:pt x="142" y="263"/>
                  </a:lnTo>
                  <a:lnTo>
                    <a:pt x="144" y="260"/>
                  </a:lnTo>
                  <a:lnTo>
                    <a:pt x="144" y="258"/>
                  </a:lnTo>
                  <a:lnTo>
                    <a:pt x="144" y="258"/>
                  </a:lnTo>
                  <a:lnTo>
                    <a:pt x="147" y="258"/>
                  </a:lnTo>
                  <a:lnTo>
                    <a:pt x="149" y="258"/>
                  </a:lnTo>
                  <a:lnTo>
                    <a:pt x="149" y="258"/>
                  </a:lnTo>
                  <a:lnTo>
                    <a:pt x="149" y="258"/>
                  </a:lnTo>
                  <a:lnTo>
                    <a:pt x="149" y="258"/>
                  </a:lnTo>
                  <a:lnTo>
                    <a:pt x="149" y="258"/>
                  </a:lnTo>
                  <a:lnTo>
                    <a:pt x="151" y="260"/>
                  </a:lnTo>
                  <a:lnTo>
                    <a:pt x="154" y="260"/>
                  </a:lnTo>
                  <a:lnTo>
                    <a:pt x="156" y="263"/>
                  </a:lnTo>
                  <a:lnTo>
                    <a:pt x="156" y="263"/>
                  </a:lnTo>
                  <a:lnTo>
                    <a:pt x="156" y="263"/>
                  </a:lnTo>
                  <a:lnTo>
                    <a:pt x="156" y="263"/>
                  </a:lnTo>
                  <a:lnTo>
                    <a:pt x="156" y="263"/>
                  </a:lnTo>
                  <a:lnTo>
                    <a:pt x="158" y="263"/>
                  </a:lnTo>
                  <a:lnTo>
                    <a:pt x="158" y="263"/>
                  </a:lnTo>
                  <a:lnTo>
                    <a:pt x="158" y="263"/>
                  </a:lnTo>
                  <a:lnTo>
                    <a:pt x="161" y="263"/>
                  </a:lnTo>
                  <a:lnTo>
                    <a:pt x="161" y="263"/>
                  </a:lnTo>
                  <a:lnTo>
                    <a:pt x="163" y="263"/>
                  </a:lnTo>
                  <a:lnTo>
                    <a:pt x="166" y="267"/>
                  </a:lnTo>
                  <a:lnTo>
                    <a:pt x="166" y="267"/>
                  </a:lnTo>
                  <a:lnTo>
                    <a:pt x="166" y="267"/>
                  </a:lnTo>
                  <a:lnTo>
                    <a:pt x="166" y="267"/>
                  </a:lnTo>
                  <a:lnTo>
                    <a:pt x="166" y="267"/>
                  </a:lnTo>
                  <a:lnTo>
                    <a:pt x="166" y="267"/>
                  </a:lnTo>
                  <a:lnTo>
                    <a:pt x="168" y="267"/>
                  </a:lnTo>
                  <a:lnTo>
                    <a:pt x="168" y="267"/>
                  </a:lnTo>
                  <a:lnTo>
                    <a:pt x="170" y="267"/>
                  </a:lnTo>
                  <a:lnTo>
                    <a:pt x="170" y="267"/>
                  </a:lnTo>
                  <a:lnTo>
                    <a:pt x="170" y="267"/>
                  </a:lnTo>
                  <a:lnTo>
                    <a:pt x="170" y="267"/>
                  </a:lnTo>
                  <a:lnTo>
                    <a:pt x="173" y="267"/>
                  </a:lnTo>
                  <a:lnTo>
                    <a:pt x="173" y="267"/>
                  </a:lnTo>
                  <a:lnTo>
                    <a:pt x="173" y="267"/>
                  </a:lnTo>
                  <a:lnTo>
                    <a:pt x="173" y="267"/>
                  </a:lnTo>
                  <a:lnTo>
                    <a:pt x="173" y="270"/>
                  </a:lnTo>
                  <a:lnTo>
                    <a:pt x="175" y="270"/>
                  </a:lnTo>
                  <a:lnTo>
                    <a:pt x="175" y="272"/>
                  </a:lnTo>
                  <a:lnTo>
                    <a:pt x="175" y="272"/>
                  </a:lnTo>
                  <a:lnTo>
                    <a:pt x="175" y="272"/>
                  </a:lnTo>
                  <a:lnTo>
                    <a:pt x="177" y="272"/>
                  </a:lnTo>
                  <a:lnTo>
                    <a:pt x="180" y="272"/>
                  </a:lnTo>
                  <a:lnTo>
                    <a:pt x="180" y="272"/>
                  </a:lnTo>
                  <a:lnTo>
                    <a:pt x="182" y="272"/>
                  </a:lnTo>
                  <a:lnTo>
                    <a:pt x="182" y="272"/>
                  </a:lnTo>
                  <a:lnTo>
                    <a:pt x="182" y="272"/>
                  </a:lnTo>
                  <a:lnTo>
                    <a:pt x="182" y="272"/>
                  </a:lnTo>
                  <a:lnTo>
                    <a:pt x="182" y="272"/>
                  </a:lnTo>
                  <a:lnTo>
                    <a:pt x="182" y="272"/>
                  </a:lnTo>
                  <a:lnTo>
                    <a:pt x="182" y="272"/>
                  </a:lnTo>
                  <a:lnTo>
                    <a:pt x="182" y="272"/>
                  </a:lnTo>
                  <a:lnTo>
                    <a:pt x="182" y="272"/>
                  </a:lnTo>
                  <a:lnTo>
                    <a:pt x="182" y="275"/>
                  </a:lnTo>
                  <a:lnTo>
                    <a:pt x="182" y="275"/>
                  </a:lnTo>
                  <a:lnTo>
                    <a:pt x="184" y="277"/>
                  </a:lnTo>
                  <a:lnTo>
                    <a:pt x="184" y="277"/>
                  </a:lnTo>
                  <a:lnTo>
                    <a:pt x="184" y="277"/>
                  </a:lnTo>
                  <a:lnTo>
                    <a:pt x="184" y="277"/>
                  </a:lnTo>
                  <a:lnTo>
                    <a:pt x="184" y="277"/>
                  </a:lnTo>
                  <a:lnTo>
                    <a:pt x="184" y="277"/>
                  </a:lnTo>
                  <a:lnTo>
                    <a:pt x="184" y="277"/>
                  </a:lnTo>
                  <a:lnTo>
                    <a:pt x="182" y="279"/>
                  </a:lnTo>
                  <a:lnTo>
                    <a:pt x="182" y="279"/>
                  </a:lnTo>
                  <a:lnTo>
                    <a:pt x="180" y="282"/>
                  </a:lnTo>
                  <a:lnTo>
                    <a:pt x="180" y="282"/>
                  </a:lnTo>
                  <a:lnTo>
                    <a:pt x="180" y="282"/>
                  </a:lnTo>
                  <a:lnTo>
                    <a:pt x="180" y="284"/>
                  </a:lnTo>
                  <a:lnTo>
                    <a:pt x="180" y="284"/>
                  </a:lnTo>
                  <a:lnTo>
                    <a:pt x="180" y="286"/>
                  </a:lnTo>
                  <a:lnTo>
                    <a:pt x="180" y="286"/>
                  </a:lnTo>
                  <a:lnTo>
                    <a:pt x="180" y="286"/>
                  </a:lnTo>
                  <a:lnTo>
                    <a:pt x="180" y="286"/>
                  </a:lnTo>
                  <a:lnTo>
                    <a:pt x="180" y="286"/>
                  </a:lnTo>
                  <a:lnTo>
                    <a:pt x="180" y="286"/>
                  </a:lnTo>
                  <a:lnTo>
                    <a:pt x="180" y="286"/>
                  </a:lnTo>
                  <a:lnTo>
                    <a:pt x="180" y="286"/>
                  </a:lnTo>
                  <a:lnTo>
                    <a:pt x="182" y="286"/>
                  </a:lnTo>
                  <a:lnTo>
                    <a:pt x="182" y="286"/>
                  </a:lnTo>
                  <a:lnTo>
                    <a:pt x="182" y="289"/>
                  </a:lnTo>
                  <a:lnTo>
                    <a:pt x="182" y="289"/>
                  </a:lnTo>
                  <a:lnTo>
                    <a:pt x="182" y="289"/>
                  </a:lnTo>
                  <a:lnTo>
                    <a:pt x="182" y="291"/>
                  </a:lnTo>
                  <a:lnTo>
                    <a:pt x="182" y="291"/>
                  </a:lnTo>
                  <a:lnTo>
                    <a:pt x="182" y="291"/>
                  </a:lnTo>
                  <a:lnTo>
                    <a:pt x="182" y="291"/>
                  </a:lnTo>
                  <a:lnTo>
                    <a:pt x="182" y="291"/>
                  </a:lnTo>
                  <a:lnTo>
                    <a:pt x="182" y="291"/>
                  </a:lnTo>
                  <a:lnTo>
                    <a:pt x="180" y="294"/>
                  </a:lnTo>
                  <a:lnTo>
                    <a:pt x="180" y="294"/>
                  </a:lnTo>
                  <a:lnTo>
                    <a:pt x="180" y="296"/>
                  </a:lnTo>
                  <a:lnTo>
                    <a:pt x="177" y="296"/>
                  </a:lnTo>
                  <a:lnTo>
                    <a:pt x="177" y="298"/>
                  </a:lnTo>
                  <a:lnTo>
                    <a:pt x="177" y="301"/>
                  </a:lnTo>
                  <a:lnTo>
                    <a:pt x="177" y="301"/>
                  </a:lnTo>
                  <a:lnTo>
                    <a:pt x="177" y="301"/>
                  </a:lnTo>
                  <a:lnTo>
                    <a:pt x="177" y="301"/>
                  </a:lnTo>
                  <a:lnTo>
                    <a:pt x="175" y="303"/>
                  </a:lnTo>
                  <a:lnTo>
                    <a:pt x="175" y="303"/>
                  </a:lnTo>
                  <a:lnTo>
                    <a:pt x="175" y="303"/>
                  </a:lnTo>
                  <a:lnTo>
                    <a:pt x="175" y="303"/>
                  </a:lnTo>
                  <a:lnTo>
                    <a:pt x="175" y="303"/>
                  </a:lnTo>
                  <a:lnTo>
                    <a:pt x="175" y="305"/>
                  </a:lnTo>
                  <a:lnTo>
                    <a:pt x="175" y="308"/>
                  </a:lnTo>
                  <a:lnTo>
                    <a:pt x="173" y="308"/>
                  </a:lnTo>
                  <a:lnTo>
                    <a:pt x="173" y="308"/>
                  </a:lnTo>
                  <a:lnTo>
                    <a:pt x="173" y="308"/>
                  </a:lnTo>
                  <a:lnTo>
                    <a:pt x="173" y="308"/>
                  </a:lnTo>
                  <a:lnTo>
                    <a:pt x="173" y="310"/>
                  </a:lnTo>
                  <a:lnTo>
                    <a:pt x="173" y="310"/>
                  </a:lnTo>
                  <a:lnTo>
                    <a:pt x="173" y="310"/>
                  </a:lnTo>
                  <a:lnTo>
                    <a:pt x="170" y="310"/>
                  </a:lnTo>
                  <a:lnTo>
                    <a:pt x="170" y="310"/>
                  </a:lnTo>
                  <a:lnTo>
                    <a:pt x="170" y="310"/>
                  </a:lnTo>
                  <a:lnTo>
                    <a:pt x="168" y="310"/>
                  </a:lnTo>
                  <a:lnTo>
                    <a:pt x="168" y="310"/>
                  </a:lnTo>
                  <a:lnTo>
                    <a:pt x="166" y="310"/>
                  </a:lnTo>
                  <a:lnTo>
                    <a:pt x="166" y="310"/>
                  </a:lnTo>
                  <a:lnTo>
                    <a:pt x="166" y="312"/>
                  </a:lnTo>
                  <a:lnTo>
                    <a:pt x="166" y="312"/>
                  </a:lnTo>
                  <a:lnTo>
                    <a:pt x="166" y="312"/>
                  </a:lnTo>
                  <a:lnTo>
                    <a:pt x="163" y="312"/>
                  </a:lnTo>
                  <a:lnTo>
                    <a:pt x="163" y="312"/>
                  </a:lnTo>
                  <a:lnTo>
                    <a:pt x="163" y="315"/>
                  </a:lnTo>
                  <a:lnTo>
                    <a:pt x="163" y="315"/>
                  </a:lnTo>
                  <a:lnTo>
                    <a:pt x="163" y="315"/>
                  </a:lnTo>
                  <a:lnTo>
                    <a:pt x="163" y="315"/>
                  </a:lnTo>
                  <a:lnTo>
                    <a:pt x="163" y="315"/>
                  </a:lnTo>
                  <a:lnTo>
                    <a:pt x="161" y="315"/>
                  </a:lnTo>
                  <a:lnTo>
                    <a:pt x="161" y="317"/>
                  </a:lnTo>
                  <a:lnTo>
                    <a:pt x="161" y="317"/>
                  </a:lnTo>
                  <a:lnTo>
                    <a:pt x="158" y="317"/>
                  </a:lnTo>
                  <a:lnTo>
                    <a:pt x="158" y="317"/>
                  </a:lnTo>
                  <a:lnTo>
                    <a:pt x="158" y="317"/>
                  </a:lnTo>
                  <a:lnTo>
                    <a:pt x="158" y="317"/>
                  </a:lnTo>
                  <a:lnTo>
                    <a:pt x="158" y="317"/>
                  </a:lnTo>
                  <a:lnTo>
                    <a:pt x="154" y="317"/>
                  </a:lnTo>
                  <a:lnTo>
                    <a:pt x="151" y="317"/>
                  </a:lnTo>
                  <a:lnTo>
                    <a:pt x="149" y="320"/>
                  </a:lnTo>
                  <a:lnTo>
                    <a:pt x="149" y="320"/>
                  </a:lnTo>
                  <a:lnTo>
                    <a:pt x="149" y="320"/>
                  </a:lnTo>
                  <a:lnTo>
                    <a:pt x="149" y="320"/>
                  </a:lnTo>
                  <a:lnTo>
                    <a:pt x="147" y="320"/>
                  </a:lnTo>
                  <a:lnTo>
                    <a:pt x="147" y="320"/>
                  </a:lnTo>
                  <a:lnTo>
                    <a:pt x="147" y="322"/>
                  </a:lnTo>
                  <a:lnTo>
                    <a:pt x="144" y="320"/>
                  </a:lnTo>
                  <a:lnTo>
                    <a:pt x="142" y="322"/>
                  </a:lnTo>
                  <a:lnTo>
                    <a:pt x="142" y="322"/>
                  </a:lnTo>
                  <a:lnTo>
                    <a:pt x="142" y="322"/>
                  </a:lnTo>
                  <a:lnTo>
                    <a:pt x="139" y="324"/>
                  </a:lnTo>
                  <a:lnTo>
                    <a:pt x="137" y="324"/>
                  </a:lnTo>
                  <a:lnTo>
                    <a:pt x="137" y="327"/>
                  </a:lnTo>
                  <a:lnTo>
                    <a:pt x="137" y="327"/>
                  </a:lnTo>
                  <a:lnTo>
                    <a:pt x="137" y="327"/>
                  </a:lnTo>
                  <a:lnTo>
                    <a:pt x="135" y="331"/>
                  </a:lnTo>
                  <a:lnTo>
                    <a:pt x="135" y="331"/>
                  </a:lnTo>
                  <a:lnTo>
                    <a:pt x="130" y="336"/>
                  </a:lnTo>
                  <a:lnTo>
                    <a:pt x="130" y="338"/>
                  </a:lnTo>
                  <a:lnTo>
                    <a:pt x="130" y="338"/>
                  </a:lnTo>
                  <a:lnTo>
                    <a:pt x="130" y="338"/>
                  </a:lnTo>
                  <a:lnTo>
                    <a:pt x="130" y="338"/>
                  </a:lnTo>
                  <a:lnTo>
                    <a:pt x="132" y="341"/>
                  </a:lnTo>
                  <a:lnTo>
                    <a:pt x="132" y="341"/>
                  </a:lnTo>
                  <a:lnTo>
                    <a:pt x="132" y="343"/>
                  </a:lnTo>
                  <a:lnTo>
                    <a:pt x="132" y="343"/>
                  </a:lnTo>
                  <a:lnTo>
                    <a:pt x="130" y="350"/>
                  </a:lnTo>
                  <a:lnTo>
                    <a:pt x="128" y="353"/>
                  </a:lnTo>
                  <a:lnTo>
                    <a:pt x="128" y="353"/>
                  </a:lnTo>
                  <a:lnTo>
                    <a:pt x="128" y="353"/>
                  </a:lnTo>
                  <a:lnTo>
                    <a:pt x="128" y="353"/>
                  </a:lnTo>
                  <a:lnTo>
                    <a:pt x="128" y="353"/>
                  </a:lnTo>
                  <a:lnTo>
                    <a:pt x="128" y="353"/>
                  </a:lnTo>
                  <a:lnTo>
                    <a:pt x="128" y="353"/>
                  </a:lnTo>
                  <a:lnTo>
                    <a:pt x="125" y="350"/>
                  </a:lnTo>
                  <a:lnTo>
                    <a:pt x="125" y="350"/>
                  </a:lnTo>
                  <a:lnTo>
                    <a:pt x="125" y="350"/>
                  </a:lnTo>
                  <a:lnTo>
                    <a:pt x="125" y="350"/>
                  </a:lnTo>
                  <a:lnTo>
                    <a:pt x="125" y="350"/>
                  </a:lnTo>
                  <a:lnTo>
                    <a:pt x="125" y="350"/>
                  </a:lnTo>
                  <a:lnTo>
                    <a:pt x="125" y="350"/>
                  </a:lnTo>
                  <a:lnTo>
                    <a:pt x="125" y="350"/>
                  </a:lnTo>
                  <a:lnTo>
                    <a:pt x="123" y="350"/>
                  </a:lnTo>
                  <a:lnTo>
                    <a:pt x="123" y="350"/>
                  </a:lnTo>
                  <a:lnTo>
                    <a:pt x="121" y="350"/>
                  </a:lnTo>
                  <a:lnTo>
                    <a:pt x="121" y="350"/>
                  </a:lnTo>
                  <a:lnTo>
                    <a:pt x="118" y="350"/>
                  </a:lnTo>
                  <a:lnTo>
                    <a:pt x="118" y="353"/>
                  </a:lnTo>
                  <a:lnTo>
                    <a:pt x="118" y="353"/>
                  </a:lnTo>
                  <a:lnTo>
                    <a:pt x="116" y="353"/>
                  </a:lnTo>
                  <a:lnTo>
                    <a:pt x="116" y="353"/>
                  </a:lnTo>
                  <a:lnTo>
                    <a:pt x="113" y="350"/>
                  </a:lnTo>
                  <a:lnTo>
                    <a:pt x="113" y="350"/>
                  </a:lnTo>
                  <a:lnTo>
                    <a:pt x="113" y="350"/>
                  </a:lnTo>
                  <a:lnTo>
                    <a:pt x="113" y="350"/>
                  </a:lnTo>
                  <a:lnTo>
                    <a:pt x="109" y="353"/>
                  </a:lnTo>
                  <a:lnTo>
                    <a:pt x="109" y="353"/>
                  </a:lnTo>
                  <a:lnTo>
                    <a:pt x="109" y="353"/>
                  </a:lnTo>
                  <a:lnTo>
                    <a:pt x="109" y="353"/>
                  </a:lnTo>
                  <a:lnTo>
                    <a:pt x="109" y="353"/>
                  </a:lnTo>
                  <a:lnTo>
                    <a:pt x="109" y="355"/>
                  </a:lnTo>
                  <a:lnTo>
                    <a:pt x="109" y="355"/>
                  </a:lnTo>
                  <a:lnTo>
                    <a:pt x="109" y="355"/>
                  </a:lnTo>
                  <a:lnTo>
                    <a:pt x="106" y="357"/>
                  </a:lnTo>
                  <a:lnTo>
                    <a:pt x="106" y="357"/>
                  </a:lnTo>
                  <a:lnTo>
                    <a:pt x="106" y="357"/>
                  </a:lnTo>
                  <a:lnTo>
                    <a:pt x="106" y="357"/>
                  </a:lnTo>
                  <a:lnTo>
                    <a:pt x="106" y="360"/>
                  </a:lnTo>
                  <a:lnTo>
                    <a:pt x="106" y="362"/>
                  </a:lnTo>
                  <a:lnTo>
                    <a:pt x="106" y="362"/>
                  </a:lnTo>
                  <a:lnTo>
                    <a:pt x="106" y="365"/>
                  </a:lnTo>
                  <a:lnTo>
                    <a:pt x="106" y="365"/>
                  </a:lnTo>
                  <a:lnTo>
                    <a:pt x="106" y="365"/>
                  </a:lnTo>
                  <a:lnTo>
                    <a:pt x="106" y="365"/>
                  </a:lnTo>
                  <a:lnTo>
                    <a:pt x="106" y="365"/>
                  </a:lnTo>
                  <a:lnTo>
                    <a:pt x="106" y="367"/>
                  </a:lnTo>
                  <a:lnTo>
                    <a:pt x="106" y="369"/>
                  </a:lnTo>
                  <a:lnTo>
                    <a:pt x="106" y="372"/>
                  </a:lnTo>
                  <a:lnTo>
                    <a:pt x="106" y="372"/>
                  </a:lnTo>
                  <a:lnTo>
                    <a:pt x="106" y="372"/>
                  </a:lnTo>
                  <a:lnTo>
                    <a:pt x="104" y="374"/>
                  </a:lnTo>
                  <a:lnTo>
                    <a:pt x="104" y="376"/>
                  </a:lnTo>
                  <a:lnTo>
                    <a:pt x="102" y="379"/>
                  </a:lnTo>
                  <a:lnTo>
                    <a:pt x="102" y="379"/>
                  </a:lnTo>
                  <a:lnTo>
                    <a:pt x="102" y="379"/>
                  </a:lnTo>
                  <a:lnTo>
                    <a:pt x="104" y="381"/>
                  </a:lnTo>
                  <a:lnTo>
                    <a:pt x="109" y="388"/>
                  </a:lnTo>
                  <a:lnTo>
                    <a:pt x="109" y="391"/>
                  </a:lnTo>
                  <a:lnTo>
                    <a:pt x="109" y="391"/>
                  </a:lnTo>
                  <a:lnTo>
                    <a:pt x="111" y="393"/>
                  </a:lnTo>
                  <a:lnTo>
                    <a:pt x="111" y="393"/>
                  </a:lnTo>
                  <a:lnTo>
                    <a:pt x="113" y="402"/>
                  </a:lnTo>
                  <a:lnTo>
                    <a:pt x="113" y="405"/>
                  </a:lnTo>
                  <a:lnTo>
                    <a:pt x="113" y="410"/>
                  </a:lnTo>
                  <a:lnTo>
                    <a:pt x="113" y="410"/>
                  </a:lnTo>
                  <a:lnTo>
                    <a:pt x="113" y="412"/>
                  </a:lnTo>
                  <a:lnTo>
                    <a:pt x="113" y="412"/>
                  </a:lnTo>
                  <a:lnTo>
                    <a:pt x="113" y="414"/>
                  </a:lnTo>
                  <a:lnTo>
                    <a:pt x="116" y="421"/>
                  </a:lnTo>
                  <a:lnTo>
                    <a:pt x="116" y="428"/>
                  </a:lnTo>
                  <a:lnTo>
                    <a:pt x="116" y="431"/>
                  </a:lnTo>
                  <a:lnTo>
                    <a:pt x="116" y="431"/>
                  </a:lnTo>
                  <a:lnTo>
                    <a:pt x="116" y="431"/>
                  </a:lnTo>
                  <a:lnTo>
                    <a:pt x="123" y="443"/>
                  </a:lnTo>
                  <a:lnTo>
                    <a:pt x="123" y="447"/>
                  </a:lnTo>
                  <a:lnTo>
                    <a:pt x="121" y="457"/>
                  </a:lnTo>
                  <a:lnTo>
                    <a:pt x="123" y="462"/>
                  </a:lnTo>
                  <a:lnTo>
                    <a:pt x="123" y="464"/>
                  </a:lnTo>
                  <a:lnTo>
                    <a:pt x="125" y="466"/>
                  </a:lnTo>
                  <a:lnTo>
                    <a:pt x="125" y="469"/>
                  </a:lnTo>
                  <a:lnTo>
                    <a:pt x="125" y="471"/>
                  </a:lnTo>
                  <a:lnTo>
                    <a:pt x="125" y="473"/>
                  </a:lnTo>
                  <a:lnTo>
                    <a:pt x="123" y="478"/>
                  </a:lnTo>
                  <a:lnTo>
                    <a:pt x="123" y="478"/>
                  </a:lnTo>
                  <a:lnTo>
                    <a:pt x="123" y="481"/>
                  </a:lnTo>
                  <a:lnTo>
                    <a:pt x="123" y="481"/>
                  </a:lnTo>
                  <a:lnTo>
                    <a:pt x="123" y="483"/>
                  </a:lnTo>
                  <a:lnTo>
                    <a:pt x="125" y="485"/>
                  </a:lnTo>
                  <a:lnTo>
                    <a:pt x="128" y="488"/>
                  </a:lnTo>
                  <a:lnTo>
                    <a:pt x="128" y="490"/>
                  </a:lnTo>
                  <a:lnTo>
                    <a:pt x="130" y="492"/>
                  </a:lnTo>
                  <a:lnTo>
                    <a:pt x="130" y="495"/>
                  </a:lnTo>
                  <a:lnTo>
                    <a:pt x="130" y="495"/>
                  </a:lnTo>
                  <a:lnTo>
                    <a:pt x="128" y="497"/>
                  </a:lnTo>
                  <a:lnTo>
                    <a:pt x="128" y="497"/>
                  </a:lnTo>
                  <a:lnTo>
                    <a:pt x="128" y="497"/>
                  </a:lnTo>
                  <a:lnTo>
                    <a:pt x="128" y="499"/>
                  </a:lnTo>
                  <a:lnTo>
                    <a:pt x="128" y="502"/>
                  </a:lnTo>
                  <a:lnTo>
                    <a:pt x="128" y="504"/>
                  </a:lnTo>
                  <a:lnTo>
                    <a:pt x="128" y="504"/>
                  </a:lnTo>
                  <a:lnTo>
                    <a:pt x="128" y="507"/>
                  </a:lnTo>
                  <a:lnTo>
                    <a:pt x="128" y="507"/>
                  </a:lnTo>
                  <a:lnTo>
                    <a:pt x="128" y="507"/>
                  </a:lnTo>
                  <a:lnTo>
                    <a:pt x="128" y="507"/>
                  </a:lnTo>
                  <a:lnTo>
                    <a:pt x="128" y="507"/>
                  </a:lnTo>
                  <a:lnTo>
                    <a:pt x="125" y="509"/>
                  </a:lnTo>
                  <a:lnTo>
                    <a:pt x="125" y="511"/>
                  </a:lnTo>
                  <a:lnTo>
                    <a:pt x="123" y="514"/>
                  </a:lnTo>
                  <a:lnTo>
                    <a:pt x="123" y="516"/>
                  </a:lnTo>
                  <a:lnTo>
                    <a:pt x="123" y="518"/>
                  </a:lnTo>
                  <a:lnTo>
                    <a:pt x="123" y="521"/>
                  </a:lnTo>
                  <a:lnTo>
                    <a:pt x="125" y="521"/>
                  </a:lnTo>
                  <a:lnTo>
                    <a:pt x="125" y="523"/>
                  </a:lnTo>
                  <a:lnTo>
                    <a:pt x="125" y="523"/>
                  </a:lnTo>
                  <a:lnTo>
                    <a:pt x="125" y="525"/>
                  </a:lnTo>
                  <a:lnTo>
                    <a:pt x="125" y="528"/>
                  </a:lnTo>
                  <a:lnTo>
                    <a:pt x="125" y="530"/>
                  </a:lnTo>
                  <a:lnTo>
                    <a:pt x="125" y="533"/>
                  </a:lnTo>
                  <a:lnTo>
                    <a:pt x="125" y="535"/>
                  </a:lnTo>
                  <a:lnTo>
                    <a:pt x="125" y="535"/>
                  </a:lnTo>
                  <a:lnTo>
                    <a:pt x="125" y="535"/>
                  </a:lnTo>
                  <a:lnTo>
                    <a:pt x="123" y="535"/>
                  </a:lnTo>
                  <a:lnTo>
                    <a:pt x="123" y="535"/>
                  </a:lnTo>
                  <a:lnTo>
                    <a:pt x="123" y="535"/>
                  </a:lnTo>
                  <a:lnTo>
                    <a:pt x="123" y="535"/>
                  </a:lnTo>
                  <a:lnTo>
                    <a:pt x="123" y="537"/>
                  </a:lnTo>
                  <a:lnTo>
                    <a:pt x="123" y="537"/>
                  </a:lnTo>
                  <a:lnTo>
                    <a:pt x="123" y="537"/>
                  </a:lnTo>
                  <a:lnTo>
                    <a:pt x="125" y="537"/>
                  </a:lnTo>
                  <a:lnTo>
                    <a:pt x="125" y="537"/>
                  </a:lnTo>
                  <a:lnTo>
                    <a:pt x="125" y="537"/>
                  </a:lnTo>
                  <a:lnTo>
                    <a:pt x="125" y="537"/>
                  </a:lnTo>
                  <a:lnTo>
                    <a:pt x="125" y="537"/>
                  </a:lnTo>
                  <a:lnTo>
                    <a:pt x="128" y="537"/>
                  </a:lnTo>
                  <a:lnTo>
                    <a:pt x="128" y="537"/>
                  </a:lnTo>
                  <a:lnTo>
                    <a:pt x="128" y="537"/>
                  </a:lnTo>
                  <a:lnTo>
                    <a:pt x="128" y="540"/>
                  </a:lnTo>
                  <a:lnTo>
                    <a:pt x="128" y="540"/>
                  </a:lnTo>
                  <a:lnTo>
                    <a:pt x="130" y="540"/>
                  </a:lnTo>
                  <a:lnTo>
                    <a:pt x="130" y="542"/>
                  </a:lnTo>
                  <a:lnTo>
                    <a:pt x="132" y="542"/>
                  </a:lnTo>
                  <a:lnTo>
                    <a:pt x="132" y="544"/>
                  </a:lnTo>
                  <a:lnTo>
                    <a:pt x="130" y="547"/>
                  </a:lnTo>
                  <a:lnTo>
                    <a:pt x="130" y="547"/>
                  </a:lnTo>
                  <a:lnTo>
                    <a:pt x="130" y="549"/>
                  </a:lnTo>
                  <a:lnTo>
                    <a:pt x="128" y="552"/>
                  </a:lnTo>
                  <a:lnTo>
                    <a:pt x="130" y="554"/>
                  </a:lnTo>
                  <a:lnTo>
                    <a:pt x="135" y="556"/>
                  </a:lnTo>
                  <a:lnTo>
                    <a:pt x="139" y="559"/>
                  </a:lnTo>
                  <a:lnTo>
                    <a:pt x="144" y="561"/>
                  </a:lnTo>
                  <a:lnTo>
                    <a:pt x="144" y="563"/>
                  </a:lnTo>
                  <a:lnTo>
                    <a:pt x="147" y="566"/>
                  </a:lnTo>
                  <a:lnTo>
                    <a:pt x="149" y="566"/>
                  </a:lnTo>
                  <a:lnTo>
                    <a:pt x="151" y="566"/>
                  </a:lnTo>
                  <a:lnTo>
                    <a:pt x="151" y="566"/>
                  </a:lnTo>
                  <a:lnTo>
                    <a:pt x="151" y="566"/>
                  </a:lnTo>
                  <a:lnTo>
                    <a:pt x="154" y="566"/>
                  </a:lnTo>
                  <a:lnTo>
                    <a:pt x="154" y="566"/>
                  </a:lnTo>
                  <a:lnTo>
                    <a:pt x="156" y="566"/>
                  </a:lnTo>
                  <a:lnTo>
                    <a:pt x="156" y="563"/>
                  </a:lnTo>
                  <a:lnTo>
                    <a:pt x="161" y="563"/>
                  </a:lnTo>
                  <a:lnTo>
                    <a:pt x="163" y="566"/>
                  </a:lnTo>
                  <a:lnTo>
                    <a:pt x="166" y="566"/>
                  </a:lnTo>
                  <a:lnTo>
                    <a:pt x="166" y="566"/>
                  </a:lnTo>
                  <a:lnTo>
                    <a:pt x="166" y="568"/>
                  </a:lnTo>
                  <a:lnTo>
                    <a:pt x="166" y="568"/>
                  </a:lnTo>
                  <a:lnTo>
                    <a:pt x="166" y="568"/>
                  </a:lnTo>
                  <a:lnTo>
                    <a:pt x="168" y="573"/>
                  </a:lnTo>
                  <a:lnTo>
                    <a:pt x="170" y="573"/>
                  </a:lnTo>
                  <a:lnTo>
                    <a:pt x="208" y="592"/>
                  </a:lnTo>
                  <a:lnTo>
                    <a:pt x="208" y="592"/>
                  </a:lnTo>
                  <a:lnTo>
                    <a:pt x="206" y="594"/>
                  </a:lnTo>
                  <a:lnTo>
                    <a:pt x="208" y="596"/>
                  </a:lnTo>
                  <a:lnTo>
                    <a:pt x="208" y="599"/>
                  </a:lnTo>
                  <a:lnTo>
                    <a:pt x="211" y="601"/>
                  </a:lnTo>
                  <a:lnTo>
                    <a:pt x="213" y="601"/>
                  </a:lnTo>
                  <a:lnTo>
                    <a:pt x="215" y="601"/>
                  </a:lnTo>
                  <a:lnTo>
                    <a:pt x="220" y="599"/>
                  </a:lnTo>
                  <a:lnTo>
                    <a:pt x="222" y="596"/>
                  </a:lnTo>
                  <a:lnTo>
                    <a:pt x="222" y="599"/>
                  </a:lnTo>
                  <a:lnTo>
                    <a:pt x="227" y="601"/>
                  </a:lnTo>
                  <a:lnTo>
                    <a:pt x="229" y="604"/>
                  </a:lnTo>
                  <a:lnTo>
                    <a:pt x="232" y="604"/>
                  </a:lnTo>
                  <a:lnTo>
                    <a:pt x="237" y="601"/>
                  </a:lnTo>
                  <a:lnTo>
                    <a:pt x="239" y="601"/>
                  </a:lnTo>
                  <a:lnTo>
                    <a:pt x="241" y="599"/>
                  </a:lnTo>
                  <a:lnTo>
                    <a:pt x="244" y="599"/>
                  </a:lnTo>
                  <a:lnTo>
                    <a:pt x="244" y="596"/>
                  </a:lnTo>
                  <a:lnTo>
                    <a:pt x="244" y="592"/>
                  </a:lnTo>
                  <a:lnTo>
                    <a:pt x="246" y="592"/>
                  </a:lnTo>
                  <a:lnTo>
                    <a:pt x="248" y="589"/>
                  </a:lnTo>
                  <a:lnTo>
                    <a:pt x="251" y="592"/>
                  </a:lnTo>
                  <a:lnTo>
                    <a:pt x="251" y="594"/>
                  </a:lnTo>
                  <a:lnTo>
                    <a:pt x="248" y="596"/>
                  </a:lnTo>
                  <a:lnTo>
                    <a:pt x="246" y="604"/>
                  </a:lnTo>
                  <a:lnTo>
                    <a:pt x="246" y="606"/>
                  </a:lnTo>
                  <a:lnTo>
                    <a:pt x="246" y="608"/>
                  </a:lnTo>
                  <a:lnTo>
                    <a:pt x="246" y="615"/>
                  </a:lnTo>
                  <a:lnTo>
                    <a:pt x="246" y="618"/>
                  </a:lnTo>
                  <a:lnTo>
                    <a:pt x="246" y="620"/>
                  </a:lnTo>
                  <a:lnTo>
                    <a:pt x="244" y="623"/>
                  </a:lnTo>
                  <a:lnTo>
                    <a:pt x="244" y="625"/>
                  </a:lnTo>
                  <a:lnTo>
                    <a:pt x="244" y="627"/>
                  </a:lnTo>
                  <a:lnTo>
                    <a:pt x="246" y="637"/>
                  </a:lnTo>
                  <a:lnTo>
                    <a:pt x="251" y="641"/>
                  </a:lnTo>
                  <a:lnTo>
                    <a:pt x="255" y="641"/>
                  </a:lnTo>
                  <a:lnTo>
                    <a:pt x="258" y="641"/>
                  </a:lnTo>
                  <a:lnTo>
                    <a:pt x="263" y="639"/>
                  </a:lnTo>
                  <a:lnTo>
                    <a:pt x="267" y="639"/>
                  </a:lnTo>
                  <a:lnTo>
                    <a:pt x="274" y="644"/>
                  </a:lnTo>
                  <a:lnTo>
                    <a:pt x="279" y="644"/>
                  </a:lnTo>
                  <a:lnTo>
                    <a:pt x="284" y="641"/>
                  </a:lnTo>
                  <a:lnTo>
                    <a:pt x="289" y="641"/>
                  </a:lnTo>
                  <a:lnTo>
                    <a:pt x="291" y="641"/>
                  </a:lnTo>
                  <a:lnTo>
                    <a:pt x="296" y="646"/>
                  </a:lnTo>
                  <a:lnTo>
                    <a:pt x="300" y="649"/>
                  </a:lnTo>
                  <a:lnTo>
                    <a:pt x="308" y="651"/>
                  </a:lnTo>
                  <a:lnTo>
                    <a:pt x="312" y="653"/>
                  </a:lnTo>
                  <a:lnTo>
                    <a:pt x="319" y="660"/>
                  </a:lnTo>
                  <a:lnTo>
                    <a:pt x="324" y="658"/>
                  </a:lnTo>
                  <a:lnTo>
                    <a:pt x="331" y="658"/>
                  </a:lnTo>
                  <a:lnTo>
                    <a:pt x="334" y="658"/>
                  </a:lnTo>
                  <a:lnTo>
                    <a:pt x="334" y="656"/>
                  </a:lnTo>
                  <a:lnTo>
                    <a:pt x="336" y="656"/>
                  </a:lnTo>
                  <a:lnTo>
                    <a:pt x="336" y="656"/>
                  </a:lnTo>
                  <a:lnTo>
                    <a:pt x="336" y="656"/>
                  </a:lnTo>
                  <a:lnTo>
                    <a:pt x="336" y="658"/>
                  </a:lnTo>
                  <a:lnTo>
                    <a:pt x="336" y="660"/>
                  </a:lnTo>
                  <a:lnTo>
                    <a:pt x="338" y="660"/>
                  </a:lnTo>
                  <a:lnTo>
                    <a:pt x="338" y="660"/>
                  </a:lnTo>
                  <a:lnTo>
                    <a:pt x="341" y="663"/>
                  </a:lnTo>
                  <a:lnTo>
                    <a:pt x="341" y="663"/>
                  </a:lnTo>
                  <a:lnTo>
                    <a:pt x="343" y="663"/>
                  </a:lnTo>
                  <a:lnTo>
                    <a:pt x="348" y="658"/>
                  </a:lnTo>
                  <a:lnTo>
                    <a:pt x="353" y="653"/>
                  </a:lnTo>
                  <a:lnTo>
                    <a:pt x="355" y="651"/>
                  </a:lnTo>
                  <a:lnTo>
                    <a:pt x="364" y="651"/>
                  </a:lnTo>
                  <a:lnTo>
                    <a:pt x="367" y="649"/>
                  </a:lnTo>
                  <a:lnTo>
                    <a:pt x="367" y="649"/>
                  </a:lnTo>
                  <a:lnTo>
                    <a:pt x="369" y="646"/>
                  </a:lnTo>
                  <a:lnTo>
                    <a:pt x="369" y="646"/>
                  </a:lnTo>
                  <a:lnTo>
                    <a:pt x="369" y="646"/>
                  </a:lnTo>
                  <a:lnTo>
                    <a:pt x="371" y="641"/>
                  </a:lnTo>
                  <a:lnTo>
                    <a:pt x="371" y="641"/>
                  </a:lnTo>
                  <a:lnTo>
                    <a:pt x="376" y="639"/>
                  </a:lnTo>
                  <a:lnTo>
                    <a:pt x="379" y="637"/>
                  </a:lnTo>
                  <a:lnTo>
                    <a:pt x="381" y="637"/>
                  </a:lnTo>
                  <a:lnTo>
                    <a:pt x="381" y="637"/>
                  </a:lnTo>
                  <a:lnTo>
                    <a:pt x="383" y="634"/>
                  </a:lnTo>
                  <a:lnTo>
                    <a:pt x="383" y="632"/>
                  </a:lnTo>
                  <a:lnTo>
                    <a:pt x="386" y="630"/>
                  </a:lnTo>
                  <a:lnTo>
                    <a:pt x="386" y="627"/>
                  </a:lnTo>
                  <a:lnTo>
                    <a:pt x="388" y="623"/>
                  </a:lnTo>
                  <a:lnTo>
                    <a:pt x="390" y="623"/>
                  </a:lnTo>
                  <a:lnTo>
                    <a:pt x="390" y="620"/>
                  </a:lnTo>
                  <a:lnTo>
                    <a:pt x="393" y="620"/>
                  </a:lnTo>
                  <a:lnTo>
                    <a:pt x="393" y="618"/>
                  </a:lnTo>
                  <a:lnTo>
                    <a:pt x="393" y="618"/>
                  </a:lnTo>
                  <a:lnTo>
                    <a:pt x="393" y="615"/>
                  </a:lnTo>
                  <a:lnTo>
                    <a:pt x="390" y="611"/>
                  </a:lnTo>
                  <a:lnTo>
                    <a:pt x="390" y="608"/>
                  </a:lnTo>
                  <a:lnTo>
                    <a:pt x="390" y="604"/>
                  </a:lnTo>
                  <a:lnTo>
                    <a:pt x="390" y="601"/>
                  </a:lnTo>
                  <a:lnTo>
                    <a:pt x="390" y="601"/>
                  </a:lnTo>
                  <a:lnTo>
                    <a:pt x="390" y="599"/>
                  </a:lnTo>
                  <a:lnTo>
                    <a:pt x="390" y="599"/>
                  </a:lnTo>
                  <a:lnTo>
                    <a:pt x="388" y="596"/>
                  </a:lnTo>
                  <a:lnTo>
                    <a:pt x="388" y="594"/>
                  </a:lnTo>
                  <a:lnTo>
                    <a:pt x="386" y="594"/>
                  </a:lnTo>
                  <a:lnTo>
                    <a:pt x="386" y="592"/>
                  </a:lnTo>
                  <a:lnTo>
                    <a:pt x="383" y="589"/>
                  </a:lnTo>
                  <a:lnTo>
                    <a:pt x="381" y="587"/>
                  </a:lnTo>
                  <a:lnTo>
                    <a:pt x="379" y="585"/>
                  </a:lnTo>
                  <a:lnTo>
                    <a:pt x="379" y="582"/>
                  </a:lnTo>
                  <a:lnTo>
                    <a:pt x="379" y="580"/>
                  </a:lnTo>
                  <a:lnTo>
                    <a:pt x="379" y="580"/>
                  </a:lnTo>
                  <a:lnTo>
                    <a:pt x="379" y="578"/>
                  </a:lnTo>
                  <a:lnTo>
                    <a:pt x="381" y="578"/>
                  </a:lnTo>
                  <a:lnTo>
                    <a:pt x="383" y="575"/>
                  </a:lnTo>
                  <a:lnTo>
                    <a:pt x="383" y="575"/>
                  </a:lnTo>
                  <a:lnTo>
                    <a:pt x="386" y="578"/>
                  </a:lnTo>
                  <a:lnTo>
                    <a:pt x="388" y="578"/>
                  </a:lnTo>
                  <a:lnTo>
                    <a:pt x="390" y="578"/>
                  </a:lnTo>
                  <a:lnTo>
                    <a:pt x="390" y="578"/>
                  </a:lnTo>
                  <a:lnTo>
                    <a:pt x="390" y="580"/>
                  </a:lnTo>
                  <a:lnTo>
                    <a:pt x="393" y="582"/>
                  </a:lnTo>
                  <a:lnTo>
                    <a:pt x="395" y="582"/>
                  </a:lnTo>
                  <a:lnTo>
                    <a:pt x="395" y="582"/>
                  </a:lnTo>
                  <a:lnTo>
                    <a:pt x="398" y="580"/>
                  </a:lnTo>
                  <a:lnTo>
                    <a:pt x="407" y="573"/>
                  </a:lnTo>
                  <a:lnTo>
                    <a:pt x="409" y="570"/>
                  </a:lnTo>
                  <a:lnTo>
                    <a:pt x="409" y="568"/>
                  </a:lnTo>
                  <a:lnTo>
                    <a:pt x="412" y="566"/>
                  </a:lnTo>
                  <a:lnTo>
                    <a:pt x="419" y="563"/>
                  </a:lnTo>
                  <a:lnTo>
                    <a:pt x="424" y="563"/>
                  </a:lnTo>
                  <a:lnTo>
                    <a:pt x="426" y="561"/>
                  </a:lnTo>
                  <a:lnTo>
                    <a:pt x="428" y="559"/>
                  </a:lnTo>
                  <a:lnTo>
                    <a:pt x="431" y="556"/>
                  </a:lnTo>
                  <a:lnTo>
                    <a:pt x="431" y="554"/>
                  </a:lnTo>
                  <a:lnTo>
                    <a:pt x="433" y="552"/>
                  </a:lnTo>
                  <a:lnTo>
                    <a:pt x="433" y="552"/>
                  </a:lnTo>
                  <a:lnTo>
                    <a:pt x="433" y="549"/>
                  </a:lnTo>
                  <a:lnTo>
                    <a:pt x="435" y="549"/>
                  </a:lnTo>
                  <a:lnTo>
                    <a:pt x="440" y="544"/>
                  </a:lnTo>
                  <a:lnTo>
                    <a:pt x="445" y="542"/>
                  </a:lnTo>
                  <a:lnTo>
                    <a:pt x="459" y="540"/>
                  </a:lnTo>
                  <a:lnTo>
                    <a:pt x="464" y="537"/>
                  </a:lnTo>
                  <a:lnTo>
                    <a:pt x="464" y="537"/>
                  </a:lnTo>
                  <a:lnTo>
                    <a:pt x="471" y="542"/>
                  </a:lnTo>
                  <a:lnTo>
                    <a:pt x="473" y="542"/>
                  </a:lnTo>
                  <a:lnTo>
                    <a:pt x="485" y="542"/>
                  </a:lnTo>
                  <a:lnTo>
                    <a:pt x="487" y="542"/>
                  </a:lnTo>
                  <a:lnTo>
                    <a:pt x="490" y="542"/>
                  </a:lnTo>
                  <a:lnTo>
                    <a:pt x="495" y="552"/>
                  </a:lnTo>
                  <a:lnTo>
                    <a:pt x="497" y="552"/>
                  </a:lnTo>
                  <a:lnTo>
                    <a:pt x="504" y="559"/>
                  </a:lnTo>
                  <a:lnTo>
                    <a:pt x="506" y="561"/>
                  </a:lnTo>
                  <a:lnTo>
                    <a:pt x="509" y="563"/>
                  </a:lnTo>
                  <a:lnTo>
                    <a:pt x="511" y="566"/>
                  </a:lnTo>
                  <a:lnTo>
                    <a:pt x="516" y="568"/>
                  </a:lnTo>
                  <a:lnTo>
                    <a:pt x="525" y="575"/>
                  </a:lnTo>
                  <a:lnTo>
                    <a:pt x="530" y="578"/>
                  </a:lnTo>
                  <a:lnTo>
                    <a:pt x="540" y="582"/>
                  </a:lnTo>
                  <a:lnTo>
                    <a:pt x="556" y="587"/>
                  </a:lnTo>
                  <a:lnTo>
                    <a:pt x="558" y="587"/>
                  </a:lnTo>
                  <a:lnTo>
                    <a:pt x="558" y="585"/>
                  </a:lnTo>
                  <a:lnTo>
                    <a:pt x="558" y="585"/>
                  </a:lnTo>
                  <a:lnTo>
                    <a:pt x="561" y="585"/>
                  </a:lnTo>
                  <a:lnTo>
                    <a:pt x="561" y="582"/>
                  </a:lnTo>
                  <a:lnTo>
                    <a:pt x="566" y="582"/>
                  </a:lnTo>
                  <a:lnTo>
                    <a:pt x="570" y="582"/>
                  </a:lnTo>
                  <a:lnTo>
                    <a:pt x="573" y="580"/>
                  </a:lnTo>
                  <a:lnTo>
                    <a:pt x="577" y="580"/>
                  </a:lnTo>
                  <a:lnTo>
                    <a:pt x="580" y="580"/>
                  </a:lnTo>
                  <a:lnTo>
                    <a:pt x="580" y="578"/>
                  </a:lnTo>
                  <a:lnTo>
                    <a:pt x="582" y="578"/>
                  </a:lnTo>
                  <a:lnTo>
                    <a:pt x="585" y="573"/>
                  </a:lnTo>
                  <a:lnTo>
                    <a:pt x="587" y="573"/>
                  </a:lnTo>
                  <a:lnTo>
                    <a:pt x="587" y="573"/>
                  </a:lnTo>
                  <a:lnTo>
                    <a:pt x="589" y="573"/>
                  </a:lnTo>
                  <a:lnTo>
                    <a:pt x="589" y="570"/>
                  </a:lnTo>
                  <a:lnTo>
                    <a:pt x="592" y="570"/>
                  </a:lnTo>
                  <a:lnTo>
                    <a:pt x="592" y="568"/>
                  </a:lnTo>
                  <a:lnTo>
                    <a:pt x="592" y="568"/>
                  </a:lnTo>
                  <a:lnTo>
                    <a:pt x="594" y="568"/>
                  </a:lnTo>
                  <a:lnTo>
                    <a:pt x="596" y="566"/>
                  </a:lnTo>
                  <a:lnTo>
                    <a:pt x="596" y="566"/>
                  </a:lnTo>
                  <a:lnTo>
                    <a:pt x="599" y="566"/>
                  </a:lnTo>
                  <a:lnTo>
                    <a:pt x="599" y="568"/>
                  </a:lnTo>
                  <a:lnTo>
                    <a:pt x="601" y="570"/>
                  </a:lnTo>
                  <a:lnTo>
                    <a:pt x="603" y="573"/>
                  </a:lnTo>
                  <a:lnTo>
                    <a:pt x="611" y="580"/>
                  </a:lnTo>
                  <a:lnTo>
                    <a:pt x="613" y="585"/>
                  </a:lnTo>
                  <a:lnTo>
                    <a:pt x="618" y="594"/>
                  </a:lnTo>
                  <a:lnTo>
                    <a:pt x="620" y="596"/>
                  </a:lnTo>
                  <a:lnTo>
                    <a:pt x="620" y="599"/>
                  </a:lnTo>
                  <a:lnTo>
                    <a:pt x="622" y="601"/>
                  </a:lnTo>
                  <a:lnTo>
                    <a:pt x="622" y="608"/>
                  </a:lnTo>
                  <a:lnTo>
                    <a:pt x="622" y="611"/>
                  </a:lnTo>
                  <a:lnTo>
                    <a:pt x="625" y="611"/>
                  </a:lnTo>
                  <a:lnTo>
                    <a:pt x="627" y="615"/>
                  </a:lnTo>
                  <a:lnTo>
                    <a:pt x="627" y="615"/>
                  </a:lnTo>
                  <a:lnTo>
                    <a:pt x="630" y="618"/>
                  </a:lnTo>
                  <a:lnTo>
                    <a:pt x="630" y="620"/>
                  </a:lnTo>
                  <a:lnTo>
                    <a:pt x="632" y="623"/>
                  </a:lnTo>
                  <a:lnTo>
                    <a:pt x="634" y="623"/>
                  </a:lnTo>
                  <a:lnTo>
                    <a:pt x="637" y="620"/>
                  </a:lnTo>
                  <a:lnTo>
                    <a:pt x="639" y="618"/>
                  </a:lnTo>
                  <a:lnTo>
                    <a:pt x="639" y="618"/>
                  </a:lnTo>
                  <a:lnTo>
                    <a:pt x="639" y="618"/>
                  </a:lnTo>
                  <a:lnTo>
                    <a:pt x="641" y="615"/>
                  </a:lnTo>
                  <a:lnTo>
                    <a:pt x="641" y="615"/>
                  </a:lnTo>
                  <a:lnTo>
                    <a:pt x="641" y="615"/>
                  </a:lnTo>
                  <a:lnTo>
                    <a:pt x="644" y="613"/>
                  </a:lnTo>
                  <a:lnTo>
                    <a:pt x="646" y="613"/>
                  </a:lnTo>
                  <a:lnTo>
                    <a:pt x="648" y="613"/>
                  </a:lnTo>
                  <a:lnTo>
                    <a:pt x="651" y="611"/>
                  </a:lnTo>
                  <a:lnTo>
                    <a:pt x="651" y="611"/>
                  </a:lnTo>
                  <a:lnTo>
                    <a:pt x="653" y="611"/>
                  </a:lnTo>
                  <a:lnTo>
                    <a:pt x="656" y="611"/>
                  </a:lnTo>
                  <a:lnTo>
                    <a:pt x="658" y="611"/>
                  </a:lnTo>
                  <a:lnTo>
                    <a:pt x="658" y="611"/>
                  </a:lnTo>
                  <a:lnTo>
                    <a:pt x="660" y="608"/>
                  </a:lnTo>
                  <a:lnTo>
                    <a:pt x="663" y="606"/>
                  </a:lnTo>
                  <a:lnTo>
                    <a:pt x="665" y="606"/>
                  </a:lnTo>
                  <a:lnTo>
                    <a:pt x="665" y="604"/>
                  </a:lnTo>
                  <a:lnTo>
                    <a:pt x="667" y="604"/>
                  </a:lnTo>
                  <a:lnTo>
                    <a:pt x="665" y="601"/>
                  </a:lnTo>
                  <a:lnTo>
                    <a:pt x="667" y="601"/>
                  </a:lnTo>
                  <a:lnTo>
                    <a:pt x="667" y="601"/>
                  </a:lnTo>
                  <a:lnTo>
                    <a:pt x="667" y="601"/>
                  </a:lnTo>
                  <a:lnTo>
                    <a:pt x="670" y="599"/>
                  </a:lnTo>
                  <a:lnTo>
                    <a:pt x="672" y="601"/>
                  </a:lnTo>
                  <a:lnTo>
                    <a:pt x="672" y="601"/>
                  </a:lnTo>
                  <a:lnTo>
                    <a:pt x="672" y="601"/>
                  </a:lnTo>
                  <a:lnTo>
                    <a:pt x="672" y="601"/>
                  </a:lnTo>
                  <a:lnTo>
                    <a:pt x="674" y="606"/>
                  </a:lnTo>
                  <a:lnTo>
                    <a:pt x="674" y="608"/>
                  </a:lnTo>
                  <a:lnTo>
                    <a:pt x="674" y="608"/>
                  </a:lnTo>
                  <a:lnTo>
                    <a:pt x="674" y="613"/>
                  </a:lnTo>
                  <a:lnTo>
                    <a:pt x="672" y="615"/>
                  </a:lnTo>
                  <a:lnTo>
                    <a:pt x="672" y="615"/>
                  </a:lnTo>
                  <a:lnTo>
                    <a:pt x="672" y="618"/>
                  </a:lnTo>
                  <a:lnTo>
                    <a:pt x="672" y="618"/>
                  </a:lnTo>
                  <a:lnTo>
                    <a:pt x="667" y="620"/>
                  </a:lnTo>
                  <a:lnTo>
                    <a:pt x="665" y="623"/>
                  </a:lnTo>
                  <a:lnTo>
                    <a:pt x="665" y="623"/>
                  </a:lnTo>
                  <a:lnTo>
                    <a:pt x="665" y="625"/>
                  </a:lnTo>
                  <a:lnTo>
                    <a:pt x="663" y="627"/>
                  </a:lnTo>
                  <a:lnTo>
                    <a:pt x="663" y="630"/>
                  </a:lnTo>
                  <a:lnTo>
                    <a:pt x="663" y="632"/>
                  </a:lnTo>
                  <a:lnTo>
                    <a:pt x="660" y="634"/>
                  </a:lnTo>
                  <a:lnTo>
                    <a:pt x="660" y="637"/>
                  </a:lnTo>
                  <a:lnTo>
                    <a:pt x="660" y="637"/>
                  </a:lnTo>
                  <a:lnTo>
                    <a:pt x="663" y="639"/>
                  </a:lnTo>
                  <a:lnTo>
                    <a:pt x="663" y="639"/>
                  </a:lnTo>
                  <a:lnTo>
                    <a:pt x="665" y="641"/>
                  </a:lnTo>
                  <a:lnTo>
                    <a:pt x="665" y="641"/>
                  </a:lnTo>
                  <a:lnTo>
                    <a:pt x="672" y="634"/>
                  </a:lnTo>
                  <a:lnTo>
                    <a:pt x="674" y="632"/>
                  </a:lnTo>
                  <a:lnTo>
                    <a:pt x="674" y="630"/>
                  </a:lnTo>
                  <a:lnTo>
                    <a:pt x="677" y="630"/>
                  </a:lnTo>
                  <a:lnTo>
                    <a:pt x="682" y="627"/>
                  </a:lnTo>
                  <a:lnTo>
                    <a:pt x="698" y="627"/>
                  </a:lnTo>
                  <a:lnTo>
                    <a:pt x="703" y="625"/>
                  </a:lnTo>
                  <a:lnTo>
                    <a:pt x="705" y="625"/>
                  </a:lnTo>
                  <a:lnTo>
                    <a:pt x="705" y="623"/>
                  </a:lnTo>
                  <a:lnTo>
                    <a:pt x="710" y="618"/>
                  </a:lnTo>
                  <a:lnTo>
                    <a:pt x="712" y="618"/>
                  </a:lnTo>
                  <a:lnTo>
                    <a:pt x="715" y="618"/>
                  </a:lnTo>
                  <a:lnTo>
                    <a:pt x="717" y="620"/>
                  </a:lnTo>
                  <a:lnTo>
                    <a:pt x="715" y="623"/>
                  </a:lnTo>
                  <a:lnTo>
                    <a:pt x="715" y="625"/>
                  </a:lnTo>
                  <a:lnTo>
                    <a:pt x="715" y="627"/>
                  </a:lnTo>
                  <a:lnTo>
                    <a:pt x="715" y="630"/>
                  </a:lnTo>
                  <a:lnTo>
                    <a:pt x="717" y="637"/>
                  </a:lnTo>
                  <a:lnTo>
                    <a:pt x="719" y="641"/>
                  </a:lnTo>
                  <a:lnTo>
                    <a:pt x="729" y="651"/>
                  </a:lnTo>
                  <a:lnTo>
                    <a:pt x="731" y="653"/>
                  </a:lnTo>
                  <a:lnTo>
                    <a:pt x="734" y="656"/>
                  </a:lnTo>
                  <a:lnTo>
                    <a:pt x="738" y="658"/>
                  </a:lnTo>
                  <a:lnTo>
                    <a:pt x="741" y="656"/>
                  </a:lnTo>
                  <a:lnTo>
                    <a:pt x="743" y="656"/>
                  </a:lnTo>
                  <a:lnTo>
                    <a:pt x="746" y="653"/>
                  </a:lnTo>
                  <a:lnTo>
                    <a:pt x="748" y="653"/>
                  </a:lnTo>
                  <a:lnTo>
                    <a:pt x="750" y="653"/>
                  </a:lnTo>
                  <a:lnTo>
                    <a:pt x="753" y="653"/>
                  </a:lnTo>
                  <a:lnTo>
                    <a:pt x="753" y="653"/>
                  </a:lnTo>
                  <a:lnTo>
                    <a:pt x="755" y="651"/>
                  </a:lnTo>
                  <a:lnTo>
                    <a:pt x="757" y="644"/>
                  </a:lnTo>
                  <a:lnTo>
                    <a:pt x="757" y="641"/>
                  </a:lnTo>
                  <a:lnTo>
                    <a:pt x="760" y="639"/>
                  </a:lnTo>
                  <a:lnTo>
                    <a:pt x="762" y="637"/>
                  </a:lnTo>
                  <a:lnTo>
                    <a:pt x="767" y="637"/>
                  </a:lnTo>
                  <a:lnTo>
                    <a:pt x="769" y="634"/>
                  </a:lnTo>
                  <a:lnTo>
                    <a:pt x="772" y="637"/>
                  </a:lnTo>
                  <a:lnTo>
                    <a:pt x="774" y="637"/>
                  </a:lnTo>
                  <a:lnTo>
                    <a:pt x="776" y="637"/>
                  </a:lnTo>
                  <a:lnTo>
                    <a:pt x="779" y="637"/>
                  </a:lnTo>
                  <a:lnTo>
                    <a:pt x="783" y="632"/>
                  </a:lnTo>
                  <a:lnTo>
                    <a:pt x="795" y="623"/>
                  </a:lnTo>
                  <a:lnTo>
                    <a:pt x="800" y="618"/>
                  </a:lnTo>
                  <a:lnTo>
                    <a:pt x="802" y="613"/>
                  </a:lnTo>
                  <a:lnTo>
                    <a:pt x="802" y="608"/>
                  </a:lnTo>
                  <a:lnTo>
                    <a:pt x="802" y="604"/>
                  </a:lnTo>
                  <a:lnTo>
                    <a:pt x="800" y="599"/>
                  </a:lnTo>
                  <a:lnTo>
                    <a:pt x="795" y="596"/>
                  </a:lnTo>
                  <a:lnTo>
                    <a:pt x="795" y="592"/>
                  </a:lnTo>
                  <a:lnTo>
                    <a:pt x="795" y="587"/>
                  </a:lnTo>
                  <a:lnTo>
                    <a:pt x="793" y="585"/>
                  </a:lnTo>
                  <a:lnTo>
                    <a:pt x="786" y="578"/>
                  </a:lnTo>
                  <a:lnTo>
                    <a:pt x="783" y="575"/>
                  </a:lnTo>
                  <a:lnTo>
                    <a:pt x="783" y="568"/>
                  </a:lnTo>
                  <a:lnTo>
                    <a:pt x="783" y="566"/>
                  </a:lnTo>
                  <a:lnTo>
                    <a:pt x="783" y="559"/>
                  </a:lnTo>
                  <a:lnTo>
                    <a:pt x="786" y="556"/>
                  </a:lnTo>
                  <a:lnTo>
                    <a:pt x="788" y="554"/>
                  </a:lnTo>
                  <a:lnTo>
                    <a:pt x="788" y="552"/>
                  </a:lnTo>
                  <a:lnTo>
                    <a:pt x="788" y="547"/>
                  </a:lnTo>
                  <a:lnTo>
                    <a:pt x="783" y="544"/>
                  </a:lnTo>
                  <a:lnTo>
                    <a:pt x="774" y="544"/>
                  </a:lnTo>
                  <a:lnTo>
                    <a:pt x="772" y="542"/>
                  </a:lnTo>
                  <a:lnTo>
                    <a:pt x="762" y="537"/>
                  </a:lnTo>
                  <a:lnTo>
                    <a:pt x="760" y="537"/>
                  </a:lnTo>
                  <a:lnTo>
                    <a:pt x="755" y="540"/>
                  </a:lnTo>
                  <a:lnTo>
                    <a:pt x="753" y="537"/>
                  </a:lnTo>
                  <a:lnTo>
                    <a:pt x="753" y="535"/>
                  </a:lnTo>
                  <a:lnTo>
                    <a:pt x="753" y="533"/>
                  </a:lnTo>
                  <a:lnTo>
                    <a:pt x="753" y="530"/>
                  </a:lnTo>
                  <a:lnTo>
                    <a:pt x="750" y="530"/>
                  </a:lnTo>
                  <a:lnTo>
                    <a:pt x="748" y="528"/>
                  </a:lnTo>
                  <a:lnTo>
                    <a:pt x="743" y="528"/>
                  </a:lnTo>
                  <a:lnTo>
                    <a:pt x="741" y="525"/>
                  </a:lnTo>
                  <a:lnTo>
                    <a:pt x="736" y="516"/>
                  </a:lnTo>
                  <a:lnTo>
                    <a:pt x="736" y="516"/>
                  </a:lnTo>
                  <a:lnTo>
                    <a:pt x="734" y="514"/>
                  </a:lnTo>
                  <a:lnTo>
                    <a:pt x="734" y="511"/>
                  </a:lnTo>
                  <a:lnTo>
                    <a:pt x="734" y="507"/>
                  </a:lnTo>
                  <a:lnTo>
                    <a:pt x="734" y="499"/>
                  </a:lnTo>
                  <a:lnTo>
                    <a:pt x="734" y="499"/>
                  </a:lnTo>
                  <a:lnTo>
                    <a:pt x="734" y="497"/>
                  </a:lnTo>
                  <a:lnTo>
                    <a:pt x="731" y="490"/>
                  </a:lnTo>
                  <a:lnTo>
                    <a:pt x="731" y="488"/>
                  </a:lnTo>
                  <a:lnTo>
                    <a:pt x="734" y="483"/>
                  </a:lnTo>
                  <a:lnTo>
                    <a:pt x="736" y="481"/>
                  </a:lnTo>
                  <a:lnTo>
                    <a:pt x="738" y="481"/>
                  </a:lnTo>
                  <a:lnTo>
                    <a:pt x="741" y="483"/>
                  </a:lnTo>
                  <a:lnTo>
                    <a:pt x="746" y="483"/>
                  </a:lnTo>
                  <a:lnTo>
                    <a:pt x="746" y="481"/>
                  </a:lnTo>
                  <a:lnTo>
                    <a:pt x="746" y="478"/>
                  </a:lnTo>
                  <a:lnTo>
                    <a:pt x="743" y="471"/>
                  </a:lnTo>
                  <a:lnTo>
                    <a:pt x="743" y="469"/>
                  </a:lnTo>
                  <a:lnTo>
                    <a:pt x="743" y="464"/>
                  </a:lnTo>
                  <a:lnTo>
                    <a:pt x="741" y="462"/>
                  </a:lnTo>
                  <a:lnTo>
                    <a:pt x="738" y="459"/>
                  </a:lnTo>
                  <a:lnTo>
                    <a:pt x="736" y="454"/>
                  </a:lnTo>
                  <a:lnTo>
                    <a:pt x="736" y="450"/>
                  </a:lnTo>
                  <a:lnTo>
                    <a:pt x="734" y="443"/>
                  </a:lnTo>
                  <a:lnTo>
                    <a:pt x="731" y="438"/>
                  </a:lnTo>
                  <a:lnTo>
                    <a:pt x="734" y="433"/>
                  </a:lnTo>
                  <a:lnTo>
                    <a:pt x="736" y="431"/>
                  </a:lnTo>
                  <a:lnTo>
                    <a:pt x="750" y="431"/>
                  </a:lnTo>
                  <a:lnTo>
                    <a:pt x="753" y="431"/>
                  </a:lnTo>
                  <a:lnTo>
                    <a:pt x="753" y="431"/>
                  </a:lnTo>
                  <a:lnTo>
                    <a:pt x="755" y="431"/>
                  </a:lnTo>
                  <a:lnTo>
                    <a:pt x="755" y="428"/>
                  </a:lnTo>
                  <a:lnTo>
                    <a:pt x="757" y="428"/>
                  </a:lnTo>
                  <a:lnTo>
                    <a:pt x="760" y="426"/>
                  </a:lnTo>
                  <a:lnTo>
                    <a:pt x="788" y="428"/>
                  </a:lnTo>
                  <a:lnTo>
                    <a:pt x="790" y="428"/>
                  </a:lnTo>
                  <a:lnTo>
                    <a:pt x="795" y="421"/>
                  </a:lnTo>
                  <a:lnTo>
                    <a:pt x="800" y="419"/>
                  </a:lnTo>
                  <a:lnTo>
                    <a:pt x="802" y="417"/>
                  </a:lnTo>
                  <a:lnTo>
                    <a:pt x="802" y="414"/>
                  </a:lnTo>
                  <a:lnTo>
                    <a:pt x="800" y="410"/>
                  </a:lnTo>
                  <a:lnTo>
                    <a:pt x="800" y="405"/>
                  </a:lnTo>
                  <a:lnTo>
                    <a:pt x="802" y="405"/>
                  </a:lnTo>
                  <a:lnTo>
                    <a:pt x="805" y="405"/>
                  </a:lnTo>
                  <a:lnTo>
                    <a:pt x="805" y="405"/>
                  </a:lnTo>
                  <a:lnTo>
                    <a:pt x="807" y="402"/>
                  </a:lnTo>
                  <a:lnTo>
                    <a:pt x="807" y="395"/>
                  </a:lnTo>
                  <a:lnTo>
                    <a:pt x="805" y="381"/>
                  </a:lnTo>
                  <a:lnTo>
                    <a:pt x="802" y="376"/>
                  </a:lnTo>
                  <a:lnTo>
                    <a:pt x="802" y="374"/>
                  </a:lnTo>
                  <a:lnTo>
                    <a:pt x="805" y="372"/>
                  </a:lnTo>
                  <a:lnTo>
                    <a:pt x="807" y="372"/>
                  </a:lnTo>
                  <a:lnTo>
                    <a:pt x="817" y="374"/>
                  </a:lnTo>
                  <a:lnTo>
                    <a:pt x="821" y="374"/>
                  </a:lnTo>
                  <a:lnTo>
                    <a:pt x="826" y="374"/>
                  </a:lnTo>
                  <a:lnTo>
                    <a:pt x="826" y="374"/>
                  </a:lnTo>
                  <a:lnTo>
                    <a:pt x="828" y="369"/>
                  </a:lnTo>
                  <a:lnTo>
                    <a:pt x="828" y="367"/>
                  </a:lnTo>
                  <a:lnTo>
                    <a:pt x="828" y="365"/>
                  </a:lnTo>
                  <a:lnTo>
                    <a:pt x="826" y="365"/>
                  </a:lnTo>
                  <a:lnTo>
                    <a:pt x="826" y="362"/>
                  </a:lnTo>
                  <a:lnTo>
                    <a:pt x="826" y="360"/>
                  </a:lnTo>
                  <a:lnTo>
                    <a:pt x="826" y="357"/>
                  </a:lnTo>
                  <a:lnTo>
                    <a:pt x="828" y="355"/>
                  </a:lnTo>
                  <a:lnTo>
                    <a:pt x="831" y="355"/>
                  </a:lnTo>
                  <a:lnTo>
                    <a:pt x="835" y="353"/>
                  </a:lnTo>
                  <a:lnTo>
                    <a:pt x="838" y="353"/>
                  </a:lnTo>
                  <a:lnTo>
                    <a:pt x="840" y="350"/>
                  </a:lnTo>
                  <a:lnTo>
                    <a:pt x="840" y="348"/>
                  </a:lnTo>
                  <a:lnTo>
                    <a:pt x="843" y="343"/>
                  </a:lnTo>
                  <a:lnTo>
                    <a:pt x="843" y="341"/>
                  </a:lnTo>
                  <a:lnTo>
                    <a:pt x="845" y="338"/>
                  </a:lnTo>
                  <a:lnTo>
                    <a:pt x="850" y="338"/>
                  </a:lnTo>
                  <a:lnTo>
                    <a:pt x="852" y="338"/>
                  </a:lnTo>
                  <a:lnTo>
                    <a:pt x="859" y="341"/>
                  </a:lnTo>
                  <a:lnTo>
                    <a:pt x="864" y="338"/>
                  </a:lnTo>
                  <a:lnTo>
                    <a:pt x="864" y="338"/>
                  </a:lnTo>
                  <a:lnTo>
                    <a:pt x="866" y="329"/>
                  </a:lnTo>
                  <a:lnTo>
                    <a:pt x="869" y="322"/>
                  </a:lnTo>
                  <a:lnTo>
                    <a:pt x="871" y="320"/>
                  </a:lnTo>
                  <a:lnTo>
                    <a:pt x="878" y="312"/>
                  </a:lnTo>
                  <a:lnTo>
                    <a:pt x="878" y="310"/>
                  </a:lnTo>
                  <a:lnTo>
                    <a:pt x="880" y="305"/>
                  </a:lnTo>
                  <a:lnTo>
                    <a:pt x="878" y="282"/>
                  </a:lnTo>
                  <a:lnTo>
                    <a:pt x="880" y="277"/>
                  </a:lnTo>
                  <a:lnTo>
                    <a:pt x="883" y="272"/>
                  </a:lnTo>
                  <a:lnTo>
                    <a:pt x="888" y="267"/>
                  </a:lnTo>
                  <a:lnTo>
                    <a:pt x="890" y="265"/>
                  </a:lnTo>
                  <a:lnTo>
                    <a:pt x="890" y="260"/>
                  </a:lnTo>
                  <a:lnTo>
                    <a:pt x="890" y="253"/>
                  </a:lnTo>
                  <a:lnTo>
                    <a:pt x="888" y="249"/>
                  </a:lnTo>
                  <a:lnTo>
                    <a:pt x="892" y="244"/>
                  </a:lnTo>
                  <a:lnTo>
                    <a:pt x="899" y="237"/>
                  </a:lnTo>
                  <a:lnTo>
                    <a:pt x="902" y="232"/>
                  </a:lnTo>
                  <a:lnTo>
                    <a:pt x="902" y="227"/>
                  </a:lnTo>
                  <a:lnTo>
                    <a:pt x="902" y="225"/>
                  </a:lnTo>
                  <a:close/>
                </a:path>
              </a:pathLst>
            </a:custGeom>
            <a:solidFill>
              <a:srgbClr val="FFC000"/>
            </a:solidFill>
            <a:ln w="9525">
              <a:solidFill>
                <a:schemeClr val="bg2">
                  <a:lumMod val="7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21" name="Freeform 51"/>
            <p:cNvSpPr>
              <a:spLocks/>
            </p:cNvSpPr>
            <p:nvPr/>
          </p:nvSpPr>
          <p:spPr bwMode="auto">
            <a:xfrm>
              <a:off x="1706" y="257"/>
              <a:ext cx="902" cy="663"/>
            </a:xfrm>
            <a:custGeom>
              <a:avLst/>
              <a:gdLst>
                <a:gd name="T0" fmla="*/ 859 w 902"/>
                <a:gd name="T1" fmla="*/ 230 h 663"/>
                <a:gd name="T2" fmla="*/ 817 w 902"/>
                <a:gd name="T3" fmla="*/ 180 h 663"/>
                <a:gd name="T4" fmla="*/ 750 w 902"/>
                <a:gd name="T5" fmla="*/ 161 h 663"/>
                <a:gd name="T6" fmla="*/ 656 w 902"/>
                <a:gd name="T7" fmla="*/ 201 h 663"/>
                <a:gd name="T8" fmla="*/ 594 w 902"/>
                <a:gd name="T9" fmla="*/ 227 h 663"/>
                <a:gd name="T10" fmla="*/ 466 w 902"/>
                <a:gd name="T11" fmla="*/ 123 h 663"/>
                <a:gd name="T12" fmla="*/ 334 w 902"/>
                <a:gd name="T13" fmla="*/ 45 h 663"/>
                <a:gd name="T14" fmla="*/ 270 w 902"/>
                <a:gd name="T15" fmla="*/ 21 h 663"/>
                <a:gd name="T16" fmla="*/ 227 w 902"/>
                <a:gd name="T17" fmla="*/ 9 h 663"/>
                <a:gd name="T18" fmla="*/ 144 w 902"/>
                <a:gd name="T19" fmla="*/ 24 h 663"/>
                <a:gd name="T20" fmla="*/ 158 w 902"/>
                <a:gd name="T21" fmla="*/ 40 h 663"/>
                <a:gd name="T22" fmla="*/ 147 w 902"/>
                <a:gd name="T23" fmla="*/ 47 h 663"/>
                <a:gd name="T24" fmla="*/ 125 w 902"/>
                <a:gd name="T25" fmla="*/ 45 h 663"/>
                <a:gd name="T26" fmla="*/ 80 w 902"/>
                <a:gd name="T27" fmla="*/ 50 h 663"/>
                <a:gd name="T28" fmla="*/ 64 w 902"/>
                <a:gd name="T29" fmla="*/ 69 h 663"/>
                <a:gd name="T30" fmla="*/ 45 w 902"/>
                <a:gd name="T31" fmla="*/ 85 h 663"/>
                <a:gd name="T32" fmla="*/ 21 w 902"/>
                <a:gd name="T33" fmla="*/ 114 h 663"/>
                <a:gd name="T34" fmla="*/ 2 w 902"/>
                <a:gd name="T35" fmla="*/ 135 h 663"/>
                <a:gd name="T36" fmla="*/ 33 w 902"/>
                <a:gd name="T37" fmla="*/ 173 h 663"/>
                <a:gd name="T38" fmla="*/ 64 w 902"/>
                <a:gd name="T39" fmla="*/ 170 h 663"/>
                <a:gd name="T40" fmla="*/ 73 w 902"/>
                <a:gd name="T41" fmla="*/ 175 h 663"/>
                <a:gd name="T42" fmla="*/ 92 w 902"/>
                <a:gd name="T43" fmla="*/ 206 h 663"/>
                <a:gd name="T44" fmla="*/ 104 w 902"/>
                <a:gd name="T45" fmla="*/ 215 h 663"/>
                <a:gd name="T46" fmla="*/ 147 w 902"/>
                <a:gd name="T47" fmla="*/ 227 h 663"/>
                <a:gd name="T48" fmla="*/ 135 w 902"/>
                <a:gd name="T49" fmla="*/ 249 h 663"/>
                <a:gd name="T50" fmla="*/ 144 w 902"/>
                <a:gd name="T51" fmla="*/ 258 h 663"/>
                <a:gd name="T52" fmla="*/ 166 w 902"/>
                <a:gd name="T53" fmla="*/ 267 h 663"/>
                <a:gd name="T54" fmla="*/ 177 w 902"/>
                <a:gd name="T55" fmla="*/ 272 h 663"/>
                <a:gd name="T56" fmla="*/ 182 w 902"/>
                <a:gd name="T57" fmla="*/ 279 h 663"/>
                <a:gd name="T58" fmla="*/ 182 w 902"/>
                <a:gd name="T59" fmla="*/ 291 h 663"/>
                <a:gd name="T60" fmla="*/ 173 w 902"/>
                <a:gd name="T61" fmla="*/ 308 h 663"/>
                <a:gd name="T62" fmla="*/ 163 w 902"/>
                <a:gd name="T63" fmla="*/ 315 h 663"/>
                <a:gd name="T64" fmla="*/ 142 w 902"/>
                <a:gd name="T65" fmla="*/ 322 h 663"/>
                <a:gd name="T66" fmla="*/ 128 w 902"/>
                <a:gd name="T67" fmla="*/ 353 h 663"/>
                <a:gd name="T68" fmla="*/ 116 w 902"/>
                <a:gd name="T69" fmla="*/ 353 h 663"/>
                <a:gd name="T70" fmla="*/ 106 w 902"/>
                <a:gd name="T71" fmla="*/ 365 h 663"/>
                <a:gd name="T72" fmla="*/ 113 w 902"/>
                <a:gd name="T73" fmla="*/ 402 h 663"/>
                <a:gd name="T74" fmla="*/ 123 w 902"/>
                <a:gd name="T75" fmla="*/ 478 h 663"/>
                <a:gd name="T76" fmla="*/ 128 w 902"/>
                <a:gd name="T77" fmla="*/ 507 h 663"/>
                <a:gd name="T78" fmla="*/ 123 w 902"/>
                <a:gd name="T79" fmla="*/ 535 h 663"/>
                <a:gd name="T80" fmla="*/ 128 w 902"/>
                <a:gd name="T81" fmla="*/ 552 h 663"/>
                <a:gd name="T82" fmla="*/ 166 w 902"/>
                <a:gd name="T83" fmla="*/ 568 h 663"/>
                <a:gd name="T84" fmla="*/ 244 w 902"/>
                <a:gd name="T85" fmla="*/ 596 h 663"/>
                <a:gd name="T86" fmla="*/ 267 w 902"/>
                <a:gd name="T87" fmla="*/ 639 h 663"/>
                <a:gd name="T88" fmla="*/ 338 w 902"/>
                <a:gd name="T89" fmla="*/ 660 h 663"/>
                <a:gd name="T90" fmla="*/ 386 w 902"/>
                <a:gd name="T91" fmla="*/ 630 h 663"/>
                <a:gd name="T92" fmla="*/ 381 w 902"/>
                <a:gd name="T93" fmla="*/ 587 h 663"/>
                <a:gd name="T94" fmla="*/ 412 w 902"/>
                <a:gd name="T95" fmla="*/ 566 h 663"/>
                <a:gd name="T96" fmla="*/ 495 w 902"/>
                <a:gd name="T97" fmla="*/ 552 h 663"/>
                <a:gd name="T98" fmla="*/ 580 w 902"/>
                <a:gd name="T99" fmla="*/ 578 h 663"/>
                <a:gd name="T100" fmla="*/ 620 w 902"/>
                <a:gd name="T101" fmla="*/ 599 h 663"/>
                <a:gd name="T102" fmla="*/ 651 w 902"/>
                <a:gd name="T103" fmla="*/ 611 h 663"/>
                <a:gd name="T104" fmla="*/ 674 w 902"/>
                <a:gd name="T105" fmla="*/ 608 h 663"/>
                <a:gd name="T106" fmla="*/ 672 w 902"/>
                <a:gd name="T107" fmla="*/ 634 h 663"/>
                <a:gd name="T108" fmla="*/ 734 w 902"/>
                <a:gd name="T109" fmla="*/ 656 h 663"/>
                <a:gd name="T110" fmla="*/ 795 w 902"/>
                <a:gd name="T111" fmla="*/ 623 h 663"/>
                <a:gd name="T112" fmla="*/ 772 w 902"/>
                <a:gd name="T113" fmla="*/ 542 h 663"/>
                <a:gd name="T114" fmla="*/ 731 w 902"/>
                <a:gd name="T115" fmla="*/ 488 h 663"/>
                <a:gd name="T116" fmla="*/ 753 w 902"/>
                <a:gd name="T117" fmla="*/ 431 h 663"/>
                <a:gd name="T118" fmla="*/ 805 w 902"/>
                <a:gd name="T119" fmla="*/ 372 h 663"/>
                <a:gd name="T120" fmla="*/ 845 w 902"/>
                <a:gd name="T121" fmla="*/ 338 h 663"/>
                <a:gd name="T122" fmla="*/ 899 w 902"/>
                <a:gd name="T123" fmla="*/ 237 h 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02" h="663">
                  <a:moveTo>
                    <a:pt x="902" y="225"/>
                  </a:moveTo>
                  <a:lnTo>
                    <a:pt x="899" y="220"/>
                  </a:lnTo>
                  <a:lnTo>
                    <a:pt x="897" y="220"/>
                  </a:lnTo>
                  <a:lnTo>
                    <a:pt x="895" y="220"/>
                  </a:lnTo>
                  <a:lnTo>
                    <a:pt x="895" y="220"/>
                  </a:lnTo>
                  <a:lnTo>
                    <a:pt x="895" y="220"/>
                  </a:lnTo>
                  <a:lnTo>
                    <a:pt x="892" y="223"/>
                  </a:lnTo>
                  <a:lnTo>
                    <a:pt x="890" y="223"/>
                  </a:lnTo>
                  <a:lnTo>
                    <a:pt x="890" y="220"/>
                  </a:lnTo>
                  <a:lnTo>
                    <a:pt x="888" y="220"/>
                  </a:lnTo>
                  <a:lnTo>
                    <a:pt x="885" y="215"/>
                  </a:lnTo>
                  <a:lnTo>
                    <a:pt x="885" y="215"/>
                  </a:lnTo>
                  <a:lnTo>
                    <a:pt x="880" y="213"/>
                  </a:lnTo>
                  <a:lnTo>
                    <a:pt x="878" y="215"/>
                  </a:lnTo>
                  <a:lnTo>
                    <a:pt x="876" y="225"/>
                  </a:lnTo>
                  <a:lnTo>
                    <a:pt x="873" y="227"/>
                  </a:lnTo>
                  <a:lnTo>
                    <a:pt x="871" y="232"/>
                  </a:lnTo>
                  <a:lnTo>
                    <a:pt x="866" y="234"/>
                  </a:lnTo>
                  <a:lnTo>
                    <a:pt x="864" y="234"/>
                  </a:lnTo>
                  <a:lnTo>
                    <a:pt x="861" y="234"/>
                  </a:lnTo>
                  <a:lnTo>
                    <a:pt x="859" y="230"/>
                  </a:lnTo>
                  <a:lnTo>
                    <a:pt x="857" y="225"/>
                  </a:lnTo>
                  <a:lnTo>
                    <a:pt x="857" y="220"/>
                  </a:lnTo>
                  <a:lnTo>
                    <a:pt x="854" y="215"/>
                  </a:lnTo>
                  <a:lnTo>
                    <a:pt x="852" y="211"/>
                  </a:lnTo>
                  <a:lnTo>
                    <a:pt x="850" y="206"/>
                  </a:lnTo>
                  <a:lnTo>
                    <a:pt x="845" y="208"/>
                  </a:lnTo>
                  <a:lnTo>
                    <a:pt x="845" y="211"/>
                  </a:lnTo>
                  <a:lnTo>
                    <a:pt x="843" y="213"/>
                  </a:lnTo>
                  <a:lnTo>
                    <a:pt x="840" y="213"/>
                  </a:lnTo>
                  <a:lnTo>
                    <a:pt x="838" y="211"/>
                  </a:lnTo>
                  <a:lnTo>
                    <a:pt x="838" y="211"/>
                  </a:lnTo>
                  <a:lnTo>
                    <a:pt x="835" y="206"/>
                  </a:lnTo>
                  <a:lnTo>
                    <a:pt x="835" y="204"/>
                  </a:lnTo>
                  <a:lnTo>
                    <a:pt x="833" y="204"/>
                  </a:lnTo>
                  <a:lnTo>
                    <a:pt x="824" y="201"/>
                  </a:lnTo>
                  <a:lnTo>
                    <a:pt x="821" y="199"/>
                  </a:lnTo>
                  <a:lnTo>
                    <a:pt x="819" y="192"/>
                  </a:lnTo>
                  <a:lnTo>
                    <a:pt x="814" y="187"/>
                  </a:lnTo>
                  <a:lnTo>
                    <a:pt x="814" y="185"/>
                  </a:lnTo>
                  <a:lnTo>
                    <a:pt x="817" y="182"/>
                  </a:lnTo>
                  <a:lnTo>
                    <a:pt x="817" y="180"/>
                  </a:lnTo>
                  <a:lnTo>
                    <a:pt x="819" y="180"/>
                  </a:lnTo>
                  <a:lnTo>
                    <a:pt x="817" y="175"/>
                  </a:lnTo>
                  <a:lnTo>
                    <a:pt x="817" y="175"/>
                  </a:lnTo>
                  <a:lnTo>
                    <a:pt x="812" y="175"/>
                  </a:lnTo>
                  <a:lnTo>
                    <a:pt x="812" y="175"/>
                  </a:lnTo>
                  <a:lnTo>
                    <a:pt x="809" y="173"/>
                  </a:lnTo>
                  <a:lnTo>
                    <a:pt x="809" y="173"/>
                  </a:lnTo>
                  <a:lnTo>
                    <a:pt x="809" y="170"/>
                  </a:lnTo>
                  <a:lnTo>
                    <a:pt x="807" y="170"/>
                  </a:lnTo>
                  <a:lnTo>
                    <a:pt x="805" y="170"/>
                  </a:lnTo>
                  <a:lnTo>
                    <a:pt x="800" y="173"/>
                  </a:lnTo>
                  <a:lnTo>
                    <a:pt x="795" y="170"/>
                  </a:lnTo>
                  <a:lnTo>
                    <a:pt x="793" y="168"/>
                  </a:lnTo>
                  <a:lnTo>
                    <a:pt x="793" y="163"/>
                  </a:lnTo>
                  <a:lnTo>
                    <a:pt x="793" y="159"/>
                  </a:lnTo>
                  <a:lnTo>
                    <a:pt x="790" y="156"/>
                  </a:lnTo>
                  <a:lnTo>
                    <a:pt x="786" y="154"/>
                  </a:lnTo>
                  <a:lnTo>
                    <a:pt x="781" y="154"/>
                  </a:lnTo>
                  <a:lnTo>
                    <a:pt x="779" y="154"/>
                  </a:lnTo>
                  <a:lnTo>
                    <a:pt x="767" y="159"/>
                  </a:lnTo>
                  <a:lnTo>
                    <a:pt x="750" y="161"/>
                  </a:lnTo>
                  <a:lnTo>
                    <a:pt x="738" y="166"/>
                  </a:lnTo>
                  <a:lnTo>
                    <a:pt x="734" y="166"/>
                  </a:lnTo>
                  <a:lnTo>
                    <a:pt x="731" y="166"/>
                  </a:lnTo>
                  <a:lnTo>
                    <a:pt x="722" y="163"/>
                  </a:lnTo>
                  <a:lnTo>
                    <a:pt x="719" y="161"/>
                  </a:lnTo>
                  <a:lnTo>
                    <a:pt x="715" y="163"/>
                  </a:lnTo>
                  <a:lnTo>
                    <a:pt x="710" y="163"/>
                  </a:lnTo>
                  <a:lnTo>
                    <a:pt x="710" y="166"/>
                  </a:lnTo>
                  <a:lnTo>
                    <a:pt x="705" y="173"/>
                  </a:lnTo>
                  <a:lnTo>
                    <a:pt x="705" y="173"/>
                  </a:lnTo>
                  <a:lnTo>
                    <a:pt x="693" y="182"/>
                  </a:lnTo>
                  <a:lnTo>
                    <a:pt x="689" y="185"/>
                  </a:lnTo>
                  <a:lnTo>
                    <a:pt x="679" y="185"/>
                  </a:lnTo>
                  <a:lnTo>
                    <a:pt x="677" y="187"/>
                  </a:lnTo>
                  <a:lnTo>
                    <a:pt x="672" y="189"/>
                  </a:lnTo>
                  <a:lnTo>
                    <a:pt x="667" y="192"/>
                  </a:lnTo>
                  <a:lnTo>
                    <a:pt x="663" y="194"/>
                  </a:lnTo>
                  <a:lnTo>
                    <a:pt x="663" y="194"/>
                  </a:lnTo>
                  <a:lnTo>
                    <a:pt x="660" y="196"/>
                  </a:lnTo>
                  <a:lnTo>
                    <a:pt x="658" y="199"/>
                  </a:lnTo>
                  <a:lnTo>
                    <a:pt x="656" y="201"/>
                  </a:lnTo>
                  <a:lnTo>
                    <a:pt x="651" y="201"/>
                  </a:lnTo>
                  <a:lnTo>
                    <a:pt x="648" y="204"/>
                  </a:lnTo>
                  <a:lnTo>
                    <a:pt x="646" y="206"/>
                  </a:lnTo>
                  <a:lnTo>
                    <a:pt x="644" y="211"/>
                  </a:lnTo>
                  <a:lnTo>
                    <a:pt x="644" y="215"/>
                  </a:lnTo>
                  <a:lnTo>
                    <a:pt x="641" y="215"/>
                  </a:lnTo>
                  <a:lnTo>
                    <a:pt x="639" y="215"/>
                  </a:lnTo>
                  <a:lnTo>
                    <a:pt x="627" y="213"/>
                  </a:lnTo>
                  <a:lnTo>
                    <a:pt x="625" y="213"/>
                  </a:lnTo>
                  <a:lnTo>
                    <a:pt x="622" y="215"/>
                  </a:lnTo>
                  <a:lnTo>
                    <a:pt x="622" y="218"/>
                  </a:lnTo>
                  <a:lnTo>
                    <a:pt x="620" y="223"/>
                  </a:lnTo>
                  <a:lnTo>
                    <a:pt x="618" y="225"/>
                  </a:lnTo>
                  <a:lnTo>
                    <a:pt x="613" y="225"/>
                  </a:lnTo>
                  <a:lnTo>
                    <a:pt x="611" y="223"/>
                  </a:lnTo>
                  <a:lnTo>
                    <a:pt x="608" y="223"/>
                  </a:lnTo>
                  <a:lnTo>
                    <a:pt x="603" y="223"/>
                  </a:lnTo>
                  <a:lnTo>
                    <a:pt x="603" y="223"/>
                  </a:lnTo>
                  <a:lnTo>
                    <a:pt x="601" y="223"/>
                  </a:lnTo>
                  <a:lnTo>
                    <a:pt x="596" y="225"/>
                  </a:lnTo>
                  <a:lnTo>
                    <a:pt x="594" y="227"/>
                  </a:lnTo>
                  <a:lnTo>
                    <a:pt x="592" y="227"/>
                  </a:lnTo>
                  <a:lnTo>
                    <a:pt x="575" y="225"/>
                  </a:lnTo>
                  <a:lnTo>
                    <a:pt x="575" y="223"/>
                  </a:lnTo>
                  <a:lnTo>
                    <a:pt x="573" y="211"/>
                  </a:lnTo>
                  <a:lnTo>
                    <a:pt x="568" y="201"/>
                  </a:lnTo>
                  <a:lnTo>
                    <a:pt x="563" y="201"/>
                  </a:lnTo>
                  <a:lnTo>
                    <a:pt x="556" y="189"/>
                  </a:lnTo>
                  <a:lnTo>
                    <a:pt x="551" y="189"/>
                  </a:lnTo>
                  <a:lnTo>
                    <a:pt x="540" y="192"/>
                  </a:lnTo>
                  <a:lnTo>
                    <a:pt x="530" y="189"/>
                  </a:lnTo>
                  <a:lnTo>
                    <a:pt x="525" y="187"/>
                  </a:lnTo>
                  <a:lnTo>
                    <a:pt x="523" y="182"/>
                  </a:lnTo>
                  <a:lnTo>
                    <a:pt x="516" y="175"/>
                  </a:lnTo>
                  <a:lnTo>
                    <a:pt x="509" y="173"/>
                  </a:lnTo>
                  <a:lnTo>
                    <a:pt x="497" y="170"/>
                  </a:lnTo>
                  <a:lnTo>
                    <a:pt x="490" y="163"/>
                  </a:lnTo>
                  <a:lnTo>
                    <a:pt x="490" y="144"/>
                  </a:lnTo>
                  <a:lnTo>
                    <a:pt x="487" y="135"/>
                  </a:lnTo>
                  <a:lnTo>
                    <a:pt x="483" y="128"/>
                  </a:lnTo>
                  <a:lnTo>
                    <a:pt x="478" y="123"/>
                  </a:lnTo>
                  <a:lnTo>
                    <a:pt x="466" y="123"/>
                  </a:lnTo>
                  <a:lnTo>
                    <a:pt x="454" y="121"/>
                  </a:lnTo>
                  <a:lnTo>
                    <a:pt x="450" y="116"/>
                  </a:lnTo>
                  <a:lnTo>
                    <a:pt x="445" y="107"/>
                  </a:lnTo>
                  <a:lnTo>
                    <a:pt x="438" y="104"/>
                  </a:lnTo>
                  <a:lnTo>
                    <a:pt x="428" y="107"/>
                  </a:lnTo>
                  <a:lnTo>
                    <a:pt x="419" y="90"/>
                  </a:lnTo>
                  <a:lnTo>
                    <a:pt x="398" y="88"/>
                  </a:lnTo>
                  <a:lnTo>
                    <a:pt x="398" y="85"/>
                  </a:lnTo>
                  <a:lnTo>
                    <a:pt x="398" y="85"/>
                  </a:lnTo>
                  <a:lnTo>
                    <a:pt x="386" y="62"/>
                  </a:lnTo>
                  <a:lnTo>
                    <a:pt x="383" y="59"/>
                  </a:lnTo>
                  <a:lnTo>
                    <a:pt x="376" y="52"/>
                  </a:lnTo>
                  <a:lnTo>
                    <a:pt x="369" y="47"/>
                  </a:lnTo>
                  <a:lnTo>
                    <a:pt x="360" y="43"/>
                  </a:lnTo>
                  <a:lnTo>
                    <a:pt x="350" y="43"/>
                  </a:lnTo>
                  <a:lnTo>
                    <a:pt x="343" y="45"/>
                  </a:lnTo>
                  <a:lnTo>
                    <a:pt x="343" y="45"/>
                  </a:lnTo>
                  <a:lnTo>
                    <a:pt x="343" y="47"/>
                  </a:lnTo>
                  <a:lnTo>
                    <a:pt x="343" y="47"/>
                  </a:lnTo>
                  <a:lnTo>
                    <a:pt x="336" y="47"/>
                  </a:lnTo>
                  <a:lnTo>
                    <a:pt x="334" y="45"/>
                  </a:lnTo>
                  <a:lnTo>
                    <a:pt x="331" y="38"/>
                  </a:lnTo>
                  <a:lnTo>
                    <a:pt x="331" y="33"/>
                  </a:lnTo>
                  <a:lnTo>
                    <a:pt x="331" y="28"/>
                  </a:lnTo>
                  <a:lnTo>
                    <a:pt x="329" y="24"/>
                  </a:lnTo>
                  <a:lnTo>
                    <a:pt x="327" y="21"/>
                  </a:lnTo>
                  <a:lnTo>
                    <a:pt x="322" y="19"/>
                  </a:lnTo>
                  <a:lnTo>
                    <a:pt x="308" y="17"/>
                  </a:lnTo>
                  <a:lnTo>
                    <a:pt x="305" y="14"/>
                  </a:lnTo>
                  <a:lnTo>
                    <a:pt x="300" y="9"/>
                  </a:lnTo>
                  <a:lnTo>
                    <a:pt x="300" y="9"/>
                  </a:lnTo>
                  <a:lnTo>
                    <a:pt x="298" y="9"/>
                  </a:lnTo>
                  <a:lnTo>
                    <a:pt x="289" y="9"/>
                  </a:lnTo>
                  <a:lnTo>
                    <a:pt x="284" y="9"/>
                  </a:lnTo>
                  <a:lnTo>
                    <a:pt x="279" y="12"/>
                  </a:lnTo>
                  <a:lnTo>
                    <a:pt x="277" y="12"/>
                  </a:lnTo>
                  <a:lnTo>
                    <a:pt x="274" y="14"/>
                  </a:lnTo>
                  <a:lnTo>
                    <a:pt x="274" y="14"/>
                  </a:lnTo>
                  <a:lnTo>
                    <a:pt x="274" y="19"/>
                  </a:lnTo>
                  <a:lnTo>
                    <a:pt x="272" y="21"/>
                  </a:lnTo>
                  <a:lnTo>
                    <a:pt x="272" y="21"/>
                  </a:lnTo>
                  <a:lnTo>
                    <a:pt x="270" y="21"/>
                  </a:lnTo>
                  <a:lnTo>
                    <a:pt x="270" y="17"/>
                  </a:lnTo>
                  <a:lnTo>
                    <a:pt x="270" y="14"/>
                  </a:lnTo>
                  <a:lnTo>
                    <a:pt x="265" y="9"/>
                  </a:lnTo>
                  <a:lnTo>
                    <a:pt x="265" y="9"/>
                  </a:lnTo>
                  <a:lnTo>
                    <a:pt x="263" y="7"/>
                  </a:lnTo>
                  <a:lnTo>
                    <a:pt x="253" y="5"/>
                  </a:lnTo>
                  <a:lnTo>
                    <a:pt x="251" y="2"/>
                  </a:lnTo>
                  <a:lnTo>
                    <a:pt x="248" y="0"/>
                  </a:lnTo>
                  <a:lnTo>
                    <a:pt x="246" y="0"/>
                  </a:lnTo>
                  <a:lnTo>
                    <a:pt x="244" y="2"/>
                  </a:lnTo>
                  <a:lnTo>
                    <a:pt x="237" y="5"/>
                  </a:lnTo>
                  <a:lnTo>
                    <a:pt x="234" y="5"/>
                  </a:lnTo>
                  <a:lnTo>
                    <a:pt x="234" y="5"/>
                  </a:lnTo>
                  <a:lnTo>
                    <a:pt x="234" y="7"/>
                  </a:lnTo>
                  <a:lnTo>
                    <a:pt x="234" y="7"/>
                  </a:lnTo>
                  <a:lnTo>
                    <a:pt x="234" y="9"/>
                  </a:lnTo>
                  <a:lnTo>
                    <a:pt x="232" y="14"/>
                  </a:lnTo>
                  <a:lnTo>
                    <a:pt x="232" y="14"/>
                  </a:lnTo>
                  <a:lnTo>
                    <a:pt x="229" y="12"/>
                  </a:lnTo>
                  <a:lnTo>
                    <a:pt x="227" y="9"/>
                  </a:lnTo>
                  <a:lnTo>
                    <a:pt x="227" y="9"/>
                  </a:lnTo>
                  <a:lnTo>
                    <a:pt x="225" y="7"/>
                  </a:lnTo>
                  <a:lnTo>
                    <a:pt x="225" y="7"/>
                  </a:lnTo>
                  <a:lnTo>
                    <a:pt x="220" y="7"/>
                  </a:lnTo>
                  <a:lnTo>
                    <a:pt x="215" y="9"/>
                  </a:lnTo>
                  <a:lnTo>
                    <a:pt x="213" y="12"/>
                  </a:lnTo>
                  <a:lnTo>
                    <a:pt x="203" y="17"/>
                  </a:lnTo>
                  <a:lnTo>
                    <a:pt x="199" y="21"/>
                  </a:lnTo>
                  <a:lnTo>
                    <a:pt x="196" y="24"/>
                  </a:lnTo>
                  <a:lnTo>
                    <a:pt x="187" y="21"/>
                  </a:lnTo>
                  <a:lnTo>
                    <a:pt x="187" y="24"/>
                  </a:lnTo>
                  <a:lnTo>
                    <a:pt x="184" y="24"/>
                  </a:lnTo>
                  <a:lnTo>
                    <a:pt x="184" y="26"/>
                  </a:lnTo>
                  <a:lnTo>
                    <a:pt x="182" y="31"/>
                  </a:lnTo>
                  <a:lnTo>
                    <a:pt x="182" y="33"/>
                  </a:lnTo>
                  <a:lnTo>
                    <a:pt x="175" y="36"/>
                  </a:lnTo>
                  <a:lnTo>
                    <a:pt x="173" y="36"/>
                  </a:lnTo>
                  <a:lnTo>
                    <a:pt x="168" y="33"/>
                  </a:lnTo>
                  <a:lnTo>
                    <a:pt x="166" y="33"/>
                  </a:lnTo>
                  <a:lnTo>
                    <a:pt x="156" y="26"/>
                  </a:lnTo>
                  <a:lnTo>
                    <a:pt x="151" y="26"/>
                  </a:lnTo>
                  <a:lnTo>
                    <a:pt x="144" y="24"/>
                  </a:lnTo>
                  <a:lnTo>
                    <a:pt x="137" y="24"/>
                  </a:lnTo>
                  <a:lnTo>
                    <a:pt x="137" y="24"/>
                  </a:lnTo>
                  <a:lnTo>
                    <a:pt x="137" y="26"/>
                  </a:lnTo>
                  <a:lnTo>
                    <a:pt x="137" y="28"/>
                  </a:lnTo>
                  <a:lnTo>
                    <a:pt x="137" y="28"/>
                  </a:lnTo>
                  <a:lnTo>
                    <a:pt x="137" y="28"/>
                  </a:lnTo>
                  <a:lnTo>
                    <a:pt x="139" y="28"/>
                  </a:lnTo>
                  <a:lnTo>
                    <a:pt x="139" y="28"/>
                  </a:lnTo>
                  <a:lnTo>
                    <a:pt x="139" y="31"/>
                  </a:lnTo>
                  <a:lnTo>
                    <a:pt x="139" y="31"/>
                  </a:lnTo>
                  <a:lnTo>
                    <a:pt x="139" y="31"/>
                  </a:lnTo>
                  <a:lnTo>
                    <a:pt x="142" y="31"/>
                  </a:lnTo>
                  <a:lnTo>
                    <a:pt x="144" y="31"/>
                  </a:lnTo>
                  <a:lnTo>
                    <a:pt x="147" y="31"/>
                  </a:lnTo>
                  <a:lnTo>
                    <a:pt x="149" y="33"/>
                  </a:lnTo>
                  <a:lnTo>
                    <a:pt x="149" y="33"/>
                  </a:lnTo>
                  <a:lnTo>
                    <a:pt x="149" y="36"/>
                  </a:lnTo>
                  <a:lnTo>
                    <a:pt x="149" y="36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8" y="43"/>
                  </a:lnTo>
                  <a:lnTo>
                    <a:pt x="158" y="43"/>
                  </a:lnTo>
                  <a:lnTo>
                    <a:pt x="158" y="43"/>
                  </a:lnTo>
                  <a:lnTo>
                    <a:pt x="158" y="43"/>
                  </a:lnTo>
                  <a:lnTo>
                    <a:pt x="158" y="45"/>
                  </a:lnTo>
                  <a:lnTo>
                    <a:pt x="158" y="45"/>
                  </a:lnTo>
                  <a:lnTo>
                    <a:pt x="158" y="47"/>
                  </a:lnTo>
                  <a:lnTo>
                    <a:pt x="158" y="47"/>
                  </a:lnTo>
                  <a:lnTo>
                    <a:pt x="158" y="47"/>
                  </a:lnTo>
                  <a:lnTo>
                    <a:pt x="158" y="47"/>
                  </a:lnTo>
                  <a:lnTo>
                    <a:pt x="158" y="50"/>
                  </a:lnTo>
                  <a:lnTo>
                    <a:pt x="158" y="50"/>
                  </a:lnTo>
                  <a:lnTo>
                    <a:pt x="156" y="50"/>
                  </a:lnTo>
                  <a:lnTo>
                    <a:pt x="154" y="50"/>
                  </a:lnTo>
                  <a:lnTo>
                    <a:pt x="151" y="47"/>
                  </a:lnTo>
                  <a:lnTo>
                    <a:pt x="149" y="47"/>
                  </a:lnTo>
                  <a:lnTo>
                    <a:pt x="147" y="47"/>
                  </a:lnTo>
                  <a:lnTo>
                    <a:pt x="147" y="47"/>
                  </a:lnTo>
                  <a:lnTo>
                    <a:pt x="144" y="50"/>
                  </a:lnTo>
                  <a:lnTo>
                    <a:pt x="144" y="50"/>
                  </a:lnTo>
                  <a:lnTo>
                    <a:pt x="144" y="50"/>
                  </a:lnTo>
                  <a:lnTo>
                    <a:pt x="142" y="47"/>
                  </a:lnTo>
                  <a:lnTo>
                    <a:pt x="139" y="47"/>
                  </a:lnTo>
                  <a:lnTo>
                    <a:pt x="139" y="47"/>
                  </a:lnTo>
                  <a:lnTo>
                    <a:pt x="139" y="47"/>
                  </a:lnTo>
                  <a:lnTo>
                    <a:pt x="137" y="50"/>
                  </a:lnTo>
                  <a:lnTo>
                    <a:pt x="135" y="50"/>
                  </a:lnTo>
                  <a:lnTo>
                    <a:pt x="135" y="50"/>
                  </a:lnTo>
                  <a:lnTo>
                    <a:pt x="135" y="50"/>
                  </a:lnTo>
                  <a:lnTo>
                    <a:pt x="132" y="50"/>
                  </a:lnTo>
                  <a:lnTo>
                    <a:pt x="132" y="50"/>
                  </a:lnTo>
                  <a:lnTo>
                    <a:pt x="128" y="50"/>
                  </a:lnTo>
                  <a:lnTo>
                    <a:pt x="128" y="50"/>
                  </a:lnTo>
                  <a:lnTo>
                    <a:pt x="128" y="50"/>
                  </a:lnTo>
                  <a:lnTo>
                    <a:pt x="128" y="50"/>
                  </a:lnTo>
                  <a:lnTo>
                    <a:pt x="128" y="50"/>
                  </a:lnTo>
                  <a:lnTo>
                    <a:pt x="125" y="47"/>
                  </a:lnTo>
                  <a:lnTo>
                    <a:pt x="125" y="47"/>
                  </a:lnTo>
                  <a:lnTo>
                    <a:pt x="125" y="45"/>
                  </a:lnTo>
                  <a:lnTo>
                    <a:pt x="125" y="45"/>
                  </a:lnTo>
                  <a:lnTo>
                    <a:pt x="125" y="45"/>
                  </a:lnTo>
                  <a:lnTo>
                    <a:pt x="123" y="47"/>
                  </a:lnTo>
                  <a:lnTo>
                    <a:pt x="123" y="47"/>
                  </a:lnTo>
                  <a:lnTo>
                    <a:pt x="121" y="47"/>
                  </a:lnTo>
                  <a:lnTo>
                    <a:pt x="121" y="47"/>
                  </a:lnTo>
                  <a:lnTo>
                    <a:pt x="121" y="47"/>
                  </a:lnTo>
                  <a:lnTo>
                    <a:pt x="118" y="47"/>
                  </a:lnTo>
                  <a:lnTo>
                    <a:pt x="116" y="47"/>
                  </a:lnTo>
                  <a:lnTo>
                    <a:pt x="116" y="47"/>
                  </a:lnTo>
                  <a:lnTo>
                    <a:pt x="109" y="45"/>
                  </a:lnTo>
                  <a:lnTo>
                    <a:pt x="106" y="45"/>
                  </a:lnTo>
                  <a:lnTo>
                    <a:pt x="104" y="43"/>
                  </a:lnTo>
                  <a:lnTo>
                    <a:pt x="92" y="47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87" y="47"/>
                  </a:lnTo>
                  <a:lnTo>
                    <a:pt x="85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78" y="47"/>
                  </a:lnTo>
                  <a:lnTo>
                    <a:pt x="78" y="47"/>
                  </a:lnTo>
                  <a:lnTo>
                    <a:pt x="76" y="45"/>
                  </a:lnTo>
                  <a:lnTo>
                    <a:pt x="76" y="47"/>
                  </a:lnTo>
                  <a:lnTo>
                    <a:pt x="73" y="50"/>
                  </a:lnTo>
                  <a:lnTo>
                    <a:pt x="71" y="50"/>
                  </a:lnTo>
                  <a:lnTo>
                    <a:pt x="68" y="50"/>
                  </a:lnTo>
                  <a:lnTo>
                    <a:pt x="66" y="52"/>
                  </a:lnTo>
                  <a:lnTo>
                    <a:pt x="64" y="52"/>
                  </a:lnTo>
                  <a:lnTo>
                    <a:pt x="64" y="52"/>
                  </a:lnTo>
                  <a:lnTo>
                    <a:pt x="64" y="52"/>
                  </a:lnTo>
                  <a:lnTo>
                    <a:pt x="64" y="52"/>
                  </a:lnTo>
                  <a:lnTo>
                    <a:pt x="64" y="57"/>
                  </a:lnTo>
                  <a:lnTo>
                    <a:pt x="66" y="59"/>
                  </a:lnTo>
                  <a:lnTo>
                    <a:pt x="66" y="64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66" y="66"/>
                  </a:lnTo>
                  <a:lnTo>
                    <a:pt x="64" y="69"/>
                  </a:lnTo>
                  <a:lnTo>
                    <a:pt x="64" y="71"/>
                  </a:lnTo>
                  <a:lnTo>
                    <a:pt x="64" y="71"/>
                  </a:lnTo>
                  <a:lnTo>
                    <a:pt x="64" y="73"/>
                  </a:lnTo>
                  <a:lnTo>
                    <a:pt x="64" y="73"/>
                  </a:lnTo>
                  <a:lnTo>
                    <a:pt x="61" y="76"/>
                  </a:lnTo>
                  <a:lnTo>
                    <a:pt x="61" y="76"/>
                  </a:lnTo>
                  <a:lnTo>
                    <a:pt x="54" y="78"/>
                  </a:lnTo>
                  <a:lnTo>
                    <a:pt x="54" y="78"/>
                  </a:lnTo>
                  <a:lnTo>
                    <a:pt x="54" y="78"/>
                  </a:lnTo>
                  <a:lnTo>
                    <a:pt x="54" y="78"/>
                  </a:lnTo>
                  <a:lnTo>
                    <a:pt x="54" y="81"/>
                  </a:lnTo>
                  <a:lnTo>
                    <a:pt x="54" y="81"/>
                  </a:lnTo>
                  <a:lnTo>
                    <a:pt x="54" y="81"/>
                  </a:lnTo>
                  <a:lnTo>
                    <a:pt x="54" y="83"/>
                  </a:lnTo>
                  <a:lnTo>
                    <a:pt x="54" y="83"/>
                  </a:lnTo>
                  <a:lnTo>
                    <a:pt x="54" y="83"/>
                  </a:lnTo>
                  <a:lnTo>
                    <a:pt x="54" y="83"/>
                  </a:lnTo>
                  <a:lnTo>
                    <a:pt x="52" y="85"/>
                  </a:lnTo>
                  <a:lnTo>
                    <a:pt x="47" y="85"/>
                  </a:lnTo>
                  <a:lnTo>
                    <a:pt x="45" y="85"/>
                  </a:lnTo>
                  <a:lnTo>
                    <a:pt x="45" y="85"/>
                  </a:lnTo>
                  <a:lnTo>
                    <a:pt x="45" y="85"/>
                  </a:lnTo>
                  <a:lnTo>
                    <a:pt x="45" y="88"/>
                  </a:lnTo>
                  <a:lnTo>
                    <a:pt x="42" y="88"/>
                  </a:lnTo>
                  <a:lnTo>
                    <a:pt x="42" y="92"/>
                  </a:lnTo>
                  <a:lnTo>
                    <a:pt x="42" y="95"/>
                  </a:lnTo>
                  <a:lnTo>
                    <a:pt x="42" y="95"/>
                  </a:lnTo>
                  <a:lnTo>
                    <a:pt x="42" y="95"/>
                  </a:lnTo>
                  <a:lnTo>
                    <a:pt x="42" y="97"/>
                  </a:lnTo>
                  <a:lnTo>
                    <a:pt x="42" y="97"/>
                  </a:lnTo>
                  <a:lnTo>
                    <a:pt x="38" y="97"/>
                  </a:lnTo>
                  <a:lnTo>
                    <a:pt x="38" y="97"/>
                  </a:lnTo>
                  <a:lnTo>
                    <a:pt x="35" y="99"/>
                  </a:lnTo>
                  <a:lnTo>
                    <a:pt x="31" y="104"/>
                  </a:lnTo>
                  <a:lnTo>
                    <a:pt x="31" y="104"/>
                  </a:lnTo>
                  <a:lnTo>
                    <a:pt x="31" y="107"/>
                  </a:lnTo>
                  <a:lnTo>
                    <a:pt x="28" y="107"/>
                  </a:lnTo>
                  <a:lnTo>
                    <a:pt x="26" y="107"/>
                  </a:lnTo>
                  <a:lnTo>
                    <a:pt x="23" y="109"/>
                  </a:lnTo>
                  <a:lnTo>
                    <a:pt x="23" y="109"/>
                  </a:lnTo>
                  <a:lnTo>
                    <a:pt x="21" y="111"/>
                  </a:lnTo>
                  <a:lnTo>
                    <a:pt x="21" y="114"/>
                  </a:lnTo>
                  <a:lnTo>
                    <a:pt x="19" y="114"/>
                  </a:lnTo>
                  <a:lnTo>
                    <a:pt x="16" y="111"/>
                  </a:lnTo>
                  <a:lnTo>
                    <a:pt x="16" y="111"/>
                  </a:lnTo>
                  <a:lnTo>
                    <a:pt x="14" y="111"/>
                  </a:lnTo>
                  <a:lnTo>
                    <a:pt x="14" y="111"/>
                  </a:lnTo>
                  <a:lnTo>
                    <a:pt x="12" y="111"/>
                  </a:lnTo>
                  <a:lnTo>
                    <a:pt x="9" y="114"/>
                  </a:lnTo>
                  <a:lnTo>
                    <a:pt x="9" y="114"/>
                  </a:lnTo>
                  <a:lnTo>
                    <a:pt x="7" y="116"/>
                  </a:lnTo>
                  <a:lnTo>
                    <a:pt x="7" y="116"/>
                  </a:lnTo>
                  <a:lnTo>
                    <a:pt x="7" y="118"/>
                  </a:lnTo>
                  <a:lnTo>
                    <a:pt x="7" y="118"/>
                  </a:lnTo>
                  <a:lnTo>
                    <a:pt x="5" y="123"/>
                  </a:lnTo>
                  <a:lnTo>
                    <a:pt x="5" y="125"/>
                  </a:lnTo>
                  <a:lnTo>
                    <a:pt x="5" y="128"/>
                  </a:lnTo>
                  <a:lnTo>
                    <a:pt x="5" y="128"/>
                  </a:lnTo>
                  <a:lnTo>
                    <a:pt x="7" y="128"/>
                  </a:lnTo>
                  <a:lnTo>
                    <a:pt x="7" y="130"/>
                  </a:lnTo>
                  <a:lnTo>
                    <a:pt x="7" y="130"/>
                  </a:lnTo>
                  <a:lnTo>
                    <a:pt x="2" y="135"/>
                  </a:lnTo>
                  <a:lnTo>
                    <a:pt x="2" y="135"/>
                  </a:lnTo>
                  <a:lnTo>
                    <a:pt x="2" y="135"/>
                  </a:lnTo>
                  <a:lnTo>
                    <a:pt x="2" y="137"/>
                  </a:lnTo>
                  <a:lnTo>
                    <a:pt x="2" y="137"/>
                  </a:lnTo>
                  <a:lnTo>
                    <a:pt x="2" y="137"/>
                  </a:lnTo>
                  <a:lnTo>
                    <a:pt x="2" y="140"/>
                  </a:lnTo>
                  <a:lnTo>
                    <a:pt x="2" y="140"/>
                  </a:lnTo>
                  <a:lnTo>
                    <a:pt x="5" y="140"/>
                  </a:lnTo>
                  <a:lnTo>
                    <a:pt x="5" y="140"/>
                  </a:lnTo>
                  <a:lnTo>
                    <a:pt x="7" y="144"/>
                  </a:lnTo>
                  <a:lnTo>
                    <a:pt x="9" y="144"/>
                  </a:lnTo>
                  <a:lnTo>
                    <a:pt x="9" y="147"/>
                  </a:lnTo>
                  <a:lnTo>
                    <a:pt x="9" y="149"/>
                  </a:lnTo>
                  <a:lnTo>
                    <a:pt x="9" y="149"/>
                  </a:lnTo>
                  <a:lnTo>
                    <a:pt x="9" y="149"/>
                  </a:lnTo>
                  <a:lnTo>
                    <a:pt x="0" y="163"/>
                  </a:lnTo>
                  <a:lnTo>
                    <a:pt x="5" y="166"/>
                  </a:lnTo>
                  <a:lnTo>
                    <a:pt x="16" y="170"/>
                  </a:lnTo>
                  <a:lnTo>
                    <a:pt x="16" y="170"/>
                  </a:lnTo>
                  <a:lnTo>
                    <a:pt x="28" y="173"/>
                  </a:lnTo>
                  <a:lnTo>
                    <a:pt x="33" y="173"/>
                  </a:lnTo>
                  <a:lnTo>
                    <a:pt x="33" y="173"/>
                  </a:lnTo>
                  <a:lnTo>
                    <a:pt x="35" y="173"/>
                  </a:lnTo>
                  <a:lnTo>
                    <a:pt x="35" y="173"/>
                  </a:lnTo>
                  <a:lnTo>
                    <a:pt x="35" y="173"/>
                  </a:lnTo>
                  <a:lnTo>
                    <a:pt x="35" y="173"/>
                  </a:lnTo>
                  <a:lnTo>
                    <a:pt x="40" y="168"/>
                  </a:lnTo>
                  <a:lnTo>
                    <a:pt x="40" y="168"/>
                  </a:lnTo>
                  <a:lnTo>
                    <a:pt x="42" y="168"/>
                  </a:lnTo>
                  <a:lnTo>
                    <a:pt x="54" y="168"/>
                  </a:lnTo>
                  <a:lnTo>
                    <a:pt x="54" y="168"/>
                  </a:lnTo>
                  <a:lnTo>
                    <a:pt x="54" y="168"/>
                  </a:lnTo>
                  <a:lnTo>
                    <a:pt x="54" y="168"/>
                  </a:lnTo>
                  <a:lnTo>
                    <a:pt x="57" y="170"/>
                  </a:lnTo>
                  <a:lnTo>
                    <a:pt x="57" y="170"/>
                  </a:lnTo>
                  <a:lnTo>
                    <a:pt x="57" y="170"/>
                  </a:lnTo>
                  <a:lnTo>
                    <a:pt x="57" y="170"/>
                  </a:lnTo>
                  <a:lnTo>
                    <a:pt x="59" y="170"/>
                  </a:lnTo>
                  <a:lnTo>
                    <a:pt x="59" y="170"/>
                  </a:lnTo>
                  <a:lnTo>
                    <a:pt x="59" y="170"/>
                  </a:lnTo>
                  <a:lnTo>
                    <a:pt x="61" y="170"/>
                  </a:lnTo>
                  <a:lnTo>
                    <a:pt x="61" y="170"/>
                  </a:lnTo>
                  <a:lnTo>
                    <a:pt x="64" y="170"/>
                  </a:lnTo>
                  <a:lnTo>
                    <a:pt x="64" y="170"/>
                  </a:lnTo>
                  <a:lnTo>
                    <a:pt x="64" y="170"/>
                  </a:lnTo>
                  <a:lnTo>
                    <a:pt x="64" y="170"/>
                  </a:lnTo>
                  <a:lnTo>
                    <a:pt x="66" y="168"/>
                  </a:lnTo>
                  <a:lnTo>
                    <a:pt x="66" y="168"/>
                  </a:lnTo>
                  <a:lnTo>
                    <a:pt x="66" y="168"/>
                  </a:lnTo>
                  <a:lnTo>
                    <a:pt x="66" y="168"/>
                  </a:lnTo>
                  <a:lnTo>
                    <a:pt x="66" y="168"/>
                  </a:lnTo>
                  <a:lnTo>
                    <a:pt x="66" y="168"/>
                  </a:lnTo>
                  <a:lnTo>
                    <a:pt x="66" y="168"/>
                  </a:lnTo>
                  <a:lnTo>
                    <a:pt x="66" y="168"/>
                  </a:lnTo>
                  <a:lnTo>
                    <a:pt x="66" y="170"/>
                  </a:lnTo>
                  <a:lnTo>
                    <a:pt x="68" y="170"/>
                  </a:lnTo>
                  <a:lnTo>
                    <a:pt x="71" y="173"/>
                  </a:lnTo>
                  <a:lnTo>
                    <a:pt x="71" y="173"/>
                  </a:lnTo>
                  <a:lnTo>
                    <a:pt x="71" y="173"/>
                  </a:lnTo>
                  <a:lnTo>
                    <a:pt x="71" y="173"/>
                  </a:lnTo>
                  <a:lnTo>
                    <a:pt x="73" y="175"/>
                  </a:lnTo>
                  <a:lnTo>
                    <a:pt x="73" y="175"/>
                  </a:lnTo>
                  <a:lnTo>
                    <a:pt x="73" y="175"/>
                  </a:lnTo>
                  <a:lnTo>
                    <a:pt x="73" y="175"/>
                  </a:lnTo>
                  <a:lnTo>
                    <a:pt x="73" y="175"/>
                  </a:lnTo>
                  <a:lnTo>
                    <a:pt x="73" y="178"/>
                  </a:lnTo>
                  <a:lnTo>
                    <a:pt x="71" y="180"/>
                  </a:lnTo>
                  <a:lnTo>
                    <a:pt x="71" y="180"/>
                  </a:lnTo>
                  <a:lnTo>
                    <a:pt x="71" y="180"/>
                  </a:lnTo>
                  <a:lnTo>
                    <a:pt x="71" y="187"/>
                  </a:lnTo>
                  <a:lnTo>
                    <a:pt x="71" y="187"/>
                  </a:lnTo>
                  <a:lnTo>
                    <a:pt x="71" y="189"/>
                  </a:lnTo>
                  <a:lnTo>
                    <a:pt x="71" y="189"/>
                  </a:lnTo>
                  <a:lnTo>
                    <a:pt x="71" y="189"/>
                  </a:lnTo>
                  <a:lnTo>
                    <a:pt x="71" y="192"/>
                  </a:lnTo>
                  <a:lnTo>
                    <a:pt x="83" y="199"/>
                  </a:lnTo>
                  <a:lnTo>
                    <a:pt x="85" y="199"/>
                  </a:lnTo>
                  <a:lnTo>
                    <a:pt x="85" y="201"/>
                  </a:lnTo>
                  <a:lnTo>
                    <a:pt x="85" y="201"/>
                  </a:lnTo>
                  <a:lnTo>
                    <a:pt x="90" y="204"/>
                  </a:lnTo>
                  <a:lnTo>
                    <a:pt x="90" y="204"/>
                  </a:lnTo>
                  <a:lnTo>
                    <a:pt x="90" y="204"/>
                  </a:lnTo>
                  <a:lnTo>
                    <a:pt x="90" y="206"/>
                  </a:lnTo>
                  <a:lnTo>
                    <a:pt x="90" y="206"/>
                  </a:lnTo>
                  <a:lnTo>
                    <a:pt x="92" y="206"/>
                  </a:lnTo>
                  <a:lnTo>
                    <a:pt x="92" y="208"/>
                  </a:lnTo>
                  <a:lnTo>
                    <a:pt x="92" y="208"/>
                  </a:lnTo>
                  <a:lnTo>
                    <a:pt x="92" y="208"/>
                  </a:lnTo>
                  <a:lnTo>
                    <a:pt x="92" y="208"/>
                  </a:lnTo>
                  <a:lnTo>
                    <a:pt x="92" y="208"/>
                  </a:lnTo>
                  <a:lnTo>
                    <a:pt x="95" y="208"/>
                  </a:lnTo>
                  <a:lnTo>
                    <a:pt x="95" y="208"/>
                  </a:lnTo>
                  <a:lnTo>
                    <a:pt x="97" y="208"/>
                  </a:lnTo>
                  <a:lnTo>
                    <a:pt x="97" y="208"/>
                  </a:lnTo>
                  <a:lnTo>
                    <a:pt x="99" y="208"/>
                  </a:lnTo>
                  <a:lnTo>
                    <a:pt x="99" y="208"/>
                  </a:lnTo>
                  <a:lnTo>
                    <a:pt x="99" y="208"/>
                  </a:lnTo>
                  <a:lnTo>
                    <a:pt x="99" y="208"/>
                  </a:lnTo>
                  <a:lnTo>
                    <a:pt x="99" y="208"/>
                  </a:lnTo>
                  <a:lnTo>
                    <a:pt x="99" y="208"/>
                  </a:lnTo>
                  <a:lnTo>
                    <a:pt x="102" y="211"/>
                  </a:lnTo>
                  <a:lnTo>
                    <a:pt x="102" y="211"/>
                  </a:lnTo>
                  <a:lnTo>
                    <a:pt x="102" y="211"/>
                  </a:lnTo>
                  <a:lnTo>
                    <a:pt x="102" y="211"/>
                  </a:lnTo>
                  <a:lnTo>
                    <a:pt x="104" y="215"/>
                  </a:lnTo>
                  <a:lnTo>
                    <a:pt x="104" y="215"/>
                  </a:lnTo>
                  <a:lnTo>
                    <a:pt x="104" y="215"/>
                  </a:lnTo>
                  <a:lnTo>
                    <a:pt x="104" y="215"/>
                  </a:lnTo>
                  <a:lnTo>
                    <a:pt x="106" y="213"/>
                  </a:lnTo>
                  <a:lnTo>
                    <a:pt x="109" y="213"/>
                  </a:lnTo>
                  <a:lnTo>
                    <a:pt x="109" y="213"/>
                  </a:lnTo>
                  <a:lnTo>
                    <a:pt x="109" y="213"/>
                  </a:lnTo>
                  <a:lnTo>
                    <a:pt x="109" y="213"/>
                  </a:lnTo>
                  <a:lnTo>
                    <a:pt x="113" y="218"/>
                  </a:lnTo>
                  <a:lnTo>
                    <a:pt x="113" y="218"/>
                  </a:lnTo>
                  <a:lnTo>
                    <a:pt x="113" y="218"/>
                  </a:lnTo>
                  <a:lnTo>
                    <a:pt x="113" y="218"/>
                  </a:lnTo>
                  <a:lnTo>
                    <a:pt x="121" y="215"/>
                  </a:lnTo>
                  <a:lnTo>
                    <a:pt x="128" y="215"/>
                  </a:lnTo>
                  <a:lnTo>
                    <a:pt x="144" y="218"/>
                  </a:lnTo>
                  <a:lnTo>
                    <a:pt x="144" y="218"/>
                  </a:lnTo>
                  <a:lnTo>
                    <a:pt x="144" y="218"/>
                  </a:lnTo>
                  <a:lnTo>
                    <a:pt x="144" y="218"/>
                  </a:lnTo>
                  <a:lnTo>
                    <a:pt x="144" y="218"/>
                  </a:lnTo>
                  <a:lnTo>
                    <a:pt x="147" y="220"/>
                  </a:lnTo>
                  <a:lnTo>
                    <a:pt x="147" y="220"/>
                  </a:lnTo>
                  <a:lnTo>
                    <a:pt x="147" y="227"/>
                  </a:lnTo>
                  <a:lnTo>
                    <a:pt x="147" y="227"/>
                  </a:lnTo>
                  <a:lnTo>
                    <a:pt x="147" y="227"/>
                  </a:lnTo>
                  <a:lnTo>
                    <a:pt x="147" y="230"/>
                  </a:lnTo>
                  <a:lnTo>
                    <a:pt x="147" y="230"/>
                  </a:lnTo>
                  <a:lnTo>
                    <a:pt x="147" y="230"/>
                  </a:lnTo>
                  <a:lnTo>
                    <a:pt x="147" y="230"/>
                  </a:lnTo>
                  <a:lnTo>
                    <a:pt x="144" y="230"/>
                  </a:lnTo>
                  <a:lnTo>
                    <a:pt x="142" y="232"/>
                  </a:lnTo>
                  <a:lnTo>
                    <a:pt x="139" y="232"/>
                  </a:lnTo>
                  <a:lnTo>
                    <a:pt x="139" y="234"/>
                  </a:lnTo>
                  <a:lnTo>
                    <a:pt x="139" y="234"/>
                  </a:lnTo>
                  <a:lnTo>
                    <a:pt x="139" y="234"/>
                  </a:lnTo>
                  <a:lnTo>
                    <a:pt x="139" y="237"/>
                  </a:lnTo>
                  <a:lnTo>
                    <a:pt x="137" y="241"/>
                  </a:lnTo>
                  <a:lnTo>
                    <a:pt x="135" y="241"/>
                  </a:lnTo>
                  <a:lnTo>
                    <a:pt x="135" y="241"/>
                  </a:lnTo>
                  <a:lnTo>
                    <a:pt x="135" y="241"/>
                  </a:lnTo>
                  <a:lnTo>
                    <a:pt x="135" y="244"/>
                  </a:lnTo>
                  <a:lnTo>
                    <a:pt x="135" y="244"/>
                  </a:lnTo>
                  <a:lnTo>
                    <a:pt x="135" y="246"/>
                  </a:lnTo>
                  <a:lnTo>
                    <a:pt x="135" y="249"/>
                  </a:lnTo>
                  <a:lnTo>
                    <a:pt x="135" y="249"/>
                  </a:lnTo>
                  <a:lnTo>
                    <a:pt x="135" y="249"/>
                  </a:lnTo>
                  <a:lnTo>
                    <a:pt x="139" y="256"/>
                  </a:lnTo>
                  <a:lnTo>
                    <a:pt x="139" y="256"/>
                  </a:lnTo>
                  <a:lnTo>
                    <a:pt x="139" y="256"/>
                  </a:lnTo>
                  <a:lnTo>
                    <a:pt x="139" y="258"/>
                  </a:lnTo>
                  <a:lnTo>
                    <a:pt x="139" y="258"/>
                  </a:lnTo>
                  <a:lnTo>
                    <a:pt x="139" y="260"/>
                  </a:lnTo>
                  <a:lnTo>
                    <a:pt x="139" y="260"/>
                  </a:lnTo>
                  <a:lnTo>
                    <a:pt x="139" y="260"/>
                  </a:lnTo>
                  <a:lnTo>
                    <a:pt x="139" y="263"/>
                  </a:lnTo>
                  <a:lnTo>
                    <a:pt x="139" y="263"/>
                  </a:lnTo>
                  <a:lnTo>
                    <a:pt x="139" y="263"/>
                  </a:lnTo>
                  <a:lnTo>
                    <a:pt x="139" y="263"/>
                  </a:lnTo>
                  <a:lnTo>
                    <a:pt x="139" y="263"/>
                  </a:lnTo>
                  <a:lnTo>
                    <a:pt x="142" y="263"/>
                  </a:lnTo>
                  <a:lnTo>
                    <a:pt x="142" y="263"/>
                  </a:lnTo>
                  <a:lnTo>
                    <a:pt x="142" y="263"/>
                  </a:lnTo>
                  <a:lnTo>
                    <a:pt x="142" y="263"/>
                  </a:lnTo>
                  <a:lnTo>
                    <a:pt x="144" y="260"/>
                  </a:lnTo>
                  <a:lnTo>
                    <a:pt x="144" y="258"/>
                  </a:lnTo>
                  <a:lnTo>
                    <a:pt x="144" y="258"/>
                  </a:lnTo>
                  <a:lnTo>
                    <a:pt x="147" y="258"/>
                  </a:lnTo>
                  <a:lnTo>
                    <a:pt x="149" y="258"/>
                  </a:lnTo>
                  <a:lnTo>
                    <a:pt x="149" y="258"/>
                  </a:lnTo>
                  <a:lnTo>
                    <a:pt x="149" y="258"/>
                  </a:lnTo>
                  <a:lnTo>
                    <a:pt x="149" y="258"/>
                  </a:lnTo>
                  <a:lnTo>
                    <a:pt x="149" y="258"/>
                  </a:lnTo>
                  <a:lnTo>
                    <a:pt x="151" y="260"/>
                  </a:lnTo>
                  <a:lnTo>
                    <a:pt x="154" y="260"/>
                  </a:lnTo>
                  <a:lnTo>
                    <a:pt x="156" y="263"/>
                  </a:lnTo>
                  <a:lnTo>
                    <a:pt x="156" y="263"/>
                  </a:lnTo>
                  <a:lnTo>
                    <a:pt x="156" y="263"/>
                  </a:lnTo>
                  <a:lnTo>
                    <a:pt x="156" y="263"/>
                  </a:lnTo>
                  <a:lnTo>
                    <a:pt x="156" y="263"/>
                  </a:lnTo>
                  <a:lnTo>
                    <a:pt x="158" y="263"/>
                  </a:lnTo>
                  <a:lnTo>
                    <a:pt x="158" y="263"/>
                  </a:lnTo>
                  <a:lnTo>
                    <a:pt x="158" y="263"/>
                  </a:lnTo>
                  <a:lnTo>
                    <a:pt x="161" y="263"/>
                  </a:lnTo>
                  <a:lnTo>
                    <a:pt x="161" y="263"/>
                  </a:lnTo>
                  <a:lnTo>
                    <a:pt x="163" y="263"/>
                  </a:lnTo>
                  <a:lnTo>
                    <a:pt x="166" y="267"/>
                  </a:lnTo>
                  <a:lnTo>
                    <a:pt x="166" y="267"/>
                  </a:lnTo>
                  <a:lnTo>
                    <a:pt x="166" y="267"/>
                  </a:lnTo>
                  <a:lnTo>
                    <a:pt x="166" y="267"/>
                  </a:lnTo>
                  <a:lnTo>
                    <a:pt x="166" y="267"/>
                  </a:lnTo>
                  <a:lnTo>
                    <a:pt x="166" y="267"/>
                  </a:lnTo>
                  <a:lnTo>
                    <a:pt x="168" y="267"/>
                  </a:lnTo>
                  <a:lnTo>
                    <a:pt x="168" y="267"/>
                  </a:lnTo>
                  <a:lnTo>
                    <a:pt x="170" y="267"/>
                  </a:lnTo>
                  <a:lnTo>
                    <a:pt x="170" y="267"/>
                  </a:lnTo>
                  <a:lnTo>
                    <a:pt x="170" y="267"/>
                  </a:lnTo>
                  <a:lnTo>
                    <a:pt x="170" y="267"/>
                  </a:lnTo>
                  <a:lnTo>
                    <a:pt x="173" y="267"/>
                  </a:lnTo>
                  <a:lnTo>
                    <a:pt x="173" y="267"/>
                  </a:lnTo>
                  <a:lnTo>
                    <a:pt x="173" y="267"/>
                  </a:lnTo>
                  <a:lnTo>
                    <a:pt x="173" y="267"/>
                  </a:lnTo>
                  <a:lnTo>
                    <a:pt x="173" y="270"/>
                  </a:lnTo>
                  <a:lnTo>
                    <a:pt x="175" y="270"/>
                  </a:lnTo>
                  <a:lnTo>
                    <a:pt x="175" y="272"/>
                  </a:lnTo>
                  <a:lnTo>
                    <a:pt x="175" y="272"/>
                  </a:lnTo>
                  <a:lnTo>
                    <a:pt x="175" y="272"/>
                  </a:lnTo>
                  <a:lnTo>
                    <a:pt x="177" y="272"/>
                  </a:lnTo>
                  <a:lnTo>
                    <a:pt x="180" y="272"/>
                  </a:lnTo>
                  <a:lnTo>
                    <a:pt x="180" y="272"/>
                  </a:lnTo>
                  <a:lnTo>
                    <a:pt x="182" y="272"/>
                  </a:lnTo>
                  <a:lnTo>
                    <a:pt x="182" y="272"/>
                  </a:lnTo>
                  <a:lnTo>
                    <a:pt x="182" y="272"/>
                  </a:lnTo>
                  <a:lnTo>
                    <a:pt x="182" y="272"/>
                  </a:lnTo>
                  <a:lnTo>
                    <a:pt x="182" y="272"/>
                  </a:lnTo>
                  <a:lnTo>
                    <a:pt x="182" y="272"/>
                  </a:lnTo>
                  <a:lnTo>
                    <a:pt x="182" y="272"/>
                  </a:lnTo>
                  <a:lnTo>
                    <a:pt x="182" y="272"/>
                  </a:lnTo>
                  <a:lnTo>
                    <a:pt x="182" y="272"/>
                  </a:lnTo>
                  <a:lnTo>
                    <a:pt x="182" y="275"/>
                  </a:lnTo>
                  <a:lnTo>
                    <a:pt x="182" y="275"/>
                  </a:lnTo>
                  <a:lnTo>
                    <a:pt x="184" y="277"/>
                  </a:lnTo>
                  <a:lnTo>
                    <a:pt x="184" y="277"/>
                  </a:lnTo>
                  <a:lnTo>
                    <a:pt x="184" y="277"/>
                  </a:lnTo>
                  <a:lnTo>
                    <a:pt x="184" y="277"/>
                  </a:lnTo>
                  <a:lnTo>
                    <a:pt x="184" y="277"/>
                  </a:lnTo>
                  <a:lnTo>
                    <a:pt x="184" y="277"/>
                  </a:lnTo>
                  <a:lnTo>
                    <a:pt x="184" y="277"/>
                  </a:lnTo>
                  <a:lnTo>
                    <a:pt x="182" y="279"/>
                  </a:lnTo>
                  <a:lnTo>
                    <a:pt x="182" y="279"/>
                  </a:lnTo>
                  <a:lnTo>
                    <a:pt x="180" y="282"/>
                  </a:lnTo>
                  <a:lnTo>
                    <a:pt x="180" y="282"/>
                  </a:lnTo>
                  <a:lnTo>
                    <a:pt x="180" y="282"/>
                  </a:lnTo>
                  <a:lnTo>
                    <a:pt x="180" y="284"/>
                  </a:lnTo>
                  <a:lnTo>
                    <a:pt x="180" y="284"/>
                  </a:lnTo>
                  <a:lnTo>
                    <a:pt x="180" y="286"/>
                  </a:lnTo>
                  <a:lnTo>
                    <a:pt x="180" y="286"/>
                  </a:lnTo>
                  <a:lnTo>
                    <a:pt x="180" y="286"/>
                  </a:lnTo>
                  <a:lnTo>
                    <a:pt x="180" y="286"/>
                  </a:lnTo>
                  <a:lnTo>
                    <a:pt x="180" y="286"/>
                  </a:lnTo>
                  <a:lnTo>
                    <a:pt x="180" y="286"/>
                  </a:lnTo>
                  <a:lnTo>
                    <a:pt x="180" y="286"/>
                  </a:lnTo>
                  <a:lnTo>
                    <a:pt x="180" y="286"/>
                  </a:lnTo>
                  <a:lnTo>
                    <a:pt x="182" y="286"/>
                  </a:lnTo>
                  <a:lnTo>
                    <a:pt x="182" y="286"/>
                  </a:lnTo>
                  <a:lnTo>
                    <a:pt x="182" y="289"/>
                  </a:lnTo>
                  <a:lnTo>
                    <a:pt x="182" y="289"/>
                  </a:lnTo>
                  <a:lnTo>
                    <a:pt x="182" y="289"/>
                  </a:lnTo>
                  <a:lnTo>
                    <a:pt x="182" y="291"/>
                  </a:lnTo>
                  <a:lnTo>
                    <a:pt x="182" y="291"/>
                  </a:lnTo>
                  <a:lnTo>
                    <a:pt x="182" y="291"/>
                  </a:lnTo>
                  <a:lnTo>
                    <a:pt x="182" y="291"/>
                  </a:lnTo>
                  <a:lnTo>
                    <a:pt x="182" y="291"/>
                  </a:lnTo>
                  <a:lnTo>
                    <a:pt x="182" y="291"/>
                  </a:lnTo>
                  <a:lnTo>
                    <a:pt x="180" y="294"/>
                  </a:lnTo>
                  <a:lnTo>
                    <a:pt x="180" y="294"/>
                  </a:lnTo>
                  <a:lnTo>
                    <a:pt x="180" y="296"/>
                  </a:lnTo>
                  <a:lnTo>
                    <a:pt x="177" y="296"/>
                  </a:lnTo>
                  <a:lnTo>
                    <a:pt x="177" y="298"/>
                  </a:lnTo>
                  <a:lnTo>
                    <a:pt x="177" y="301"/>
                  </a:lnTo>
                  <a:lnTo>
                    <a:pt x="177" y="301"/>
                  </a:lnTo>
                  <a:lnTo>
                    <a:pt x="177" y="301"/>
                  </a:lnTo>
                  <a:lnTo>
                    <a:pt x="177" y="301"/>
                  </a:lnTo>
                  <a:lnTo>
                    <a:pt x="175" y="303"/>
                  </a:lnTo>
                  <a:lnTo>
                    <a:pt x="175" y="303"/>
                  </a:lnTo>
                  <a:lnTo>
                    <a:pt x="175" y="303"/>
                  </a:lnTo>
                  <a:lnTo>
                    <a:pt x="175" y="303"/>
                  </a:lnTo>
                  <a:lnTo>
                    <a:pt x="175" y="303"/>
                  </a:lnTo>
                  <a:lnTo>
                    <a:pt x="175" y="305"/>
                  </a:lnTo>
                  <a:lnTo>
                    <a:pt x="175" y="308"/>
                  </a:lnTo>
                  <a:lnTo>
                    <a:pt x="173" y="308"/>
                  </a:lnTo>
                  <a:lnTo>
                    <a:pt x="173" y="308"/>
                  </a:lnTo>
                  <a:lnTo>
                    <a:pt x="173" y="308"/>
                  </a:lnTo>
                  <a:lnTo>
                    <a:pt x="173" y="308"/>
                  </a:lnTo>
                  <a:lnTo>
                    <a:pt x="173" y="310"/>
                  </a:lnTo>
                  <a:lnTo>
                    <a:pt x="173" y="310"/>
                  </a:lnTo>
                  <a:lnTo>
                    <a:pt x="173" y="310"/>
                  </a:lnTo>
                  <a:lnTo>
                    <a:pt x="170" y="310"/>
                  </a:lnTo>
                  <a:lnTo>
                    <a:pt x="170" y="310"/>
                  </a:lnTo>
                  <a:lnTo>
                    <a:pt x="170" y="310"/>
                  </a:lnTo>
                  <a:lnTo>
                    <a:pt x="168" y="310"/>
                  </a:lnTo>
                  <a:lnTo>
                    <a:pt x="168" y="310"/>
                  </a:lnTo>
                  <a:lnTo>
                    <a:pt x="166" y="310"/>
                  </a:lnTo>
                  <a:lnTo>
                    <a:pt x="166" y="310"/>
                  </a:lnTo>
                  <a:lnTo>
                    <a:pt x="166" y="312"/>
                  </a:lnTo>
                  <a:lnTo>
                    <a:pt x="166" y="312"/>
                  </a:lnTo>
                  <a:lnTo>
                    <a:pt x="166" y="312"/>
                  </a:lnTo>
                  <a:lnTo>
                    <a:pt x="163" y="312"/>
                  </a:lnTo>
                  <a:lnTo>
                    <a:pt x="163" y="312"/>
                  </a:lnTo>
                  <a:lnTo>
                    <a:pt x="163" y="315"/>
                  </a:lnTo>
                  <a:lnTo>
                    <a:pt x="163" y="315"/>
                  </a:lnTo>
                  <a:lnTo>
                    <a:pt x="163" y="315"/>
                  </a:lnTo>
                  <a:lnTo>
                    <a:pt x="163" y="315"/>
                  </a:lnTo>
                  <a:lnTo>
                    <a:pt x="163" y="315"/>
                  </a:lnTo>
                  <a:lnTo>
                    <a:pt x="161" y="315"/>
                  </a:lnTo>
                  <a:lnTo>
                    <a:pt x="161" y="317"/>
                  </a:lnTo>
                  <a:lnTo>
                    <a:pt x="161" y="317"/>
                  </a:lnTo>
                  <a:lnTo>
                    <a:pt x="158" y="317"/>
                  </a:lnTo>
                  <a:lnTo>
                    <a:pt x="158" y="317"/>
                  </a:lnTo>
                  <a:lnTo>
                    <a:pt x="158" y="317"/>
                  </a:lnTo>
                  <a:lnTo>
                    <a:pt x="158" y="317"/>
                  </a:lnTo>
                  <a:lnTo>
                    <a:pt x="158" y="317"/>
                  </a:lnTo>
                  <a:lnTo>
                    <a:pt x="154" y="317"/>
                  </a:lnTo>
                  <a:lnTo>
                    <a:pt x="151" y="317"/>
                  </a:lnTo>
                  <a:lnTo>
                    <a:pt x="149" y="320"/>
                  </a:lnTo>
                  <a:lnTo>
                    <a:pt x="149" y="320"/>
                  </a:lnTo>
                  <a:lnTo>
                    <a:pt x="149" y="320"/>
                  </a:lnTo>
                  <a:lnTo>
                    <a:pt x="149" y="320"/>
                  </a:lnTo>
                  <a:lnTo>
                    <a:pt x="147" y="320"/>
                  </a:lnTo>
                  <a:lnTo>
                    <a:pt x="147" y="320"/>
                  </a:lnTo>
                  <a:lnTo>
                    <a:pt x="147" y="322"/>
                  </a:lnTo>
                  <a:lnTo>
                    <a:pt x="144" y="320"/>
                  </a:lnTo>
                  <a:lnTo>
                    <a:pt x="142" y="322"/>
                  </a:lnTo>
                  <a:lnTo>
                    <a:pt x="142" y="322"/>
                  </a:lnTo>
                  <a:lnTo>
                    <a:pt x="142" y="322"/>
                  </a:lnTo>
                  <a:lnTo>
                    <a:pt x="139" y="324"/>
                  </a:lnTo>
                  <a:lnTo>
                    <a:pt x="137" y="324"/>
                  </a:lnTo>
                  <a:lnTo>
                    <a:pt x="137" y="327"/>
                  </a:lnTo>
                  <a:lnTo>
                    <a:pt x="137" y="327"/>
                  </a:lnTo>
                  <a:lnTo>
                    <a:pt x="137" y="327"/>
                  </a:lnTo>
                  <a:lnTo>
                    <a:pt x="135" y="331"/>
                  </a:lnTo>
                  <a:lnTo>
                    <a:pt x="135" y="331"/>
                  </a:lnTo>
                  <a:lnTo>
                    <a:pt x="130" y="336"/>
                  </a:lnTo>
                  <a:lnTo>
                    <a:pt x="130" y="338"/>
                  </a:lnTo>
                  <a:lnTo>
                    <a:pt x="130" y="338"/>
                  </a:lnTo>
                  <a:lnTo>
                    <a:pt x="130" y="338"/>
                  </a:lnTo>
                  <a:lnTo>
                    <a:pt x="130" y="338"/>
                  </a:lnTo>
                  <a:lnTo>
                    <a:pt x="132" y="341"/>
                  </a:lnTo>
                  <a:lnTo>
                    <a:pt x="132" y="341"/>
                  </a:lnTo>
                  <a:lnTo>
                    <a:pt x="132" y="343"/>
                  </a:lnTo>
                  <a:lnTo>
                    <a:pt x="132" y="343"/>
                  </a:lnTo>
                  <a:lnTo>
                    <a:pt x="130" y="350"/>
                  </a:lnTo>
                  <a:lnTo>
                    <a:pt x="128" y="353"/>
                  </a:lnTo>
                  <a:lnTo>
                    <a:pt x="128" y="353"/>
                  </a:lnTo>
                  <a:lnTo>
                    <a:pt x="128" y="353"/>
                  </a:lnTo>
                  <a:lnTo>
                    <a:pt x="128" y="353"/>
                  </a:lnTo>
                  <a:lnTo>
                    <a:pt x="128" y="353"/>
                  </a:lnTo>
                  <a:lnTo>
                    <a:pt x="128" y="353"/>
                  </a:lnTo>
                  <a:lnTo>
                    <a:pt x="128" y="353"/>
                  </a:lnTo>
                  <a:lnTo>
                    <a:pt x="125" y="350"/>
                  </a:lnTo>
                  <a:lnTo>
                    <a:pt x="125" y="350"/>
                  </a:lnTo>
                  <a:lnTo>
                    <a:pt x="125" y="350"/>
                  </a:lnTo>
                  <a:lnTo>
                    <a:pt x="125" y="350"/>
                  </a:lnTo>
                  <a:lnTo>
                    <a:pt x="125" y="350"/>
                  </a:lnTo>
                  <a:lnTo>
                    <a:pt x="125" y="350"/>
                  </a:lnTo>
                  <a:lnTo>
                    <a:pt x="125" y="350"/>
                  </a:lnTo>
                  <a:lnTo>
                    <a:pt x="125" y="350"/>
                  </a:lnTo>
                  <a:lnTo>
                    <a:pt x="123" y="350"/>
                  </a:lnTo>
                  <a:lnTo>
                    <a:pt x="123" y="350"/>
                  </a:lnTo>
                  <a:lnTo>
                    <a:pt x="121" y="350"/>
                  </a:lnTo>
                  <a:lnTo>
                    <a:pt x="121" y="350"/>
                  </a:lnTo>
                  <a:lnTo>
                    <a:pt x="118" y="350"/>
                  </a:lnTo>
                  <a:lnTo>
                    <a:pt x="118" y="353"/>
                  </a:lnTo>
                  <a:lnTo>
                    <a:pt x="118" y="353"/>
                  </a:lnTo>
                  <a:lnTo>
                    <a:pt x="116" y="353"/>
                  </a:lnTo>
                  <a:lnTo>
                    <a:pt x="116" y="353"/>
                  </a:lnTo>
                  <a:lnTo>
                    <a:pt x="113" y="350"/>
                  </a:lnTo>
                  <a:lnTo>
                    <a:pt x="113" y="350"/>
                  </a:lnTo>
                  <a:lnTo>
                    <a:pt x="113" y="350"/>
                  </a:lnTo>
                  <a:lnTo>
                    <a:pt x="113" y="350"/>
                  </a:lnTo>
                  <a:lnTo>
                    <a:pt x="109" y="353"/>
                  </a:lnTo>
                  <a:lnTo>
                    <a:pt x="109" y="353"/>
                  </a:lnTo>
                  <a:lnTo>
                    <a:pt x="109" y="353"/>
                  </a:lnTo>
                  <a:lnTo>
                    <a:pt x="109" y="353"/>
                  </a:lnTo>
                  <a:lnTo>
                    <a:pt x="109" y="353"/>
                  </a:lnTo>
                  <a:lnTo>
                    <a:pt x="109" y="355"/>
                  </a:lnTo>
                  <a:lnTo>
                    <a:pt x="109" y="355"/>
                  </a:lnTo>
                  <a:lnTo>
                    <a:pt x="109" y="355"/>
                  </a:lnTo>
                  <a:lnTo>
                    <a:pt x="106" y="357"/>
                  </a:lnTo>
                  <a:lnTo>
                    <a:pt x="106" y="357"/>
                  </a:lnTo>
                  <a:lnTo>
                    <a:pt x="106" y="357"/>
                  </a:lnTo>
                  <a:lnTo>
                    <a:pt x="106" y="357"/>
                  </a:lnTo>
                  <a:lnTo>
                    <a:pt x="106" y="360"/>
                  </a:lnTo>
                  <a:lnTo>
                    <a:pt x="106" y="362"/>
                  </a:lnTo>
                  <a:lnTo>
                    <a:pt x="106" y="362"/>
                  </a:lnTo>
                  <a:lnTo>
                    <a:pt x="106" y="365"/>
                  </a:lnTo>
                  <a:lnTo>
                    <a:pt x="106" y="365"/>
                  </a:lnTo>
                  <a:lnTo>
                    <a:pt x="106" y="365"/>
                  </a:lnTo>
                  <a:lnTo>
                    <a:pt x="106" y="365"/>
                  </a:lnTo>
                  <a:lnTo>
                    <a:pt x="106" y="365"/>
                  </a:lnTo>
                  <a:lnTo>
                    <a:pt x="106" y="367"/>
                  </a:lnTo>
                  <a:lnTo>
                    <a:pt x="106" y="369"/>
                  </a:lnTo>
                  <a:lnTo>
                    <a:pt x="106" y="372"/>
                  </a:lnTo>
                  <a:lnTo>
                    <a:pt x="106" y="372"/>
                  </a:lnTo>
                  <a:lnTo>
                    <a:pt x="106" y="372"/>
                  </a:lnTo>
                  <a:lnTo>
                    <a:pt x="104" y="374"/>
                  </a:lnTo>
                  <a:lnTo>
                    <a:pt x="104" y="376"/>
                  </a:lnTo>
                  <a:lnTo>
                    <a:pt x="102" y="379"/>
                  </a:lnTo>
                  <a:lnTo>
                    <a:pt x="102" y="379"/>
                  </a:lnTo>
                  <a:lnTo>
                    <a:pt x="102" y="379"/>
                  </a:lnTo>
                  <a:lnTo>
                    <a:pt x="104" y="381"/>
                  </a:lnTo>
                  <a:lnTo>
                    <a:pt x="109" y="388"/>
                  </a:lnTo>
                  <a:lnTo>
                    <a:pt x="109" y="391"/>
                  </a:lnTo>
                  <a:lnTo>
                    <a:pt x="109" y="391"/>
                  </a:lnTo>
                  <a:lnTo>
                    <a:pt x="111" y="393"/>
                  </a:lnTo>
                  <a:lnTo>
                    <a:pt x="111" y="393"/>
                  </a:lnTo>
                  <a:lnTo>
                    <a:pt x="113" y="402"/>
                  </a:lnTo>
                  <a:lnTo>
                    <a:pt x="113" y="405"/>
                  </a:lnTo>
                  <a:lnTo>
                    <a:pt x="113" y="410"/>
                  </a:lnTo>
                  <a:lnTo>
                    <a:pt x="113" y="410"/>
                  </a:lnTo>
                  <a:lnTo>
                    <a:pt x="113" y="412"/>
                  </a:lnTo>
                  <a:lnTo>
                    <a:pt x="113" y="412"/>
                  </a:lnTo>
                  <a:lnTo>
                    <a:pt x="113" y="414"/>
                  </a:lnTo>
                  <a:lnTo>
                    <a:pt x="116" y="421"/>
                  </a:lnTo>
                  <a:lnTo>
                    <a:pt x="116" y="428"/>
                  </a:lnTo>
                  <a:lnTo>
                    <a:pt x="116" y="431"/>
                  </a:lnTo>
                  <a:lnTo>
                    <a:pt x="116" y="431"/>
                  </a:lnTo>
                  <a:lnTo>
                    <a:pt x="116" y="431"/>
                  </a:lnTo>
                  <a:lnTo>
                    <a:pt x="123" y="443"/>
                  </a:lnTo>
                  <a:lnTo>
                    <a:pt x="123" y="447"/>
                  </a:lnTo>
                  <a:lnTo>
                    <a:pt x="121" y="457"/>
                  </a:lnTo>
                  <a:lnTo>
                    <a:pt x="123" y="462"/>
                  </a:lnTo>
                  <a:lnTo>
                    <a:pt x="123" y="464"/>
                  </a:lnTo>
                  <a:lnTo>
                    <a:pt x="125" y="466"/>
                  </a:lnTo>
                  <a:lnTo>
                    <a:pt x="125" y="469"/>
                  </a:lnTo>
                  <a:lnTo>
                    <a:pt x="125" y="471"/>
                  </a:lnTo>
                  <a:lnTo>
                    <a:pt x="125" y="473"/>
                  </a:lnTo>
                  <a:lnTo>
                    <a:pt x="123" y="478"/>
                  </a:lnTo>
                  <a:lnTo>
                    <a:pt x="123" y="478"/>
                  </a:lnTo>
                  <a:lnTo>
                    <a:pt x="123" y="481"/>
                  </a:lnTo>
                  <a:lnTo>
                    <a:pt x="123" y="481"/>
                  </a:lnTo>
                  <a:lnTo>
                    <a:pt x="123" y="483"/>
                  </a:lnTo>
                  <a:lnTo>
                    <a:pt x="125" y="485"/>
                  </a:lnTo>
                  <a:lnTo>
                    <a:pt x="128" y="488"/>
                  </a:lnTo>
                  <a:lnTo>
                    <a:pt x="128" y="490"/>
                  </a:lnTo>
                  <a:lnTo>
                    <a:pt x="130" y="492"/>
                  </a:lnTo>
                  <a:lnTo>
                    <a:pt x="130" y="495"/>
                  </a:lnTo>
                  <a:lnTo>
                    <a:pt x="130" y="495"/>
                  </a:lnTo>
                  <a:lnTo>
                    <a:pt x="128" y="497"/>
                  </a:lnTo>
                  <a:lnTo>
                    <a:pt x="128" y="497"/>
                  </a:lnTo>
                  <a:lnTo>
                    <a:pt x="128" y="497"/>
                  </a:lnTo>
                  <a:lnTo>
                    <a:pt x="128" y="499"/>
                  </a:lnTo>
                  <a:lnTo>
                    <a:pt x="128" y="502"/>
                  </a:lnTo>
                  <a:lnTo>
                    <a:pt x="128" y="504"/>
                  </a:lnTo>
                  <a:lnTo>
                    <a:pt x="128" y="504"/>
                  </a:lnTo>
                  <a:lnTo>
                    <a:pt x="128" y="507"/>
                  </a:lnTo>
                  <a:lnTo>
                    <a:pt x="128" y="507"/>
                  </a:lnTo>
                  <a:lnTo>
                    <a:pt x="128" y="507"/>
                  </a:lnTo>
                  <a:lnTo>
                    <a:pt x="128" y="507"/>
                  </a:lnTo>
                  <a:lnTo>
                    <a:pt x="128" y="507"/>
                  </a:lnTo>
                  <a:lnTo>
                    <a:pt x="125" y="509"/>
                  </a:lnTo>
                  <a:lnTo>
                    <a:pt x="125" y="511"/>
                  </a:lnTo>
                  <a:lnTo>
                    <a:pt x="123" y="514"/>
                  </a:lnTo>
                  <a:lnTo>
                    <a:pt x="123" y="516"/>
                  </a:lnTo>
                  <a:lnTo>
                    <a:pt x="123" y="518"/>
                  </a:lnTo>
                  <a:lnTo>
                    <a:pt x="123" y="521"/>
                  </a:lnTo>
                  <a:lnTo>
                    <a:pt x="125" y="521"/>
                  </a:lnTo>
                  <a:lnTo>
                    <a:pt x="125" y="523"/>
                  </a:lnTo>
                  <a:lnTo>
                    <a:pt x="125" y="523"/>
                  </a:lnTo>
                  <a:lnTo>
                    <a:pt x="125" y="525"/>
                  </a:lnTo>
                  <a:lnTo>
                    <a:pt x="125" y="528"/>
                  </a:lnTo>
                  <a:lnTo>
                    <a:pt x="125" y="530"/>
                  </a:lnTo>
                  <a:lnTo>
                    <a:pt x="125" y="533"/>
                  </a:lnTo>
                  <a:lnTo>
                    <a:pt x="125" y="535"/>
                  </a:lnTo>
                  <a:lnTo>
                    <a:pt x="125" y="535"/>
                  </a:lnTo>
                  <a:lnTo>
                    <a:pt x="125" y="535"/>
                  </a:lnTo>
                  <a:lnTo>
                    <a:pt x="123" y="535"/>
                  </a:lnTo>
                  <a:lnTo>
                    <a:pt x="123" y="535"/>
                  </a:lnTo>
                  <a:lnTo>
                    <a:pt x="123" y="535"/>
                  </a:lnTo>
                  <a:lnTo>
                    <a:pt x="123" y="535"/>
                  </a:lnTo>
                  <a:lnTo>
                    <a:pt x="123" y="537"/>
                  </a:lnTo>
                  <a:lnTo>
                    <a:pt x="123" y="537"/>
                  </a:lnTo>
                  <a:lnTo>
                    <a:pt x="123" y="537"/>
                  </a:lnTo>
                  <a:lnTo>
                    <a:pt x="125" y="537"/>
                  </a:lnTo>
                  <a:lnTo>
                    <a:pt x="125" y="537"/>
                  </a:lnTo>
                  <a:lnTo>
                    <a:pt x="125" y="537"/>
                  </a:lnTo>
                  <a:lnTo>
                    <a:pt x="125" y="537"/>
                  </a:lnTo>
                  <a:lnTo>
                    <a:pt x="125" y="537"/>
                  </a:lnTo>
                  <a:lnTo>
                    <a:pt x="128" y="537"/>
                  </a:lnTo>
                  <a:lnTo>
                    <a:pt x="128" y="537"/>
                  </a:lnTo>
                  <a:lnTo>
                    <a:pt x="128" y="537"/>
                  </a:lnTo>
                  <a:lnTo>
                    <a:pt x="128" y="540"/>
                  </a:lnTo>
                  <a:lnTo>
                    <a:pt x="128" y="540"/>
                  </a:lnTo>
                  <a:lnTo>
                    <a:pt x="130" y="540"/>
                  </a:lnTo>
                  <a:lnTo>
                    <a:pt x="130" y="542"/>
                  </a:lnTo>
                  <a:lnTo>
                    <a:pt x="132" y="542"/>
                  </a:lnTo>
                  <a:lnTo>
                    <a:pt x="132" y="544"/>
                  </a:lnTo>
                  <a:lnTo>
                    <a:pt x="130" y="547"/>
                  </a:lnTo>
                  <a:lnTo>
                    <a:pt x="130" y="547"/>
                  </a:lnTo>
                  <a:lnTo>
                    <a:pt x="130" y="549"/>
                  </a:lnTo>
                  <a:lnTo>
                    <a:pt x="128" y="552"/>
                  </a:lnTo>
                  <a:lnTo>
                    <a:pt x="130" y="554"/>
                  </a:lnTo>
                  <a:lnTo>
                    <a:pt x="135" y="556"/>
                  </a:lnTo>
                  <a:lnTo>
                    <a:pt x="139" y="559"/>
                  </a:lnTo>
                  <a:lnTo>
                    <a:pt x="144" y="561"/>
                  </a:lnTo>
                  <a:lnTo>
                    <a:pt x="144" y="563"/>
                  </a:lnTo>
                  <a:lnTo>
                    <a:pt x="147" y="566"/>
                  </a:lnTo>
                  <a:lnTo>
                    <a:pt x="149" y="566"/>
                  </a:lnTo>
                  <a:lnTo>
                    <a:pt x="151" y="566"/>
                  </a:lnTo>
                  <a:lnTo>
                    <a:pt x="151" y="566"/>
                  </a:lnTo>
                  <a:lnTo>
                    <a:pt x="151" y="566"/>
                  </a:lnTo>
                  <a:lnTo>
                    <a:pt x="154" y="566"/>
                  </a:lnTo>
                  <a:lnTo>
                    <a:pt x="154" y="566"/>
                  </a:lnTo>
                  <a:lnTo>
                    <a:pt x="156" y="566"/>
                  </a:lnTo>
                  <a:lnTo>
                    <a:pt x="156" y="563"/>
                  </a:lnTo>
                  <a:lnTo>
                    <a:pt x="161" y="563"/>
                  </a:lnTo>
                  <a:lnTo>
                    <a:pt x="163" y="566"/>
                  </a:lnTo>
                  <a:lnTo>
                    <a:pt x="166" y="566"/>
                  </a:lnTo>
                  <a:lnTo>
                    <a:pt x="166" y="566"/>
                  </a:lnTo>
                  <a:lnTo>
                    <a:pt x="166" y="568"/>
                  </a:lnTo>
                  <a:lnTo>
                    <a:pt x="166" y="568"/>
                  </a:lnTo>
                  <a:lnTo>
                    <a:pt x="166" y="568"/>
                  </a:lnTo>
                  <a:lnTo>
                    <a:pt x="168" y="573"/>
                  </a:lnTo>
                  <a:lnTo>
                    <a:pt x="170" y="573"/>
                  </a:lnTo>
                  <a:lnTo>
                    <a:pt x="208" y="592"/>
                  </a:lnTo>
                  <a:lnTo>
                    <a:pt x="208" y="592"/>
                  </a:lnTo>
                  <a:lnTo>
                    <a:pt x="206" y="594"/>
                  </a:lnTo>
                  <a:lnTo>
                    <a:pt x="208" y="596"/>
                  </a:lnTo>
                  <a:lnTo>
                    <a:pt x="208" y="599"/>
                  </a:lnTo>
                  <a:lnTo>
                    <a:pt x="211" y="601"/>
                  </a:lnTo>
                  <a:lnTo>
                    <a:pt x="213" y="601"/>
                  </a:lnTo>
                  <a:lnTo>
                    <a:pt x="215" y="601"/>
                  </a:lnTo>
                  <a:lnTo>
                    <a:pt x="220" y="599"/>
                  </a:lnTo>
                  <a:lnTo>
                    <a:pt x="222" y="596"/>
                  </a:lnTo>
                  <a:lnTo>
                    <a:pt x="222" y="599"/>
                  </a:lnTo>
                  <a:lnTo>
                    <a:pt x="227" y="601"/>
                  </a:lnTo>
                  <a:lnTo>
                    <a:pt x="229" y="604"/>
                  </a:lnTo>
                  <a:lnTo>
                    <a:pt x="232" y="604"/>
                  </a:lnTo>
                  <a:lnTo>
                    <a:pt x="237" y="601"/>
                  </a:lnTo>
                  <a:lnTo>
                    <a:pt x="239" y="601"/>
                  </a:lnTo>
                  <a:lnTo>
                    <a:pt x="241" y="599"/>
                  </a:lnTo>
                  <a:lnTo>
                    <a:pt x="244" y="599"/>
                  </a:lnTo>
                  <a:lnTo>
                    <a:pt x="244" y="596"/>
                  </a:lnTo>
                  <a:lnTo>
                    <a:pt x="244" y="592"/>
                  </a:lnTo>
                  <a:lnTo>
                    <a:pt x="246" y="592"/>
                  </a:lnTo>
                  <a:lnTo>
                    <a:pt x="248" y="589"/>
                  </a:lnTo>
                  <a:lnTo>
                    <a:pt x="251" y="592"/>
                  </a:lnTo>
                  <a:lnTo>
                    <a:pt x="251" y="594"/>
                  </a:lnTo>
                  <a:lnTo>
                    <a:pt x="248" y="596"/>
                  </a:lnTo>
                  <a:lnTo>
                    <a:pt x="246" y="604"/>
                  </a:lnTo>
                  <a:lnTo>
                    <a:pt x="246" y="606"/>
                  </a:lnTo>
                  <a:lnTo>
                    <a:pt x="246" y="608"/>
                  </a:lnTo>
                  <a:lnTo>
                    <a:pt x="246" y="615"/>
                  </a:lnTo>
                  <a:lnTo>
                    <a:pt x="246" y="618"/>
                  </a:lnTo>
                  <a:lnTo>
                    <a:pt x="246" y="620"/>
                  </a:lnTo>
                  <a:lnTo>
                    <a:pt x="244" y="623"/>
                  </a:lnTo>
                  <a:lnTo>
                    <a:pt x="244" y="625"/>
                  </a:lnTo>
                  <a:lnTo>
                    <a:pt x="244" y="627"/>
                  </a:lnTo>
                  <a:lnTo>
                    <a:pt x="246" y="637"/>
                  </a:lnTo>
                  <a:lnTo>
                    <a:pt x="251" y="641"/>
                  </a:lnTo>
                  <a:lnTo>
                    <a:pt x="255" y="641"/>
                  </a:lnTo>
                  <a:lnTo>
                    <a:pt x="258" y="641"/>
                  </a:lnTo>
                  <a:lnTo>
                    <a:pt x="263" y="639"/>
                  </a:lnTo>
                  <a:lnTo>
                    <a:pt x="267" y="639"/>
                  </a:lnTo>
                  <a:lnTo>
                    <a:pt x="274" y="644"/>
                  </a:lnTo>
                  <a:lnTo>
                    <a:pt x="279" y="644"/>
                  </a:lnTo>
                  <a:lnTo>
                    <a:pt x="284" y="641"/>
                  </a:lnTo>
                  <a:lnTo>
                    <a:pt x="289" y="641"/>
                  </a:lnTo>
                  <a:lnTo>
                    <a:pt x="291" y="641"/>
                  </a:lnTo>
                  <a:lnTo>
                    <a:pt x="296" y="646"/>
                  </a:lnTo>
                  <a:lnTo>
                    <a:pt x="300" y="649"/>
                  </a:lnTo>
                  <a:lnTo>
                    <a:pt x="308" y="651"/>
                  </a:lnTo>
                  <a:lnTo>
                    <a:pt x="312" y="653"/>
                  </a:lnTo>
                  <a:lnTo>
                    <a:pt x="319" y="660"/>
                  </a:lnTo>
                  <a:lnTo>
                    <a:pt x="324" y="658"/>
                  </a:lnTo>
                  <a:lnTo>
                    <a:pt x="331" y="658"/>
                  </a:lnTo>
                  <a:lnTo>
                    <a:pt x="334" y="658"/>
                  </a:lnTo>
                  <a:lnTo>
                    <a:pt x="334" y="656"/>
                  </a:lnTo>
                  <a:lnTo>
                    <a:pt x="336" y="656"/>
                  </a:lnTo>
                  <a:lnTo>
                    <a:pt x="336" y="656"/>
                  </a:lnTo>
                  <a:lnTo>
                    <a:pt x="336" y="656"/>
                  </a:lnTo>
                  <a:lnTo>
                    <a:pt x="336" y="658"/>
                  </a:lnTo>
                  <a:lnTo>
                    <a:pt x="336" y="660"/>
                  </a:lnTo>
                  <a:lnTo>
                    <a:pt x="338" y="660"/>
                  </a:lnTo>
                  <a:lnTo>
                    <a:pt x="338" y="660"/>
                  </a:lnTo>
                  <a:lnTo>
                    <a:pt x="341" y="663"/>
                  </a:lnTo>
                  <a:lnTo>
                    <a:pt x="341" y="663"/>
                  </a:lnTo>
                  <a:lnTo>
                    <a:pt x="343" y="663"/>
                  </a:lnTo>
                  <a:lnTo>
                    <a:pt x="348" y="658"/>
                  </a:lnTo>
                  <a:lnTo>
                    <a:pt x="353" y="653"/>
                  </a:lnTo>
                  <a:lnTo>
                    <a:pt x="355" y="651"/>
                  </a:lnTo>
                  <a:lnTo>
                    <a:pt x="364" y="651"/>
                  </a:lnTo>
                  <a:lnTo>
                    <a:pt x="367" y="649"/>
                  </a:lnTo>
                  <a:lnTo>
                    <a:pt x="367" y="649"/>
                  </a:lnTo>
                  <a:lnTo>
                    <a:pt x="369" y="646"/>
                  </a:lnTo>
                  <a:lnTo>
                    <a:pt x="369" y="646"/>
                  </a:lnTo>
                  <a:lnTo>
                    <a:pt x="369" y="646"/>
                  </a:lnTo>
                  <a:lnTo>
                    <a:pt x="371" y="641"/>
                  </a:lnTo>
                  <a:lnTo>
                    <a:pt x="371" y="641"/>
                  </a:lnTo>
                  <a:lnTo>
                    <a:pt x="376" y="639"/>
                  </a:lnTo>
                  <a:lnTo>
                    <a:pt x="379" y="637"/>
                  </a:lnTo>
                  <a:lnTo>
                    <a:pt x="381" y="637"/>
                  </a:lnTo>
                  <a:lnTo>
                    <a:pt x="381" y="637"/>
                  </a:lnTo>
                  <a:lnTo>
                    <a:pt x="383" y="634"/>
                  </a:lnTo>
                  <a:lnTo>
                    <a:pt x="383" y="632"/>
                  </a:lnTo>
                  <a:lnTo>
                    <a:pt x="386" y="630"/>
                  </a:lnTo>
                  <a:lnTo>
                    <a:pt x="386" y="627"/>
                  </a:lnTo>
                  <a:lnTo>
                    <a:pt x="388" y="623"/>
                  </a:lnTo>
                  <a:lnTo>
                    <a:pt x="390" y="623"/>
                  </a:lnTo>
                  <a:lnTo>
                    <a:pt x="390" y="620"/>
                  </a:lnTo>
                  <a:lnTo>
                    <a:pt x="393" y="620"/>
                  </a:lnTo>
                  <a:lnTo>
                    <a:pt x="393" y="618"/>
                  </a:lnTo>
                  <a:lnTo>
                    <a:pt x="393" y="618"/>
                  </a:lnTo>
                  <a:lnTo>
                    <a:pt x="393" y="615"/>
                  </a:lnTo>
                  <a:lnTo>
                    <a:pt x="390" y="611"/>
                  </a:lnTo>
                  <a:lnTo>
                    <a:pt x="390" y="608"/>
                  </a:lnTo>
                  <a:lnTo>
                    <a:pt x="390" y="604"/>
                  </a:lnTo>
                  <a:lnTo>
                    <a:pt x="390" y="601"/>
                  </a:lnTo>
                  <a:lnTo>
                    <a:pt x="390" y="601"/>
                  </a:lnTo>
                  <a:lnTo>
                    <a:pt x="390" y="599"/>
                  </a:lnTo>
                  <a:lnTo>
                    <a:pt x="390" y="599"/>
                  </a:lnTo>
                  <a:lnTo>
                    <a:pt x="388" y="596"/>
                  </a:lnTo>
                  <a:lnTo>
                    <a:pt x="388" y="594"/>
                  </a:lnTo>
                  <a:lnTo>
                    <a:pt x="386" y="594"/>
                  </a:lnTo>
                  <a:lnTo>
                    <a:pt x="386" y="592"/>
                  </a:lnTo>
                  <a:lnTo>
                    <a:pt x="383" y="589"/>
                  </a:lnTo>
                  <a:lnTo>
                    <a:pt x="381" y="587"/>
                  </a:lnTo>
                  <a:lnTo>
                    <a:pt x="379" y="585"/>
                  </a:lnTo>
                  <a:lnTo>
                    <a:pt x="379" y="582"/>
                  </a:lnTo>
                  <a:lnTo>
                    <a:pt x="379" y="580"/>
                  </a:lnTo>
                  <a:lnTo>
                    <a:pt x="379" y="580"/>
                  </a:lnTo>
                  <a:lnTo>
                    <a:pt x="379" y="578"/>
                  </a:lnTo>
                  <a:lnTo>
                    <a:pt x="381" y="578"/>
                  </a:lnTo>
                  <a:lnTo>
                    <a:pt x="383" y="575"/>
                  </a:lnTo>
                  <a:lnTo>
                    <a:pt x="383" y="575"/>
                  </a:lnTo>
                  <a:lnTo>
                    <a:pt x="386" y="578"/>
                  </a:lnTo>
                  <a:lnTo>
                    <a:pt x="388" y="578"/>
                  </a:lnTo>
                  <a:lnTo>
                    <a:pt x="390" y="578"/>
                  </a:lnTo>
                  <a:lnTo>
                    <a:pt x="390" y="578"/>
                  </a:lnTo>
                  <a:lnTo>
                    <a:pt x="390" y="580"/>
                  </a:lnTo>
                  <a:lnTo>
                    <a:pt x="393" y="582"/>
                  </a:lnTo>
                  <a:lnTo>
                    <a:pt x="395" y="582"/>
                  </a:lnTo>
                  <a:lnTo>
                    <a:pt x="395" y="582"/>
                  </a:lnTo>
                  <a:lnTo>
                    <a:pt x="398" y="580"/>
                  </a:lnTo>
                  <a:lnTo>
                    <a:pt x="407" y="573"/>
                  </a:lnTo>
                  <a:lnTo>
                    <a:pt x="409" y="570"/>
                  </a:lnTo>
                  <a:lnTo>
                    <a:pt x="409" y="568"/>
                  </a:lnTo>
                  <a:lnTo>
                    <a:pt x="412" y="566"/>
                  </a:lnTo>
                  <a:lnTo>
                    <a:pt x="419" y="563"/>
                  </a:lnTo>
                  <a:lnTo>
                    <a:pt x="424" y="563"/>
                  </a:lnTo>
                  <a:lnTo>
                    <a:pt x="426" y="561"/>
                  </a:lnTo>
                  <a:lnTo>
                    <a:pt x="428" y="559"/>
                  </a:lnTo>
                  <a:lnTo>
                    <a:pt x="431" y="556"/>
                  </a:lnTo>
                  <a:lnTo>
                    <a:pt x="431" y="554"/>
                  </a:lnTo>
                  <a:lnTo>
                    <a:pt x="433" y="552"/>
                  </a:lnTo>
                  <a:lnTo>
                    <a:pt x="433" y="552"/>
                  </a:lnTo>
                  <a:lnTo>
                    <a:pt x="433" y="549"/>
                  </a:lnTo>
                  <a:lnTo>
                    <a:pt x="435" y="549"/>
                  </a:lnTo>
                  <a:lnTo>
                    <a:pt x="440" y="544"/>
                  </a:lnTo>
                  <a:lnTo>
                    <a:pt x="445" y="542"/>
                  </a:lnTo>
                  <a:lnTo>
                    <a:pt x="459" y="540"/>
                  </a:lnTo>
                  <a:lnTo>
                    <a:pt x="464" y="537"/>
                  </a:lnTo>
                  <a:lnTo>
                    <a:pt x="464" y="537"/>
                  </a:lnTo>
                  <a:lnTo>
                    <a:pt x="471" y="542"/>
                  </a:lnTo>
                  <a:lnTo>
                    <a:pt x="473" y="542"/>
                  </a:lnTo>
                  <a:lnTo>
                    <a:pt x="485" y="542"/>
                  </a:lnTo>
                  <a:lnTo>
                    <a:pt x="487" y="542"/>
                  </a:lnTo>
                  <a:lnTo>
                    <a:pt x="490" y="542"/>
                  </a:lnTo>
                  <a:lnTo>
                    <a:pt x="495" y="552"/>
                  </a:lnTo>
                  <a:lnTo>
                    <a:pt x="497" y="552"/>
                  </a:lnTo>
                  <a:lnTo>
                    <a:pt x="504" y="559"/>
                  </a:lnTo>
                  <a:lnTo>
                    <a:pt x="506" y="561"/>
                  </a:lnTo>
                  <a:lnTo>
                    <a:pt x="509" y="563"/>
                  </a:lnTo>
                  <a:lnTo>
                    <a:pt x="511" y="566"/>
                  </a:lnTo>
                  <a:lnTo>
                    <a:pt x="516" y="568"/>
                  </a:lnTo>
                  <a:lnTo>
                    <a:pt x="525" y="575"/>
                  </a:lnTo>
                  <a:lnTo>
                    <a:pt x="530" y="578"/>
                  </a:lnTo>
                  <a:lnTo>
                    <a:pt x="540" y="582"/>
                  </a:lnTo>
                  <a:lnTo>
                    <a:pt x="556" y="587"/>
                  </a:lnTo>
                  <a:lnTo>
                    <a:pt x="558" y="587"/>
                  </a:lnTo>
                  <a:lnTo>
                    <a:pt x="558" y="585"/>
                  </a:lnTo>
                  <a:lnTo>
                    <a:pt x="558" y="585"/>
                  </a:lnTo>
                  <a:lnTo>
                    <a:pt x="561" y="585"/>
                  </a:lnTo>
                  <a:lnTo>
                    <a:pt x="561" y="582"/>
                  </a:lnTo>
                  <a:lnTo>
                    <a:pt x="566" y="582"/>
                  </a:lnTo>
                  <a:lnTo>
                    <a:pt x="570" y="582"/>
                  </a:lnTo>
                  <a:lnTo>
                    <a:pt x="573" y="580"/>
                  </a:lnTo>
                  <a:lnTo>
                    <a:pt x="577" y="580"/>
                  </a:lnTo>
                  <a:lnTo>
                    <a:pt x="580" y="580"/>
                  </a:lnTo>
                  <a:lnTo>
                    <a:pt x="580" y="578"/>
                  </a:lnTo>
                  <a:lnTo>
                    <a:pt x="582" y="578"/>
                  </a:lnTo>
                  <a:lnTo>
                    <a:pt x="585" y="573"/>
                  </a:lnTo>
                  <a:lnTo>
                    <a:pt x="587" y="573"/>
                  </a:lnTo>
                  <a:lnTo>
                    <a:pt x="587" y="573"/>
                  </a:lnTo>
                  <a:lnTo>
                    <a:pt x="589" y="573"/>
                  </a:lnTo>
                  <a:lnTo>
                    <a:pt x="589" y="570"/>
                  </a:lnTo>
                  <a:lnTo>
                    <a:pt x="592" y="570"/>
                  </a:lnTo>
                  <a:lnTo>
                    <a:pt x="592" y="568"/>
                  </a:lnTo>
                  <a:lnTo>
                    <a:pt x="592" y="568"/>
                  </a:lnTo>
                  <a:lnTo>
                    <a:pt x="594" y="568"/>
                  </a:lnTo>
                  <a:lnTo>
                    <a:pt x="596" y="566"/>
                  </a:lnTo>
                  <a:lnTo>
                    <a:pt x="596" y="566"/>
                  </a:lnTo>
                  <a:lnTo>
                    <a:pt x="599" y="566"/>
                  </a:lnTo>
                  <a:lnTo>
                    <a:pt x="599" y="568"/>
                  </a:lnTo>
                  <a:lnTo>
                    <a:pt x="601" y="570"/>
                  </a:lnTo>
                  <a:lnTo>
                    <a:pt x="603" y="573"/>
                  </a:lnTo>
                  <a:lnTo>
                    <a:pt x="611" y="580"/>
                  </a:lnTo>
                  <a:lnTo>
                    <a:pt x="613" y="585"/>
                  </a:lnTo>
                  <a:lnTo>
                    <a:pt x="618" y="594"/>
                  </a:lnTo>
                  <a:lnTo>
                    <a:pt x="620" y="596"/>
                  </a:lnTo>
                  <a:lnTo>
                    <a:pt x="620" y="599"/>
                  </a:lnTo>
                  <a:lnTo>
                    <a:pt x="622" y="601"/>
                  </a:lnTo>
                  <a:lnTo>
                    <a:pt x="622" y="608"/>
                  </a:lnTo>
                  <a:lnTo>
                    <a:pt x="622" y="611"/>
                  </a:lnTo>
                  <a:lnTo>
                    <a:pt x="625" y="611"/>
                  </a:lnTo>
                  <a:lnTo>
                    <a:pt x="627" y="615"/>
                  </a:lnTo>
                  <a:lnTo>
                    <a:pt x="627" y="615"/>
                  </a:lnTo>
                  <a:lnTo>
                    <a:pt x="630" y="618"/>
                  </a:lnTo>
                  <a:lnTo>
                    <a:pt x="630" y="620"/>
                  </a:lnTo>
                  <a:lnTo>
                    <a:pt x="632" y="623"/>
                  </a:lnTo>
                  <a:lnTo>
                    <a:pt x="634" y="623"/>
                  </a:lnTo>
                  <a:lnTo>
                    <a:pt x="637" y="620"/>
                  </a:lnTo>
                  <a:lnTo>
                    <a:pt x="639" y="618"/>
                  </a:lnTo>
                  <a:lnTo>
                    <a:pt x="639" y="618"/>
                  </a:lnTo>
                  <a:lnTo>
                    <a:pt x="639" y="618"/>
                  </a:lnTo>
                  <a:lnTo>
                    <a:pt x="641" y="615"/>
                  </a:lnTo>
                  <a:lnTo>
                    <a:pt x="641" y="615"/>
                  </a:lnTo>
                  <a:lnTo>
                    <a:pt x="641" y="615"/>
                  </a:lnTo>
                  <a:lnTo>
                    <a:pt x="644" y="613"/>
                  </a:lnTo>
                  <a:lnTo>
                    <a:pt x="646" y="613"/>
                  </a:lnTo>
                  <a:lnTo>
                    <a:pt x="648" y="613"/>
                  </a:lnTo>
                  <a:lnTo>
                    <a:pt x="651" y="611"/>
                  </a:lnTo>
                  <a:lnTo>
                    <a:pt x="651" y="611"/>
                  </a:lnTo>
                  <a:lnTo>
                    <a:pt x="653" y="611"/>
                  </a:lnTo>
                  <a:lnTo>
                    <a:pt x="656" y="611"/>
                  </a:lnTo>
                  <a:lnTo>
                    <a:pt x="658" y="611"/>
                  </a:lnTo>
                  <a:lnTo>
                    <a:pt x="658" y="611"/>
                  </a:lnTo>
                  <a:lnTo>
                    <a:pt x="660" y="608"/>
                  </a:lnTo>
                  <a:lnTo>
                    <a:pt x="663" y="606"/>
                  </a:lnTo>
                  <a:lnTo>
                    <a:pt x="665" y="606"/>
                  </a:lnTo>
                  <a:lnTo>
                    <a:pt x="665" y="604"/>
                  </a:lnTo>
                  <a:lnTo>
                    <a:pt x="667" y="604"/>
                  </a:lnTo>
                  <a:lnTo>
                    <a:pt x="665" y="601"/>
                  </a:lnTo>
                  <a:lnTo>
                    <a:pt x="667" y="601"/>
                  </a:lnTo>
                  <a:lnTo>
                    <a:pt x="667" y="601"/>
                  </a:lnTo>
                  <a:lnTo>
                    <a:pt x="667" y="601"/>
                  </a:lnTo>
                  <a:lnTo>
                    <a:pt x="670" y="599"/>
                  </a:lnTo>
                  <a:lnTo>
                    <a:pt x="672" y="601"/>
                  </a:lnTo>
                  <a:lnTo>
                    <a:pt x="672" y="601"/>
                  </a:lnTo>
                  <a:lnTo>
                    <a:pt x="672" y="601"/>
                  </a:lnTo>
                  <a:lnTo>
                    <a:pt x="672" y="601"/>
                  </a:lnTo>
                  <a:lnTo>
                    <a:pt x="674" y="606"/>
                  </a:lnTo>
                  <a:lnTo>
                    <a:pt x="674" y="608"/>
                  </a:lnTo>
                  <a:lnTo>
                    <a:pt x="674" y="608"/>
                  </a:lnTo>
                  <a:lnTo>
                    <a:pt x="674" y="613"/>
                  </a:lnTo>
                  <a:lnTo>
                    <a:pt x="672" y="615"/>
                  </a:lnTo>
                  <a:lnTo>
                    <a:pt x="672" y="615"/>
                  </a:lnTo>
                  <a:lnTo>
                    <a:pt x="672" y="618"/>
                  </a:lnTo>
                  <a:lnTo>
                    <a:pt x="672" y="618"/>
                  </a:lnTo>
                  <a:lnTo>
                    <a:pt x="667" y="620"/>
                  </a:lnTo>
                  <a:lnTo>
                    <a:pt x="665" y="623"/>
                  </a:lnTo>
                  <a:lnTo>
                    <a:pt x="665" y="623"/>
                  </a:lnTo>
                  <a:lnTo>
                    <a:pt x="665" y="625"/>
                  </a:lnTo>
                  <a:lnTo>
                    <a:pt x="663" y="627"/>
                  </a:lnTo>
                  <a:lnTo>
                    <a:pt x="663" y="630"/>
                  </a:lnTo>
                  <a:lnTo>
                    <a:pt x="663" y="632"/>
                  </a:lnTo>
                  <a:lnTo>
                    <a:pt x="660" y="634"/>
                  </a:lnTo>
                  <a:lnTo>
                    <a:pt x="660" y="637"/>
                  </a:lnTo>
                  <a:lnTo>
                    <a:pt x="660" y="637"/>
                  </a:lnTo>
                  <a:lnTo>
                    <a:pt x="663" y="639"/>
                  </a:lnTo>
                  <a:lnTo>
                    <a:pt x="663" y="639"/>
                  </a:lnTo>
                  <a:lnTo>
                    <a:pt x="665" y="641"/>
                  </a:lnTo>
                  <a:lnTo>
                    <a:pt x="665" y="641"/>
                  </a:lnTo>
                  <a:lnTo>
                    <a:pt x="672" y="634"/>
                  </a:lnTo>
                  <a:lnTo>
                    <a:pt x="674" y="632"/>
                  </a:lnTo>
                  <a:lnTo>
                    <a:pt x="674" y="630"/>
                  </a:lnTo>
                  <a:lnTo>
                    <a:pt x="677" y="630"/>
                  </a:lnTo>
                  <a:lnTo>
                    <a:pt x="682" y="627"/>
                  </a:lnTo>
                  <a:lnTo>
                    <a:pt x="698" y="627"/>
                  </a:lnTo>
                  <a:lnTo>
                    <a:pt x="703" y="625"/>
                  </a:lnTo>
                  <a:lnTo>
                    <a:pt x="705" y="625"/>
                  </a:lnTo>
                  <a:lnTo>
                    <a:pt x="705" y="623"/>
                  </a:lnTo>
                  <a:lnTo>
                    <a:pt x="710" y="618"/>
                  </a:lnTo>
                  <a:lnTo>
                    <a:pt x="712" y="618"/>
                  </a:lnTo>
                  <a:lnTo>
                    <a:pt x="715" y="618"/>
                  </a:lnTo>
                  <a:lnTo>
                    <a:pt x="717" y="620"/>
                  </a:lnTo>
                  <a:lnTo>
                    <a:pt x="715" y="623"/>
                  </a:lnTo>
                  <a:lnTo>
                    <a:pt x="715" y="625"/>
                  </a:lnTo>
                  <a:lnTo>
                    <a:pt x="715" y="627"/>
                  </a:lnTo>
                  <a:lnTo>
                    <a:pt x="715" y="630"/>
                  </a:lnTo>
                  <a:lnTo>
                    <a:pt x="717" y="637"/>
                  </a:lnTo>
                  <a:lnTo>
                    <a:pt x="719" y="641"/>
                  </a:lnTo>
                  <a:lnTo>
                    <a:pt x="729" y="651"/>
                  </a:lnTo>
                  <a:lnTo>
                    <a:pt x="731" y="653"/>
                  </a:lnTo>
                  <a:lnTo>
                    <a:pt x="734" y="656"/>
                  </a:lnTo>
                  <a:lnTo>
                    <a:pt x="738" y="658"/>
                  </a:lnTo>
                  <a:lnTo>
                    <a:pt x="741" y="656"/>
                  </a:lnTo>
                  <a:lnTo>
                    <a:pt x="743" y="656"/>
                  </a:lnTo>
                  <a:lnTo>
                    <a:pt x="746" y="653"/>
                  </a:lnTo>
                  <a:lnTo>
                    <a:pt x="748" y="653"/>
                  </a:lnTo>
                  <a:lnTo>
                    <a:pt x="750" y="653"/>
                  </a:lnTo>
                  <a:lnTo>
                    <a:pt x="753" y="653"/>
                  </a:lnTo>
                  <a:lnTo>
                    <a:pt x="753" y="653"/>
                  </a:lnTo>
                  <a:lnTo>
                    <a:pt x="755" y="651"/>
                  </a:lnTo>
                  <a:lnTo>
                    <a:pt x="757" y="644"/>
                  </a:lnTo>
                  <a:lnTo>
                    <a:pt x="757" y="641"/>
                  </a:lnTo>
                  <a:lnTo>
                    <a:pt x="760" y="639"/>
                  </a:lnTo>
                  <a:lnTo>
                    <a:pt x="762" y="637"/>
                  </a:lnTo>
                  <a:lnTo>
                    <a:pt x="767" y="637"/>
                  </a:lnTo>
                  <a:lnTo>
                    <a:pt x="769" y="634"/>
                  </a:lnTo>
                  <a:lnTo>
                    <a:pt x="772" y="637"/>
                  </a:lnTo>
                  <a:lnTo>
                    <a:pt x="774" y="637"/>
                  </a:lnTo>
                  <a:lnTo>
                    <a:pt x="776" y="637"/>
                  </a:lnTo>
                  <a:lnTo>
                    <a:pt x="779" y="637"/>
                  </a:lnTo>
                  <a:lnTo>
                    <a:pt x="783" y="632"/>
                  </a:lnTo>
                  <a:lnTo>
                    <a:pt x="795" y="623"/>
                  </a:lnTo>
                  <a:lnTo>
                    <a:pt x="800" y="618"/>
                  </a:lnTo>
                  <a:lnTo>
                    <a:pt x="802" y="613"/>
                  </a:lnTo>
                  <a:lnTo>
                    <a:pt x="802" y="608"/>
                  </a:lnTo>
                  <a:lnTo>
                    <a:pt x="802" y="604"/>
                  </a:lnTo>
                  <a:lnTo>
                    <a:pt x="800" y="599"/>
                  </a:lnTo>
                  <a:lnTo>
                    <a:pt x="795" y="596"/>
                  </a:lnTo>
                  <a:lnTo>
                    <a:pt x="795" y="592"/>
                  </a:lnTo>
                  <a:lnTo>
                    <a:pt x="795" y="587"/>
                  </a:lnTo>
                  <a:lnTo>
                    <a:pt x="793" y="585"/>
                  </a:lnTo>
                  <a:lnTo>
                    <a:pt x="786" y="578"/>
                  </a:lnTo>
                  <a:lnTo>
                    <a:pt x="783" y="575"/>
                  </a:lnTo>
                  <a:lnTo>
                    <a:pt x="783" y="568"/>
                  </a:lnTo>
                  <a:lnTo>
                    <a:pt x="783" y="566"/>
                  </a:lnTo>
                  <a:lnTo>
                    <a:pt x="783" y="559"/>
                  </a:lnTo>
                  <a:lnTo>
                    <a:pt x="786" y="556"/>
                  </a:lnTo>
                  <a:lnTo>
                    <a:pt x="788" y="554"/>
                  </a:lnTo>
                  <a:lnTo>
                    <a:pt x="788" y="552"/>
                  </a:lnTo>
                  <a:lnTo>
                    <a:pt x="788" y="547"/>
                  </a:lnTo>
                  <a:lnTo>
                    <a:pt x="783" y="544"/>
                  </a:lnTo>
                  <a:lnTo>
                    <a:pt x="774" y="544"/>
                  </a:lnTo>
                  <a:lnTo>
                    <a:pt x="772" y="542"/>
                  </a:lnTo>
                  <a:lnTo>
                    <a:pt x="762" y="537"/>
                  </a:lnTo>
                  <a:lnTo>
                    <a:pt x="760" y="537"/>
                  </a:lnTo>
                  <a:lnTo>
                    <a:pt x="755" y="540"/>
                  </a:lnTo>
                  <a:lnTo>
                    <a:pt x="753" y="537"/>
                  </a:lnTo>
                  <a:lnTo>
                    <a:pt x="753" y="535"/>
                  </a:lnTo>
                  <a:lnTo>
                    <a:pt x="753" y="533"/>
                  </a:lnTo>
                  <a:lnTo>
                    <a:pt x="753" y="530"/>
                  </a:lnTo>
                  <a:lnTo>
                    <a:pt x="750" y="530"/>
                  </a:lnTo>
                  <a:lnTo>
                    <a:pt x="748" y="528"/>
                  </a:lnTo>
                  <a:lnTo>
                    <a:pt x="743" y="528"/>
                  </a:lnTo>
                  <a:lnTo>
                    <a:pt x="741" y="525"/>
                  </a:lnTo>
                  <a:lnTo>
                    <a:pt x="736" y="516"/>
                  </a:lnTo>
                  <a:lnTo>
                    <a:pt x="736" y="516"/>
                  </a:lnTo>
                  <a:lnTo>
                    <a:pt x="734" y="514"/>
                  </a:lnTo>
                  <a:lnTo>
                    <a:pt x="734" y="511"/>
                  </a:lnTo>
                  <a:lnTo>
                    <a:pt x="734" y="507"/>
                  </a:lnTo>
                  <a:lnTo>
                    <a:pt x="734" y="499"/>
                  </a:lnTo>
                  <a:lnTo>
                    <a:pt x="734" y="499"/>
                  </a:lnTo>
                  <a:lnTo>
                    <a:pt x="734" y="497"/>
                  </a:lnTo>
                  <a:lnTo>
                    <a:pt x="731" y="490"/>
                  </a:lnTo>
                  <a:lnTo>
                    <a:pt x="731" y="488"/>
                  </a:lnTo>
                  <a:lnTo>
                    <a:pt x="734" y="483"/>
                  </a:lnTo>
                  <a:lnTo>
                    <a:pt x="736" y="481"/>
                  </a:lnTo>
                  <a:lnTo>
                    <a:pt x="738" y="481"/>
                  </a:lnTo>
                  <a:lnTo>
                    <a:pt x="741" y="483"/>
                  </a:lnTo>
                  <a:lnTo>
                    <a:pt x="746" y="483"/>
                  </a:lnTo>
                  <a:lnTo>
                    <a:pt x="746" y="481"/>
                  </a:lnTo>
                  <a:lnTo>
                    <a:pt x="746" y="478"/>
                  </a:lnTo>
                  <a:lnTo>
                    <a:pt x="743" y="471"/>
                  </a:lnTo>
                  <a:lnTo>
                    <a:pt x="743" y="469"/>
                  </a:lnTo>
                  <a:lnTo>
                    <a:pt x="743" y="464"/>
                  </a:lnTo>
                  <a:lnTo>
                    <a:pt x="741" y="462"/>
                  </a:lnTo>
                  <a:lnTo>
                    <a:pt x="738" y="459"/>
                  </a:lnTo>
                  <a:lnTo>
                    <a:pt x="736" y="454"/>
                  </a:lnTo>
                  <a:lnTo>
                    <a:pt x="736" y="450"/>
                  </a:lnTo>
                  <a:lnTo>
                    <a:pt x="734" y="443"/>
                  </a:lnTo>
                  <a:lnTo>
                    <a:pt x="731" y="438"/>
                  </a:lnTo>
                  <a:lnTo>
                    <a:pt x="734" y="433"/>
                  </a:lnTo>
                  <a:lnTo>
                    <a:pt x="736" y="431"/>
                  </a:lnTo>
                  <a:lnTo>
                    <a:pt x="750" y="431"/>
                  </a:lnTo>
                  <a:lnTo>
                    <a:pt x="753" y="431"/>
                  </a:lnTo>
                  <a:lnTo>
                    <a:pt x="753" y="431"/>
                  </a:lnTo>
                  <a:lnTo>
                    <a:pt x="755" y="431"/>
                  </a:lnTo>
                  <a:lnTo>
                    <a:pt x="755" y="428"/>
                  </a:lnTo>
                  <a:lnTo>
                    <a:pt x="757" y="428"/>
                  </a:lnTo>
                  <a:lnTo>
                    <a:pt x="760" y="426"/>
                  </a:lnTo>
                  <a:lnTo>
                    <a:pt x="788" y="428"/>
                  </a:lnTo>
                  <a:lnTo>
                    <a:pt x="790" y="428"/>
                  </a:lnTo>
                  <a:lnTo>
                    <a:pt x="795" y="421"/>
                  </a:lnTo>
                  <a:lnTo>
                    <a:pt x="800" y="419"/>
                  </a:lnTo>
                  <a:lnTo>
                    <a:pt x="802" y="417"/>
                  </a:lnTo>
                  <a:lnTo>
                    <a:pt x="802" y="414"/>
                  </a:lnTo>
                  <a:lnTo>
                    <a:pt x="800" y="410"/>
                  </a:lnTo>
                  <a:lnTo>
                    <a:pt x="800" y="405"/>
                  </a:lnTo>
                  <a:lnTo>
                    <a:pt x="802" y="405"/>
                  </a:lnTo>
                  <a:lnTo>
                    <a:pt x="805" y="405"/>
                  </a:lnTo>
                  <a:lnTo>
                    <a:pt x="805" y="405"/>
                  </a:lnTo>
                  <a:lnTo>
                    <a:pt x="807" y="402"/>
                  </a:lnTo>
                  <a:lnTo>
                    <a:pt x="807" y="395"/>
                  </a:lnTo>
                  <a:lnTo>
                    <a:pt x="805" y="381"/>
                  </a:lnTo>
                  <a:lnTo>
                    <a:pt x="802" y="376"/>
                  </a:lnTo>
                  <a:lnTo>
                    <a:pt x="802" y="374"/>
                  </a:lnTo>
                  <a:lnTo>
                    <a:pt x="805" y="372"/>
                  </a:lnTo>
                  <a:lnTo>
                    <a:pt x="807" y="372"/>
                  </a:lnTo>
                  <a:lnTo>
                    <a:pt x="817" y="374"/>
                  </a:lnTo>
                  <a:lnTo>
                    <a:pt x="821" y="374"/>
                  </a:lnTo>
                  <a:lnTo>
                    <a:pt x="826" y="374"/>
                  </a:lnTo>
                  <a:lnTo>
                    <a:pt x="826" y="374"/>
                  </a:lnTo>
                  <a:lnTo>
                    <a:pt x="828" y="369"/>
                  </a:lnTo>
                  <a:lnTo>
                    <a:pt x="828" y="367"/>
                  </a:lnTo>
                  <a:lnTo>
                    <a:pt x="828" y="365"/>
                  </a:lnTo>
                  <a:lnTo>
                    <a:pt x="826" y="365"/>
                  </a:lnTo>
                  <a:lnTo>
                    <a:pt x="826" y="362"/>
                  </a:lnTo>
                  <a:lnTo>
                    <a:pt x="826" y="360"/>
                  </a:lnTo>
                  <a:lnTo>
                    <a:pt x="826" y="357"/>
                  </a:lnTo>
                  <a:lnTo>
                    <a:pt x="828" y="355"/>
                  </a:lnTo>
                  <a:lnTo>
                    <a:pt x="831" y="355"/>
                  </a:lnTo>
                  <a:lnTo>
                    <a:pt x="835" y="353"/>
                  </a:lnTo>
                  <a:lnTo>
                    <a:pt x="838" y="353"/>
                  </a:lnTo>
                  <a:lnTo>
                    <a:pt x="840" y="350"/>
                  </a:lnTo>
                  <a:lnTo>
                    <a:pt x="840" y="348"/>
                  </a:lnTo>
                  <a:lnTo>
                    <a:pt x="843" y="343"/>
                  </a:lnTo>
                  <a:lnTo>
                    <a:pt x="843" y="341"/>
                  </a:lnTo>
                  <a:lnTo>
                    <a:pt x="845" y="338"/>
                  </a:lnTo>
                  <a:lnTo>
                    <a:pt x="850" y="338"/>
                  </a:lnTo>
                  <a:lnTo>
                    <a:pt x="852" y="338"/>
                  </a:lnTo>
                  <a:lnTo>
                    <a:pt x="859" y="341"/>
                  </a:lnTo>
                  <a:lnTo>
                    <a:pt x="864" y="338"/>
                  </a:lnTo>
                  <a:lnTo>
                    <a:pt x="864" y="338"/>
                  </a:lnTo>
                  <a:lnTo>
                    <a:pt x="866" y="329"/>
                  </a:lnTo>
                  <a:lnTo>
                    <a:pt x="869" y="322"/>
                  </a:lnTo>
                  <a:lnTo>
                    <a:pt x="871" y="320"/>
                  </a:lnTo>
                  <a:lnTo>
                    <a:pt x="878" y="312"/>
                  </a:lnTo>
                  <a:lnTo>
                    <a:pt x="878" y="310"/>
                  </a:lnTo>
                  <a:lnTo>
                    <a:pt x="880" y="305"/>
                  </a:lnTo>
                  <a:lnTo>
                    <a:pt x="878" y="282"/>
                  </a:lnTo>
                  <a:lnTo>
                    <a:pt x="880" y="277"/>
                  </a:lnTo>
                  <a:lnTo>
                    <a:pt x="883" y="272"/>
                  </a:lnTo>
                  <a:lnTo>
                    <a:pt x="888" y="267"/>
                  </a:lnTo>
                  <a:lnTo>
                    <a:pt x="890" y="265"/>
                  </a:lnTo>
                  <a:lnTo>
                    <a:pt x="890" y="260"/>
                  </a:lnTo>
                  <a:lnTo>
                    <a:pt x="890" y="253"/>
                  </a:lnTo>
                  <a:lnTo>
                    <a:pt x="888" y="249"/>
                  </a:lnTo>
                  <a:lnTo>
                    <a:pt x="892" y="244"/>
                  </a:lnTo>
                  <a:lnTo>
                    <a:pt x="899" y="237"/>
                  </a:lnTo>
                  <a:lnTo>
                    <a:pt x="902" y="232"/>
                  </a:lnTo>
                  <a:lnTo>
                    <a:pt x="902" y="227"/>
                  </a:lnTo>
                  <a:lnTo>
                    <a:pt x="902" y="225"/>
                  </a:lnTo>
                  <a:close/>
                </a:path>
              </a:pathLst>
            </a:custGeom>
            <a:noFill/>
            <a:ln w="2" cap="rnd">
              <a:solidFill>
                <a:srgbClr val="F9F9F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22" name="Freeform 52"/>
            <p:cNvSpPr>
              <a:spLocks/>
            </p:cNvSpPr>
            <p:nvPr/>
          </p:nvSpPr>
          <p:spPr bwMode="auto">
            <a:xfrm>
              <a:off x="2059" y="794"/>
              <a:ext cx="390" cy="384"/>
            </a:xfrm>
            <a:custGeom>
              <a:avLst/>
              <a:gdLst>
                <a:gd name="T0" fmla="*/ 374 w 390"/>
                <a:gd name="T1" fmla="*/ 263 h 384"/>
                <a:gd name="T2" fmla="*/ 364 w 390"/>
                <a:gd name="T3" fmla="*/ 246 h 384"/>
                <a:gd name="T4" fmla="*/ 364 w 390"/>
                <a:gd name="T5" fmla="*/ 213 h 384"/>
                <a:gd name="T6" fmla="*/ 357 w 390"/>
                <a:gd name="T7" fmla="*/ 204 h 384"/>
                <a:gd name="T8" fmla="*/ 362 w 390"/>
                <a:gd name="T9" fmla="*/ 173 h 384"/>
                <a:gd name="T10" fmla="*/ 331 w 390"/>
                <a:gd name="T11" fmla="*/ 138 h 384"/>
                <a:gd name="T12" fmla="*/ 326 w 390"/>
                <a:gd name="T13" fmla="*/ 114 h 384"/>
                <a:gd name="T14" fmla="*/ 312 w 390"/>
                <a:gd name="T15" fmla="*/ 104 h 384"/>
                <a:gd name="T16" fmla="*/ 312 w 390"/>
                <a:gd name="T17" fmla="*/ 88 h 384"/>
                <a:gd name="T18" fmla="*/ 321 w 390"/>
                <a:gd name="T19" fmla="*/ 71 h 384"/>
                <a:gd name="T20" fmla="*/ 314 w 390"/>
                <a:gd name="T21" fmla="*/ 64 h 384"/>
                <a:gd name="T22" fmla="*/ 305 w 390"/>
                <a:gd name="T23" fmla="*/ 74 h 384"/>
                <a:gd name="T24" fmla="*/ 288 w 390"/>
                <a:gd name="T25" fmla="*/ 78 h 384"/>
                <a:gd name="T26" fmla="*/ 277 w 390"/>
                <a:gd name="T27" fmla="*/ 81 h 384"/>
                <a:gd name="T28" fmla="*/ 265 w 390"/>
                <a:gd name="T29" fmla="*/ 57 h 384"/>
                <a:gd name="T30" fmla="*/ 241 w 390"/>
                <a:gd name="T31" fmla="*/ 31 h 384"/>
                <a:gd name="T32" fmla="*/ 229 w 390"/>
                <a:gd name="T33" fmla="*/ 41 h 384"/>
                <a:gd name="T34" fmla="*/ 205 w 390"/>
                <a:gd name="T35" fmla="*/ 48 h 384"/>
                <a:gd name="T36" fmla="*/ 156 w 390"/>
                <a:gd name="T37" fmla="*/ 26 h 384"/>
                <a:gd name="T38" fmla="*/ 118 w 390"/>
                <a:gd name="T39" fmla="*/ 5 h 384"/>
                <a:gd name="T40" fmla="*/ 80 w 390"/>
                <a:gd name="T41" fmla="*/ 15 h 384"/>
                <a:gd name="T42" fmla="*/ 56 w 390"/>
                <a:gd name="T43" fmla="*/ 33 h 384"/>
                <a:gd name="T44" fmla="*/ 35 w 390"/>
                <a:gd name="T45" fmla="*/ 41 h 384"/>
                <a:gd name="T46" fmla="*/ 26 w 390"/>
                <a:gd name="T47" fmla="*/ 48 h 384"/>
                <a:gd name="T48" fmla="*/ 37 w 390"/>
                <a:gd name="T49" fmla="*/ 64 h 384"/>
                <a:gd name="T50" fmla="*/ 37 w 390"/>
                <a:gd name="T51" fmla="*/ 83 h 384"/>
                <a:gd name="T52" fmla="*/ 33 w 390"/>
                <a:gd name="T53" fmla="*/ 100 h 384"/>
                <a:gd name="T54" fmla="*/ 14 w 390"/>
                <a:gd name="T55" fmla="*/ 130 h 384"/>
                <a:gd name="T56" fmla="*/ 4 w 390"/>
                <a:gd name="T57" fmla="*/ 142 h 384"/>
                <a:gd name="T58" fmla="*/ 7 w 390"/>
                <a:gd name="T59" fmla="*/ 145 h 384"/>
                <a:gd name="T60" fmla="*/ 14 w 390"/>
                <a:gd name="T61" fmla="*/ 159 h 384"/>
                <a:gd name="T62" fmla="*/ 45 w 390"/>
                <a:gd name="T63" fmla="*/ 190 h 384"/>
                <a:gd name="T64" fmla="*/ 40 w 390"/>
                <a:gd name="T65" fmla="*/ 194 h 384"/>
                <a:gd name="T66" fmla="*/ 73 w 390"/>
                <a:gd name="T67" fmla="*/ 261 h 384"/>
                <a:gd name="T68" fmla="*/ 82 w 390"/>
                <a:gd name="T69" fmla="*/ 256 h 384"/>
                <a:gd name="T70" fmla="*/ 87 w 390"/>
                <a:gd name="T71" fmla="*/ 244 h 384"/>
                <a:gd name="T72" fmla="*/ 101 w 390"/>
                <a:gd name="T73" fmla="*/ 261 h 384"/>
                <a:gd name="T74" fmla="*/ 106 w 390"/>
                <a:gd name="T75" fmla="*/ 263 h 384"/>
                <a:gd name="T76" fmla="*/ 111 w 390"/>
                <a:gd name="T77" fmla="*/ 268 h 384"/>
                <a:gd name="T78" fmla="*/ 113 w 390"/>
                <a:gd name="T79" fmla="*/ 270 h 384"/>
                <a:gd name="T80" fmla="*/ 116 w 390"/>
                <a:gd name="T81" fmla="*/ 277 h 384"/>
                <a:gd name="T82" fmla="*/ 118 w 390"/>
                <a:gd name="T83" fmla="*/ 294 h 384"/>
                <a:gd name="T84" fmla="*/ 137 w 390"/>
                <a:gd name="T85" fmla="*/ 313 h 384"/>
                <a:gd name="T86" fmla="*/ 146 w 390"/>
                <a:gd name="T87" fmla="*/ 315 h 384"/>
                <a:gd name="T88" fmla="*/ 158 w 390"/>
                <a:gd name="T89" fmla="*/ 327 h 384"/>
                <a:gd name="T90" fmla="*/ 168 w 390"/>
                <a:gd name="T91" fmla="*/ 334 h 384"/>
                <a:gd name="T92" fmla="*/ 179 w 390"/>
                <a:gd name="T93" fmla="*/ 355 h 384"/>
                <a:gd name="T94" fmla="*/ 187 w 390"/>
                <a:gd name="T95" fmla="*/ 372 h 384"/>
                <a:gd name="T96" fmla="*/ 205 w 390"/>
                <a:gd name="T97" fmla="*/ 379 h 384"/>
                <a:gd name="T98" fmla="*/ 213 w 390"/>
                <a:gd name="T99" fmla="*/ 379 h 384"/>
                <a:gd name="T100" fmla="*/ 229 w 390"/>
                <a:gd name="T101" fmla="*/ 384 h 384"/>
                <a:gd name="T102" fmla="*/ 250 w 390"/>
                <a:gd name="T103" fmla="*/ 370 h 384"/>
                <a:gd name="T104" fmla="*/ 253 w 390"/>
                <a:gd name="T105" fmla="*/ 362 h 384"/>
                <a:gd name="T106" fmla="*/ 250 w 390"/>
                <a:gd name="T107" fmla="*/ 346 h 384"/>
                <a:gd name="T108" fmla="*/ 248 w 390"/>
                <a:gd name="T109" fmla="*/ 320 h 384"/>
                <a:gd name="T110" fmla="*/ 253 w 390"/>
                <a:gd name="T111" fmla="*/ 310 h 384"/>
                <a:gd name="T112" fmla="*/ 253 w 390"/>
                <a:gd name="T113" fmla="*/ 303 h 384"/>
                <a:gd name="T114" fmla="*/ 269 w 390"/>
                <a:gd name="T115" fmla="*/ 280 h 384"/>
                <a:gd name="T116" fmla="*/ 298 w 390"/>
                <a:gd name="T117" fmla="*/ 268 h 384"/>
                <a:gd name="T118" fmla="*/ 321 w 390"/>
                <a:gd name="T119" fmla="*/ 265 h 384"/>
                <a:gd name="T120" fmla="*/ 336 w 390"/>
                <a:gd name="T121" fmla="*/ 273 h 384"/>
                <a:gd name="T122" fmla="*/ 359 w 390"/>
                <a:gd name="T123" fmla="*/ 273 h 384"/>
                <a:gd name="T124" fmla="*/ 383 w 390"/>
                <a:gd name="T125" fmla="*/ 287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0" h="384">
                  <a:moveTo>
                    <a:pt x="390" y="280"/>
                  </a:moveTo>
                  <a:lnTo>
                    <a:pt x="388" y="275"/>
                  </a:lnTo>
                  <a:lnTo>
                    <a:pt x="385" y="270"/>
                  </a:lnTo>
                  <a:lnTo>
                    <a:pt x="381" y="265"/>
                  </a:lnTo>
                  <a:lnTo>
                    <a:pt x="381" y="265"/>
                  </a:lnTo>
                  <a:lnTo>
                    <a:pt x="378" y="261"/>
                  </a:lnTo>
                  <a:lnTo>
                    <a:pt x="378" y="263"/>
                  </a:lnTo>
                  <a:lnTo>
                    <a:pt x="376" y="263"/>
                  </a:lnTo>
                  <a:lnTo>
                    <a:pt x="374" y="263"/>
                  </a:lnTo>
                  <a:lnTo>
                    <a:pt x="371" y="263"/>
                  </a:lnTo>
                  <a:lnTo>
                    <a:pt x="369" y="263"/>
                  </a:lnTo>
                  <a:lnTo>
                    <a:pt x="366" y="263"/>
                  </a:lnTo>
                  <a:lnTo>
                    <a:pt x="364" y="261"/>
                  </a:lnTo>
                  <a:lnTo>
                    <a:pt x="362" y="261"/>
                  </a:lnTo>
                  <a:lnTo>
                    <a:pt x="362" y="258"/>
                  </a:lnTo>
                  <a:lnTo>
                    <a:pt x="362" y="256"/>
                  </a:lnTo>
                  <a:lnTo>
                    <a:pt x="362" y="251"/>
                  </a:lnTo>
                  <a:lnTo>
                    <a:pt x="364" y="246"/>
                  </a:lnTo>
                  <a:lnTo>
                    <a:pt x="364" y="242"/>
                  </a:lnTo>
                  <a:lnTo>
                    <a:pt x="362" y="239"/>
                  </a:lnTo>
                  <a:lnTo>
                    <a:pt x="357" y="237"/>
                  </a:lnTo>
                  <a:lnTo>
                    <a:pt x="357" y="232"/>
                  </a:lnTo>
                  <a:lnTo>
                    <a:pt x="369" y="225"/>
                  </a:lnTo>
                  <a:lnTo>
                    <a:pt x="371" y="223"/>
                  </a:lnTo>
                  <a:lnTo>
                    <a:pt x="371" y="220"/>
                  </a:lnTo>
                  <a:lnTo>
                    <a:pt x="369" y="216"/>
                  </a:lnTo>
                  <a:lnTo>
                    <a:pt x="364" y="213"/>
                  </a:lnTo>
                  <a:lnTo>
                    <a:pt x="362" y="213"/>
                  </a:lnTo>
                  <a:lnTo>
                    <a:pt x="362" y="211"/>
                  </a:lnTo>
                  <a:lnTo>
                    <a:pt x="359" y="211"/>
                  </a:lnTo>
                  <a:lnTo>
                    <a:pt x="359" y="211"/>
                  </a:lnTo>
                  <a:lnTo>
                    <a:pt x="359" y="209"/>
                  </a:lnTo>
                  <a:lnTo>
                    <a:pt x="357" y="206"/>
                  </a:lnTo>
                  <a:lnTo>
                    <a:pt x="357" y="206"/>
                  </a:lnTo>
                  <a:lnTo>
                    <a:pt x="357" y="204"/>
                  </a:lnTo>
                  <a:lnTo>
                    <a:pt x="357" y="204"/>
                  </a:lnTo>
                  <a:lnTo>
                    <a:pt x="357" y="202"/>
                  </a:lnTo>
                  <a:lnTo>
                    <a:pt x="355" y="199"/>
                  </a:lnTo>
                  <a:lnTo>
                    <a:pt x="355" y="197"/>
                  </a:lnTo>
                  <a:lnTo>
                    <a:pt x="357" y="192"/>
                  </a:lnTo>
                  <a:lnTo>
                    <a:pt x="357" y="190"/>
                  </a:lnTo>
                  <a:lnTo>
                    <a:pt x="359" y="183"/>
                  </a:lnTo>
                  <a:lnTo>
                    <a:pt x="359" y="180"/>
                  </a:lnTo>
                  <a:lnTo>
                    <a:pt x="362" y="175"/>
                  </a:lnTo>
                  <a:lnTo>
                    <a:pt x="362" y="173"/>
                  </a:lnTo>
                  <a:lnTo>
                    <a:pt x="362" y="168"/>
                  </a:lnTo>
                  <a:lnTo>
                    <a:pt x="359" y="168"/>
                  </a:lnTo>
                  <a:lnTo>
                    <a:pt x="355" y="166"/>
                  </a:lnTo>
                  <a:lnTo>
                    <a:pt x="352" y="161"/>
                  </a:lnTo>
                  <a:lnTo>
                    <a:pt x="340" y="147"/>
                  </a:lnTo>
                  <a:lnTo>
                    <a:pt x="338" y="142"/>
                  </a:lnTo>
                  <a:lnTo>
                    <a:pt x="336" y="140"/>
                  </a:lnTo>
                  <a:lnTo>
                    <a:pt x="331" y="138"/>
                  </a:lnTo>
                  <a:lnTo>
                    <a:pt x="331" y="138"/>
                  </a:lnTo>
                  <a:lnTo>
                    <a:pt x="331" y="138"/>
                  </a:lnTo>
                  <a:lnTo>
                    <a:pt x="329" y="135"/>
                  </a:lnTo>
                  <a:lnTo>
                    <a:pt x="329" y="135"/>
                  </a:lnTo>
                  <a:lnTo>
                    <a:pt x="331" y="133"/>
                  </a:lnTo>
                  <a:lnTo>
                    <a:pt x="331" y="128"/>
                  </a:lnTo>
                  <a:lnTo>
                    <a:pt x="326" y="116"/>
                  </a:lnTo>
                  <a:lnTo>
                    <a:pt x="326" y="116"/>
                  </a:lnTo>
                  <a:lnTo>
                    <a:pt x="326" y="116"/>
                  </a:lnTo>
                  <a:lnTo>
                    <a:pt x="326" y="114"/>
                  </a:lnTo>
                  <a:lnTo>
                    <a:pt x="329" y="112"/>
                  </a:lnTo>
                  <a:lnTo>
                    <a:pt x="329" y="112"/>
                  </a:lnTo>
                  <a:lnTo>
                    <a:pt x="329" y="112"/>
                  </a:lnTo>
                  <a:lnTo>
                    <a:pt x="329" y="109"/>
                  </a:lnTo>
                  <a:lnTo>
                    <a:pt x="324" y="102"/>
                  </a:lnTo>
                  <a:lnTo>
                    <a:pt x="321" y="95"/>
                  </a:lnTo>
                  <a:lnTo>
                    <a:pt x="319" y="97"/>
                  </a:lnTo>
                  <a:lnTo>
                    <a:pt x="312" y="104"/>
                  </a:lnTo>
                  <a:lnTo>
                    <a:pt x="312" y="104"/>
                  </a:lnTo>
                  <a:lnTo>
                    <a:pt x="310" y="102"/>
                  </a:lnTo>
                  <a:lnTo>
                    <a:pt x="310" y="102"/>
                  </a:lnTo>
                  <a:lnTo>
                    <a:pt x="307" y="100"/>
                  </a:lnTo>
                  <a:lnTo>
                    <a:pt x="307" y="100"/>
                  </a:lnTo>
                  <a:lnTo>
                    <a:pt x="307" y="97"/>
                  </a:lnTo>
                  <a:lnTo>
                    <a:pt x="310" y="95"/>
                  </a:lnTo>
                  <a:lnTo>
                    <a:pt x="310" y="93"/>
                  </a:lnTo>
                  <a:lnTo>
                    <a:pt x="310" y="90"/>
                  </a:lnTo>
                  <a:lnTo>
                    <a:pt x="312" y="88"/>
                  </a:lnTo>
                  <a:lnTo>
                    <a:pt x="312" y="86"/>
                  </a:lnTo>
                  <a:lnTo>
                    <a:pt x="312" y="86"/>
                  </a:lnTo>
                  <a:lnTo>
                    <a:pt x="314" y="83"/>
                  </a:lnTo>
                  <a:lnTo>
                    <a:pt x="319" y="81"/>
                  </a:lnTo>
                  <a:lnTo>
                    <a:pt x="319" y="81"/>
                  </a:lnTo>
                  <a:lnTo>
                    <a:pt x="319" y="78"/>
                  </a:lnTo>
                  <a:lnTo>
                    <a:pt x="319" y="78"/>
                  </a:lnTo>
                  <a:lnTo>
                    <a:pt x="321" y="76"/>
                  </a:lnTo>
                  <a:lnTo>
                    <a:pt x="321" y="71"/>
                  </a:lnTo>
                  <a:lnTo>
                    <a:pt x="321" y="71"/>
                  </a:lnTo>
                  <a:lnTo>
                    <a:pt x="321" y="69"/>
                  </a:lnTo>
                  <a:lnTo>
                    <a:pt x="319" y="64"/>
                  </a:lnTo>
                  <a:lnTo>
                    <a:pt x="319" y="64"/>
                  </a:lnTo>
                  <a:lnTo>
                    <a:pt x="319" y="64"/>
                  </a:lnTo>
                  <a:lnTo>
                    <a:pt x="319" y="64"/>
                  </a:lnTo>
                  <a:lnTo>
                    <a:pt x="317" y="62"/>
                  </a:lnTo>
                  <a:lnTo>
                    <a:pt x="314" y="64"/>
                  </a:lnTo>
                  <a:lnTo>
                    <a:pt x="314" y="64"/>
                  </a:lnTo>
                  <a:lnTo>
                    <a:pt x="314" y="64"/>
                  </a:lnTo>
                  <a:lnTo>
                    <a:pt x="312" y="64"/>
                  </a:lnTo>
                  <a:lnTo>
                    <a:pt x="314" y="67"/>
                  </a:lnTo>
                  <a:lnTo>
                    <a:pt x="312" y="67"/>
                  </a:lnTo>
                  <a:lnTo>
                    <a:pt x="312" y="69"/>
                  </a:lnTo>
                  <a:lnTo>
                    <a:pt x="310" y="69"/>
                  </a:lnTo>
                  <a:lnTo>
                    <a:pt x="307" y="71"/>
                  </a:lnTo>
                  <a:lnTo>
                    <a:pt x="305" y="74"/>
                  </a:lnTo>
                  <a:lnTo>
                    <a:pt x="305" y="74"/>
                  </a:lnTo>
                  <a:lnTo>
                    <a:pt x="303" y="74"/>
                  </a:lnTo>
                  <a:lnTo>
                    <a:pt x="300" y="74"/>
                  </a:lnTo>
                  <a:lnTo>
                    <a:pt x="298" y="74"/>
                  </a:lnTo>
                  <a:lnTo>
                    <a:pt x="298" y="74"/>
                  </a:lnTo>
                  <a:lnTo>
                    <a:pt x="295" y="76"/>
                  </a:lnTo>
                  <a:lnTo>
                    <a:pt x="293" y="76"/>
                  </a:lnTo>
                  <a:lnTo>
                    <a:pt x="291" y="76"/>
                  </a:lnTo>
                  <a:lnTo>
                    <a:pt x="288" y="78"/>
                  </a:lnTo>
                  <a:lnTo>
                    <a:pt x="288" y="78"/>
                  </a:lnTo>
                  <a:lnTo>
                    <a:pt x="288" y="78"/>
                  </a:lnTo>
                  <a:lnTo>
                    <a:pt x="286" y="81"/>
                  </a:lnTo>
                  <a:lnTo>
                    <a:pt x="286" y="81"/>
                  </a:lnTo>
                  <a:lnTo>
                    <a:pt x="286" y="81"/>
                  </a:lnTo>
                  <a:lnTo>
                    <a:pt x="284" y="83"/>
                  </a:lnTo>
                  <a:lnTo>
                    <a:pt x="281" y="86"/>
                  </a:lnTo>
                  <a:lnTo>
                    <a:pt x="279" y="86"/>
                  </a:lnTo>
                  <a:lnTo>
                    <a:pt x="277" y="83"/>
                  </a:lnTo>
                  <a:lnTo>
                    <a:pt x="277" y="81"/>
                  </a:lnTo>
                  <a:lnTo>
                    <a:pt x="274" y="78"/>
                  </a:lnTo>
                  <a:lnTo>
                    <a:pt x="274" y="78"/>
                  </a:lnTo>
                  <a:lnTo>
                    <a:pt x="272" y="74"/>
                  </a:lnTo>
                  <a:lnTo>
                    <a:pt x="269" y="74"/>
                  </a:lnTo>
                  <a:lnTo>
                    <a:pt x="269" y="71"/>
                  </a:lnTo>
                  <a:lnTo>
                    <a:pt x="269" y="64"/>
                  </a:lnTo>
                  <a:lnTo>
                    <a:pt x="267" y="62"/>
                  </a:lnTo>
                  <a:lnTo>
                    <a:pt x="267" y="59"/>
                  </a:lnTo>
                  <a:lnTo>
                    <a:pt x="265" y="57"/>
                  </a:lnTo>
                  <a:lnTo>
                    <a:pt x="260" y="48"/>
                  </a:lnTo>
                  <a:lnTo>
                    <a:pt x="258" y="43"/>
                  </a:lnTo>
                  <a:lnTo>
                    <a:pt x="250" y="36"/>
                  </a:lnTo>
                  <a:lnTo>
                    <a:pt x="248" y="33"/>
                  </a:lnTo>
                  <a:lnTo>
                    <a:pt x="246" y="31"/>
                  </a:lnTo>
                  <a:lnTo>
                    <a:pt x="246" y="29"/>
                  </a:lnTo>
                  <a:lnTo>
                    <a:pt x="243" y="29"/>
                  </a:lnTo>
                  <a:lnTo>
                    <a:pt x="243" y="29"/>
                  </a:lnTo>
                  <a:lnTo>
                    <a:pt x="241" y="31"/>
                  </a:lnTo>
                  <a:lnTo>
                    <a:pt x="239" y="31"/>
                  </a:lnTo>
                  <a:lnTo>
                    <a:pt x="239" y="31"/>
                  </a:lnTo>
                  <a:lnTo>
                    <a:pt x="239" y="33"/>
                  </a:lnTo>
                  <a:lnTo>
                    <a:pt x="236" y="33"/>
                  </a:lnTo>
                  <a:lnTo>
                    <a:pt x="236" y="36"/>
                  </a:lnTo>
                  <a:lnTo>
                    <a:pt x="234" y="36"/>
                  </a:lnTo>
                  <a:lnTo>
                    <a:pt x="234" y="36"/>
                  </a:lnTo>
                  <a:lnTo>
                    <a:pt x="232" y="36"/>
                  </a:lnTo>
                  <a:lnTo>
                    <a:pt x="229" y="41"/>
                  </a:lnTo>
                  <a:lnTo>
                    <a:pt x="227" y="41"/>
                  </a:lnTo>
                  <a:lnTo>
                    <a:pt x="227" y="43"/>
                  </a:lnTo>
                  <a:lnTo>
                    <a:pt x="224" y="43"/>
                  </a:lnTo>
                  <a:lnTo>
                    <a:pt x="220" y="43"/>
                  </a:lnTo>
                  <a:lnTo>
                    <a:pt x="217" y="45"/>
                  </a:lnTo>
                  <a:lnTo>
                    <a:pt x="213" y="45"/>
                  </a:lnTo>
                  <a:lnTo>
                    <a:pt x="208" y="45"/>
                  </a:lnTo>
                  <a:lnTo>
                    <a:pt x="208" y="48"/>
                  </a:lnTo>
                  <a:lnTo>
                    <a:pt x="205" y="48"/>
                  </a:lnTo>
                  <a:lnTo>
                    <a:pt x="205" y="48"/>
                  </a:lnTo>
                  <a:lnTo>
                    <a:pt x="205" y="50"/>
                  </a:lnTo>
                  <a:lnTo>
                    <a:pt x="203" y="50"/>
                  </a:lnTo>
                  <a:lnTo>
                    <a:pt x="187" y="45"/>
                  </a:lnTo>
                  <a:lnTo>
                    <a:pt x="177" y="41"/>
                  </a:lnTo>
                  <a:lnTo>
                    <a:pt x="172" y="38"/>
                  </a:lnTo>
                  <a:lnTo>
                    <a:pt x="163" y="31"/>
                  </a:lnTo>
                  <a:lnTo>
                    <a:pt x="158" y="29"/>
                  </a:lnTo>
                  <a:lnTo>
                    <a:pt x="156" y="26"/>
                  </a:lnTo>
                  <a:lnTo>
                    <a:pt x="153" y="24"/>
                  </a:lnTo>
                  <a:lnTo>
                    <a:pt x="151" y="22"/>
                  </a:lnTo>
                  <a:lnTo>
                    <a:pt x="144" y="15"/>
                  </a:lnTo>
                  <a:lnTo>
                    <a:pt x="142" y="15"/>
                  </a:lnTo>
                  <a:lnTo>
                    <a:pt x="137" y="5"/>
                  </a:lnTo>
                  <a:lnTo>
                    <a:pt x="134" y="5"/>
                  </a:lnTo>
                  <a:lnTo>
                    <a:pt x="132" y="5"/>
                  </a:lnTo>
                  <a:lnTo>
                    <a:pt x="120" y="5"/>
                  </a:lnTo>
                  <a:lnTo>
                    <a:pt x="118" y="5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06" y="3"/>
                  </a:lnTo>
                  <a:lnTo>
                    <a:pt x="92" y="5"/>
                  </a:lnTo>
                  <a:lnTo>
                    <a:pt x="87" y="7"/>
                  </a:lnTo>
                  <a:lnTo>
                    <a:pt x="82" y="12"/>
                  </a:lnTo>
                  <a:lnTo>
                    <a:pt x="80" y="12"/>
                  </a:lnTo>
                  <a:lnTo>
                    <a:pt x="80" y="15"/>
                  </a:lnTo>
                  <a:lnTo>
                    <a:pt x="80" y="15"/>
                  </a:lnTo>
                  <a:lnTo>
                    <a:pt x="78" y="17"/>
                  </a:lnTo>
                  <a:lnTo>
                    <a:pt x="78" y="19"/>
                  </a:lnTo>
                  <a:lnTo>
                    <a:pt x="75" y="22"/>
                  </a:lnTo>
                  <a:lnTo>
                    <a:pt x="73" y="24"/>
                  </a:lnTo>
                  <a:lnTo>
                    <a:pt x="71" y="26"/>
                  </a:lnTo>
                  <a:lnTo>
                    <a:pt x="66" y="26"/>
                  </a:lnTo>
                  <a:lnTo>
                    <a:pt x="59" y="29"/>
                  </a:lnTo>
                  <a:lnTo>
                    <a:pt x="56" y="31"/>
                  </a:lnTo>
                  <a:lnTo>
                    <a:pt x="56" y="33"/>
                  </a:lnTo>
                  <a:lnTo>
                    <a:pt x="54" y="36"/>
                  </a:lnTo>
                  <a:lnTo>
                    <a:pt x="45" y="43"/>
                  </a:lnTo>
                  <a:lnTo>
                    <a:pt x="42" y="45"/>
                  </a:lnTo>
                  <a:lnTo>
                    <a:pt x="42" y="45"/>
                  </a:lnTo>
                  <a:lnTo>
                    <a:pt x="40" y="45"/>
                  </a:lnTo>
                  <a:lnTo>
                    <a:pt x="37" y="43"/>
                  </a:lnTo>
                  <a:lnTo>
                    <a:pt x="37" y="41"/>
                  </a:lnTo>
                  <a:lnTo>
                    <a:pt x="37" y="41"/>
                  </a:lnTo>
                  <a:lnTo>
                    <a:pt x="35" y="41"/>
                  </a:lnTo>
                  <a:lnTo>
                    <a:pt x="33" y="41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8" y="41"/>
                  </a:lnTo>
                  <a:lnTo>
                    <a:pt x="26" y="41"/>
                  </a:lnTo>
                  <a:lnTo>
                    <a:pt x="26" y="43"/>
                  </a:lnTo>
                  <a:lnTo>
                    <a:pt x="26" y="43"/>
                  </a:lnTo>
                  <a:lnTo>
                    <a:pt x="26" y="45"/>
                  </a:lnTo>
                  <a:lnTo>
                    <a:pt x="26" y="48"/>
                  </a:lnTo>
                  <a:lnTo>
                    <a:pt x="28" y="50"/>
                  </a:lnTo>
                  <a:lnTo>
                    <a:pt x="30" y="52"/>
                  </a:lnTo>
                  <a:lnTo>
                    <a:pt x="33" y="55"/>
                  </a:lnTo>
                  <a:lnTo>
                    <a:pt x="33" y="57"/>
                  </a:lnTo>
                  <a:lnTo>
                    <a:pt x="35" y="57"/>
                  </a:lnTo>
                  <a:lnTo>
                    <a:pt x="35" y="59"/>
                  </a:lnTo>
                  <a:lnTo>
                    <a:pt x="37" y="62"/>
                  </a:lnTo>
                  <a:lnTo>
                    <a:pt x="37" y="62"/>
                  </a:lnTo>
                  <a:lnTo>
                    <a:pt x="37" y="64"/>
                  </a:lnTo>
                  <a:lnTo>
                    <a:pt x="37" y="64"/>
                  </a:lnTo>
                  <a:lnTo>
                    <a:pt x="37" y="67"/>
                  </a:lnTo>
                  <a:lnTo>
                    <a:pt x="37" y="71"/>
                  </a:lnTo>
                  <a:lnTo>
                    <a:pt x="37" y="74"/>
                  </a:lnTo>
                  <a:lnTo>
                    <a:pt x="40" y="78"/>
                  </a:lnTo>
                  <a:lnTo>
                    <a:pt x="40" y="81"/>
                  </a:lnTo>
                  <a:lnTo>
                    <a:pt x="40" y="81"/>
                  </a:lnTo>
                  <a:lnTo>
                    <a:pt x="40" y="83"/>
                  </a:lnTo>
                  <a:lnTo>
                    <a:pt x="37" y="83"/>
                  </a:lnTo>
                  <a:lnTo>
                    <a:pt x="37" y="86"/>
                  </a:lnTo>
                  <a:lnTo>
                    <a:pt x="35" y="86"/>
                  </a:lnTo>
                  <a:lnTo>
                    <a:pt x="33" y="90"/>
                  </a:lnTo>
                  <a:lnTo>
                    <a:pt x="33" y="93"/>
                  </a:lnTo>
                  <a:lnTo>
                    <a:pt x="30" y="95"/>
                  </a:lnTo>
                  <a:lnTo>
                    <a:pt x="30" y="97"/>
                  </a:lnTo>
                  <a:lnTo>
                    <a:pt x="30" y="97"/>
                  </a:lnTo>
                  <a:lnTo>
                    <a:pt x="33" y="100"/>
                  </a:lnTo>
                  <a:lnTo>
                    <a:pt x="33" y="100"/>
                  </a:lnTo>
                  <a:lnTo>
                    <a:pt x="37" y="109"/>
                  </a:lnTo>
                  <a:lnTo>
                    <a:pt x="37" y="109"/>
                  </a:lnTo>
                  <a:lnTo>
                    <a:pt x="37" y="112"/>
                  </a:lnTo>
                  <a:lnTo>
                    <a:pt x="37" y="112"/>
                  </a:lnTo>
                  <a:lnTo>
                    <a:pt x="30" y="114"/>
                  </a:lnTo>
                  <a:lnTo>
                    <a:pt x="23" y="121"/>
                  </a:lnTo>
                  <a:lnTo>
                    <a:pt x="18" y="126"/>
                  </a:lnTo>
                  <a:lnTo>
                    <a:pt x="16" y="128"/>
                  </a:lnTo>
                  <a:lnTo>
                    <a:pt x="14" y="130"/>
                  </a:lnTo>
                  <a:lnTo>
                    <a:pt x="11" y="130"/>
                  </a:lnTo>
                  <a:lnTo>
                    <a:pt x="4" y="133"/>
                  </a:lnTo>
                  <a:lnTo>
                    <a:pt x="4" y="133"/>
                  </a:lnTo>
                  <a:lnTo>
                    <a:pt x="4" y="133"/>
                  </a:lnTo>
                  <a:lnTo>
                    <a:pt x="2" y="135"/>
                  </a:lnTo>
                  <a:lnTo>
                    <a:pt x="2" y="138"/>
                  </a:lnTo>
                  <a:lnTo>
                    <a:pt x="2" y="140"/>
                  </a:lnTo>
                  <a:lnTo>
                    <a:pt x="4" y="140"/>
                  </a:lnTo>
                  <a:lnTo>
                    <a:pt x="4" y="142"/>
                  </a:lnTo>
                  <a:lnTo>
                    <a:pt x="4" y="142"/>
                  </a:lnTo>
                  <a:lnTo>
                    <a:pt x="7" y="142"/>
                  </a:lnTo>
                  <a:lnTo>
                    <a:pt x="7" y="140"/>
                  </a:lnTo>
                  <a:lnTo>
                    <a:pt x="7" y="140"/>
                  </a:lnTo>
                  <a:lnTo>
                    <a:pt x="9" y="140"/>
                  </a:lnTo>
                  <a:lnTo>
                    <a:pt x="9" y="140"/>
                  </a:lnTo>
                  <a:lnTo>
                    <a:pt x="9" y="142"/>
                  </a:lnTo>
                  <a:lnTo>
                    <a:pt x="9" y="145"/>
                  </a:lnTo>
                  <a:lnTo>
                    <a:pt x="7" y="145"/>
                  </a:lnTo>
                  <a:lnTo>
                    <a:pt x="7" y="147"/>
                  </a:lnTo>
                  <a:lnTo>
                    <a:pt x="0" y="154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2" y="157"/>
                  </a:lnTo>
                  <a:lnTo>
                    <a:pt x="2" y="159"/>
                  </a:lnTo>
                  <a:lnTo>
                    <a:pt x="9" y="159"/>
                  </a:lnTo>
                  <a:lnTo>
                    <a:pt x="11" y="161"/>
                  </a:lnTo>
                  <a:lnTo>
                    <a:pt x="14" y="159"/>
                  </a:lnTo>
                  <a:lnTo>
                    <a:pt x="14" y="161"/>
                  </a:lnTo>
                  <a:lnTo>
                    <a:pt x="18" y="164"/>
                  </a:lnTo>
                  <a:lnTo>
                    <a:pt x="26" y="166"/>
                  </a:lnTo>
                  <a:lnTo>
                    <a:pt x="33" y="171"/>
                  </a:lnTo>
                  <a:lnTo>
                    <a:pt x="33" y="171"/>
                  </a:lnTo>
                  <a:lnTo>
                    <a:pt x="35" y="173"/>
                  </a:lnTo>
                  <a:lnTo>
                    <a:pt x="40" y="180"/>
                  </a:lnTo>
                  <a:lnTo>
                    <a:pt x="45" y="187"/>
                  </a:lnTo>
                  <a:lnTo>
                    <a:pt x="45" y="190"/>
                  </a:lnTo>
                  <a:lnTo>
                    <a:pt x="45" y="190"/>
                  </a:lnTo>
                  <a:lnTo>
                    <a:pt x="42" y="190"/>
                  </a:lnTo>
                  <a:lnTo>
                    <a:pt x="42" y="190"/>
                  </a:lnTo>
                  <a:lnTo>
                    <a:pt x="40" y="190"/>
                  </a:lnTo>
                  <a:lnTo>
                    <a:pt x="40" y="190"/>
                  </a:lnTo>
                  <a:lnTo>
                    <a:pt x="40" y="190"/>
                  </a:lnTo>
                  <a:lnTo>
                    <a:pt x="40" y="192"/>
                  </a:lnTo>
                  <a:lnTo>
                    <a:pt x="37" y="192"/>
                  </a:lnTo>
                  <a:lnTo>
                    <a:pt x="40" y="194"/>
                  </a:lnTo>
                  <a:lnTo>
                    <a:pt x="42" y="199"/>
                  </a:lnTo>
                  <a:lnTo>
                    <a:pt x="56" y="225"/>
                  </a:lnTo>
                  <a:lnTo>
                    <a:pt x="61" y="244"/>
                  </a:lnTo>
                  <a:lnTo>
                    <a:pt x="63" y="251"/>
                  </a:lnTo>
                  <a:lnTo>
                    <a:pt x="63" y="254"/>
                  </a:lnTo>
                  <a:lnTo>
                    <a:pt x="66" y="256"/>
                  </a:lnTo>
                  <a:lnTo>
                    <a:pt x="68" y="258"/>
                  </a:lnTo>
                  <a:lnTo>
                    <a:pt x="71" y="261"/>
                  </a:lnTo>
                  <a:lnTo>
                    <a:pt x="73" y="261"/>
                  </a:lnTo>
                  <a:lnTo>
                    <a:pt x="73" y="258"/>
                  </a:lnTo>
                  <a:lnTo>
                    <a:pt x="75" y="258"/>
                  </a:lnTo>
                  <a:lnTo>
                    <a:pt x="78" y="261"/>
                  </a:lnTo>
                  <a:lnTo>
                    <a:pt x="78" y="261"/>
                  </a:lnTo>
                  <a:lnTo>
                    <a:pt x="80" y="261"/>
                  </a:lnTo>
                  <a:lnTo>
                    <a:pt x="80" y="261"/>
                  </a:lnTo>
                  <a:lnTo>
                    <a:pt x="80" y="258"/>
                  </a:lnTo>
                  <a:lnTo>
                    <a:pt x="80" y="256"/>
                  </a:lnTo>
                  <a:lnTo>
                    <a:pt x="82" y="256"/>
                  </a:lnTo>
                  <a:lnTo>
                    <a:pt x="82" y="254"/>
                  </a:lnTo>
                  <a:lnTo>
                    <a:pt x="85" y="256"/>
                  </a:lnTo>
                  <a:lnTo>
                    <a:pt x="85" y="254"/>
                  </a:lnTo>
                  <a:lnTo>
                    <a:pt x="85" y="254"/>
                  </a:lnTo>
                  <a:lnTo>
                    <a:pt x="85" y="249"/>
                  </a:lnTo>
                  <a:lnTo>
                    <a:pt x="85" y="246"/>
                  </a:lnTo>
                  <a:lnTo>
                    <a:pt x="87" y="246"/>
                  </a:lnTo>
                  <a:lnTo>
                    <a:pt x="87" y="246"/>
                  </a:lnTo>
                  <a:lnTo>
                    <a:pt x="87" y="244"/>
                  </a:lnTo>
                  <a:lnTo>
                    <a:pt x="89" y="244"/>
                  </a:lnTo>
                  <a:lnTo>
                    <a:pt x="89" y="244"/>
                  </a:lnTo>
                  <a:lnTo>
                    <a:pt x="89" y="246"/>
                  </a:lnTo>
                  <a:lnTo>
                    <a:pt x="94" y="254"/>
                  </a:lnTo>
                  <a:lnTo>
                    <a:pt x="97" y="258"/>
                  </a:lnTo>
                  <a:lnTo>
                    <a:pt x="99" y="261"/>
                  </a:lnTo>
                  <a:lnTo>
                    <a:pt x="99" y="263"/>
                  </a:lnTo>
                  <a:lnTo>
                    <a:pt x="99" y="263"/>
                  </a:lnTo>
                  <a:lnTo>
                    <a:pt x="101" y="261"/>
                  </a:lnTo>
                  <a:lnTo>
                    <a:pt x="101" y="261"/>
                  </a:lnTo>
                  <a:lnTo>
                    <a:pt x="101" y="261"/>
                  </a:lnTo>
                  <a:lnTo>
                    <a:pt x="101" y="261"/>
                  </a:lnTo>
                  <a:lnTo>
                    <a:pt x="104" y="263"/>
                  </a:lnTo>
                  <a:lnTo>
                    <a:pt x="104" y="263"/>
                  </a:lnTo>
                  <a:lnTo>
                    <a:pt x="104" y="263"/>
                  </a:lnTo>
                  <a:lnTo>
                    <a:pt x="104" y="263"/>
                  </a:lnTo>
                  <a:lnTo>
                    <a:pt x="106" y="263"/>
                  </a:lnTo>
                  <a:lnTo>
                    <a:pt x="106" y="263"/>
                  </a:lnTo>
                  <a:lnTo>
                    <a:pt x="106" y="263"/>
                  </a:lnTo>
                  <a:lnTo>
                    <a:pt x="106" y="263"/>
                  </a:lnTo>
                  <a:lnTo>
                    <a:pt x="108" y="263"/>
                  </a:lnTo>
                  <a:lnTo>
                    <a:pt x="108" y="265"/>
                  </a:lnTo>
                  <a:lnTo>
                    <a:pt x="108" y="265"/>
                  </a:lnTo>
                  <a:lnTo>
                    <a:pt x="108" y="268"/>
                  </a:lnTo>
                  <a:lnTo>
                    <a:pt x="111" y="268"/>
                  </a:lnTo>
                  <a:lnTo>
                    <a:pt x="111" y="268"/>
                  </a:lnTo>
                  <a:lnTo>
                    <a:pt x="111" y="268"/>
                  </a:lnTo>
                  <a:lnTo>
                    <a:pt x="111" y="265"/>
                  </a:lnTo>
                  <a:lnTo>
                    <a:pt x="111" y="265"/>
                  </a:lnTo>
                  <a:lnTo>
                    <a:pt x="113" y="265"/>
                  </a:lnTo>
                  <a:lnTo>
                    <a:pt x="113" y="265"/>
                  </a:lnTo>
                  <a:lnTo>
                    <a:pt x="113" y="265"/>
                  </a:lnTo>
                  <a:lnTo>
                    <a:pt x="113" y="265"/>
                  </a:lnTo>
                  <a:lnTo>
                    <a:pt x="116" y="268"/>
                  </a:lnTo>
                  <a:lnTo>
                    <a:pt x="116" y="268"/>
                  </a:lnTo>
                  <a:lnTo>
                    <a:pt x="113" y="270"/>
                  </a:lnTo>
                  <a:lnTo>
                    <a:pt x="113" y="273"/>
                  </a:lnTo>
                  <a:lnTo>
                    <a:pt x="116" y="273"/>
                  </a:lnTo>
                  <a:lnTo>
                    <a:pt x="118" y="270"/>
                  </a:lnTo>
                  <a:lnTo>
                    <a:pt x="118" y="273"/>
                  </a:lnTo>
                  <a:lnTo>
                    <a:pt x="120" y="273"/>
                  </a:lnTo>
                  <a:lnTo>
                    <a:pt x="118" y="275"/>
                  </a:lnTo>
                  <a:lnTo>
                    <a:pt x="118" y="275"/>
                  </a:lnTo>
                  <a:lnTo>
                    <a:pt x="116" y="277"/>
                  </a:lnTo>
                  <a:lnTo>
                    <a:pt x="116" y="277"/>
                  </a:lnTo>
                  <a:lnTo>
                    <a:pt x="116" y="284"/>
                  </a:lnTo>
                  <a:lnTo>
                    <a:pt x="116" y="284"/>
                  </a:lnTo>
                  <a:lnTo>
                    <a:pt x="118" y="287"/>
                  </a:lnTo>
                  <a:lnTo>
                    <a:pt x="118" y="287"/>
                  </a:lnTo>
                  <a:lnTo>
                    <a:pt x="118" y="289"/>
                  </a:lnTo>
                  <a:lnTo>
                    <a:pt x="118" y="291"/>
                  </a:lnTo>
                  <a:lnTo>
                    <a:pt x="118" y="291"/>
                  </a:lnTo>
                  <a:lnTo>
                    <a:pt x="118" y="294"/>
                  </a:lnTo>
                  <a:lnTo>
                    <a:pt x="118" y="294"/>
                  </a:lnTo>
                  <a:lnTo>
                    <a:pt x="118" y="296"/>
                  </a:lnTo>
                  <a:lnTo>
                    <a:pt x="118" y="299"/>
                  </a:lnTo>
                  <a:lnTo>
                    <a:pt x="120" y="299"/>
                  </a:lnTo>
                  <a:lnTo>
                    <a:pt x="123" y="301"/>
                  </a:lnTo>
                  <a:lnTo>
                    <a:pt x="127" y="308"/>
                  </a:lnTo>
                  <a:lnTo>
                    <a:pt x="130" y="310"/>
                  </a:lnTo>
                  <a:lnTo>
                    <a:pt x="134" y="315"/>
                  </a:lnTo>
                  <a:lnTo>
                    <a:pt x="137" y="313"/>
                  </a:lnTo>
                  <a:lnTo>
                    <a:pt x="137" y="313"/>
                  </a:lnTo>
                  <a:lnTo>
                    <a:pt x="139" y="310"/>
                  </a:lnTo>
                  <a:lnTo>
                    <a:pt x="139" y="310"/>
                  </a:lnTo>
                  <a:lnTo>
                    <a:pt x="142" y="310"/>
                  </a:lnTo>
                  <a:lnTo>
                    <a:pt x="142" y="310"/>
                  </a:lnTo>
                  <a:lnTo>
                    <a:pt x="142" y="310"/>
                  </a:lnTo>
                  <a:lnTo>
                    <a:pt x="142" y="313"/>
                  </a:lnTo>
                  <a:lnTo>
                    <a:pt x="144" y="315"/>
                  </a:lnTo>
                  <a:lnTo>
                    <a:pt x="144" y="315"/>
                  </a:lnTo>
                  <a:lnTo>
                    <a:pt x="146" y="315"/>
                  </a:lnTo>
                  <a:lnTo>
                    <a:pt x="149" y="315"/>
                  </a:lnTo>
                  <a:lnTo>
                    <a:pt x="149" y="315"/>
                  </a:lnTo>
                  <a:lnTo>
                    <a:pt x="151" y="315"/>
                  </a:lnTo>
                  <a:lnTo>
                    <a:pt x="153" y="317"/>
                  </a:lnTo>
                  <a:lnTo>
                    <a:pt x="156" y="320"/>
                  </a:lnTo>
                  <a:lnTo>
                    <a:pt x="156" y="320"/>
                  </a:lnTo>
                  <a:lnTo>
                    <a:pt x="156" y="322"/>
                  </a:lnTo>
                  <a:lnTo>
                    <a:pt x="156" y="325"/>
                  </a:lnTo>
                  <a:lnTo>
                    <a:pt x="158" y="327"/>
                  </a:lnTo>
                  <a:lnTo>
                    <a:pt x="158" y="327"/>
                  </a:lnTo>
                  <a:lnTo>
                    <a:pt x="161" y="327"/>
                  </a:lnTo>
                  <a:lnTo>
                    <a:pt x="161" y="327"/>
                  </a:lnTo>
                  <a:lnTo>
                    <a:pt x="161" y="329"/>
                  </a:lnTo>
                  <a:lnTo>
                    <a:pt x="163" y="329"/>
                  </a:lnTo>
                  <a:lnTo>
                    <a:pt x="163" y="332"/>
                  </a:lnTo>
                  <a:lnTo>
                    <a:pt x="163" y="332"/>
                  </a:lnTo>
                  <a:lnTo>
                    <a:pt x="163" y="332"/>
                  </a:lnTo>
                  <a:lnTo>
                    <a:pt x="168" y="334"/>
                  </a:lnTo>
                  <a:lnTo>
                    <a:pt x="172" y="336"/>
                  </a:lnTo>
                  <a:lnTo>
                    <a:pt x="175" y="339"/>
                  </a:lnTo>
                  <a:lnTo>
                    <a:pt x="177" y="341"/>
                  </a:lnTo>
                  <a:lnTo>
                    <a:pt x="179" y="344"/>
                  </a:lnTo>
                  <a:lnTo>
                    <a:pt x="179" y="346"/>
                  </a:lnTo>
                  <a:lnTo>
                    <a:pt x="179" y="346"/>
                  </a:lnTo>
                  <a:lnTo>
                    <a:pt x="179" y="351"/>
                  </a:lnTo>
                  <a:lnTo>
                    <a:pt x="179" y="353"/>
                  </a:lnTo>
                  <a:lnTo>
                    <a:pt x="179" y="355"/>
                  </a:lnTo>
                  <a:lnTo>
                    <a:pt x="177" y="358"/>
                  </a:lnTo>
                  <a:lnTo>
                    <a:pt x="177" y="360"/>
                  </a:lnTo>
                  <a:lnTo>
                    <a:pt x="177" y="362"/>
                  </a:lnTo>
                  <a:lnTo>
                    <a:pt x="179" y="362"/>
                  </a:lnTo>
                  <a:lnTo>
                    <a:pt x="184" y="370"/>
                  </a:lnTo>
                  <a:lnTo>
                    <a:pt x="187" y="370"/>
                  </a:lnTo>
                  <a:lnTo>
                    <a:pt x="187" y="372"/>
                  </a:lnTo>
                  <a:lnTo>
                    <a:pt x="187" y="372"/>
                  </a:lnTo>
                  <a:lnTo>
                    <a:pt x="187" y="372"/>
                  </a:lnTo>
                  <a:lnTo>
                    <a:pt x="189" y="370"/>
                  </a:lnTo>
                  <a:lnTo>
                    <a:pt x="194" y="372"/>
                  </a:lnTo>
                  <a:lnTo>
                    <a:pt x="196" y="374"/>
                  </a:lnTo>
                  <a:lnTo>
                    <a:pt x="196" y="374"/>
                  </a:lnTo>
                  <a:lnTo>
                    <a:pt x="203" y="374"/>
                  </a:lnTo>
                  <a:lnTo>
                    <a:pt x="203" y="374"/>
                  </a:lnTo>
                  <a:lnTo>
                    <a:pt x="203" y="377"/>
                  </a:lnTo>
                  <a:lnTo>
                    <a:pt x="205" y="377"/>
                  </a:lnTo>
                  <a:lnTo>
                    <a:pt x="205" y="379"/>
                  </a:lnTo>
                  <a:lnTo>
                    <a:pt x="208" y="379"/>
                  </a:lnTo>
                  <a:lnTo>
                    <a:pt x="210" y="377"/>
                  </a:lnTo>
                  <a:lnTo>
                    <a:pt x="213" y="374"/>
                  </a:lnTo>
                  <a:lnTo>
                    <a:pt x="215" y="374"/>
                  </a:lnTo>
                  <a:lnTo>
                    <a:pt x="215" y="374"/>
                  </a:lnTo>
                  <a:lnTo>
                    <a:pt x="215" y="377"/>
                  </a:lnTo>
                  <a:lnTo>
                    <a:pt x="213" y="379"/>
                  </a:lnTo>
                  <a:lnTo>
                    <a:pt x="213" y="379"/>
                  </a:lnTo>
                  <a:lnTo>
                    <a:pt x="213" y="379"/>
                  </a:lnTo>
                  <a:lnTo>
                    <a:pt x="215" y="379"/>
                  </a:lnTo>
                  <a:lnTo>
                    <a:pt x="217" y="379"/>
                  </a:lnTo>
                  <a:lnTo>
                    <a:pt x="217" y="379"/>
                  </a:lnTo>
                  <a:lnTo>
                    <a:pt x="220" y="379"/>
                  </a:lnTo>
                  <a:lnTo>
                    <a:pt x="222" y="379"/>
                  </a:lnTo>
                  <a:lnTo>
                    <a:pt x="224" y="381"/>
                  </a:lnTo>
                  <a:lnTo>
                    <a:pt x="229" y="384"/>
                  </a:lnTo>
                  <a:lnTo>
                    <a:pt x="229" y="384"/>
                  </a:lnTo>
                  <a:lnTo>
                    <a:pt x="229" y="384"/>
                  </a:lnTo>
                  <a:lnTo>
                    <a:pt x="227" y="381"/>
                  </a:lnTo>
                  <a:lnTo>
                    <a:pt x="227" y="379"/>
                  </a:lnTo>
                  <a:lnTo>
                    <a:pt x="229" y="379"/>
                  </a:lnTo>
                  <a:lnTo>
                    <a:pt x="232" y="377"/>
                  </a:lnTo>
                  <a:lnTo>
                    <a:pt x="234" y="377"/>
                  </a:lnTo>
                  <a:lnTo>
                    <a:pt x="236" y="377"/>
                  </a:lnTo>
                  <a:lnTo>
                    <a:pt x="239" y="377"/>
                  </a:lnTo>
                  <a:lnTo>
                    <a:pt x="241" y="374"/>
                  </a:lnTo>
                  <a:lnTo>
                    <a:pt x="250" y="370"/>
                  </a:lnTo>
                  <a:lnTo>
                    <a:pt x="253" y="367"/>
                  </a:lnTo>
                  <a:lnTo>
                    <a:pt x="255" y="367"/>
                  </a:lnTo>
                  <a:lnTo>
                    <a:pt x="255" y="365"/>
                  </a:lnTo>
                  <a:lnTo>
                    <a:pt x="255" y="365"/>
                  </a:lnTo>
                  <a:lnTo>
                    <a:pt x="255" y="362"/>
                  </a:lnTo>
                  <a:lnTo>
                    <a:pt x="255" y="362"/>
                  </a:lnTo>
                  <a:lnTo>
                    <a:pt x="255" y="362"/>
                  </a:lnTo>
                  <a:lnTo>
                    <a:pt x="253" y="362"/>
                  </a:lnTo>
                  <a:lnTo>
                    <a:pt x="253" y="362"/>
                  </a:lnTo>
                  <a:lnTo>
                    <a:pt x="250" y="360"/>
                  </a:lnTo>
                  <a:lnTo>
                    <a:pt x="250" y="360"/>
                  </a:lnTo>
                  <a:lnTo>
                    <a:pt x="248" y="355"/>
                  </a:lnTo>
                  <a:lnTo>
                    <a:pt x="248" y="355"/>
                  </a:lnTo>
                  <a:lnTo>
                    <a:pt x="250" y="353"/>
                  </a:lnTo>
                  <a:lnTo>
                    <a:pt x="250" y="353"/>
                  </a:lnTo>
                  <a:lnTo>
                    <a:pt x="250" y="351"/>
                  </a:lnTo>
                  <a:lnTo>
                    <a:pt x="250" y="348"/>
                  </a:lnTo>
                  <a:lnTo>
                    <a:pt x="250" y="346"/>
                  </a:lnTo>
                  <a:lnTo>
                    <a:pt x="248" y="344"/>
                  </a:lnTo>
                  <a:lnTo>
                    <a:pt x="248" y="341"/>
                  </a:lnTo>
                  <a:lnTo>
                    <a:pt x="248" y="339"/>
                  </a:lnTo>
                  <a:lnTo>
                    <a:pt x="246" y="336"/>
                  </a:lnTo>
                  <a:lnTo>
                    <a:pt x="243" y="334"/>
                  </a:lnTo>
                  <a:lnTo>
                    <a:pt x="243" y="332"/>
                  </a:lnTo>
                  <a:lnTo>
                    <a:pt x="243" y="329"/>
                  </a:lnTo>
                  <a:lnTo>
                    <a:pt x="246" y="325"/>
                  </a:lnTo>
                  <a:lnTo>
                    <a:pt x="248" y="320"/>
                  </a:lnTo>
                  <a:lnTo>
                    <a:pt x="248" y="317"/>
                  </a:lnTo>
                  <a:lnTo>
                    <a:pt x="250" y="317"/>
                  </a:lnTo>
                  <a:lnTo>
                    <a:pt x="250" y="317"/>
                  </a:lnTo>
                  <a:lnTo>
                    <a:pt x="250" y="320"/>
                  </a:lnTo>
                  <a:lnTo>
                    <a:pt x="253" y="320"/>
                  </a:lnTo>
                  <a:lnTo>
                    <a:pt x="253" y="315"/>
                  </a:lnTo>
                  <a:lnTo>
                    <a:pt x="253" y="313"/>
                  </a:lnTo>
                  <a:lnTo>
                    <a:pt x="253" y="310"/>
                  </a:lnTo>
                  <a:lnTo>
                    <a:pt x="253" y="310"/>
                  </a:lnTo>
                  <a:lnTo>
                    <a:pt x="250" y="310"/>
                  </a:lnTo>
                  <a:lnTo>
                    <a:pt x="250" y="308"/>
                  </a:lnTo>
                  <a:lnTo>
                    <a:pt x="248" y="306"/>
                  </a:lnTo>
                  <a:lnTo>
                    <a:pt x="248" y="306"/>
                  </a:lnTo>
                  <a:lnTo>
                    <a:pt x="248" y="303"/>
                  </a:lnTo>
                  <a:lnTo>
                    <a:pt x="250" y="303"/>
                  </a:lnTo>
                  <a:lnTo>
                    <a:pt x="250" y="306"/>
                  </a:lnTo>
                  <a:lnTo>
                    <a:pt x="253" y="306"/>
                  </a:lnTo>
                  <a:lnTo>
                    <a:pt x="253" y="303"/>
                  </a:lnTo>
                  <a:lnTo>
                    <a:pt x="255" y="303"/>
                  </a:lnTo>
                  <a:lnTo>
                    <a:pt x="255" y="301"/>
                  </a:lnTo>
                  <a:lnTo>
                    <a:pt x="255" y="301"/>
                  </a:lnTo>
                  <a:lnTo>
                    <a:pt x="253" y="299"/>
                  </a:lnTo>
                  <a:lnTo>
                    <a:pt x="253" y="296"/>
                  </a:lnTo>
                  <a:lnTo>
                    <a:pt x="255" y="296"/>
                  </a:lnTo>
                  <a:lnTo>
                    <a:pt x="262" y="289"/>
                  </a:lnTo>
                  <a:lnTo>
                    <a:pt x="265" y="284"/>
                  </a:lnTo>
                  <a:lnTo>
                    <a:pt x="269" y="280"/>
                  </a:lnTo>
                  <a:lnTo>
                    <a:pt x="269" y="280"/>
                  </a:lnTo>
                  <a:lnTo>
                    <a:pt x="272" y="277"/>
                  </a:lnTo>
                  <a:lnTo>
                    <a:pt x="272" y="277"/>
                  </a:lnTo>
                  <a:lnTo>
                    <a:pt x="279" y="280"/>
                  </a:lnTo>
                  <a:lnTo>
                    <a:pt x="281" y="280"/>
                  </a:lnTo>
                  <a:lnTo>
                    <a:pt x="281" y="280"/>
                  </a:lnTo>
                  <a:lnTo>
                    <a:pt x="286" y="277"/>
                  </a:lnTo>
                  <a:lnTo>
                    <a:pt x="291" y="273"/>
                  </a:lnTo>
                  <a:lnTo>
                    <a:pt x="298" y="268"/>
                  </a:lnTo>
                  <a:lnTo>
                    <a:pt x="305" y="268"/>
                  </a:lnTo>
                  <a:lnTo>
                    <a:pt x="310" y="263"/>
                  </a:lnTo>
                  <a:lnTo>
                    <a:pt x="312" y="263"/>
                  </a:lnTo>
                  <a:lnTo>
                    <a:pt x="312" y="263"/>
                  </a:lnTo>
                  <a:lnTo>
                    <a:pt x="317" y="263"/>
                  </a:lnTo>
                  <a:lnTo>
                    <a:pt x="319" y="263"/>
                  </a:lnTo>
                  <a:lnTo>
                    <a:pt x="321" y="263"/>
                  </a:lnTo>
                  <a:lnTo>
                    <a:pt x="321" y="263"/>
                  </a:lnTo>
                  <a:lnTo>
                    <a:pt x="321" y="265"/>
                  </a:lnTo>
                  <a:lnTo>
                    <a:pt x="324" y="265"/>
                  </a:lnTo>
                  <a:lnTo>
                    <a:pt x="324" y="265"/>
                  </a:lnTo>
                  <a:lnTo>
                    <a:pt x="326" y="265"/>
                  </a:lnTo>
                  <a:lnTo>
                    <a:pt x="326" y="265"/>
                  </a:lnTo>
                  <a:lnTo>
                    <a:pt x="329" y="268"/>
                  </a:lnTo>
                  <a:lnTo>
                    <a:pt x="331" y="270"/>
                  </a:lnTo>
                  <a:lnTo>
                    <a:pt x="333" y="273"/>
                  </a:lnTo>
                  <a:lnTo>
                    <a:pt x="333" y="273"/>
                  </a:lnTo>
                  <a:lnTo>
                    <a:pt x="336" y="273"/>
                  </a:lnTo>
                  <a:lnTo>
                    <a:pt x="338" y="273"/>
                  </a:lnTo>
                  <a:lnTo>
                    <a:pt x="343" y="270"/>
                  </a:lnTo>
                  <a:lnTo>
                    <a:pt x="345" y="270"/>
                  </a:lnTo>
                  <a:lnTo>
                    <a:pt x="348" y="273"/>
                  </a:lnTo>
                  <a:lnTo>
                    <a:pt x="350" y="273"/>
                  </a:lnTo>
                  <a:lnTo>
                    <a:pt x="352" y="273"/>
                  </a:lnTo>
                  <a:lnTo>
                    <a:pt x="352" y="273"/>
                  </a:lnTo>
                  <a:lnTo>
                    <a:pt x="355" y="273"/>
                  </a:lnTo>
                  <a:lnTo>
                    <a:pt x="359" y="273"/>
                  </a:lnTo>
                  <a:lnTo>
                    <a:pt x="364" y="275"/>
                  </a:lnTo>
                  <a:lnTo>
                    <a:pt x="366" y="275"/>
                  </a:lnTo>
                  <a:lnTo>
                    <a:pt x="369" y="275"/>
                  </a:lnTo>
                  <a:lnTo>
                    <a:pt x="369" y="275"/>
                  </a:lnTo>
                  <a:lnTo>
                    <a:pt x="371" y="280"/>
                  </a:lnTo>
                  <a:lnTo>
                    <a:pt x="374" y="282"/>
                  </a:lnTo>
                  <a:lnTo>
                    <a:pt x="374" y="284"/>
                  </a:lnTo>
                  <a:lnTo>
                    <a:pt x="376" y="284"/>
                  </a:lnTo>
                  <a:lnTo>
                    <a:pt x="383" y="287"/>
                  </a:lnTo>
                  <a:lnTo>
                    <a:pt x="385" y="287"/>
                  </a:lnTo>
                  <a:lnTo>
                    <a:pt x="388" y="284"/>
                  </a:lnTo>
                  <a:lnTo>
                    <a:pt x="390" y="284"/>
                  </a:lnTo>
                  <a:lnTo>
                    <a:pt x="390" y="282"/>
                  </a:lnTo>
                  <a:lnTo>
                    <a:pt x="390" y="2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23" name="Freeform 53"/>
            <p:cNvSpPr>
              <a:spLocks/>
            </p:cNvSpPr>
            <p:nvPr/>
          </p:nvSpPr>
          <p:spPr bwMode="auto">
            <a:xfrm>
              <a:off x="2059" y="794"/>
              <a:ext cx="390" cy="384"/>
            </a:xfrm>
            <a:custGeom>
              <a:avLst/>
              <a:gdLst>
                <a:gd name="T0" fmla="*/ 374 w 390"/>
                <a:gd name="T1" fmla="*/ 263 h 384"/>
                <a:gd name="T2" fmla="*/ 364 w 390"/>
                <a:gd name="T3" fmla="*/ 246 h 384"/>
                <a:gd name="T4" fmla="*/ 364 w 390"/>
                <a:gd name="T5" fmla="*/ 213 h 384"/>
                <a:gd name="T6" fmla="*/ 357 w 390"/>
                <a:gd name="T7" fmla="*/ 204 h 384"/>
                <a:gd name="T8" fmla="*/ 362 w 390"/>
                <a:gd name="T9" fmla="*/ 173 h 384"/>
                <a:gd name="T10" fmla="*/ 331 w 390"/>
                <a:gd name="T11" fmla="*/ 138 h 384"/>
                <a:gd name="T12" fmla="*/ 326 w 390"/>
                <a:gd name="T13" fmla="*/ 114 h 384"/>
                <a:gd name="T14" fmla="*/ 312 w 390"/>
                <a:gd name="T15" fmla="*/ 104 h 384"/>
                <a:gd name="T16" fmla="*/ 312 w 390"/>
                <a:gd name="T17" fmla="*/ 88 h 384"/>
                <a:gd name="T18" fmla="*/ 321 w 390"/>
                <a:gd name="T19" fmla="*/ 71 h 384"/>
                <a:gd name="T20" fmla="*/ 314 w 390"/>
                <a:gd name="T21" fmla="*/ 64 h 384"/>
                <a:gd name="T22" fmla="*/ 305 w 390"/>
                <a:gd name="T23" fmla="*/ 74 h 384"/>
                <a:gd name="T24" fmla="*/ 288 w 390"/>
                <a:gd name="T25" fmla="*/ 78 h 384"/>
                <a:gd name="T26" fmla="*/ 277 w 390"/>
                <a:gd name="T27" fmla="*/ 81 h 384"/>
                <a:gd name="T28" fmla="*/ 265 w 390"/>
                <a:gd name="T29" fmla="*/ 57 h 384"/>
                <a:gd name="T30" fmla="*/ 241 w 390"/>
                <a:gd name="T31" fmla="*/ 31 h 384"/>
                <a:gd name="T32" fmla="*/ 229 w 390"/>
                <a:gd name="T33" fmla="*/ 41 h 384"/>
                <a:gd name="T34" fmla="*/ 205 w 390"/>
                <a:gd name="T35" fmla="*/ 48 h 384"/>
                <a:gd name="T36" fmla="*/ 156 w 390"/>
                <a:gd name="T37" fmla="*/ 26 h 384"/>
                <a:gd name="T38" fmla="*/ 118 w 390"/>
                <a:gd name="T39" fmla="*/ 5 h 384"/>
                <a:gd name="T40" fmla="*/ 80 w 390"/>
                <a:gd name="T41" fmla="*/ 15 h 384"/>
                <a:gd name="T42" fmla="*/ 56 w 390"/>
                <a:gd name="T43" fmla="*/ 33 h 384"/>
                <a:gd name="T44" fmla="*/ 35 w 390"/>
                <a:gd name="T45" fmla="*/ 41 h 384"/>
                <a:gd name="T46" fmla="*/ 26 w 390"/>
                <a:gd name="T47" fmla="*/ 48 h 384"/>
                <a:gd name="T48" fmla="*/ 37 w 390"/>
                <a:gd name="T49" fmla="*/ 64 h 384"/>
                <a:gd name="T50" fmla="*/ 37 w 390"/>
                <a:gd name="T51" fmla="*/ 83 h 384"/>
                <a:gd name="T52" fmla="*/ 33 w 390"/>
                <a:gd name="T53" fmla="*/ 100 h 384"/>
                <a:gd name="T54" fmla="*/ 14 w 390"/>
                <a:gd name="T55" fmla="*/ 130 h 384"/>
                <a:gd name="T56" fmla="*/ 4 w 390"/>
                <a:gd name="T57" fmla="*/ 142 h 384"/>
                <a:gd name="T58" fmla="*/ 7 w 390"/>
                <a:gd name="T59" fmla="*/ 145 h 384"/>
                <a:gd name="T60" fmla="*/ 14 w 390"/>
                <a:gd name="T61" fmla="*/ 159 h 384"/>
                <a:gd name="T62" fmla="*/ 45 w 390"/>
                <a:gd name="T63" fmla="*/ 190 h 384"/>
                <a:gd name="T64" fmla="*/ 40 w 390"/>
                <a:gd name="T65" fmla="*/ 194 h 384"/>
                <a:gd name="T66" fmla="*/ 73 w 390"/>
                <a:gd name="T67" fmla="*/ 261 h 384"/>
                <a:gd name="T68" fmla="*/ 82 w 390"/>
                <a:gd name="T69" fmla="*/ 256 h 384"/>
                <a:gd name="T70" fmla="*/ 87 w 390"/>
                <a:gd name="T71" fmla="*/ 244 h 384"/>
                <a:gd name="T72" fmla="*/ 101 w 390"/>
                <a:gd name="T73" fmla="*/ 261 h 384"/>
                <a:gd name="T74" fmla="*/ 106 w 390"/>
                <a:gd name="T75" fmla="*/ 263 h 384"/>
                <a:gd name="T76" fmla="*/ 111 w 390"/>
                <a:gd name="T77" fmla="*/ 268 h 384"/>
                <a:gd name="T78" fmla="*/ 113 w 390"/>
                <a:gd name="T79" fmla="*/ 270 h 384"/>
                <a:gd name="T80" fmla="*/ 116 w 390"/>
                <a:gd name="T81" fmla="*/ 277 h 384"/>
                <a:gd name="T82" fmla="*/ 118 w 390"/>
                <a:gd name="T83" fmla="*/ 294 h 384"/>
                <a:gd name="T84" fmla="*/ 137 w 390"/>
                <a:gd name="T85" fmla="*/ 313 h 384"/>
                <a:gd name="T86" fmla="*/ 146 w 390"/>
                <a:gd name="T87" fmla="*/ 315 h 384"/>
                <a:gd name="T88" fmla="*/ 158 w 390"/>
                <a:gd name="T89" fmla="*/ 327 h 384"/>
                <a:gd name="T90" fmla="*/ 168 w 390"/>
                <a:gd name="T91" fmla="*/ 334 h 384"/>
                <a:gd name="T92" fmla="*/ 179 w 390"/>
                <a:gd name="T93" fmla="*/ 355 h 384"/>
                <a:gd name="T94" fmla="*/ 187 w 390"/>
                <a:gd name="T95" fmla="*/ 372 h 384"/>
                <a:gd name="T96" fmla="*/ 205 w 390"/>
                <a:gd name="T97" fmla="*/ 379 h 384"/>
                <a:gd name="T98" fmla="*/ 213 w 390"/>
                <a:gd name="T99" fmla="*/ 379 h 384"/>
                <a:gd name="T100" fmla="*/ 229 w 390"/>
                <a:gd name="T101" fmla="*/ 384 h 384"/>
                <a:gd name="T102" fmla="*/ 250 w 390"/>
                <a:gd name="T103" fmla="*/ 370 h 384"/>
                <a:gd name="T104" fmla="*/ 253 w 390"/>
                <a:gd name="T105" fmla="*/ 362 h 384"/>
                <a:gd name="T106" fmla="*/ 250 w 390"/>
                <a:gd name="T107" fmla="*/ 346 h 384"/>
                <a:gd name="T108" fmla="*/ 248 w 390"/>
                <a:gd name="T109" fmla="*/ 320 h 384"/>
                <a:gd name="T110" fmla="*/ 253 w 390"/>
                <a:gd name="T111" fmla="*/ 310 h 384"/>
                <a:gd name="T112" fmla="*/ 253 w 390"/>
                <a:gd name="T113" fmla="*/ 303 h 384"/>
                <a:gd name="T114" fmla="*/ 269 w 390"/>
                <a:gd name="T115" fmla="*/ 280 h 384"/>
                <a:gd name="T116" fmla="*/ 298 w 390"/>
                <a:gd name="T117" fmla="*/ 268 h 384"/>
                <a:gd name="T118" fmla="*/ 321 w 390"/>
                <a:gd name="T119" fmla="*/ 265 h 384"/>
                <a:gd name="T120" fmla="*/ 336 w 390"/>
                <a:gd name="T121" fmla="*/ 273 h 384"/>
                <a:gd name="T122" fmla="*/ 359 w 390"/>
                <a:gd name="T123" fmla="*/ 273 h 384"/>
                <a:gd name="T124" fmla="*/ 383 w 390"/>
                <a:gd name="T125" fmla="*/ 287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0" h="384">
                  <a:moveTo>
                    <a:pt x="390" y="280"/>
                  </a:moveTo>
                  <a:lnTo>
                    <a:pt x="388" y="275"/>
                  </a:lnTo>
                  <a:lnTo>
                    <a:pt x="385" y="270"/>
                  </a:lnTo>
                  <a:lnTo>
                    <a:pt x="381" y="265"/>
                  </a:lnTo>
                  <a:lnTo>
                    <a:pt x="381" y="265"/>
                  </a:lnTo>
                  <a:lnTo>
                    <a:pt x="378" y="261"/>
                  </a:lnTo>
                  <a:lnTo>
                    <a:pt x="378" y="263"/>
                  </a:lnTo>
                  <a:lnTo>
                    <a:pt x="376" y="263"/>
                  </a:lnTo>
                  <a:lnTo>
                    <a:pt x="374" y="263"/>
                  </a:lnTo>
                  <a:lnTo>
                    <a:pt x="371" y="263"/>
                  </a:lnTo>
                  <a:lnTo>
                    <a:pt x="369" y="263"/>
                  </a:lnTo>
                  <a:lnTo>
                    <a:pt x="366" y="263"/>
                  </a:lnTo>
                  <a:lnTo>
                    <a:pt x="364" y="261"/>
                  </a:lnTo>
                  <a:lnTo>
                    <a:pt x="362" y="261"/>
                  </a:lnTo>
                  <a:lnTo>
                    <a:pt x="362" y="258"/>
                  </a:lnTo>
                  <a:lnTo>
                    <a:pt x="362" y="256"/>
                  </a:lnTo>
                  <a:lnTo>
                    <a:pt x="362" y="251"/>
                  </a:lnTo>
                  <a:lnTo>
                    <a:pt x="364" y="246"/>
                  </a:lnTo>
                  <a:lnTo>
                    <a:pt x="364" y="242"/>
                  </a:lnTo>
                  <a:lnTo>
                    <a:pt x="362" y="239"/>
                  </a:lnTo>
                  <a:lnTo>
                    <a:pt x="357" y="237"/>
                  </a:lnTo>
                  <a:lnTo>
                    <a:pt x="357" y="232"/>
                  </a:lnTo>
                  <a:lnTo>
                    <a:pt x="369" y="225"/>
                  </a:lnTo>
                  <a:lnTo>
                    <a:pt x="371" y="223"/>
                  </a:lnTo>
                  <a:lnTo>
                    <a:pt x="371" y="220"/>
                  </a:lnTo>
                  <a:lnTo>
                    <a:pt x="369" y="216"/>
                  </a:lnTo>
                  <a:lnTo>
                    <a:pt x="364" y="213"/>
                  </a:lnTo>
                  <a:lnTo>
                    <a:pt x="362" y="213"/>
                  </a:lnTo>
                  <a:lnTo>
                    <a:pt x="362" y="211"/>
                  </a:lnTo>
                  <a:lnTo>
                    <a:pt x="359" y="211"/>
                  </a:lnTo>
                  <a:lnTo>
                    <a:pt x="359" y="211"/>
                  </a:lnTo>
                  <a:lnTo>
                    <a:pt x="359" y="209"/>
                  </a:lnTo>
                  <a:lnTo>
                    <a:pt x="357" y="206"/>
                  </a:lnTo>
                  <a:lnTo>
                    <a:pt x="357" y="206"/>
                  </a:lnTo>
                  <a:lnTo>
                    <a:pt x="357" y="204"/>
                  </a:lnTo>
                  <a:lnTo>
                    <a:pt x="357" y="204"/>
                  </a:lnTo>
                  <a:lnTo>
                    <a:pt x="357" y="202"/>
                  </a:lnTo>
                  <a:lnTo>
                    <a:pt x="355" y="199"/>
                  </a:lnTo>
                  <a:lnTo>
                    <a:pt x="355" y="197"/>
                  </a:lnTo>
                  <a:lnTo>
                    <a:pt x="357" y="192"/>
                  </a:lnTo>
                  <a:lnTo>
                    <a:pt x="357" y="190"/>
                  </a:lnTo>
                  <a:lnTo>
                    <a:pt x="359" y="183"/>
                  </a:lnTo>
                  <a:lnTo>
                    <a:pt x="359" y="180"/>
                  </a:lnTo>
                  <a:lnTo>
                    <a:pt x="362" y="175"/>
                  </a:lnTo>
                  <a:lnTo>
                    <a:pt x="362" y="173"/>
                  </a:lnTo>
                  <a:lnTo>
                    <a:pt x="362" y="168"/>
                  </a:lnTo>
                  <a:lnTo>
                    <a:pt x="359" y="168"/>
                  </a:lnTo>
                  <a:lnTo>
                    <a:pt x="355" y="166"/>
                  </a:lnTo>
                  <a:lnTo>
                    <a:pt x="352" y="161"/>
                  </a:lnTo>
                  <a:lnTo>
                    <a:pt x="340" y="147"/>
                  </a:lnTo>
                  <a:lnTo>
                    <a:pt x="338" y="142"/>
                  </a:lnTo>
                  <a:lnTo>
                    <a:pt x="336" y="140"/>
                  </a:lnTo>
                  <a:lnTo>
                    <a:pt x="331" y="138"/>
                  </a:lnTo>
                  <a:lnTo>
                    <a:pt x="331" y="138"/>
                  </a:lnTo>
                  <a:lnTo>
                    <a:pt x="331" y="138"/>
                  </a:lnTo>
                  <a:lnTo>
                    <a:pt x="329" y="135"/>
                  </a:lnTo>
                  <a:lnTo>
                    <a:pt x="329" y="135"/>
                  </a:lnTo>
                  <a:lnTo>
                    <a:pt x="331" y="133"/>
                  </a:lnTo>
                  <a:lnTo>
                    <a:pt x="331" y="128"/>
                  </a:lnTo>
                  <a:lnTo>
                    <a:pt x="326" y="116"/>
                  </a:lnTo>
                  <a:lnTo>
                    <a:pt x="326" y="116"/>
                  </a:lnTo>
                  <a:lnTo>
                    <a:pt x="326" y="116"/>
                  </a:lnTo>
                  <a:lnTo>
                    <a:pt x="326" y="114"/>
                  </a:lnTo>
                  <a:lnTo>
                    <a:pt x="329" y="112"/>
                  </a:lnTo>
                  <a:lnTo>
                    <a:pt x="329" y="112"/>
                  </a:lnTo>
                  <a:lnTo>
                    <a:pt x="329" y="112"/>
                  </a:lnTo>
                  <a:lnTo>
                    <a:pt x="329" y="109"/>
                  </a:lnTo>
                  <a:lnTo>
                    <a:pt x="324" y="102"/>
                  </a:lnTo>
                  <a:lnTo>
                    <a:pt x="321" y="95"/>
                  </a:lnTo>
                  <a:lnTo>
                    <a:pt x="319" y="97"/>
                  </a:lnTo>
                  <a:lnTo>
                    <a:pt x="312" y="104"/>
                  </a:lnTo>
                  <a:lnTo>
                    <a:pt x="312" y="104"/>
                  </a:lnTo>
                  <a:lnTo>
                    <a:pt x="310" y="102"/>
                  </a:lnTo>
                  <a:lnTo>
                    <a:pt x="310" y="102"/>
                  </a:lnTo>
                  <a:lnTo>
                    <a:pt x="307" y="100"/>
                  </a:lnTo>
                  <a:lnTo>
                    <a:pt x="307" y="100"/>
                  </a:lnTo>
                  <a:lnTo>
                    <a:pt x="307" y="97"/>
                  </a:lnTo>
                  <a:lnTo>
                    <a:pt x="310" y="95"/>
                  </a:lnTo>
                  <a:lnTo>
                    <a:pt x="310" y="93"/>
                  </a:lnTo>
                  <a:lnTo>
                    <a:pt x="310" y="90"/>
                  </a:lnTo>
                  <a:lnTo>
                    <a:pt x="312" y="88"/>
                  </a:lnTo>
                  <a:lnTo>
                    <a:pt x="312" y="86"/>
                  </a:lnTo>
                  <a:lnTo>
                    <a:pt x="312" y="86"/>
                  </a:lnTo>
                  <a:lnTo>
                    <a:pt x="314" y="83"/>
                  </a:lnTo>
                  <a:lnTo>
                    <a:pt x="319" y="81"/>
                  </a:lnTo>
                  <a:lnTo>
                    <a:pt x="319" y="81"/>
                  </a:lnTo>
                  <a:lnTo>
                    <a:pt x="319" y="78"/>
                  </a:lnTo>
                  <a:lnTo>
                    <a:pt x="319" y="78"/>
                  </a:lnTo>
                  <a:lnTo>
                    <a:pt x="321" y="76"/>
                  </a:lnTo>
                  <a:lnTo>
                    <a:pt x="321" y="71"/>
                  </a:lnTo>
                  <a:lnTo>
                    <a:pt x="321" y="71"/>
                  </a:lnTo>
                  <a:lnTo>
                    <a:pt x="321" y="69"/>
                  </a:lnTo>
                  <a:lnTo>
                    <a:pt x="319" y="64"/>
                  </a:lnTo>
                  <a:lnTo>
                    <a:pt x="319" y="64"/>
                  </a:lnTo>
                  <a:lnTo>
                    <a:pt x="319" y="64"/>
                  </a:lnTo>
                  <a:lnTo>
                    <a:pt x="319" y="64"/>
                  </a:lnTo>
                  <a:lnTo>
                    <a:pt x="317" y="62"/>
                  </a:lnTo>
                  <a:lnTo>
                    <a:pt x="314" y="64"/>
                  </a:lnTo>
                  <a:lnTo>
                    <a:pt x="314" y="64"/>
                  </a:lnTo>
                  <a:lnTo>
                    <a:pt x="314" y="64"/>
                  </a:lnTo>
                  <a:lnTo>
                    <a:pt x="312" y="64"/>
                  </a:lnTo>
                  <a:lnTo>
                    <a:pt x="314" y="67"/>
                  </a:lnTo>
                  <a:lnTo>
                    <a:pt x="312" y="67"/>
                  </a:lnTo>
                  <a:lnTo>
                    <a:pt x="312" y="69"/>
                  </a:lnTo>
                  <a:lnTo>
                    <a:pt x="310" y="69"/>
                  </a:lnTo>
                  <a:lnTo>
                    <a:pt x="307" y="71"/>
                  </a:lnTo>
                  <a:lnTo>
                    <a:pt x="305" y="74"/>
                  </a:lnTo>
                  <a:lnTo>
                    <a:pt x="305" y="74"/>
                  </a:lnTo>
                  <a:lnTo>
                    <a:pt x="303" y="74"/>
                  </a:lnTo>
                  <a:lnTo>
                    <a:pt x="300" y="74"/>
                  </a:lnTo>
                  <a:lnTo>
                    <a:pt x="298" y="74"/>
                  </a:lnTo>
                  <a:lnTo>
                    <a:pt x="298" y="74"/>
                  </a:lnTo>
                  <a:lnTo>
                    <a:pt x="295" y="76"/>
                  </a:lnTo>
                  <a:lnTo>
                    <a:pt x="293" y="76"/>
                  </a:lnTo>
                  <a:lnTo>
                    <a:pt x="291" y="76"/>
                  </a:lnTo>
                  <a:lnTo>
                    <a:pt x="288" y="78"/>
                  </a:lnTo>
                  <a:lnTo>
                    <a:pt x="288" y="78"/>
                  </a:lnTo>
                  <a:lnTo>
                    <a:pt x="288" y="78"/>
                  </a:lnTo>
                  <a:lnTo>
                    <a:pt x="286" y="81"/>
                  </a:lnTo>
                  <a:lnTo>
                    <a:pt x="286" y="81"/>
                  </a:lnTo>
                  <a:lnTo>
                    <a:pt x="286" y="81"/>
                  </a:lnTo>
                  <a:lnTo>
                    <a:pt x="284" y="83"/>
                  </a:lnTo>
                  <a:lnTo>
                    <a:pt x="281" y="86"/>
                  </a:lnTo>
                  <a:lnTo>
                    <a:pt x="279" y="86"/>
                  </a:lnTo>
                  <a:lnTo>
                    <a:pt x="277" y="83"/>
                  </a:lnTo>
                  <a:lnTo>
                    <a:pt x="277" y="81"/>
                  </a:lnTo>
                  <a:lnTo>
                    <a:pt x="274" y="78"/>
                  </a:lnTo>
                  <a:lnTo>
                    <a:pt x="274" y="78"/>
                  </a:lnTo>
                  <a:lnTo>
                    <a:pt x="272" y="74"/>
                  </a:lnTo>
                  <a:lnTo>
                    <a:pt x="269" y="74"/>
                  </a:lnTo>
                  <a:lnTo>
                    <a:pt x="269" y="71"/>
                  </a:lnTo>
                  <a:lnTo>
                    <a:pt x="269" y="64"/>
                  </a:lnTo>
                  <a:lnTo>
                    <a:pt x="267" y="62"/>
                  </a:lnTo>
                  <a:lnTo>
                    <a:pt x="267" y="59"/>
                  </a:lnTo>
                  <a:lnTo>
                    <a:pt x="265" y="57"/>
                  </a:lnTo>
                  <a:lnTo>
                    <a:pt x="260" y="48"/>
                  </a:lnTo>
                  <a:lnTo>
                    <a:pt x="258" y="43"/>
                  </a:lnTo>
                  <a:lnTo>
                    <a:pt x="250" y="36"/>
                  </a:lnTo>
                  <a:lnTo>
                    <a:pt x="248" y="33"/>
                  </a:lnTo>
                  <a:lnTo>
                    <a:pt x="246" y="31"/>
                  </a:lnTo>
                  <a:lnTo>
                    <a:pt x="246" y="29"/>
                  </a:lnTo>
                  <a:lnTo>
                    <a:pt x="243" y="29"/>
                  </a:lnTo>
                  <a:lnTo>
                    <a:pt x="243" y="29"/>
                  </a:lnTo>
                  <a:lnTo>
                    <a:pt x="241" y="31"/>
                  </a:lnTo>
                  <a:lnTo>
                    <a:pt x="239" y="31"/>
                  </a:lnTo>
                  <a:lnTo>
                    <a:pt x="239" y="31"/>
                  </a:lnTo>
                  <a:lnTo>
                    <a:pt x="239" y="33"/>
                  </a:lnTo>
                  <a:lnTo>
                    <a:pt x="236" y="33"/>
                  </a:lnTo>
                  <a:lnTo>
                    <a:pt x="236" y="36"/>
                  </a:lnTo>
                  <a:lnTo>
                    <a:pt x="234" y="36"/>
                  </a:lnTo>
                  <a:lnTo>
                    <a:pt x="234" y="36"/>
                  </a:lnTo>
                  <a:lnTo>
                    <a:pt x="232" y="36"/>
                  </a:lnTo>
                  <a:lnTo>
                    <a:pt x="229" y="41"/>
                  </a:lnTo>
                  <a:lnTo>
                    <a:pt x="227" y="41"/>
                  </a:lnTo>
                  <a:lnTo>
                    <a:pt x="227" y="43"/>
                  </a:lnTo>
                  <a:lnTo>
                    <a:pt x="224" y="43"/>
                  </a:lnTo>
                  <a:lnTo>
                    <a:pt x="220" y="43"/>
                  </a:lnTo>
                  <a:lnTo>
                    <a:pt x="217" y="45"/>
                  </a:lnTo>
                  <a:lnTo>
                    <a:pt x="213" y="45"/>
                  </a:lnTo>
                  <a:lnTo>
                    <a:pt x="208" y="45"/>
                  </a:lnTo>
                  <a:lnTo>
                    <a:pt x="208" y="48"/>
                  </a:lnTo>
                  <a:lnTo>
                    <a:pt x="205" y="48"/>
                  </a:lnTo>
                  <a:lnTo>
                    <a:pt x="205" y="48"/>
                  </a:lnTo>
                  <a:lnTo>
                    <a:pt x="205" y="50"/>
                  </a:lnTo>
                  <a:lnTo>
                    <a:pt x="203" y="50"/>
                  </a:lnTo>
                  <a:lnTo>
                    <a:pt x="187" y="45"/>
                  </a:lnTo>
                  <a:lnTo>
                    <a:pt x="177" y="41"/>
                  </a:lnTo>
                  <a:lnTo>
                    <a:pt x="172" y="38"/>
                  </a:lnTo>
                  <a:lnTo>
                    <a:pt x="163" y="31"/>
                  </a:lnTo>
                  <a:lnTo>
                    <a:pt x="158" y="29"/>
                  </a:lnTo>
                  <a:lnTo>
                    <a:pt x="156" y="26"/>
                  </a:lnTo>
                  <a:lnTo>
                    <a:pt x="153" y="24"/>
                  </a:lnTo>
                  <a:lnTo>
                    <a:pt x="151" y="22"/>
                  </a:lnTo>
                  <a:lnTo>
                    <a:pt x="144" y="15"/>
                  </a:lnTo>
                  <a:lnTo>
                    <a:pt x="142" y="15"/>
                  </a:lnTo>
                  <a:lnTo>
                    <a:pt x="137" y="5"/>
                  </a:lnTo>
                  <a:lnTo>
                    <a:pt x="134" y="5"/>
                  </a:lnTo>
                  <a:lnTo>
                    <a:pt x="132" y="5"/>
                  </a:lnTo>
                  <a:lnTo>
                    <a:pt x="120" y="5"/>
                  </a:lnTo>
                  <a:lnTo>
                    <a:pt x="118" y="5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06" y="3"/>
                  </a:lnTo>
                  <a:lnTo>
                    <a:pt x="92" y="5"/>
                  </a:lnTo>
                  <a:lnTo>
                    <a:pt x="87" y="7"/>
                  </a:lnTo>
                  <a:lnTo>
                    <a:pt x="82" y="12"/>
                  </a:lnTo>
                  <a:lnTo>
                    <a:pt x="80" y="12"/>
                  </a:lnTo>
                  <a:lnTo>
                    <a:pt x="80" y="15"/>
                  </a:lnTo>
                  <a:lnTo>
                    <a:pt x="80" y="15"/>
                  </a:lnTo>
                  <a:lnTo>
                    <a:pt x="78" y="17"/>
                  </a:lnTo>
                  <a:lnTo>
                    <a:pt x="78" y="19"/>
                  </a:lnTo>
                  <a:lnTo>
                    <a:pt x="75" y="22"/>
                  </a:lnTo>
                  <a:lnTo>
                    <a:pt x="73" y="24"/>
                  </a:lnTo>
                  <a:lnTo>
                    <a:pt x="71" y="26"/>
                  </a:lnTo>
                  <a:lnTo>
                    <a:pt x="66" y="26"/>
                  </a:lnTo>
                  <a:lnTo>
                    <a:pt x="59" y="29"/>
                  </a:lnTo>
                  <a:lnTo>
                    <a:pt x="56" y="31"/>
                  </a:lnTo>
                  <a:lnTo>
                    <a:pt x="56" y="33"/>
                  </a:lnTo>
                  <a:lnTo>
                    <a:pt x="54" y="36"/>
                  </a:lnTo>
                  <a:lnTo>
                    <a:pt x="45" y="43"/>
                  </a:lnTo>
                  <a:lnTo>
                    <a:pt x="42" y="45"/>
                  </a:lnTo>
                  <a:lnTo>
                    <a:pt x="42" y="45"/>
                  </a:lnTo>
                  <a:lnTo>
                    <a:pt x="40" y="45"/>
                  </a:lnTo>
                  <a:lnTo>
                    <a:pt x="37" y="43"/>
                  </a:lnTo>
                  <a:lnTo>
                    <a:pt x="37" y="41"/>
                  </a:lnTo>
                  <a:lnTo>
                    <a:pt x="37" y="41"/>
                  </a:lnTo>
                  <a:lnTo>
                    <a:pt x="35" y="41"/>
                  </a:lnTo>
                  <a:lnTo>
                    <a:pt x="33" y="41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8" y="41"/>
                  </a:lnTo>
                  <a:lnTo>
                    <a:pt x="26" y="41"/>
                  </a:lnTo>
                  <a:lnTo>
                    <a:pt x="26" y="43"/>
                  </a:lnTo>
                  <a:lnTo>
                    <a:pt x="26" y="43"/>
                  </a:lnTo>
                  <a:lnTo>
                    <a:pt x="26" y="45"/>
                  </a:lnTo>
                  <a:lnTo>
                    <a:pt x="26" y="48"/>
                  </a:lnTo>
                  <a:lnTo>
                    <a:pt x="28" y="50"/>
                  </a:lnTo>
                  <a:lnTo>
                    <a:pt x="30" y="52"/>
                  </a:lnTo>
                  <a:lnTo>
                    <a:pt x="33" y="55"/>
                  </a:lnTo>
                  <a:lnTo>
                    <a:pt x="33" y="57"/>
                  </a:lnTo>
                  <a:lnTo>
                    <a:pt x="35" y="57"/>
                  </a:lnTo>
                  <a:lnTo>
                    <a:pt x="35" y="59"/>
                  </a:lnTo>
                  <a:lnTo>
                    <a:pt x="37" y="62"/>
                  </a:lnTo>
                  <a:lnTo>
                    <a:pt x="37" y="62"/>
                  </a:lnTo>
                  <a:lnTo>
                    <a:pt x="37" y="64"/>
                  </a:lnTo>
                  <a:lnTo>
                    <a:pt x="37" y="64"/>
                  </a:lnTo>
                  <a:lnTo>
                    <a:pt x="37" y="67"/>
                  </a:lnTo>
                  <a:lnTo>
                    <a:pt x="37" y="71"/>
                  </a:lnTo>
                  <a:lnTo>
                    <a:pt x="37" y="74"/>
                  </a:lnTo>
                  <a:lnTo>
                    <a:pt x="40" y="78"/>
                  </a:lnTo>
                  <a:lnTo>
                    <a:pt x="40" y="81"/>
                  </a:lnTo>
                  <a:lnTo>
                    <a:pt x="40" y="81"/>
                  </a:lnTo>
                  <a:lnTo>
                    <a:pt x="40" y="83"/>
                  </a:lnTo>
                  <a:lnTo>
                    <a:pt x="37" y="83"/>
                  </a:lnTo>
                  <a:lnTo>
                    <a:pt x="37" y="86"/>
                  </a:lnTo>
                  <a:lnTo>
                    <a:pt x="35" y="86"/>
                  </a:lnTo>
                  <a:lnTo>
                    <a:pt x="33" y="90"/>
                  </a:lnTo>
                  <a:lnTo>
                    <a:pt x="33" y="93"/>
                  </a:lnTo>
                  <a:lnTo>
                    <a:pt x="30" y="95"/>
                  </a:lnTo>
                  <a:lnTo>
                    <a:pt x="30" y="97"/>
                  </a:lnTo>
                  <a:lnTo>
                    <a:pt x="30" y="97"/>
                  </a:lnTo>
                  <a:lnTo>
                    <a:pt x="33" y="100"/>
                  </a:lnTo>
                  <a:lnTo>
                    <a:pt x="33" y="100"/>
                  </a:lnTo>
                  <a:lnTo>
                    <a:pt x="37" y="109"/>
                  </a:lnTo>
                  <a:lnTo>
                    <a:pt x="37" y="109"/>
                  </a:lnTo>
                  <a:lnTo>
                    <a:pt x="37" y="112"/>
                  </a:lnTo>
                  <a:lnTo>
                    <a:pt x="37" y="112"/>
                  </a:lnTo>
                  <a:lnTo>
                    <a:pt x="30" y="114"/>
                  </a:lnTo>
                  <a:lnTo>
                    <a:pt x="23" y="121"/>
                  </a:lnTo>
                  <a:lnTo>
                    <a:pt x="18" y="126"/>
                  </a:lnTo>
                  <a:lnTo>
                    <a:pt x="16" y="128"/>
                  </a:lnTo>
                  <a:lnTo>
                    <a:pt x="14" y="130"/>
                  </a:lnTo>
                  <a:lnTo>
                    <a:pt x="11" y="130"/>
                  </a:lnTo>
                  <a:lnTo>
                    <a:pt x="4" y="133"/>
                  </a:lnTo>
                  <a:lnTo>
                    <a:pt x="4" y="133"/>
                  </a:lnTo>
                  <a:lnTo>
                    <a:pt x="4" y="133"/>
                  </a:lnTo>
                  <a:lnTo>
                    <a:pt x="2" y="135"/>
                  </a:lnTo>
                  <a:lnTo>
                    <a:pt x="2" y="138"/>
                  </a:lnTo>
                  <a:lnTo>
                    <a:pt x="2" y="140"/>
                  </a:lnTo>
                  <a:lnTo>
                    <a:pt x="4" y="140"/>
                  </a:lnTo>
                  <a:lnTo>
                    <a:pt x="4" y="142"/>
                  </a:lnTo>
                  <a:lnTo>
                    <a:pt x="4" y="142"/>
                  </a:lnTo>
                  <a:lnTo>
                    <a:pt x="7" y="142"/>
                  </a:lnTo>
                  <a:lnTo>
                    <a:pt x="7" y="140"/>
                  </a:lnTo>
                  <a:lnTo>
                    <a:pt x="7" y="140"/>
                  </a:lnTo>
                  <a:lnTo>
                    <a:pt x="9" y="140"/>
                  </a:lnTo>
                  <a:lnTo>
                    <a:pt x="9" y="140"/>
                  </a:lnTo>
                  <a:lnTo>
                    <a:pt x="9" y="142"/>
                  </a:lnTo>
                  <a:lnTo>
                    <a:pt x="9" y="145"/>
                  </a:lnTo>
                  <a:lnTo>
                    <a:pt x="7" y="145"/>
                  </a:lnTo>
                  <a:lnTo>
                    <a:pt x="7" y="147"/>
                  </a:lnTo>
                  <a:lnTo>
                    <a:pt x="0" y="154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2" y="157"/>
                  </a:lnTo>
                  <a:lnTo>
                    <a:pt x="2" y="159"/>
                  </a:lnTo>
                  <a:lnTo>
                    <a:pt x="9" y="159"/>
                  </a:lnTo>
                  <a:lnTo>
                    <a:pt x="11" y="161"/>
                  </a:lnTo>
                  <a:lnTo>
                    <a:pt x="14" y="159"/>
                  </a:lnTo>
                  <a:lnTo>
                    <a:pt x="14" y="161"/>
                  </a:lnTo>
                  <a:lnTo>
                    <a:pt x="18" y="164"/>
                  </a:lnTo>
                  <a:lnTo>
                    <a:pt x="26" y="166"/>
                  </a:lnTo>
                  <a:lnTo>
                    <a:pt x="33" y="171"/>
                  </a:lnTo>
                  <a:lnTo>
                    <a:pt x="33" y="171"/>
                  </a:lnTo>
                  <a:lnTo>
                    <a:pt x="35" y="173"/>
                  </a:lnTo>
                  <a:lnTo>
                    <a:pt x="40" y="180"/>
                  </a:lnTo>
                  <a:lnTo>
                    <a:pt x="45" y="187"/>
                  </a:lnTo>
                  <a:lnTo>
                    <a:pt x="45" y="190"/>
                  </a:lnTo>
                  <a:lnTo>
                    <a:pt x="45" y="190"/>
                  </a:lnTo>
                  <a:lnTo>
                    <a:pt x="42" y="190"/>
                  </a:lnTo>
                  <a:lnTo>
                    <a:pt x="42" y="190"/>
                  </a:lnTo>
                  <a:lnTo>
                    <a:pt x="40" y="190"/>
                  </a:lnTo>
                  <a:lnTo>
                    <a:pt x="40" y="190"/>
                  </a:lnTo>
                  <a:lnTo>
                    <a:pt x="40" y="190"/>
                  </a:lnTo>
                  <a:lnTo>
                    <a:pt x="40" y="192"/>
                  </a:lnTo>
                  <a:lnTo>
                    <a:pt x="37" y="192"/>
                  </a:lnTo>
                  <a:lnTo>
                    <a:pt x="40" y="194"/>
                  </a:lnTo>
                  <a:lnTo>
                    <a:pt x="42" y="199"/>
                  </a:lnTo>
                  <a:lnTo>
                    <a:pt x="56" y="225"/>
                  </a:lnTo>
                  <a:lnTo>
                    <a:pt x="61" y="244"/>
                  </a:lnTo>
                  <a:lnTo>
                    <a:pt x="63" y="251"/>
                  </a:lnTo>
                  <a:lnTo>
                    <a:pt x="63" y="254"/>
                  </a:lnTo>
                  <a:lnTo>
                    <a:pt x="66" y="256"/>
                  </a:lnTo>
                  <a:lnTo>
                    <a:pt x="68" y="258"/>
                  </a:lnTo>
                  <a:lnTo>
                    <a:pt x="71" y="261"/>
                  </a:lnTo>
                  <a:lnTo>
                    <a:pt x="73" y="261"/>
                  </a:lnTo>
                  <a:lnTo>
                    <a:pt x="73" y="258"/>
                  </a:lnTo>
                  <a:lnTo>
                    <a:pt x="75" y="258"/>
                  </a:lnTo>
                  <a:lnTo>
                    <a:pt x="78" y="261"/>
                  </a:lnTo>
                  <a:lnTo>
                    <a:pt x="78" y="261"/>
                  </a:lnTo>
                  <a:lnTo>
                    <a:pt x="80" y="261"/>
                  </a:lnTo>
                  <a:lnTo>
                    <a:pt x="80" y="261"/>
                  </a:lnTo>
                  <a:lnTo>
                    <a:pt x="80" y="258"/>
                  </a:lnTo>
                  <a:lnTo>
                    <a:pt x="80" y="256"/>
                  </a:lnTo>
                  <a:lnTo>
                    <a:pt x="82" y="256"/>
                  </a:lnTo>
                  <a:lnTo>
                    <a:pt x="82" y="254"/>
                  </a:lnTo>
                  <a:lnTo>
                    <a:pt x="85" y="256"/>
                  </a:lnTo>
                  <a:lnTo>
                    <a:pt x="85" y="254"/>
                  </a:lnTo>
                  <a:lnTo>
                    <a:pt x="85" y="254"/>
                  </a:lnTo>
                  <a:lnTo>
                    <a:pt x="85" y="249"/>
                  </a:lnTo>
                  <a:lnTo>
                    <a:pt x="85" y="246"/>
                  </a:lnTo>
                  <a:lnTo>
                    <a:pt x="87" y="246"/>
                  </a:lnTo>
                  <a:lnTo>
                    <a:pt x="87" y="246"/>
                  </a:lnTo>
                  <a:lnTo>
                    <a:pt x="87" y="244"/>
                  </a:lnTo>
                  <a:lnTo>
                    <a:pt x="89" y="244"/>
                  </a:lnTo>
                  <a:lnTo>
                    <a:pt x="89" y="244"/>
                  </a:lnTo>
                  <a:lnTo>
                    <a:pt x="89" y="246"/>
                  </a:lnTo>
                  <a:lnTo>
                    <a:pt x="94" y="254"/>
                  </a:lnTo>
                  <a:lnTo>
                    <a:pt x="97" y="258"/>
                  </a:lnTo>
                  <a:lnTo>
                    <a:pt x="99" y="261"/>
                  </a:lnTo>
                  <a:lnTo>
                    <a:pt x="99" y="263"/>
                  </a:lnTo>
                  <a:lnTo>
                    <a:pt x="99" y="263"/>
                  </a:lnTo>
                  <a:lnTo>
                    <a:pt x="101" y="261"/>
                  </a:lnTo>
                  <a:lnTo>
                    <a:pt x="101" y="261"/>
                  </a:lnTo>
                  <a:lnTo>
                    <a:pt x="101" y="261"/>
                  </a:lnTo>
                  <a:lnTo>
                    <a:pt x="101" y="261"/>
                  </a:lnTo>
                  <a:lnTo>
                    <a:pt x="104" y="263"/>
                  </a:lnTo>
                  <a:lnTo>
                    <a:pt x="104" y="263"/>
                  </a:lnTo>
                  <a:lnTo>
                    <a:pt x="104" y="263"/>
                  </a:lnTo>
                  <a:lnTo>
                    <a:pt x="104" y="263"/>
                  </a:lnTo>
                  <a:lnTo>
                    <a:pt x="106" y="263"/>
                  </a:lnTo>
                  <a:lnTo>
                    <a:pt x="106" y="263"/>
                  </a:lnTo>
                  <a:lnTo>
                    <a:pt x="106" y="263"/>
                  </a:lnTo>
                  <a:lnTo>
                    <a:pt x="106" y="263"/>
                  </a:lnTo>
                  <a:lnTo>
                    <a:pt x="108" y="263"/>
                  </a:lnTo>
                  <a:lnTo>
                    <a:pt x="108" y="265"/>
                  </a:lnTo>
                  <a:lnTo>
                    <a:pt x="108" y="265"/>
                  </a:lnTo>
                  <a:lnTo>
                    <a:pt x="108" y="268"/>
                  </a:lnTo>
                  <a:lnTo>
                    <a:pt x="111" y="268"/>
                  </a:lnTo>
                  <a:lnTo>
                    <a:pt x="111" y="268"/>
                  </a:lnTo>
                  <a:lnTo>
                    <a:pt x="111" y="268"/>
                  </a:lnTo>
                  <a:lnTo>
                    <a:pt x="111" y="265"/>
                  </a:lnTo>
                  <a:lnTo>
                    <a:pt x="111" y="265"/>
                  </a:lnTo>
                  <a:lnTo>
                    <a:pt x="113" y="265"/>
                  </a:lnTo>
                  <a:lnTo>
                    <a:pt x="113" y="265"/>
                  </a:lnTo>
                  <a:lnTo>
                    <a:pt x="113" y="265"/>
                  </a:lnTo>
                  <a:lnTo>
                    <a:pt x="113" y="265"/>
                  </a:lnTo>
                  <a:lnTo>
                    <a:pt x="116" y="268"/>
                  </a:lnTo>
                  <a:lnTo>
                    <a:pt x="116" y="268"/>
                  </a:lnTo>
                  <a:lnTo>
                    <a:pt x="113" y="270"/>
                  </a:lnTo>
                  <a:lnTo>
                    <a:pt x="113" y="273"/>
                  </a:lnTo>
                  <a:lnTo>
                    <a:pt x="116" y="273"/>
                  </a:lnTo>
                  <a:lnTo>
                    <a:pt x="118" y="270"/>
                  </a:lnTo>
                  <a:lnTo>
                    <a:pt x="118" y="273"/>
                  </a:lnTo>
                  <a:lnTo>
                    <a:pt x="120" y="273"/>
                  </a:lnTo>
                  <a:lnTo>
                    <a:pt x="118" y="275"/>
                  </a:lnTo>
                  <a:lnTo>
                    <a:pt x="118" y="275"/>
                  </a:lnTo>
                  <a:lnTo>
                    <a:pt x="116" y="277"/>
                  </a:lnTo>
                  <a:lnTo>
                    <a:pt x="116" y="277"/>
                  </a:lnTo>
                  <a:lnTo>
                    <a:pt x="116" y="284"/>
                  </a:lnTo>
                  <a:lnTo>
                    <a:pt x="116" y="284"/>
                  </a:lnTo>
                  <a:lnTo>
                    <a:pt x="118" y="287"/>
                  </a:lnTo>
                  <a:lnTo>
                    <a:pt x="118" y="287"/>
                  </a:lnTo>
                  <a:lnTo>
                    <a:pt x="118" y="289"/>
                  </a:lnTo>
                  <a:lnTo>
                    <a:pt x="118" y="291"/>
                  </a:lnTo>
                  <a:lnTo>
                    <a:pt x="118" y="291"/>
                  </a:lnTo>
                  <a:lnTo>
                    <a:pt x="118" y="294"/>
                  </a:lnTo>
                  <a:lnTo>
                    <a:pt x="118" y="294"/>
                  </a:lnTo>
                  <a:lnTo>
                    <a:pt x="118" y="296"/>
                  </a:lnTo>
                  <a:lnTo>
                    <a:pt x="118" y="299"/>
                  </a:lnTo>
                  <a:lnTo>
                    <a:pt x="120" y="299"/>
                  </a:lnTo>
                  <a:lnTo>
                    <a:pt x="123" y="301"/>
                  </a:lnTo>
                  <a:lnTo>
                    <a:pt x="127" y="308"/>
                  </a:lnTo>
                  <a:lnTo>
                    <a:pt x="130" y="310"/>
                  </a:lnTo>
                  <a:lnTo>
                    <a:pt x="134" y="315"/>
                  </a:lnTo>
                  <a:lnTo>
                    <a:pt x="137" y="313"/>
                  </a:lnTo>
                  <a:lnTo>
                    <a:pt x="137" y="313"/>
                  </a:lnTo>
                  <a:lnTo>
                    <a:pt x="139" y="310"/>
                  </a:lnTo>
                  <a:lnTo>
                    <a:pt x="139" y="310"/>
                  </a:lnTo>
                  <a:lnTo>
                    <a:pt x="142" y="310"/>
                  </a:lnTo>
                  <a:lnTo>
                    <a:pt x="142" y="310"/>
                  </a:lnTo>
                  <a:lnTo>
                    <a:pt x="142" y="310"/>
                  </a:lnTo>
                  <a:lnTo>
                    <a:pt x="142" y="313"/>
                  </a:lnTo>
                  <a:lnTo>
                    <a:pt x="144" y="315"/>
                  </a:lnTo>
                  <a:lnTo>
                    <a:pt x="144" y="315"/>
                  </a:lnTo>
                  <a:lnTo>
                    <a:pt x="146" y="315"/>
                  </a:lnTo>
                  <a:lnTo>
                    <a:pt x="149" y="315"/>
                  </a:lnTo>
                  <a:lnTo>
                    <a:pt x="149" y="315"/>
                  </a:lnTo>
                  <a:lnTo>
                    <a:pt x="151" y="315"/>
                  </a:lnTo>
                  <a:lnTo>
                    <a:pt x="153" y="317"/>
                  </a:lnTo>
                  <a:lnTo>
                    <a:pt x="156" y="320"/>
                  </a:lnTo>
                  <a:lnTo>
                    <a:pt x="156" y="320"/>
                  </a:lnTo>
                  <a:lnTo>
                    <a:pt x="156" y="322"/>
                  </a:lnTo>
                  <a:lnTo>
                    <a:pt x="156" y="325"/>
                  </a:lnTo>
                  <a:lnTo>
                    <a:pt x="158" y="327"/>
                  </a:lnTo>
                  <a:lnTo>
                    <a:pt x="158" y="327"/>
                  </a:lnTo>
                  <a:lnTo>
                    <a:pt x="161" y="327"/>
                  </a:lnTo>
                  <a:lnTo>
                    <a:pt x="161" y="327"/>
                  </a:lnTo>
                  <a:lnTo>
                    <a:pt x="161" y="329"/>
                  </a:lnTo>
                  <a:lnTo>
                    <a:pt x="163" y="329"/>
                  </a:lnTo>
                  <a:lnTo>
                    <a:pt x="163" y="332"/>
                  </a:lnTo>
                  <a:lnTo>
                    <a:pt x="163" y="332"/>
                  </a:lnTo>
                  <a:lnTo>
                    <a:pt x="163" y="332"/>
                  </a:lnTo>
                  <a:lnTo>
                    <a:pt x="168" y="334"/>
                  </a:lnTo>
                  <a:lnTo>
                    <a:pt x="172" y="336"/>
                  </a:lnTo>
                  <a:lnTo>
                    <a:pt x="175" y="339"/>
                  </a:lnTo>
                  <a:lnTo>
                    <a:pt x="177" y="341"/>
                  </a:lnTo>
                  <a:lnTo>
                    <a:pt x="179" y="344"/>
                  </a:lnTo>
                  <a:lnTo>
                    <a:pt x="179" y="346"/>
                  </a:lnTo>
                  <a:lnTo>
                    <a:pt x="179" y="346"/>
                  </a:lnTo>
                  <a:lnTo>
                    <a:pt x="179" y="351"/>
                  </a:lnTo>
                  <a:lnTo>
                    <a:pt x="179" y="353"/>
                  </a:lnTo>
                  <a:lnTo>
                    <a:pt x="179" y="355"/>
                  </a:lnTo>
                  <a:lnTo>
                    <a:pt x="177" y="358"/>
                  </a:lnTo>
                  <a:lnTo>
                    <a:pt x="177" y="360"/>
                  </a:lnTo>
                  <a:lnTo>
                    <a:pt x="177" y="362"/>
                  </a:lnTo>
                  <a:lnTo>
                    <a:pt x="179" y="362"/>
                  </a:lnTo>
                  <a:lnTo>
                    <a:pt x="184" y="370"/>
                  </a:lnTo>
                  <a:lnTo>
                    <a:pt x="187" y="370"/>
                  </a:lnTo>
                  <a:lnTo>
                    <a:pt x="187" y="372"/>
                  </a:lnTo>
                  <a:lnTo>
                    <a:pt x="187" y="372"/>
                  </a:lnTo>
                  <a:lnTo>
                    <a:pt x="187" y="372"/>
                  </a:lnTo>
                  <a:lnTo>
                    <a:pt x="189" y="370"/>
                  </a:lnTo>
                  <a:lnTo>
                    <a:pt x="194" y="372"/>
                  </a:lnTo>
                  <a:lnTo>
                    <a:pt x="196" y="374"/>
                  </a:lnTo>
                  <a:lnTo>
                    <a:pt x="196" y="374"/>
                  </a:lnTo>
                  <a:lnTo>
                    <a:pt x="203" y="374"/>
                  </a:lnTo>
                  <a:lnTo>
                    <a:pt x="203" y="374"/>
                  </a:lnTo>
                  <a:lnTo>
                    <a:pt x="203" y="377"/>
                  </a:lnTo>
                  <a:lnTo>
                    <a:pt x="205" y="377"/>
                  </a:lnTo>
                  <a:lnTo>
                    <a:pt x="205" y="379"/>
                  </a:lnTo>
                  <a:lnTo>
                    <a:pt x="208" y="379"/>
                  </a:lnTo>
                  <a:lnTo>
                    <a:pt x="210" y="377"/>
                  </a:lnTo>
                  <a:lnTo>
                    <a:pt x="213" y="374"/>
                  </a:lnTo>
                  <a:lnTo>
                    <a:pt x="215" y="374"/>
                  </a:lnTo>
                  <a:lnTo>
                    <a:pt x="215" y="374"/>
                  </a:lnTo>
                  <a:lnTo>
                    <a:pt x="215" y="377"/>
                  </a:lnTo>
                  <a:lnTo>
                    <a:pt x="213" y="379"/>
                  </a:lnTo>
                  <a:lnTo>
                    <a:pt x="213" y="379"/>
                  </a:lnTo>
                  <a:lnTo>
                    <a:pt x="213" y="379"/>
                  </a:lnTo>
                  <a:lnTo>
                    <a:pt x="215" y="379"/>
                  </a:lnTo>
                  <a:lnTo>
                    <a:pt x="217" y="379"/>
                  </a:lnTo>
                  <a:lnTo>
                    <a:pt x="217" y="379"/>
                  </a:lnTo>
                  <a:lnTo>
                    <a:pt x="220" y="379"/>
                  </a:lnTo>
                  <a:lnTo>
                    <a:pt x="222" y="379"/>
                  </a:lnTo>
                  <a:lnTo>
                    <a:pt x="224" y="381"/>
                  </a:lnTo>
                  <a:lnTo>
                    <a:pt x="229" y="384"/>
                  </a:lnTo>
                  <a:lnTo>
                    <a:pt x="229" y="384"/>
                  </a:lnTo>
                  <a:lnTo>
                    <a:pt x="229" y="384"/>
                  </a:lnTo>
                  <a:lnTo>
                    <a:pt x="227" y="381"/>
                  </a:lnTo>
                  <a:lnTo>
                    <a:pt x="227" y="379"/>
                  </a:lnTo>
                  <a:lnTo>
                    <a:pt x="229" y="379"/>
                  </a:lnTo>
                  <a:lnTo>
                    <a:pt x="232" y="377"/>
                  </a:lnTo>
                  <a:lnTo>
                    <a:pt x="234" y="377"/>
                  </a:lnTo>
                  <a:lnTo>
                    <a:pt x="236" y="377"/>
                  </a:lnTo>
                  <a:lnTo>
                    <a:pt x="239" y="377"/>
                  </a:lnTo>
                  <a:lnTo>
                    <a:pt x="241" y="374"/>
                  </a:lnTo>
                  <a:lnTo>
                    <a:pt x="250" y="370"/>
                  </a:lnTo>
                  <a:lnTo>
                    <a:pt x="253" y="367"/>
                  </a:lnTo>
                  <a:lnTo>
                    <a:pt x="255" y="367"/>
                  </a:lnTo>
                  <a:lnTo>
                    <a:pt x="255" y="365"/>
                  </a:lnTo>
                  <a:lnTo>
                    <a:pt x="255" y="365"/>
                  </a:lnTo>
                  <a:lnTo>
                    <a:pt x="255" y="362"/>
                  </a:lnTo>
                  <a:lnTo>
                    <a:pt x="255" y="362"/>
                  </a:lnTo>
                  <a:lnTo>
                    <a:pt x="255" y="362"/>
                  </a:lnTo>
                  <a:lnTo>
                    <a:pt x="253" y="362"/>
                  </a:lnTo>
                  <a:lnTo>
                    <a:pt x="253" y="362"/>
                  </a:lnTo>
                  <a:lnTo>
                    <a:pt x="250" y="360"/>
                  </a:lnTo>
                  <a:lnTo>
                    <a:pt x="250" y="360"/>
                  </a:lnTo>
                  <a:lnTo>
                    <a:pt x="248" y="355"/>
                  </a:lnTo>
                  <a:lnTo>
                    <a:pt x="248" y="355"/>
                  </a:lnTo>
                  <a:lnTo>
                    <a:pt x="250" y="353"/>
                  </a:lnTo>
                  <a:lnTo>
                    <a:pt x="250" y="353"/>
                  </a:lnTo>
                  <a:lnTo>
                    <a:pt x="250" y="351"/>
                  </a:lnTo>
                  <a:lnTo>
                    <a:pt x="250" y="348"/>
                  </a:lnTo>
                  <a:lnTo>
                    <a:pt x="250" y="346"/>
                  </a:lnTo>
                  <a:lnTo>
                    <a:pt x="248" y="344"/>
                  </a:lnTo>
                  <a:lnTo>
                    <a:pt x="248" y="341"/>
                  </a:lnTo>
                  <a:lnTo>
                    <a:pt x="248" y="339"/>
                  </a:lnTo>
                  <a:lnTo>
                    <a:pt x="246" y="336"/>
                  </a:lnTo>
                  <a:lnTo>
                    <a:pt x="243" y="334"/>
                  </a:lnTo>
                  <a:lnTo>
                    <a:pt x="243" y="332"/>
                  </a:lnTo>
                  <a:lnTo>
                    <a:pt x="243" y="329"/>
                  </a:lnTo>
                  <a:lnTo>
                    <a:pt x="246" y="325"/>
                  </a:lnTo>
                  <a:lnTo>
                    <a:pt x="248" y="320"/>
                  </a:lnTo>
                  <a:lnTo>
                    <a:pt x="248" y="317"/>
                  </a:lnTo>
                  <a:lnTo>
                    <a:pt x="250" y="317"/>
                  </a:lnTo>
                  <a:lnTo>
                    <a:pt x="250" y="317"/>
                  </a:lnTo>
                  <a:lnTo>
                    <a:pt x="250" y="320"/>
                  </a:lnTo>
                  <a:lnTo>
                    <a:pt x="253" y="320"/>
                  </a:lnTo>
                  <a:lnTo>
                    <a:pt x="253" y="315"/>
                  </a:lnTo>
                  <a:lnTo>
                    <a:pt x="253" y="313"/>
                  </a:lnTo>
                  <a:lnTo>
                    <a:pt x="253" y="310"/>
                  </a:lnTo>
                  <a:lnTo>
                    <a:pt x="253" y="310"/>
                  </a:lnTo>
                  <a:lnTo>
                    <a:pt x="250" y="310"/>
                  </a:lnTo>
                  <a:lnTo>
                    <a:pt x="250" y="308"/>
                  </a:lnTo>
                  <a:lnTo>
                    <a:pt x="248" y="306"/>
                  </a:lnTo>
                  <a:lnTo>
                    <a:pt x="248" y="306"/>
                  </a:lnTo>
                  <a:lnTo>
                    <a:pt x="248" y="303"/>
                  </a:lnTo>
                  <a:lnTo>
                    <a:pt x="250" y="303"/>
                  </a:lnTo>
                  <a:lnTo>
                    <a:pt x="250" y="306"/>
                  </a:lnTo>
                  <a:lnTo>
                    <a:pt x="253" y="306"/>
                  </a:lnTo>
                  <a:lnTo>
                    <a:pt x="253" y="303"/>
                  </a:lnTo>
                  <a:lnTo>
                    <a:pt x="255" y="303"/>
                  </a:lnTo>
                  <a:lnTo>
                    <a:pt x="255" y="301"/>
                  </a:lnTo>
                  <a:lnTo>
                    <a:pt x="255" y="301"/>
                  </a:lnTo>
                  <a:lnTo>
                    <a:pt x="253" y="299"/>
                  </a:lnTo>
                  <a:lnTo>
                    <a:pt x="253" y="296"/>
                  </a:lnTo>
                  <a:lnTo>
                    <a:pt x="255" y="296"/>
                  </a:lnTo>
                  <a:lnTo>
                    <a:pt x="262" y="289"/>
                  </a:lnTo>
                  <a:lnTo>
                    <a:pt x="265" y="284"/>
                  </a:lnTo>
                  <a:lnTo>
                    <a:pt x="269" y="280"/>
                  </a:lnTo>
                  <a:lnTo>
                    <a:pt x="269" y="280"/>
                  </a:lnTo>
                  <a:lnTo>
                    <a:pt x="272" y="277"/>
                  </a:lnTo>
                  <a:lnTo>
                    <a:pt x="272" y="277"/>
                  </a:lnTo>
                  <a:lnTo>
                    <a:pt x="279" y="280"/>
                  </a:lnTo>
                  <a:lnTo>
                    <a:pt x="281" y="280"/>
                  </a:lnTo>
                  <a:lnTo>
                    <a:pt x="281" y="280"/>
                  </a:lnTo>
                  <a:lnTo>
                    <a:pt x="286" y="277"/>
                  </a:lnTo>
                  <a:lnTo>
                    <a:pt x="291" y="273"/>
                  </a:lnTo>
                  <a:lnTo>
                    <a:pt x="298" y="268"/>
                  </a:lnTo>
                  <a:lnTo>
                    <a:pt x="305" y="268"/>
                  </a:lnTo>
                  <a:lnTo>
                    <a:pt x="310" y="263"/>
                  </a:lnTo>
                  <a:lnTo>
                    <a:pt x="312" y="263"/>
                  </a:lnTo>
                  <a:lnTo>
                    <a:pt x="312" y="263"/>
                  </a:lnTo>
                  <a:lnTo>
                    <a:pt x="317" y="263"/>
                  </a:lnTo>
                  <a:lnTo>
                    <a:pt x="319" y="263"/>
                  </a:lnTo>
                  <a:lnTo>
                    <a:pt x="321" y="263"/>
                  </a:lnTo>
                  <a:lnTo>
                    <a:pt x="321" y="263"/>
                  </a:lnTo>
                  <a:lnTo>
                    <a:pt x="321" y="265"/>
                  </a:lnTo>
                  <a:lnTo>
                    <a:pt x="324" y="265"/>
                  </a:lnTo>
                  <a:lnTo>
                    <a:pt x="324" y="265"/>
                  </a:lnTo>
                  <a:lnTo>
                    <a:pt x="326" y="265"/>
                  </a:lnTo>
                  <a:lnTo>
                    <a:pt x="326" y="265"/>
                  </a:lnTo>
                  <a:lnTo>
                    <a:pt x="329" y="268"/>
                  </a:lnTo>
                  <a:lnTo>
                    <a:pt x="331" y="270"/>
                  </a:lnTo>
                  <a:lnTo>
                    <a:pt x="333" y="273"/>
                  </a:lnTo>
                  <a:lnTo>
                    <a:pt x="333" y="273"/>
                  </a:lnTo>
                  <a:lnTo>
                    <a:pt x="336" y="273"/>
                  </a:lnTo>
                  <a:lnTo>
                    <a:pt x="338" y="273"/>
                  </a:lnTo>
                  <a:lnTo>
                    <a:pt x="343" y="270"/>
                  </a:lnTo>
                  <a:lnTo>
                    <a:pt x="345" y="270"/>
                  </a:lnTo>
                  <a:lnTo>
                    <a:pt x="348" y="273"/>
                  </a:lnTo>
                  <a:lnTo>
                    <a:pt x="350" y="273"/>
                  </a:lnTo>
                  <a:lnTo>
                    <a:pt x="352" y="273"/>
                  </a:lnTo>
                  <a:lnTo>
                    <a:pt x="352" y="273"/>
                  </a:lnTo>
                  <a:lnTo>
                    <a:pt x="355" y="273"/>
                  </a:lnTo>
                  <a:lnTo>
                    <a:pt x="359" y="273"/>
                  </a:lnTo>
                  <a:lnTo>
                    <a:pt x="364" y="275"/>
                  </a:lnTo>
                  <a:lnTo>
                    <a:pt x="366" y="275"/>
                  </a:lnTo>
                  <a:lnTo>
                    <a:pt x="369" y="275"/>
                  </a:lnTo>
                  <a:lnTo>
                    <a:pt x="369" y="275"/>
                  </a:lnTo>
                  <a:lnTo>
                    <a:pt x="371" y="280"/>
                  </a:lnTo>
                  <a:lnTo>
                    <a:pt x="374" y="282"/>
                  </a:lnTo>
                  <a:lnTo>
                    <a:pt x="374" y="284"/>
                  </a:lnTo>
                  <a:lnTo>
                    <a:pt x="376" y="284"/>
                  </a:lnTo>
                  <a:lnTo>
                    <a:pt x="383" y="287"/>
                  </a:lnTo>
                  <a:lnTo>
                    <a:pt x="385" y="287"/>
                  </a:lnTo>
                  <a:lnTo>
                    <a:pt x="388" y="284"/>
                  </a:lnTo>
                  <a:lnTo>
                    <a:pt x="390" y="284"/>
                  </a:lnTo>
                  <a:lnTo>
                    <a:pt x="390" y="282"/>
                  </a:lnTo>
                  <a:lnTo>
                    <a:pt x="390" y="280"/>
                  </a:lnTo>
                  <a:close/>
                </a:path>
              </a:pathLst>
            </a:custGeom>
            <a:solidFill>
              <a:srgbClr val="00B050"/>
            </a:solidFill>
            <a:ln w="2" cap="rnd">
              <a:solidFill>
                <a:srgbClr val="F9F9F9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24" name="Freeform 54"/>
            <p:cNvSpPr>
              <a:spLocks/>
            </p:cNvSpPr>
            <p:nvPr/>
          </p:nvSpPr>
          <p:spPr bwMode="auto">
            <a:xfrm>
              <a:off x="1931" y="1104"/>
              <a:ext cx="357" cy="429"/>
            </a:xfrm>
            <a:custGeom>
              <a:avLst/>
              <a:gdLst>
                <a:gd name="T0" fmla="*/ 333 w 357"/>
                <a:gd name="T1" fmla="*/ 67 h 429"/>
                <a:gd name="T2" fmla="*/ 307 w 357"/>
                <a:gd name="T3" fmla="*/ 36 h 429"/>
                <a:gd name="T4" fmla="*/ 281 w 357"/>
                <a:gd name="T5" fmla="*/ 7 h 429"/>
                <a:gd name="T6" fmla="*/ 267 w 357"/>
                <a:gd name="T7" fmla="*/ 12 h 429"/>
                <a:gd name="T8" fmla="*/ 272 w 357"/>
                <a:gd name="T9" fmla="*/ 34 h 429"/>
                <a:gd name="T10" fmla="*/ 279 w 357"/>
                <a:gd name="T11" fmla="*/ 57 h 429"/>
                <a:gd name="T12" fmla="*/ 265 w 357"/>
                <a:gd name="T13" fmla="*/ 69 h 429"/>
                <a:gd name="T14" fmla="*/ 241 w 357"/>
                <a:gd name="T15" fmla="*/ 90 h 429"/>
                <a:gd name="T16" fmla="*/ 246 w 357"/>
                <a:gd name="T17" fmla="*/ 95 h 429"/>
                <a:gd name="T18" fmla="*/ 225 w 357"/>
                <a:gd name="T19" fmla="*/ 109 h 429"/>
                <a:gd name="T20" fmla="*/ 215 w 357"/>
                <a:gd name="T21" fmla="*/ 107 h 429"/>
                <a:gd name="T22" fmla="*/ 199 w 357"/>
                <a:gd name="T23" fmla="*/ 109 h 429"/>
                <a:gd name="T24" fmla="*/ 196 w 357"/>
                <a:gd name="T25" fmla="*/ 128 h 429"/>
                <a:gd name="T26" fmla="*/ 180 w 357"/>
                <a:gd name="T27" fmla="*/ 157 h 429"/>
                <a:gd name="T28" fmla="*/ 144 w 357"/>
                <a:gd name="T29" fmla="*/ 152 h 429"/>
                <a:gd name="T30" fmla="*/ 104 w 357"/>
                <a:gd name="T31" fmla="*/ 161 h 429"/>
                <a:gd name="T32" fmla="*/ 90 w 357"/>
                <a:gd name="T33" fmla="*/ 183 h 429"/>
                <a:gd name="T34" fmla="*/ 80 w 357"/>
                <a:gd name="T35" fmla="*/ 166 h 429"/>
                <a:gd name="T36" fmla="*/ 87 w 357"/>
                <a:gd name="T37" fmla="*/ 157 h 429"/>
                <a:gd name="T38" fmla="*/ 75 w 357"/>
                <a:gd name="T39" fmla="*/ 149 h 429"/>
                <a:gd name="T40" fmla="*/ 71 w 357"/>
                <a:gd name="T41" fmla="*/ 135 h 429"/>
                <a:gd name="T42" fmla="*/ 54 w 357"/>
                <a:gd name="T43" fmla="*/ 135 h 429"/>
                <a:gd name="T44" fmla="*/ 28 w 357"/>
                <a:gd name="T45" fmla="*/ 128 h 429"/>
                <a:gd name="T46" fmla="*/ 7 w 357"/>
                <a:gd name="T47" fmla="*/ 147 h 429"/>
                <a:gd name="T48" fmla="*/ 12 w 357"/>
                <a:gd name="T49" fmla="*/ 157 h 429"/>
                <a:gd name="T50" fmla="*/ 16 w 357"/>
                <a:gd name="T51" fmla="*/ 194 h 429"/>
                <a:gd name="T52" fmla="*/ 19 w 357"/>
                <a:gd name="T53" fmla="*/ 213 h 429"/>
                <a:gd name="T54" fmla="*/ 45 w 357"/>
                <a:gd name="T55" fmla="*/ 204 h 429"/>
                <a:gd name="T56" fmla="*/ 66 w 357"/>
                <a:gd name="T57" fmla="*/ 221 h 429"/>
                <a:gd name="T58" fmla="*/ 92 w 357"/>
                <a:gd name="T59" fmla="*/ 223 h 429"/>
                <a:gd name="T60" fmla="*/ 106 w 357"/>
                <a:gd name="T61" fmla="*/ 223 h 429"/>
                <a:gd name="T62" fmla="*/ 106 w 357"/>
                <a:gd name="T63" fmla="*/ 242 h 429"/>
                <a:gd name="T64" fmla="*/ 118 w 357"/>
                <a:gd name="T65" fmla="*/ 273 h 429"/>
                <a:gd name="T66" fmla="*/ 149 w 357"/>
                <a:gd name="T67" fmla="*/ 327 h 429"/>
                <a:gd name="T68" fmla="*/ 184 w 357"/>
                <a:gd name="T69" fmla="*/ 365 h 429"/>
                <a:gd name="T70" fmla="*/ 173 w 357"/>
                <a:gd name="T71" fmla="*/ 377 h 429"/>
                <a:gd name="T72" fmla="*/ 173 w 357"/>
                <a:gd name="T73" fmla="*/ 386 h 429"/>
                <a:gd name="T74" fmla="*/ 175 w 357"/>
                <a:gd name="T75" fmla="*/ 407 h 429"/>
                <a:gd name="T76" fmla="*/ 194 w 357"/>
                <a:gd name="T77" fmla="*/ 384 h 429"/>
                <a:gd name="T78" fmla="*/ 215 w 357"/>
                <a:gd name="T79" fmla="*/ 379 h 429"/>
                <a:gd name="T80" fmla="*/ 210 w 357"/>
                <a:gd name="T81" fmla="*/ 360 h 429"/>
                <a:gd name="T82" fmla="*/ 229 w 357"/>
                <a:gd name="T83" fmla="*/ 372 h 429"/>
                <a:gd name="T84" fmla="*/ 236 w 357"/>
                <a:gd name="T85" fmla="*/ 381 h 429"/>
                <a:gd name="T86" fmla="*/ 248 w 357"/>
                <a:gd name="T87" fmla="*/ 379 h 429"/>
                <a:gd name="T88" fmla="*/ 272 w 357"/>
                <a:gd name="T89" fmla="*/ 358 h 429"/>
                <a:gd name="T90" fmla="*/ 284 w 357"/>
                <a:gd name="T91" fmla="*/ 391 h 429"/>
                <a:gd name="T92" fmla="*/ 281 w 357"/>
                <a:gd name="T93" fmla="*/ 426 h 429"/>
                <a:gd name="T94" fmla="*/ 293 w 357"/>
                <a:gd name="T95" fmla="*/ 415 h 429"/>
                <a:gd name="T96" fmla="*/ 317 w 357"/>
                <a:gd name="T97" fmla="*/ 415 h 429"/>
                <a:gd name="T98" fmla="*/ 345 w 357"/>
                <a:gd name="T99" fmla="*/ 398 h 429"/>
                <a:gd name="T100" fmla="*/ 348 w 357"/>
                <a:gd name="T101" fmla="*/ 360 h 429"/>
                <a:gd name="T102" fmla="*/ 343 w 357"/>
                <a:gd name="T103" fmla="*/ 332 h 429"/>
                <a:gd name="T104" fmla="*/ 329 w 357"/>
                <a:gd name="T105" fmla="*/ 320 h 429"/>
                <a:gd name="T106" fmla="*/ 300 w 357"/>
                <a:gd name="T107" fmla="*/ 322 h 429"/>
                <a:gd name="T108" fmla="*/ 272 w 357"/>
                <a:gd name="T109" fmla="*/ 313 h 429"/>
                <a:gd name="T110" fmla="*/ 284 w 357"/>
                <a:gd name="T111" fmla="*/ 280 h 429"/>
                <a:gd name="T112" fmla="*/ 310 w 357"/>
                <a:gd name="T113" fmla="*/ 261 h 429"/>
                <a:gd name="T114" fmla="*/ 305 w 357"/>
                <a:gd name="T115" fmla="*/ 211 h 429"/>
                <a:gd name="T116" fmla="*/ 298 w 357"/>
                <a:gd name="T117" fmla="*/ 185 h 429"/>
                <a:gd name="T118" fmla="*/ 305 w 357"/>
                <a:gd name="T119" fmla="*/ 157 h 429"/>
                <a:gd name="T120" fmla="*/ 326 w 357"/>
                <a:gd name="T121" fmla="*/ 11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57" h="429">
                  <a:moveTo>
                    <a:pt x="357" y="74"/>
                  </a:moveTo>
                  <a:lnTo>
                    <a:pt x="357" y="74"/>
                  </a:lnTo>
                  <a:lnTo>
                    <a:pt x="357" y="74"/>
                  </a:lnTo>
                  <a:lnTo>
                    <a:pt x="352" y="71"/>
                  </a:lnTo>
                  <a:lnTo>
                    <a:pt x="350" y="69"/>
                  </a:lnTo>
                  <a:lnTo>
                    <a:pt x="348" y="69"/>
                  </a:lnTo>
                  <a:lnTo>
                    <a:pt x="345" y="69"/>
                  </a:lnTo>
                  <a:lnTo>
                    <a:pt x="345" y="69"/>
                  </a:lnTo>
                  <a:lnTo>
                    <a:pt x="343" y="69"/>
                  </a:lnTo>
                  <a:lnTo>
                    <a:pt x="341" y="69"/>
                  </a:lnTo>
                  <a:lnTo>
                    <a:pt x="341" y="69"/>
                  </a:lnTo>
                  <a:lnTo>
                    <a:pt x="341" y="69"/>
                  </a:lnTo>
                  <a:lnTo>
                    <a:pt x="343" y="67"/>
                  </a:lnTo>
                  <a:lnTo>
                    <a:pt x="343" y="64"/>
                  </a:lnTo>
                  <a:lnTo>
                    <a:pt x="343" y="64"/>
                  </a:lnTo>
                  <a:lnTo>
                    <a:pt x="341" y="64"/>
                  </a:lnTo>
                  <a:lnTo>
                    <a:pt x="338" y="67"/>
                  </a:lnTo>
                  <a:lnTo>
                    <a:pt x="336" y="69"/>
                  </a:lnTo>
                  <a:lnTo>
                    <a:pt x="333" y="69"/>
                  </a:lnTo>
                  <a:lnTo>
                    <a:pt x="333" y="67"/>
                  </a:lnTo>
                  <a:lnTo>
                    <a:pt x="331" y="67"/>
                  </a:lnTo>
                  <a:lnTo>
                    <a:pt x="331" y="64"/>
                  </a:lnTo>
                  <a:lnTo>
                    <a:pt x="331" y="64"/>
                  </a:lnTo>
                  <a:lnTo>
                    <a:pt x="324" y="64"/>
                  </a:lnTo>
                  <a:lnTo>
                    <a:pt x="324" y="64"/>
                  </a:lnTo>
                  <a:lnTo>
                    <a:pt x="322" y="62"/>
                  </a:lnTo>
                  <a:lnTo>
                    <a:pt x="317" y="60"/>
                  </a:lnTo>
                  <a:lnTo>
                    <a:pt x="315" y="62"/>
                  </a:lnTo>
                  <a:lnTo>
                    <a:pt x="315" y="62"/>
                  </a:lnTo>
                  <a:lnTo>
                    <a:pt x="315" y="62"/>
                  </a:lnTo>
                  <a:lnTo>
                    <a:pt x="315" y="60"/>
                  </a:lnTo>
                  <a:lnTo>
                    <a:pt x="312" y="60"/>
                  </a:lnTo>
                  <a:lnTo>
                    <a:pt x="307" y="52"/>
                  </a:lnTo>
                  <a:lnTo>
                    <a:pt x="305" y="52"/>
                  </a:lnTo>
                  <a:lnTo>
                    <a:pt x="305" y="50"/>
                  </a:lnTo>
                  <a:lnTo>
                    <a:pt x="305" y="48"/>
                  </a:lnTo>
                  <a:lnTo>
                    <a:pt x="307" y="45"/>
                  </a:lnTo>
                  <a:lnTo>
                    <a:pt x="307" y="43"/>
                  </a:lnTo>
                  <a:lnTo>
                    <a:pt x="307" y="41"/>
                  </a:lnTo>
                  <a:lnTo>
                    <a:pt x="307" y="36"/>
                  </a:lnTo>
                  <a:lnTo>
                    <a:pt x="307" y="36"/>
                  </a:lnTo>
                  <a:lnTo>
                    <a:pt x="307" y="34"/>
                  </a:lnTo>
                  <a:lnTo>
                    <a:pt x="305" y="31"/>
                  </a:lnTo>
                  <a:lnTo>
                    <a:pt x="303" y="29"/>
                  </a:lnTo>
                  <a:lnTo>
                    <a:pt x="300" y="26"/>
                  </a:lnTo>
                  <a:lnTo>
                    <a:pt x="296" y="24"/>
                  </a:lnTo>
                  <a:lnTo>
                    <a:pt x="291" y="22"/>
                  </a:lnTo>
                  <a:lnTo>
                    <a:pt x="291" y="22"/>
                  </a:lnTo>
                  <a:lnTo>
                    <a:pt x="291" y="22"/>
                  </a:lnTo>
                  <a:lnTo>
                    <a:pt x="291" y="19"/>
                  </a:lnTo>
                  <a:lnTo>
                    <a:pt x="289" y="19"/>
                  </a:lnTo>
                  <a:lnTo>
                    <a:pt x="289" y="17"/>
                  </a:lnTo>
                  <a:lnTo>
                    <a:pt x="289" y="17"/>
                  </a:lnTo>
                  <a:lnTo>
                    <a:pt x="286" y="17"/>
                  </a:lnTo>
                  <a:lnTo>
                    <a:pt x="286" y="17"/>
                  </a:lnTo>
                  <a:lnTo>
                    <a:pt x="284" y="15"/>
                  </a:lnTo>
                  <a:lnTo>
                    <a:pt x="284" y="12"/>
                  </a:lnTo>
                  <a:lnTo>
                    <a:pt x="284" y="10"/>
                  </a:lnTo>
                  <a:lnTo>
                    <a:pt x="284" y="10"/>
                  </a:lnTo>
                  <a:lnTo>
                    <a:pt x="281" y="7"/>
                  </a:lnTo>
                  <a:lnTo>
                    <a:pt x="279" y="5"/>
                  </a:lnTo>
                  <a:lnTo>
                    <a:pt x="277" y="5"/>
                  </a:lnTo>
                  <a:lnTo>
                    <a:pt x="277" y="5"/>
                  </a:lnTo>
                  <a:lnTo>
                    <a:pt x="274" y="5"/>
                  </a:lnTo>
                  <a:lnTo>
                    <a:pt x="272" y="5"/>
                  </a:lnTo>
                  <a:lnTo>
                    <a:pt x="272" y="5"/>
                  </a:lnTo>
                  <a:lnTo>
                    <a:pt x="270" y="3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67" y="0"/>
                  </a:lnTo>
                  <a:lnTo>
                    <a:pt x="267" y="0"/>
                  </a:lnTo>
                  <a:lnTo>
                    <a:pt x="265" y="3"/>
                  </a:lnTo>
                  <a:lnTo>
                    <a:pt x="265" y="3"/>
                  </a:lnTo>
                  <a:lnTo>
                    <a:pt x="262" y="5"/>
                  </a:lnTo>
                  <a:lnTo>
                    <a:pt x="265" y="5"/>
                  </a:lnTo>
                  <a:lnTo>
                    <a:pt x="265" y="7"/>
                  </a:lnTo>
                  <a:lnTo>
                    <a:pt x="267" y="10"/>
                  </a:lnTo>
                  <a:lnTo>
                    <a:pt x="267" y="12"/>
                  </a:lnTo>
                  <a:lnTo>
                    <a:pt x="267" y="12"/>
                  </a:lnTo>
                  <a:lnTo>
                    <a:pt x="270" y="12"/>
                  </a:lnTo>
                  <a:lnTo>
                    <a:pt x="270" y="12"/>
                  </a:lnTo>
                  <a:lnTo>
                    <a:pt x="272" y="12"/>
                  </a:lnTo>
                  <a:lnTo>
                    <a:pt x="272" y="15"/>
                  </a:lnTo>
                  <a:lnTo>
                    <a:pt x="272" y="15"/>
                  </a:lnTo>
                  <a:lnTo>
                    <a:pt x="272" y="15"/>
                  </a:lnTo>
                  <a:lnTo>
                    <a:pt x="270" y="17"/>
                  </a:lnTo>
                  <a:lnTo>
                    <a:pt x="270" y="19"/>
                  </a:lnTo>
                  <a:lnTo>
                    <a:pt x="270" y="22"/>
                  </a:lnTo>
                  <a:lnTo>
                    <a:pt x="270" y="22"/>
                  </a:lnTo>
                  <a:lnTo>
                    <a:pt x="270" y="24"/>
                  </a:lnTo>
                  <a:lnTo>
                    <a:pt x="270" y="26"/>
                  </a:lnTo>
                  <a:lnTo>
                    <a:pt x="270" y="26"/>
                  </a:lnTo>
                  <a:lnTo>
                    <a:pt x="270" y="26"/>
                  </a:lnTo>
                  <a:lnTo>
                    <a:pt x="270" y="29"/>
                  </a:lnTo>
                  <a:lnTo>
                    <a:pt x="270" y="31"/>
                  </a:lnTo>
                  <a:lnTo>
                    <a:pt x="270" y="34"/>
                  </a:lnTo>
                  <a:lnTo>
                    <a:pt x="272" y="36"/>
                  </a:lnTo>
                  <a:lnTo>
                    <a:pt x="272" y="34"/>
                  </a:lnTo>
                  <a:lnTo>
                    <a:pt x="272" y="34"/>
                  </a:lnTo>
                  <a:lnTo>
                    <a:pt x="272" y="34"/>
                  </a:lnTo>
                  <a:lnTo>
                    <a:pt x="274" y="34"/>
                  </a:lnTo>
                  <a:lnTo>
                    <a:pt x="274" y="36"/>
                  </a:lnTo>
                  <a:lnTo>
                    <a:pt x="274" y="36"/>
                  </a:lnTo>
                  <a:lnTo>
                    <a:pt x="274" y="38"/>
                  </a:lnTo>
                  <a:lnTo>
                    <a:pt x="274" y="41"/>
                  </a:lnTo>
                  <a:lnTo>
                    <a:pt x="277" y="41"/>
                  </a:lnTo>
                  <a:lnTo>
                    <a:pt x="277" y="41"/>
                  </a:lnTo>
                  <a:lnTo>
                    <a:pt x="277" y="41"/>
                  </a:lnTo>
                  <a:lnTo>
                    <a:pt x="277" y="41"/>
                  </a:lnTo>
                  <a:lnTo>
                    <a:pt x="279" y="43"/>
                  </a:lnTo>
                  <a:lnTo>
                    <a:pt x="279" y="45"/>
                  </a:lnTo>
                  <a:lnTo>
                    <a:pt x="279" y="45"/>
                  </a:lnTo>
                  <a:lnTo>
                    <a:pt x="279" y="45"/>
                  </a:lnTo>
                  <a:lnTo>
                    <a:pt x="279" y="50"/>
                  </a:lnTo>
                  <a:lnTo>
                    <a:pt x="279" y="52"/>
                  </a:lnTo>
                  <a:lnTo>
                    <a:pt x="279" y="55"/>
                  </a:lnTo>
                  <a:lnTo>
                    <a:pt x="279" y="55"/>
                  </a:lnTo>
                  <a:lnTo>
                    <a:pt x="279" y="55"/>
                  </a:lnTo>
                  <a:lnTo>
                    <a:pt x="279" y="57"/>
                  </a:lnTo>
                  <a:lnTo>
                    <a:pt x="279" y="57"/>
                  </a:lnTo>
                  <a:lnTo>
                    <a:pt x="279" y="60"/>
                  </a:lnTo>
                  <a:lnTo>
                    <a:pt x="279" y="60"/>
                  </a:lnTo>
                  <a:lnTo>
                    <a:pt x="279" y="60"/>
                  </a:lnTo>
                  <a:lnTo>
                    <a:pt x="279" y="64"/>
                  </a:lnTo>
                  <a:lnTo>
                    <a:pt x="279" y="67"/>
                  </a:lnTo>
                  <a:lnTo>
                    <a:pt x="279" y="71"/>
                  </a:lnTo>
                  <a:lnTo>
                    <a:pt x="279" y="71"/>
                  </a:lnTo>
                  <a:lnTo>
                    <a:pt x="279" y="74"/>
                  </a:lnTo>
                  <a:lnTo>
                    <a:pt x="279" y="76"/>
                  </a:lnTo>
                  <a:lnTo>
                    <a:pt x="277" y="76"/>
                  </a:lnTo>
                  <a:lnTo>
                    <a:pt x="277" y="78"/>
                  </a:lnTo>
                  <a:lnTo>
                    <a:pt x="274" y="76"/>
                  </a:lnTo>
                  <a:lnTo>
                    <a:pt x="274" y="74"/>
                  </a:lnTo>
                  <a:lnTo>
                    <a:pt x="274" y="71"/>
                  </a:lnTo>
                  <a:lnTo>
                    <a:pt x="272" y="69"/>
                  </a:lnTo>
                  <a:lnTo>
                    <a:pt x="272" y="69"/>
                  </a:lnTo>
                  <a:lnTo>
                    <a:pt x="270" y="69"/>
                  </a:lnTo>
                  <a:lnTo>
                    <a:pt x="267" y="69"/>
                  </a:lnTo>
                  <a:lnTo>
                    <a:pt x="265" y="69"/>
                  </a:lnTo>
                  <a:lnTo>
                    <a:pt x="262" y="67"/>
                  </a:lnTo>
                  <a:lnTo>
                    <a:pt x="262" y="67"/>
                  </a:lnTo>
                  <a:lnTo>
                    <a:pt x="260" y="69"/>
                  </a:lnTo>
                  <a:lnTo>
                    <a:pt x="258" y="69"/>
                  </a:lnTo>
                  <a:lnTo>
                    <a:pt x="258" y="71"/>
                  </a:lnTo>
                  <a:lnTo>
                    <a:pt x="258" y="74"/>
                  </a:lnTo>
                  <a:lnTo>
                    <a:pt x="258" y="76"/>
                  </a:lnTo>
                  <a:lnTo>
                    <a:pt x="258" y="76"/>
                  </a:lnTo>
                  <a:lnTo>
                    <a:pt x="258" y="76"/>
                  </a:lnTo>
                  <a:lnTo>
                    <a:pt x="260" y="76"/>
                  </a:lnTo>
                  <a:lnTo>
                    <a:pt x="260" y="76"/>
                  </a:lnTo>
                  <a:lnTo>
                    <a:pt x="260" y="76"/>
                  </a:lnTo>
                  <a:lnTo>
                    <a:pt x="260" y="78"/>
                  </a:lnTo>
                  <a:lnTo>
                    <a:pt x="260" y="78"/>
                  </a:lnTo>
                  <a:lnTo>
                    <a:pt x="258" y="81"/>
                  </a:lnTo>
                  <a:lnTo>
                    <a:pt x="251" y="86"/>
                  </a:lnTo>
                  <a:lnTo>
                    <a:pt x="248" y="86"/>
                  </a:lnTo>
                  <a:lnTo>
                    <a:pt x="246" y="88"/>
                  </a:lnTo>
                  <a:lnTo>
                    <a:pt x="246" y="88"/>
                  </a:lnTo>
                  <a:lnTo>
                    <a:pt x="241" y="90"/>
                  </a:lnTo>
                  <a:lnTo>
                    <a:pt x="239" y="90"/>
                  </a:lnTo>
                  <a:lnTo>
                    <a:pt x="236" y="93"/>
                  </a:lnTo>
                  <a:lnTo>
                    <a:pt x="236" y="93"/>
                  </a:lnTo>
                  <a:lnTo>
                    <a:pt x="236" y="95"/>
                  </a:lnTo>
                  <a:lnTo>
                    <a:pt x="236" y="95"/>
                  </a:lnTo>
                  <a:lnTo>
                    <a:pt x="239" y="95"/>
                  </a:lnTo>
                  <a:lnTo>
                    <a:pt x="239" y="95"/>
                  </a:lnTo>
                  <a:lnTo>
                    <a:pt x="239" y="95"/>
                  </a:lnTo>
                  <a:lnTo>
                    <a:pt x="239" y="95"/>
                  </a:lnTo>
                  <a:lnTo>
                    <a:pt x="241" y="93"/>
                  </a:lnTo>
                  <a:lnTo>
                    <a:pt x="241" y="93"/>
                  </a:lnTo>
                  <a:lnTo>
                    <a:pt x="244" y="93"/>
                  </a:lnTo>
                  <a:lnTo>
                    <a:pt x="244" y="93"/>
                  </a:lnTo>
                  <a:lnTo>
                    <a:pt x="244" y="93"/>
                  </a:lnTo>
                  <a:lnTo>
                    <a:pt x="244" y="93"/>
                  </a:lnTo>
                  <a:lnTo>
                    <a:pt x="244" y="93"/>
                  </a:lnTo>
                  <a:lnTo>
                    <a:pt x="244" y="95"/>
                  </a:lnTo>
                  <a:lnTo>
                    <a:pt x="244" y="95"/>
                  </a:lnTo>
                  <a:lnTo>
                    <a:pt x="246" y="95"/>
                  </a:lnTo>
                  <a:lnTo>
                    <a:pt x="246" y="95"/>
                  </a:lnTo>
                  <a:lnTo>
                    <a:pt x="246" y="97"/>
                  </a:lnTo>
                  <a:lnTo>
                    <a:pt x="248" y="97"/>
                  </a:lnTo>
                  <a:lnTo>
                    <a:pt x="248" y="97"/>
                  </a:lnTo>
                  <a:lnTo>
                    <a:pt x="248" y="97"/>
                  </a:lnTo>
                  <a:lnTo>
                    <a:pt x="248" y="97"/>
                  </a:lnTo>
                  <a:lnTo>
                    <a:pt x="248" y="100"/>
                  </a:lnTo>
                  <a:lnTo>
                    <a:pt x="248" y="100"/>
                  </a:lnTo>
                  <a:lnTo>
                    <a:pt x="248" y="100"/>
                  </a:lnTo>
                  <a:lnTo>
                    <a:pt x="248" y="102"/>
                  </a:lnTo>
                  <a:lnTo>
                    <a:pt x="248" y="105"/>
                  </a:lnTo>
                  <a:lnTo>
                    <a:pt x="248" y="105"/>
                  </a:lnTo>
                  <a:lnTo>
                    <a:pt x="248" y="107"/>
                  </a:lnTo>
                  <a:lnTo>
                    <a:pt x="244" y="109"/>
                  </a:lnTo>
                  <a:lnTo>
                    <a:pt x="236" y="114"/>
                  </a:lnTo>
                  <a:lnTo>
                    <a:pt x="232" y="114"/>
                  </a:lnTo>
                  <a:lnTo>
                    <a:pt x="232" y="114"/>
                  </a:lnTo>
                  <a:lnTo>
                    <a:pt x="229" y="112"/>
                  </a:lnTo>
                  <a:lnTo>
                    <a:pt x="227" y="112"/>
                  </a:lnTo>
                  <a:lnTo>
                    <a:pt x="227" y="112"/>
                  </a:lnTo>
                  <a:lnTo>
                    <a:pt x="225" y="109"/>
                  </a:lnTo>
                  <a:lnTo>
                    <a:pt x="225" y="107"/>
                  </a:lnTo>
                  <a:lnTo>
                    <a:pt x="225" y="102"/>
                  </a:lnTo>
                  <a:lnTo>
                    <a:pt x="222" y="100"/>
                  </a:lnTo>
                  <a:lnTo>
                    <a:pt x="222" y="100"/>
                  </a:lnTo>
                  <a:lnTo>
                    <a:pt x="222" y="100"/>
                  </a:lnTo>
                  <a:lnTo>
                    <a:pt x="220" y="100"/>
                  </a:lnTo>
                  <a:lnTo>
                    <a:pt x="220" y="102"/>
                  </a:lnTo>
                  <a:lnTo>
                    <a:pt x="220" y="102"/>
                  </a:lnTo>
                  <a:lnTo>
                    <a:pt x="220" y="102"/>
                  </a:lnTo>
                  <a:lnTo>
                    <a:pt x="220" y="105"/>
                  </a:lnTo>
                  <a:lnTo>
                    <a:pt x="220" y="105"/>
                  </a:lnTo>
                  <a:lnTo>
                    <a:pt x="220" y="105"/>
                  </a:lnTo>
                  <a:lnTo>
                    <a:pt x="220" y="107"/>
                  </a:lnTo>
                  <a:lnTo>
                    <a:pt x="220" y="109"/>
                  </a:lnTo>
                  <a:lnTo>
                    <a:pt x="220" y="109"/>
                  </a:lnTo>
                  <a:lnTo>
                    <a:pt x="217" y="109"/>
                  </a:lnTo>
                  <a:lnTo>
                    <a:pt x="217" y="109"/>
                  </a:lnTo>
                  <a:lnTo>
                    <a:pt x="217" y="109"/>
                  </a:lnTo>
                  <a:lnTo>
                    <a:pt x="217" y="109"/>
                  </a:lnTo>
                  <a:lnTo>
                    <a:pt x="215" y="107"/>
                  </a:lnTo>
                  <a:lnTo>
                    <a:pt x="215" y="107"/>
                  </a:lnTo>
                  <a:lnTo>
                    <a:pt x="213" y="107"/>
                  </a:lnTo>
                  <a:lnTo>
                    <a:pt x="213" y="107"/>
                  </a:lnTo>
                  <a:lnTo>
                    <a:pt x="213" y="107"/>
                  </a:lnTo>
                  <a:lnTo>
                    <a:pt x="213" y="109"/>
                  </a:lnTo>
                  <a:lnTo>
                    <a:pt x="213" y="109"/>
                  </a:lnTo>
                  <a:lnTo>
                    <a:pt x="213" y="109"/>
                  </a:lnTo>
                  <a:lnTo>
                    <a:pt x="213" y="112"/>
                  </a:lnTo>
                  <a:lnTo>
                    <a:pt x="210" y="112"/>
                  </a:lnTo>
                  <a:lnTo>
                    <a:pt x="210" y="112"/>
                  </a:lnTo>
                  <a:lnTo>
                    <a:pt x="208" y="109"/>
                  </a:lnTo>
                  <a:lnTo>
                    <a:pt x="208" y="109"/>
                  </a:lnTo>
                  <a:lnTo>
                    <a:pt x="206" y="109"/>
                  </a:lnTo>
                  <a:lnTo>
                    <a:pt x="206" y="109"/>
                  </a:lnTo>
                  <a:lnTo>
                    <a:pt x="201" y="107"/>
                  </a:lnTo>
                  <a:lnTo>
                    <a:pt x="201" y="107"/>
                  </a:lnTo>
                  <a:lnTo>
                    <a:pt x="201" y="107"/>
                  </a:lnTo>
                  <a:lnTo>
                    <a:pt x="199" y="107"/>
                  </a:lnTo>
                  <a:lnTo>
                    <a:pt x="199" y="109"/>
                  </a:lnTo>
                  <a:lnTo>
                    <a:pt x="199" y="109"/>
                  </a:lnTo>
                  <a:lnTo>
                    <a:pt x="199" y="109"/>
                  </a:lnTo>
                  <a:lnTo>
                    <a:pt x="201" y="112"/>
                  </a:lnTo>
                  <a:lnTo>
                    <a:pt x="201" y="112"/>
                  </a:lnTo>
                  <a:lnTo>
                    <a:pt x="203" y="112"/>
                  </a:lnTo>
                  <a:lnTo>
                    <a:pt x="203" y="112"/>
                  </a:lnTo>
                  <a:lnTo>
                    <a:pt x="206" y="114"/>
                  </a:lnTo>
                  <a:lnTo>
                    <a:pt x="203" y="114"/>
                  </a:lnTo>
                  <a:lnTo>
                    <a:pt x="201" y="114"/>
                  </a:lnTo>
                  <a:lnTo>
                    <a:pt x="201" y="114"/>
                  </a:lnTo>
                  <a:lnTo>
                    <a:pt x="201" y="114"/>
                  </a:lnTo>
                  <a:lnTo>
                    <a:pt x="201" y="116"/>
                  </a:lnTo>
                  <a:lnTo>
                    <a:pt x="201" y="116"/>
                  </a:lnTo>
                  <a:lnTo>
                    <a:pt x="201" y="116"/>
                  </a:lnTo>
                  <a:lnTo>
                    <a:pt x="201" y="119"/>
                  </a:lnTo>
                  <a:lnTo>
                    <a:pt x="201" y="119"/>
                  </a:lnTo>
                  <a:lnTo>
                    <a:pt x="201" y="119"/>
                  </a:lnTo>
                  <a:lnTo>
                    <a:pt x="201" y="119"/>
                  </a:lnTo>
                  <a:lnTo>
                    <a:pt x="199" y="121"/>
                  </a:lnTo>
                  <a:lnTo>
                    <a:pt x="199" y="121"/>
                  </a:lnTo>
                  <a:lnTo>
                    <a:pt x="196" y="128"/>
                  </a:lnTo>
                  <a:lnTo>
                    <a:pt x="196" y="131"/>
                  </a:lnTo>
                  <a:lnTo>
                    <a:pt x="196" y="133"/>
                  </a:lnTo>
                  <a:lnTo>
                    <a:pt x="196" y="133"/>
                  </a:lnTo>
                  <a:lnTo>
                    <a:pt x="196" y="135"/>
                  </a:lnTo>
                  <a:lnTo>
                    <a:pt x="196" y="135"/>
                  </a:lnTo>
                  <a:lnTo>
                    <a:pt x="196" y="138"/>
                  </a:lnTo>
                  <a:lnTo>
                    <a:pt x="199" y="138"/>
                  </a:lnTo>
                  <a:lnTo>
                    <a:pt x="199" y="138"/>
                  </a:lnTo>
                  <a:lnTo>
                    <a:pt x="201" y="140"/>
                  </a:lnTo>
                  <a:lnTo>
                    <a:pt x="201" y="140"/>
                  </a:lnTo>
                  <a:lnTo>
                    <a:pt x="201" y="142"/>
                  </a:lnTo>
                  <a:lnTo>
                    <a:pt x="201" y="145"/>
                  </a:lnTo>
                  <a:lnTo>
                    <a:pt x="196" y="145"/>
                  </a:lnTo>
                  <a:lnTo>
                    <a:pt x="194" y="147"/>
                  </a:lnTo>
                  <a:lnTo>
                    <a:pt x="191" y="147"/>
                  </a:lnTo>
                  <a:lnTo>
                    <a:pt x="189" y="149"/>
                  </a:lnTo>
                  <a:lnTo>
                    <a:pt x="184" y="152"/>
                  </a:lnTo>
                  <a:lnTo>
                    <a:pt x="182" y="157"/>
                  </a:lnTo>
                  <a:lnTo>
                    <a:pt x="180" y="157"/>
                  </a:lnTo>
                  <a:lnTo>
                    <a:pt x="180" y="157"/>
                  </a:lnTo>
                  <a:lnTo>
                    <a:pt x="175" y="157"/>
                  </a:lnTo>
                  <a:lnTo>
                    <a:pt x="175" y="157"/>
                  </a:lnTo>
                  <a:lnTo>
                    <a:pt x="173" y="159"/>
                  </a:lnTo>
                  <a:lnTo>
                    <a:pt x="170" y="159"/>
                  </a:lnTo>
                  <a:lnTo>
                    <a:pt x="168" y="159"/>
                  </a:lnTo>
                  <a:lnTo>
                    <a:pt x="165" y="159"/>
                  </a:lnTo>
                  <a:lnTo>
                    <a:pt x="163" y="159"/>
                  </a:lnTo>
                  <a:lnTo>
                    <a:pt x="161" y="157"/>
                  </a:lnTo>
                  <a:lnTo>
                    <a:pt x="161" y="157"/>
                  </a:lnTo>
                  <a:lnTo>
                    <a:pt x="158" y="152"/>
                  </a:lnTo>
                  <a:lnTo>
                    <a:pt x="158" y="152"/>
                  </a:lnTo>
                  <a:lnTo>
                    <a:pt x="156" y="149"/>
                  </a:lnTo>
                  <a:lnTo>
                    <a:pt x="156" y="147"/>
                  </a:lnTo>
                  <a:lnTo>
                    <a:pt x="154" y="147"/>
                  </a:lnTo>
                  <a:lnTo>
                    <a:pt x="151" y="147"/>
                  </a:lnTo>
                  <a:lnTo>
                    <a:pt x="151" y="147"/>
                  </a:lnTo>
                  <a:lnTo>
                    <a:pt x="149" y="147"/>
                  </a:lnTo>
                  <a:lnTo>
                    <a:pt x="144" y="149"/>
                  </a:lnTo>
                  <a:lnTo>
                    <a:pt x="144" y="152"/>
                  </a:lnTo>
                  <a:lnTo>
                    <a:pt x="144" y="152"/>
                  </a:lnTo>
                  <a:lnTo>
                    <a:pt x="144" y="154"/>
                  </a:lnTo>
                  <a:lnTo>
                    <a:pt x="144" y="154"/>
                  </a:lnTo>
                  <a:lnTo>
                    <a:pt x="142" y="154"/>
                  </a:lnTo>
                  <a:lnTo>
                    <a:pt x="142" y="157"/>
                  </a:lnTo>
                  <a:lnTo>
                    <a:pt x="137" y="154"/>
                  </a:lnTo>
                  <a:lnTo>
                    <a:pt x="135" y="154"/>
                  </a:lnTo>
                  <a:lnTo>
                    <a:pt x="132" y="157"/>
                  </a:lnTo>
                  <a:lnTo>
                    <a:pt x="130" y="157"/>
                  </a:lnTo>
                  <a:lnTo>
                    <a:pt x="128" y="157"/>
                  </a:lnTo>
                  <a:lnTo>
                    <a:pt x="123" y="154"/>
                  </a:lnTo>
                  <a:lnTo>
                    <a:pt x="123" y="152"/>
                  </a:lnTo>
                  <a:lnTo>
                    <a:pt x="123" y="154"/>
                  </a:lnTo>
                  <a:lnTo>
                    <a:pt x="120" y="152"/>
                  </a:lnTo>
                  <a:lnTo>
                    <a:pt x="116" y="152"/>
                  </a:lnTo>
                  <a:lnTo>
                    <a:pt x="113" y="149"/>
                  </a:lnTo>
                  <a:lnTo>
                    <a:pt x="113" y="149"/>
                  </a:lnTo>
                  <a:lnTo>
                    <a:pt x="111" y="149"/>
                  </a:lnTo>
                  <a:lnTo>
                    <a:pt x="111" y="154"/>
                  </a:lnTo>
                  <a:lnTo>
                    <a:pt x="109" y="157"/>
                  </a:lnTo>
                  <a:lnTo>
                    <a:pt x="104" y="161"/>
                  </a:lnTo>
                  <a:lnTo>
                    <a:pt x="104" y="164"/>
                  </a:lnTo>
                  <a:lnTo>
                    <a:pt x="102" y="166"/>
                  </a:lnTo>
                  <a:lnTo>
                    <a:pt x="102" y="166"/>
                  </a:lnTo>
                  <a:lnTo>
                    <a:pt x="102" y="168"/>
                  </a:lnTo>
                  <a:lnTo>
                    <a:pt x="102" y="168"/>
                  </a:lnTo>
                  <a:lnTo>
                    <a:pt x="99" y="168"/>
                  </a:lnTo>
                  <a:lnTo>
                    <a:pt x="99" y="171"/>
                  </a:lnTo>
                  <a:lnTo>
                    <a:pt x="99" y="168"/>
                  </a:lnTo>
                  <a:lnTo>
                    <a:pt x="97" y="168"/>
                  </a:lnTo>
                  <a:lnTo>
                    <a:pt x="97" y="171"/>
                  </a:lnTo>
                  <a:lnTo>
                    <a:pt x="94" y="173"/>
                  </a:lnTo>
                  <a:lnTo>
                    <a:pt x="94" y="176"/>
                  </a:lnTo>
                  <a:lnTo>
                    <a:pt x="94" y="176"/>
                  </a:lnTo>
                  <a:lnTo>
                    <a:pt x="94" y="178"/>
                  </a:lnTo>
                  <a:lnTo>
                    <a:pt x="94" y="178"/>
                  </a:lnTo>
                  <a:lnTo>
                    <a:pt x="97" y="180"/>
                  </a:lnTo>
                  <a:lnTo>
                    <a:pt x="94" y="180"/>
                  </a:lnTo>
                  <a:lnTo>
                    <a:pt x="94" y="180"/>
                  </a:lnTo>
                  <a:lnTo>
                    <a:pt x="92" y="183"/>
                  </a:lnTo>
                  <a:lnTo>
                    <a:pt x="90" y="183"/>
                  </a:lnTo>
                  <a:lnTo>
                    <a:pt x="87" y="183"/>
                  </a:lnTo>
                  <a:lnTo>
                    <a:pt x="87" y="180"/>
                  </a:lnTo>
                  <a:lnTo>
                    <a:pt x="87" y="178"/>
                  </a:lnTo>
                  <a:lnTo>
                    <a:pt x="87" y="178"/>
                  </a:lnTo>
                  <a:lnTo>
                    <a:pt x="85" y="178"/>
                  </a:lnTo>
                  <a:lnTo>
                    <a:pt x="85" y="176"/>
                  </a:lnTo>
                  <a:lnTo>
                    <a:pt x="85" y="176"/>
                  </a:lnTo>
                  <a:lnTo>
                    <a:pt x="85" y="176"/>
                  </a:lnTo>
                  <a:lnTo>
                    <a:pt x="85" y="173"/>
                  </a:lnTo>
                  <a:lnTo>
                    <a:pt x="83" y="173"/>
                  </a:lnTo>
                  <a:lnTo>
                    <a:pt x="83" y="171"/>
                  </a:lnTo>
                  <a:lnTo>
                    <a:pt x="83" y="171"/>
                  </a:lnTo>
                  <a:lnTo>
                    <a:pt x="83" y="171"/>
                  </a:lnTo>
                  <a:lnTo>
                    <a:pt x="83" y="171"/>
                  </a:lnTo>
                  <a:lnTo>
                    <a:pt x="83" y="171"/>
                  </a:lnTo>
                  <a:lnTo>
                    <a:pt x="83" y="168"/>
                  </a:lnTo>
                  <a:lnTo>
                    <a:pt x="80" y="168"/>
                  </a:lnTo>
                  <a:lnTo>
                    <a:pt x="80" y="166"/>
                  </a:lnTo>
                  <a:lnTo>
                    <a:pt x="80" y="166"/>
                  </a:lnTo>
                  <a:lnTo>
                    <a:pt x="80" y="166"/>
                  </a:lnTo>
                  <a:lnTo>
                    <a:pt x="83" y="166"/>
                  </a:lnTo>
                  <a:lnTo>
                    <a:pt x="83" y="166"/>
                  </a:lnTo>
                  <a:lnTo>
                    <a:pt x="83" y="164"/>
                  </a:lnTo>
                  <a:lnTo>
                    <a:pt x="85" y="164"/>
                  </a:lnTo>
                  <a:lnTo>
                    <a:pt x="85" y="164"/>
                  </a:lnTo>
                  <a:lnTo>
                    <a:pt x="85" y="164"/>
                  </a:lnTo>
                  <a:lnTo>
                    <a:pt x="85" y="161"/>
                  </a:lnTo>
                  <a:lnTo>
                    <a:pt x="85" y="159"/>
                  </a:lnTo>
                  <a:lnTo>
                    <a:pt x="85" y="159"/>
                  </a:lnTo>
                  <a:lnTo>
                    <a:pt x="85" y="159"/>
                  </a:lnTo>
                  <a:lnTo>
                    <a:pt x="85" y="159"/>
                  </a:lnTo>
                  <a:lnTo>
                    <a:pt x="85" y="159"/>
                  </a:lnTo>
                  <a:lnTo>
                    <a:pt x="85" y="159"/>
                  </a:lnTo>
                  <a:lnTo>
                    <a:pt x="85" y="159"/>
                  </a:lnTo>
                  <a:lnTo>
                    <a:pt x="87" y="159"/>
                  </a:lnTo>
                  <a:lnTo>
                    <a:pt x="87" y="159"/>
                  </a:lnTo>
                  <a:lnTo>
                    <a:pt x="87" y="159"/>
                  </a:lnTo>
                  <a:lnTo>
                    <a:pt x="87" y="159"/>
                  </a:lnTo>
                  <a:lnTo>
                    <a:pt x="87" y="159"/>
                  </a:lnTo>
                  <a:lnTo>
                    <a:pt x="87" y="157"/>
                  </a:lnTo>
                  <a:lnTo>
                    <a:pt x="87" y="157"/>
                  </a:lnTo>
                  <a:lnTo>
                    <a:pt x="87" y="157"/>
                  </a:lnTo>
                  <a:lnTo>
                    <a:pt x="85" y="154"/>
                  </a:lnTo>
                  <a:lnTo>
                    <a:pt x="85" y="152"/>
                  </a:lnTo>
                  <a:lnTo>
                    <a:pt x="85" y="149"/>
                  </a:lnTo>
                  <a:lnTo>
                    <a:pt x="83" y="149"/>
                  </a:lnTo>
                  <a:lnTo>
                    <a:pt x="83" y="147"/>
                  </a:lnTo>
                  <a:lnTo>
                    <a:pt x="83" y="147"/>
                  </a:lnTo>
                  <a:lnTo>
                    <a:pt x="83" y="147"/>
                  </a:lnTo>
                  <a:lnTo>
                    <a:pt x="83" y="147"/>
                  </a:lnTo>
                  <a:lnTo>
                    <a:pt x="80" y="147"/>
                  </a:lnTo>
                  <a:lnTo>
                    <a:pt x="80" y="147"/>
                  </a:lnTo>
                  <a:lnTo>
                    <a:pt x="78" y="149"/>
                  </a:lnTo>
                  <a:lnTo>
                    <a:pt x="78" y="149"/>
                  </a:lnTo>
                  <a:lnTo>
                    <a:pt x="78" y="152"/>
                  </a:lnTo>
                  <a:lnTo>
                    <a:pt x="78" y="152"/>
                  </a:lnTo>
                  <a:lnTo>
                    <a:pt x="78" y="152"/>
                  </a:lnTo>
                  <a:lnTo>
                    <a:pt x="78" y="152"/>
                  </a:lnTo>
                  <a:lnTo>
                    <a:pt x="78" y="152"/>
                  </a:lnTo>
                  <a:lnTo>
                    <a:pt x="75" y="149"/>
                  </a:lnTo>
                  <a:lnTo>
                    <a:pt x="75" y="149"/>
                  </a:lnTo>
                  <a:lnTo>
                    <a:pt x="73" y="149"/>
                  </a:lnTo>
                  <a:lnTo>
                    <a:pt x="73" y="147"/>
                  </a:lnTo>
                  <a:lnTo>
                    <a:pt x="73" y="147"/>
                  </a:lnTo>
                  <a:lnTo>
                    <a:pt x="73" y="145"/>
                  </a:lnTo>
                  <a:lnTo>
                    <a:pt x="73" y="145"/>
                  </a:lnTo>
                  <a:lnTo>
                    <a:pt x="73" y="142"/>
                  </a:lnTo>
                  <a:lnTo>
                    <a:pt x="71" y="142"/>
                  </a:lnTo>
                  <a:lnTo>
                    <a:pt x="71" y="142"/>
                  </a:lnTo>
                  <a:lnTo>
                    <a:pt x="71" y="142"/>
                  </a:lnTo>
                  <a:lnTo>
                    <a:pt x="71" y="142"/>
                  </a:lnTo>
                  <a:lnTo>
                    <a:pt x="73" y="142"/>
                  </a:lnTo>
                  <a:lnTo>
                    <a:pt x="73" y="140"/>
                  </a:lnTo>
                  <a:lnTo>
                    <a:pt x="73" y="140"/>
                  </a:lnTo>
                  <a:lnTo>
                    <a:pt x="73" y="140"/>
                  </a:lnTo>
                  <a:lnTo>
                    <a:pt x="73" y="138"/>
                  </a:lnTo>
                  <a:lnTo>
                    <a:pt x="73" y="138"/>
                  </a:lnTo>
                  <a:lnTo>
                    <a:pt x="73" y="135"/>
                  </a:lnTo>
                  <a:lnTo>
                    <a:pt x="73" y="135"/>
                  </a:lnTo>
                  <a:lnTo>
                    <a:pt x="71" y="135"/>
                  </a:lnTo>
                  <a:lnTo>
                    <a:pt x="71" y="135"/>
                  </a:lnTo>
                  <a:lnTo>
                    <a:pt x="71" y="135"/>
                  </a:lnTo>
                  <a:lnTo>
                    <a:pt x="71" y="135"/>
                  </a:lnTo>
                  <a:lnTo>
                    <a:pt x="71" y="138"/>
                  </a:lnTo>
                  <a:lnTo>
                    <a:pt x="71" y="138"/>
                  </a:lnTo>
                  <a:lnTo>
                    <a:pt x="71" y="138"/>
                  </a:lnTo>
                  <a:lnTo>
                    <a:pt x="68" y="140"/>
                  </a:lnTo>
                  <a:lnTo>
                    <a:pt x="68" y="140"/>
                  </a:lnTo>
                  <a:lnTo>
                    <a:pt x="68" y="140"/>
                  </a:lnTo>
                  <a:lnTo>
                    <a:pt x="66" y="140"/>
                  </a:lnTo>
                  <a:lnTo>
                    <a:pt x="64" y="142"/>
                  </a:lnTo>
                  <a:lnTo>
                    <a:pt x="61" y="142"/>
                  </a:lnTo>
                  <a:lnTo>
                    <a:pt x="61" y="142"/>
                  </a:lnTo>
                  <a:lnTo>
                    <a:pt x="59" y="140"/>
                  </a:lnTo>
                  <a:lnTo>
                    <a:pt x="59" y="140"/>
                  </a:lnTo>
                  <a:lnTo>
                    <a:pt x="59" y="140"/>
                  </a:lnTo>
                  <a:lnTo>
                    <a:pt x="57" y="140"/>
                  </a:lnTo>
                  <a:lnTo>
                    <a:pt x="54" y="138"/>
                  </a:lnTo>
                  <a:lnTo>
                    <a:pt x="54" y="138"/>
                  </a:lnTo>
                  <a:lnTo>
                    <a:pt x="54" y="135"/>
                  </a:lnTo>
                  <a:lnTo>
                    <a:pt x="54" y="135"/>
                  </a:lnTo>
                  <a:lnTo>
                    <a:pt x="54" y="133"/>
                  </a:lnTo>
                  <a:lnTo>
                    <a:pt x="52" y="133"/>
                  </a:lnTo>
                  <a:lnTo>
                    <a:pt x="52" y="133"/>
                  </a:lnTo>
                  <a:lnTo>
                    <a:pt x="52" y="133"/>
                  </a:lnTo>
                  <a:lnTo>
                    <a:pt x="52" y="131"/>
                  </a:lnTo>
                  <a:lnTo>
                    <a:pt x="49" y="131"/>
                  </a:lnTo>
                  <a:lnTo>
                    <a:pt x="45" y="131"/>
                  </a:lnTo>
                  <a:lnTo>
                    <a:pt x="42" y="131"/>
                  </a:lnTo>
                  <a:lnTo>
                    <a:pt x="42" y="128"/>
                  </a:lnTo>
                  <a:lnTo>
                    <a:pt x="42" y="128"/>
                  </a:lnTo>
                  <a:lnTo>
                    <a:pt x="40" y="128"/>
                  </a:lnTo>
                  <a:lnTo>
                    <a:pt x="40" y="126"/>
                  </a:lnTo>
                  <a:lnTo>
                    <a:pt x="40" y="126"/>
                  </a:lnTo>
                  <a:lnTo>
                    <a:pt x="38" y="126"/>
                  </a:lnTo>
                  <a:lnTo>
                    <a:pt x="35" y="128"/>
                  </a:lnTo>
                  <a:lnTo>
                    <a:pt x="30" y="128"/>
                  </a:lnTo>
                  <a:lnTo>
                    <a:pt x="30" y="128"/>
                  </a:lnTo>
                  <a:lnTo>
                    <a:pt x="28" y="128"/>
                  </a:lnTo>
                  <a:lnTo>
                    <a:pt x="28" y="128"/>
                  </a:lnTo>
                  <a:lnTo>
                    <a:pt x="23" y="133"/>
                  </a:lnTo>
                  <a:lnTo>
                    <a:pt x="23" y="133"/>
                  </a:lnTo>
                  <a:lnTo>
                    <a:pt x="23" y="133"/>
                  </a:lnTo>
                  <a:lnTo>
                    <a:pt x="21" y="135"/>
                  </a:lnTo>
                  <a:lnTo>
                    <a:pt x="21" y="135"/>
                  </a:lnTo>
                  <a:lnTo>
                    <a:pt x="21" y="135"/>
                  </a:lnTo>
                  <a:lnTo>
                    <a:pt x="19" y="135"/>
                  </a:lnTo>
                  <a:lnTo>
                    <a:pt x="12" y="133"/>
                  </a:lnTo>
                  <a:lnTo>
                    <a:pt x="4" y="133"/>
                  </a:lnTo>
                  <a:lnTo>
                    <a:pt x="4" y="135"/>
                  </a:lnTo>
                  <a:lnTo>
                    <a:pt x="4" y="138"/>
                  </a:lnTo>
                  <a:lnTo>
                    <a:pt x="7" y="138"/>
                  </a:lnTo>
                  <a:lnTo>
                    <a:pt x="7" y="138"/>
                  </a:lnTo>
                  <a:lnTo>
                    <a:pt x="9" y="140"/>
                  </a:lnTo>
                  <a:lnTo>
                    <a:pt x="9" y="140"/>
                  </a:lnTo>
                  <a:lnTo>
                    <a:pt x="9" y="142"/>
                  </a:lnTo>
                  <a:lnTo>
                    <a:pt x="9" y="142"/>
                  </a:lnTo>
                  <a:lnTo>
                    <a:pt x="9" y="145"/>
                  </a:lnTo>
                  <a:lnTo>
                    <a:pt x="7" y="145"/>
                  </a:lnTo>
                  <a:lnTo>
                    <a:pt x="7" y="147"/>
                  </a:lnTo>
                  <a:lnTo>
                    <a:pt x="2" y="147"/>
                  </a:lnTo>
                  <a:lnTo>
                    <a:pt x="2" y="147"/>
                  </a:lnTo>
                  <a:lnTo>
                    <a:pt x="2" y="147"/>
                  </a:lnTo>
                  <a:lnTo>
                    <a:pt x="0" y="149"/>
                  </a:lnTo>
                  <a:lnTo>
                    <a:pt x="0" y="152"/>
                  </a:lnTo>
                  <a:lnTo>
                    <a:pt x="0" y="154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9"/>
                  </a:lnTo>
                  <a:lnTo>
                    <a:pt x="2" y="159"/>
                  </a:lnTo>
                  <a:lnTo>
                    <a:pt x="2" y="159"/>
                  </a:lnTo>
                  <a:lnTo>
                    <a:pt x="4" y="159"/>
                  </a:lnTo>
                  <a:lnTo>
                    <a:pt x="4" y="159"/>
                  </a:lnTo>
                  <a:lnTo>
                    <a:pt x="4" y="159"/>
                  </a:lnTo>
                  <a:lnTo>
                    <a:pt x="7" y="159"/>
                  </a:lnTo>
                  <a:lnTo>
                    <a:pt x="7" y="159"/>
                  </a:lnTo>
                  <a:lnTo>
                    <a:pt x="9" y="157"/>
                  </a:lnTo>
                  <a:lnTo>
                    <a:pt x="9" y="157"/>
                  </a:lnTo>
                  <a:lnTo>
                    <a:pt x="12" y="157"/>
                  </a:lnTo>
                  <a:lnTo>
                    <a:pt x="12" y="157"/>
                  </a:lnTo>
                  <a:lnTo>
                    <a:pt x="12" y="157"/>
                  </a:lnTo>
                  <a:lnTo>
                    <a:pt x="12" y="157"/>
                  </a:lnTo>
                  <a:lnTo>
                    <a:pt x="12" y="157"/>
                  </a:lnTo>
                  <a:lnTo>
                    <a:pt x="14" y="154"/>
                  </a:lnTo>
                  <a:lnTo>
                    <a:pt x="14" y="157"/>
                  </a:lnTo>
                  <a:lnTo>
                    <a:pt x="14" y="157"/>
                  </a:lnTo>
                  <a:lnTo>
                    <a:pt x="16" y="157"/>
                  </a:lnTo>
                  <a:lnTo>
                    <a:pt x="16" y="159"/>
                  </a:lnTo>
                  <a:lnTo>
                    <a:pt x="16" y="161"/>
                  </a:lnTo>
                  <a:lnTo>
                    <a:pt x="14" y="166"/>
                  </a:lnTo>
                  <a:lnTo>
                    <a:pt x="14" y="168"/>
                  </a:lnTo>
                  <a:lnTo>
                    <a:pt x="12" y="180"/>
                  </a:lnTo>
                  <a:lnTo>
                    <a:pt x="12" y="180"/>
                  </a:lnTo>
                  <a:lnTo>
                    <a:pt x="14" y="183"/>
                  </a:lnTo>
                  <a:lnTo>
                    <a:pt x="16" y="185"/>
                  </a:lnTo>
                  <a:lnTo>
                    <a:pt x="16" y="187"/>
                  </a:lnTo>
                  <a:lnTo>
                    <a:pt x="16" y="187"/>
                  </a:lnTo>
                  <a:lnTo>
                    <a:pt x="16" y="192"/>
                  </a:lnTo>
                  <a:lnTo>
                    <a:pt x="16" y="194"/>
                  </a:lnTo>
                  <a:lnTo>
                    <a:pt x="16" y="194"/>
                  </a:lnTo>
                  <a:lnTo>
                    <a:pt x="14" y="194"/>
                  </a:lnTo>
                  <a:lnTo>
                    <a:pt x="14" y="194"/>
                  </a:lnTo>
                  <a:lnTo>
                    <a:pt x="9" y="194"/>
                  </a:lnTo>
                  <a:lnTo>
                    <a:pt x="9" y="194"/>
                  </a:lnTo>
                  <a:lnTo>
                    <a:pt x="9" y="197"/>
                  </a:lnTo>
                  <a:lnTo>
                    <a:pt x="7" y="197"/>
                  </a:lnTo>
                  <a:lnTo>
                    <a:pt x="7" y="199"/>
                  </a:lnTo>
                  <a:lnTo>
                    <a:pt x="9" y="199"/>
                  </a:lnTo>
                  <a:lnTo>
                    <a:pt x="9" y="199"/>
                  </a:lnTo>
                  <a:lnTo>
                    <a:pt x="9" y="202"/>
                  </a:lnTo>
                  <a:lnTo>
                    <a:pt x="12" y="204"/>
                  </a:lnTo>
                  <a:lnTo>
                    <a:pt x="12" y="204"/>
                  </a:lnTo>
                  <a:lnTo>
                    <a:pt x="14" y="206"/>
                  </a:lnTo>
                  <a:lnTo>
                    <a:pt x="14" y="209"/>
                  </a:lnTo>
                  <a:lnTo>
                    <a:pt x="14" y="211"/>
                  </a:lnTo>
                  <a:lnTo>
                    <a:pt x="16" y="213"/>
                  </a:lnTo>
                  <a:lnTo>
                    <a:pt x="16" y="213"/>
                  </a:lnTo>
                  <a:lnTo>
                    <a:pt x="19" y="213"/>
                  </a:lnTo>
                  <a:lnTo>
                    <a:pt x="19" y="213"/>
                  </a:lnTo>
                  <a:lnTo>
                    <a:pt x="19" y="213"/>
                  </a:lnTo>
                  <a:lnTo>
                    <a:pt x="19" y="211"/>
                  </a:lnTo>
                  <a:lnTo>
                    <a:pt x="21" y="211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23" y="209"/>
                  </a:lnTo>
                  <a:lnTo>
                    <a:pt x="26" y="209"/>
                  </a:lnTo>
                  <a:lnTo>
                    <a:pt x="28" y="209"/>
                  </a:lnTo>
                  <a:lnTo>
                    <a:pt x="30" y="209"/>
                  </a:lnTo>
                  <a:lnTo>
                    <a:pt x="33" y="209"/>
                  </a:lnTo>
                  <a:lnTo>
                    <a:pt x="35" y="209"/>
                  </a:lnTo>
                  <a:lnTo>
                    <a:pt x="35" y="209"/>
                  </a:lnTo>
                  <a:lnTo>
                    <a:pt x="35" y="206"/>
                  </a:lnTo>
                  <a:lnTo>
                    <a:pt x="38" y="206"/>
                  </a:lnTo>
                  <a:lnTo>
                    <a:pt x="40" y="204"/>
                  </a:lnTo>
                  <a:lnTo>
                    <a:pt x="40" y="204"/>
                  </a:lnTo>
                  <a:lnTo>
                    <a:pt x="42" y="204"/>
                  </a:lnTo>
                  <a:lnTo>
                    <a:pt x="42" y="204"/>
                  </a:lnTo>
                  <a:lnTo>
                    <a:pt x="45" y="204"/>
                  </a:lnTo>
                  <a:lnTo>
                    <a:pt x="45" y="206"/>
                  </a:lnTo>
                  <a:lnTo>
                    <a:pt x="47" y="206"/>
                  </a:lnTo>
                  <a:lnTo>
                    <a:pt x="49" y="206"/>
                  </a:lnTo>
                  <a:lnTo>
                    <a:pt x="49" y="206"/>
                  </a:lnTo>
                  <a:lnTo>
                    <a:pt x="52" y="209"/>
                  </a:lnTo>
                  <a:lnTo>
                    <a:pt x="52" y="209"/>
                  </a:lnTo>
                  <a:lnTo>
                    <a:pt x="54" y="211"/>
                  </a:lnTo>
                  <a:lnTo>
                    <a:pt x="54" y="211"/>
                  </a:lnTo>
                  <a:lnTo>
                    <a:pt x="54" y="213"/>
                  </a:lnTo>
                  <a:lnTo>
                    <a:pt x="57" y="218"/>
                  </a:lnTo>
                  <a:lnTo>
                    <a:pt x="57" y="218"/>
                  </a:lnTo>
                  <a:lnTo>
                    <a:pt x="57" y="221"/>
                  </a:lnTo>
                  <a:lnTo>
                    <a:pt x="59" y="221"/>
                  </a:lnTo>
                  <a:lnTo>
                    <a:pt x="59" y="221"/>
                  </a:lnTo>
                  <a:lnTo>
                    <a:pt x="61" y="221"/>
                  </a:lnTo>
                  <a:lnTo>
                    <a:pt x="61" y="221"/>
                  </a:lnTo>
                  <a:lnTo>
                    <a:pt x="64" y="218"/>
                  </a:lnTo>
                  <a:lnTo>
                    <a:pt x="64" y="218"/>
                  </a:lnTo>
                  <a:lnTo>
                    <a:pt x="66" y="218"/>
                  </a:lnTo>
                  <a:lnTo>
                    <a:pt x="66" y="221"/>
                  </a:lnTo>
                  <a:lnTo>
                    <a:pt x="68" y="221"/>
                  </a:lnTo>
                  <a:lnTo>
                    <a:pt x="68" y="225"/>
                  </a:lnTo>
                  <a:lnTo>
                    <a:pt x="68" y="225"/>
                  </a:lnTo>
                  <a:lnTo>
                    <a:pt x="71" y="225"/>
                  </a:lnTo>
                  <a:lnTo>
                    <a:pt x="71" y="225"/>
                  </a:lnTo>
                  <a:lnTo>
                    <a:pt x="73" y="225"/>
                  </a:lnTo>
                  <a:lnTo>
                    <a:pt x="73" y="225"/>
                  </a:lnTo>
                  <a:lnTo>
                    <a:pt x="75" y="225"/>
                  </a:lnTo>
                  <a:lnTo>
                    <a:pt x="75" y="223"/>
                  </a:lnTo>
                  <a:lnTo>
                    <a:pt x="78" y="223"/>
                  </a:lnTo>
                  <a:lnTo>
                    <a:pt x="80" y="223"/>
                  </a:lnTo>
                  <a:lnTo>
                    <a:pt x="80" y="221"/>
                  </a:lnTo>
                  <a:lnTo>
                    <a:pt x="83" y="221"/>
                  </a:lnTo>
                  <a:lnTo>
                    <a:pt x="83" y="221"/>
                  </a:lnTo>
                  <a:lnTo>
                    <a:pt x="83" y="223"/>
                  </a:lnTo>
                  <a:lnTo>
                    <a:pt x="85" y="223"/>
                  </a:lnTo>
                  <a:lnTo>
                    <a:pt x="87" y="223"/>
                  </a:lnTo>
                  <a:lnTo>
                    <a:pt x="90" y="223"/>
                  </a:lnTo>
                  <a:lnTo>
                    <a:pt x="92" y="223"/>
                  </a:lnTo>
                  <a:lnTo>
                    <a:pt x="92" y="223"/>
                  </a:lnTo>
                  <a:lnTo>
                    <a:pt x="92" y="221"/>
                  </a:lnTo>
                  <a:lnTo>
                    <a:pt x="92" y="221"/>
                  </a:lnTo>
                  <a:lnTo>
                    <a:pt x="92" y="221"/>
                  </a:lnTo>
                  <a:lnTo>
                    <a:pt x="92" y="221"/>
                  </a:lnTo>
                  <a:lnTo>
                    <a:pt x="97" y="218"/>
                  </a:lnTo>
                  <a:lnTo>
                    <a:pt x="97" y="218"/>
                  </a:lnTo>
                  <a:lnTo>
                    <a:pt x="99" y="218"/>
                  </a:lnTo>
                  <a:lnTo>
                    <a:pt x="99" y="218"/>
                  </a:lnTo>
                  <a:lnTo>
                    <a:pt x="99" y="221"/>
                  </a:lnTo>
                  <a:lnTo>
                    <a:pt x="99" y="223"/>
                  </a:lnTo>
                  <a:lnTo>
                    <a:pt x="97" y="223"/>
                  </a:lnTo>
                  <a:lnTo>
                    <a:pt x="99" y="225"/>
                  </a:lnTo>
                  <a:lnTo>
                    <a:pt x="99" y="225"/>
                  </a:lnTo>
                  <a:lnTo>
                    <a:pt x="99" y="225"/>
                  </a:lnTo>
                  <a:lnTo>
                    <a:pt x="99" y="225"/>
                  </a:lnTo>
                  <a:lnTo>
                    <a:pt x="102" y="225"/>
                  </a:lnTo>
                  <a:lnTo>
                    <a:pt x="102" y="225"/>
                  </a:lnTo>
                  <a:lnTo>
                    <a:pt x="102" y="223"/>
                  </a:lnTo>
                  <a:lnTo>
                    <a:pt x="104" y="223"/>
                  </a:lnTo>
                  <a:lnTo>
                    <a:pt x="106" y="223"/>
                  </a:lnTo>
                  <a:lnTo>
                    <a:pt x="106" y="223"/>
                  </a:lnTo>
                  <a:lnTo>
                    <a:pt x="106" y="225"/>
                  </a:lnTo>
                  <a:lnTo>
                    <a:pt x="109" y="228"/>
                  </a:lnTo>
                  <a:lnTo>
                    <a:pt x="109" y="230"/>
                  </a:lnTo>
                  <a:lnTo>
                    <a:pt x="109" y="230"/>
                  </a:lnTo>
                  <a:lnTo>
                    <a:pt x="109" y="230"/>
                  </a:lnTo>
                  <a:lnTo>
                    <a:pt x="109" y="232"/>
                  </a:lnTo>
                  <a:lnTo>
                    <a:pt x="106" y="232"/>
                  </a:lnTo>
                  <a:lnTo>
                    <a:pt x="106" y="232"/>
                  </a:lnTo>
                  <a:lnTo>
                    <a:pt x="106" y="232"/>
                  </a:lnTo>
                  <a:lnTo>
                    <a:pt x="104" y="232"/>
                  </a:lnTo>
                  <a:lnTo>
                    <a:pt x="104" y="235"/>
                  </a:lnTo>
                  <a:lnTo>
                    <a:pt x="104" y="235"/>
                  </a:lnTo>
                  <a:lnTo>
                    <a:pt x="104" y="235"/>
                  </a:lnTo>
                  <a:lnTo>
                    <a:pt x="104" y="237"/>
                  </a:lnTo>
                  <a:lnTo>
                    <a:pt x="106" y="237"/>
                  </a:lnTo>
                  <a:lnTo>
                    <a:pt x="106" y="239"/>
                  </a:lnTo>
                  <a:lnTo>
                    <a:pt x="106" y="239"/>
                  </a:lnTo>
                  <a:lnTo>
                    <a:pt x="106" y="239"/>
                  </a:lnTo>
                  <a:lnTo>
                    <a:pt x="106" y="242"/>
                  </a:lnTo>
                  <a:lnTo>
                    <a:pt x="106" y="242"/>
                  </a:lnTo>
                  <a:lnTo>
                    <a:pt x="106" y="244"/>
                  </a:lnTo>
                  <a:lnTo>
                    <a:pt x="109" y="247"/>
                  </a:lnTo>
                  <a:lnTo>
                    <a:pt x="109" y="249"/>
                  </a:lnTo>
                  <a:lnTo>
                    <a:pt x="113" y="254"/>
                  </a:lnTo>
                  <a:lnTo>
                    <a:pt x="113" y="254"/>
                  </a:lnTo>
                  <a:lnTo>
                    <a:pt x="118" y="256"/>
                  </a:lnTo>
                  <a:lnTo>
                    <a:pt x="120" y="256"/>
                  </a:lnTo>
                  <a:lnTo>
                    <a:pt x="120" y="256"/>
                  </a:lnTo>
                  <a:lnTo>
                    <a:pt x="120" y="258"/>
                  </a:lnTo>
                  <a:lnTo>
                    <a:pt x="120" y="261"/>
                  </a:lnTo>
                  <a:lnTo>
                    <a:pt x="120" y="261"/>
                  </a:lnTo>
                  <a:lnTo>
                    <a:pt x="120" y="263"/>
                  </a:lnTo>
                  <a:lnTo>
                    <a:pt x="118" y="263"/>
                  </a:lnTo>
                  <a:lnTo>
                    <a:pt x="118" y="263"/>
                  </a:lnTo>
                  <a:lnTo>
                    <a:pt x="118" y="265"/>
                  </a:lnTo>
                  <a:lnTo>
                    <a:pt x="116" y="265"/>
                  </a:lnTo>
                  <a:lnTo>
                    <a:pt x="116" y="265"/>
                  </a:lnTo>
                  <a:lnTo>
                    <a:pt x="118" y="268"/>
                  </a:lnTo>
                  <a:lnTo>
                    <a:pt x="118" y="273"/>
                  </a:lnTo>
                  <a:lnTo>
                    <a:pt x="118" y="275"/>
                  </a:lnTo>
                  <a:lnTo>
                    <a:pt x="120" y="277"/>
                  </a:lnTo>
                  <a:lnTo>
                    <a:pt x="120" y="280"/>
                  </a:lnTo>
                  <a:lnTo>
                    <a:pt x="120" y="282"/>
                  </a:lnTo>
                  <a:lnTo>
                    <a:pt x="123" y="284"/>
                  </a:lnTo>
                  <a:lnTo>
                    <a:pt x="123" y="289"/>
                  </a:lnTo>
                  <a:lnTo>
                    <a:pt x="128" y="301"/>
                  </a:lnTo>
                  <a:lnTo>
                    <a:pt x="130" y="303"/>
                  </a:lnTo>
                  <a:lnTo>
                    <a:pt x="130" y="306"/>
                  </a:lnTo>
                  <a:lnTo>
                    <a:pt x="132" y="308"/>
                  </a:lnTo>
                  <a:lnTo>
                    <a:pt x="135" y="313"/>
                  </a:lnTo>
                  <a:lnTo>
                    <a:pt x="137" y="313"/>
                  </a:lnTo>
                  <a:lnTo>
                    <a:pt x="137" y="313"/>
                  </a:lnTo>
                  <a:lnTo>
                    <a:pt x="137" y="315"/>
                  </a:lnTo>
                  <a:lnTo>
                    <a:pt x="142" y="320"/>
                  </a:lnTo>
                  <a:lnTo>
                    <a:pt x="146" y="325"/>
                  </a:lnTo>
                  <a:lnTo>
                    <a:pt x="149" y="325"/>
                  </a:lnTo>
                  <a:lnTo>
                    <a:pt x="149" y="327"/>
                  </a:lnTo>
                  <a:lnTo>
                    <a:pt x="149" y="327"/>
                  </a:lnTo>
                  <a:lnTo>
                    <a:pt x="149" y="327"/>
                  </a:lnTo>
                  <a:lnTo>
                    <a:pt x="149" y="329"/>
                  </a:lnTo>
                  <a:lnTo>
                    <a:pt x="149" y="332"/>
                  </a:lnTo>
                  <a:lnTo>
                    <a:pt x="151" y="332"/>
                  </a:lnTo>
                  <a:lnTo>
                    <a:pt x="151" y="332"/>
                  </a:lnTo>
                  <a:lnTo>
                    <a:pt x="154" y="332"/>
                  </a:lnTo>
                  <a:lnTo>
                    <a:pt x="154" y="332"/>
                  </a:lnTo>
                  <a:lnTo>
                    <a:pt x="154" y="332"/>
                  </a:lnTo>
                  <a:lnTo>
                    <a:pt x="156" y="332"/>
                  </a:lnTo>
                  <a:lnTo>
                    <a:pt x="158" y="334"/>
                  </a:lnTo>
                  <a:lnTo>
                    <a:pt x="161" y="334"/>
                  </a:lnTo>
                  <a:lnTo>
                    <a:pt x="163" y="334"/>
                  </a:lnTo>
                  <a:lnTo>
                    <a:pt x="165" y="336"/>
                  </a:lnTo>
                  <a:lnTo>
                    <a:pt x="170" y="344"/>
                  </a:lnTo>
                  <a:lnTo>
                    <a:pt x="180" y="353"/>
                  </a:lnTo>
                  <a:lnTo>
                    <a:pt x="180" y="355"/>
                  </a:lnTo>
                  <a:lnTo>
                    <a:pt x="182" y="358"/>
                  </a:lnTo>
                  <a:lnTo>
                    <a:pt x="182" y="360"/>
                  </a:lnTo>
                  <a:lnTo>
                    <a:pt x="182" y="360"/>
                  </a:lnTo>
                  <a:lnTo>
                    <a:pt x="184" y="363"/>
                  </a:lnTo>
                  <a:lnTo>
                    <a:pt x="184" y="365"/>
                  </a:lnTo>
                  <a:lnTo>
                    <a:pt x="184" y="365"/>
                  </a:lnTo>
                  <a:lnTo>
                    <a:pt x="184" y="367"/>
                  </a:lnTo>
                  <a:lnTo>
                    <a:pt x="182" y="367"/>
                  </a:lnTo>
                  <a:lnTo>
                    <a:pt x="182" y="365"/>
                  </a:lnTo>
                  <a:lnTo>
                    <a:pt x="180" y="363"/>
                  </a:lnTo>
                  <a:lnTo>
                    <a:pt x="180" y="363"/>
                  </a:lnTo>
                  <a:lnTo>
                    <a:pt x="180" y="363"/>
                  </a:lnTo>
                  <a:lnTo>
                    <a:pt x="177" y="365"/>
                  </a:lnTo>
                  <a:lnTo>
                    <a:pt x="177" y="367"/>
                  </a:lnTo>
                  <a:lnTo>
                    <a:pt x="175" y="367"/>
                  </a:lnTo>
                  <a:lnTo>
                    <a:pt x="175" y="367"/>
                  </a:lnTo>
                  <a:lnTo>
                    <a:pt x="173" y="370"/>
                  </a:lnTo>
                  <a:lnTo>
                    <a:pt x="170" y="370"/>
                  </a:lnTo>
                  <a:lnTo>
                    <a:pt x="170" y="370"/>
                  </a:lnTo>
                  <a:lnTo>
                    <a:pt x="170" y="370"/>
                  </a:lnTo>
                  <a:lnTo>
                    <a:pt x="168" y="372"/>
                  </a:lnTo>
                  <a:lnTo>
                    <a:pt x="170" y="372"/>
                  </a:lnTo>
                  <a:lnTo>
                    <a:pt x="170" y="374"/>
                  </a:lnTo>
                  <a:lnTo>
                    <a:pt x="173" y="377"/>
                  </a:lnTo>
                  <a:lnTo>
                    <a:pt x="173" y="377"/>
                  </a:lnTo>
                  <a:lnTo>
                    <a:pt x="175" y="377"/>
                  </a:lnTo>
                  <a:lnTo>
                    <a:pt x="175" y="374"/>
                  </a:lnTo>
                  <a:lnTo>
                    <a:pt x="175" y="374"/>
                  </a:lnTo>
                  <a:lnTo>
                    <a:pt x="175" y="374"/>
                  </a:lnTo>
                  <a:lnTo>
                    <a:pt x="177" y="372"/>
                  </a:lnTo>
                  <a:lnTo>
                    <a:pt x="177" y="372"/>
                  </a:lnTo>
                  <a:lnTo>
                    <a:pt x="177" y="372"/>
                  </a:lnTo>
                  <a:lnTo>
                    <a:pt x="180" y="374"/>
                  </a:lnTo>
                  <a:lnTo>
                    <a:pt x="180" y="374"/>
                  </a:lnTo>
                  <a:lnTo>
                    <a:pt x="180" y="377"/>
                  </a:lnTo>
                  <a:lnTo>
                    <a:pt x="177" y="379"/>
                  </a:lnTo>
                  <a:lnTo>
                    <a:pt x="175" y="381"/>
                  </a:lnTo>
                  <a:lnTo>
                    <a:pt x="175" y="381"/>
                  </a:lnTo>
                  <a:lnTo>
                    <a:pt x="175" y="384"/>
                  </a:lnTo>
                  <a:lnTo>
                    <a:pt x="173" y="384"/>
                  </a:lnTo>
                  <a:lnTo>
                    <a:pt x="173" y="386"/>
                  </a:lnTo>
                  <a:lnTo>
                    <a:pt x="173" y="386"/>
                  </a:lnTo>
                  <a:lnTo>
                    <a:pt x="173" y="386"/>
                  </a:lnTo>
                  <a:lnTo>
                    <a:pt x="173" y="386"/>
                  </a:lnTo>
                  <a:lnTo>
                    <a:pt x="173" y="386"/>
                  </a:lnTo>
                  <a:lnTo>
                    <a:pt x="173" y="389"/>
                  </a:lnTo>
                  <a:lnTo>
                    <a:pt x="173" y="389"/>
                  </a:lnTo>
                  <a:lnTo>
                    <a:pt x="175" y="391"/>
                  </a:lnTo>
                  <a:lnTo>
                    <a:pt x="175" y="391"/>
                  </a:lnTo>
                  <a:lnTo>
                    <a:pt x="173" y="391"/>
                  </a:lnTo>
                  <a:lnTo>
                    <a:pt x="173" y="393"/>
                  </a:lnTo>
                  <a:lnTo>
                    <a:pt x="173" y="393"/>
                  </a:lnTo>
                  <a:lnTo>
                    <a:pt x="170" y="393"/>
                  </a:lnTo>
                  <a:lnTo>
                    <a:pt x="168" y="393"/>
                  </a:lnTo>
                  <a:lnTo>
                    <a:pt x="168" y="393"/>
                  </a:lnTo>
                  <a:lnTo>
                    <a:pt x="168" y="396"/>
                  </a:lnTo>
                  <a:lnTo>
                    <a:pt x="168" y="398"/>
                  </a:lnTo>
                  <a:lnTo>
                    <a:pt x="173" y="400"/>
                  </a:lnTo>
                  <a:lnTo>
                    <a:pt x="173" y="400"/>
                  </a:lnTo>
                  <a:lnTo>
                    <a:pt x="173" y="403"/>
                  </a:lnTo>
                  <a:lnTo>
                    <a:pt x="173" y="403"/>
                  </a:lnTo>
                  <a:lnTo>
                    <a:pt x="173" y="405"/>
                  </a:lnTo>
                  <a:lnTo>
                    <a:pt x="173" y="405"/>
                  </a:lnTo>
                  <a:lnTo>
                    <a:pt x="175" y="407"/>
                  </a:lnTo>
                  <a:lnTo>
                    <a:pt x="175" y="407"/>
                  </a:lnTo>
                  <a:lnTo>
                    <a:pt x="187" y="405"/>
                  </a:lnTo>
                  <a:lnTo>
                    <a:pt x="189" y="407"/>
                  </a:lnTo>
                  <a:lnTo>
                    <a:pt x="191" y="410"/>
                  </a:lnTo>
                  <a:lnTo>
                    <a:pt x="196" y="412"/>
                  </a:lnTo>
                  <a:lnTo>
                    <a:pt x="199" y="410"/>
                  </a:lnTo>
                  <a:lnTo>
                    <a:pt x="201" y="407"/>
                  </a:lnTo>
                  <a:lnTo>
                    <a:pt x="201" y="407"/>
                  </a:lnTo>
                  <a:lnTo>
                    <a:pt x="201" y="407"/>
                  </a:lnTo>
                  <a:lnTo>
                    <a:pt x="199" y="405"/>
                  </a:lnTo>
                  <a:lnTo>
                    <a:pt x="199" y="405"/>
                  </a:lnTo>
                  <a:lnTo>
                    <a:pt x="199" y="403"/>
                  </a:lnTo>
                  <a:lnTo>
                    <a:pt x="199" y="403"/>
                  </a:lnTo>
                  <a:lnTo>
                    <a:pt x="199" y="400"/>
                  </a:lnTo>
                  <a:lnTo>
                    <a:pt x="196" y="400"/>
                  </a:lnTo>
                  <a:lnTo>
                    <a:pt x="196" y="398"/>
                  </a:lnTo>
                  <a:lnTo>
                    <a:pt x="196" y="398"/>
                  </a:lnTo>
                  <a:lnTo>
                    <a:pt x="196" y="396"/>
                  </a:lnTo>
                  <a:lnTo>
                    <a:pt x="196" y="393"/>
                  </a:lnTo>
                  <a:lnTo>
                    <a:pt x="194" y="389"/>
                  </a:lnTo>
                  <a:lnTo>
                    <a:pt x="194" y="384"/>
                  </a:lnTo>
                  <a:lnTo>
                    <a:pt x="194" y="384"/>
                  </a:lnTo>
                  <a:lnTo>
                    <a:pt x="194" y="381"/>
                  </a:lnTo>
                  <a:lnTo>
                    <a:pt x="194" y="379"/>
                  </a:lnTo>
                  <a:lnTo>
                    <a:pt x="194" y="379"/>
                  </a:lnTo>
                  <a:lnTo>
                    <a:pt x="196" y="379"/>
                  </a:lnTo>
                  <a:lnTo>
                    <a:pt x="196" y="377"/>
                  </a:lnTo>
                  <a:lnTo>
                    <a:pt x="196" y="377"/>
                  </a:lnTo>
                  <a:lnTo>
                    <a:pt x="196" y="377"/>
                  </a:lnTo>
                  <a:lnTo>
                    <a:pt x="199" y="379"/>
                  </a:lnTo>
                  <a:lnTo>
                    <a:pt x="201" y="379"/>
                  </a:lnTo>
                  <a:lnTo>
                    <a:pt x="201" y="379"/>
                  </a:lnTo>
                  <a:lnTo>
                    <a:pt x="203" y="379"/>
                  </a:lnTo>
                  <a:lnTo>
                    <a:pt x="203" y="377"/>
                  </a:lnTo>
                  <a:lnTo>
                    <a:pt x="203" y="377"/>
                  </a:lnTo>
                  <a:lnTo>
                    <a:pt x="206" y="377"/>
                  </a:lnTo>
                  <a:lnTo>
                    <a:pt x="206" y="377"/>
                  </a:lnTo>
                  <a:lnTo>
                    <a:pt x="210" y="381"/>
                  </a:lnTo>
                  <a:lnTo>
                    <a:pt x="213" y="381"/>
                  </a:lnTo>
                  <a:lnTo>
                    <a:pt x="213" y="381"/>
                  </a:lnTo>
                  <a:lnTo>
                    <a:pt x="215" y="379"/>
                  </a:lnTo>
                  <a:lnTo>
                    <a:pt x="215" y="377"/>
                  </a:lnTo>
                  <a:lnTo>
                    <a:pt x="215" y="377"/>
                  </a:lnTo>
                  <a:lnTo>
                    <a:pt x="215" y="374"/>
                  </a:lnTo>
                  <a:lnTo>
                    <a:pt x="213" y="374"/>
                  </a:lnTo>
                  <a:lnTo>
                    <a:pt x="210" y="374"/>
                  </a:lnTo>
                  <a:lnTo>
                    <a:pt x="210" y="372"/>
                  </a:lnTo>
                  <a:lnTo>
                    <a:pt x="210" y="372"/>
                  </a:lnTo>
                  <a:lnTo>
                    <a:pt x="210" y="372"/>
                  </a:lnTo>
                  <a:lnTo>
                    <a:pt x="213" y="372"/>
                  </a:lnTo>
                  <a:lnTo>
                    <a:pt x="213" y="370"/>
                  </a:lnTo>
                  <a:lnTo>
                    <a:pt x="215" y="370"/>
                  </a:lnTo>
                  <a:lnTo>
                    <a:pt x="215" y="370"/>
                  </a:lnTo>
                  <a:lnTo>
                    <a:pt x="215" y="367"/>
                  </a:lnTo>
                  <a:lnTo>
                    <a:pt x="213" y="367"/>
                  </a:lnTo>
                  <a:lnTo>
                    <a:pt x="210" y="367"/>
                  </a:lnTo>
                  <a:lnTo>
                    <a:pt x="210" y="365"/>
                  </a:lnTo>
                  <a:lnTo>
                    <a:pt x="210" y="365"/>
                  </a:lnTo>
                  <a:lnTo>
                    <a:pt x="210" y="363"/>
                  </a:lnTo>
                  <a:lnTo>
                    <a:pt x="210" y="360"/>
                  </a:lnTo>
                  <a:lnTo>
                    <a:pt x="210" y="360"/>
                  </a:lnTo>
                  <a:lnTo>
                    <a:pt x="213" y="363"/>
                  </a:lnTo>
                  <a:lnTo>
                    <a:pt x="213" y="363"/>
                  </a:lnTo>
                  <a:lnTo>
                    <a:pt x="215" y="363"/>
                  </a:lnTo>
                  <a:lnTo>
                    <a:pt x="215" y="363"/>
                  </a:lnTo>
                  <a:lnTo>
                    <a:pt x="215" y="365"/>
                  </a:lnTo>
                  <a:lnTo>
                    <a:pt x="215" y="365"/>
                  </a:lnTo>
                  <a:lnTo>
                    <a:pt x="215" y="365"/>
                  </a:lnTo>
                  <a:lnTo>
                    <a:pt x="217" y="367"/>
                  </a:lnTo>
                  <a:lnTo>
                    <a:pt x="217" y="367"/>
                  </a:lnTo>
                  <a:lnTo>
                    <a:pt x="217" y="367"/>
                  </a:lnTo>
                  <a:lnTo>
                    <a:pt x="222" y="365"/>
                  </a:lnTo>
                  <a:lnTo>
                    <a:pt x="225" y="365"/>
                  </a:lnTo>
                  <a:lnTo>
                    <a:pt x="227" y="365"/>
                  </a:lnTo>
                  <a:lnTo>
                    <a:pt x="227" y="365"/>
                  </a:lnTo>
                  <a:lnTo>
                    <a:pt x="229" y="370"/>
                  </a:lnTo>
                  <a:lnTo>
                    <a:pt x="232" y="372"/>
                  </a:lnTo>
                  <a:lnTo>
                    <a:pt x="232" y="372"/>
                  </a:lnTo>
                  <a:lnTo>
                    <a:pt x="232" y="372"/>
                  </a:lnTo>
                  <a:lnTo>
                    <a:pt x="229" y="372"/>
                  </a:lnTo>
                  <a:lnTo>
                    <a:pt x="229" y="372"/>
                  </a:lnTo>
                  <a:lnTo>
                    <a:pt x="227" y="372"/>
                  </a:lnTo>
                  <a:lnTo>
                    <a:pt x="227" y="372"/>
                  </a:lnTo>
                  <a:lnTo>
                    <a:pt x="227" y="372"/>
                  </a:lnTo>
                  <a:lnTo>
                    <a:pt x="227" y="372"/>
                  </a:lnTo>
                  <a:lnTo>
                    <a:pt x="227" y="372"/>
                  </a:lnTo>
                  <a:lnTo>
                    <a:pt x="227" y="374"/>
                  </a:lnTo>
                  <a:lnTo>
                    <a:pt x="229" y="374"/>
                  </a:lnTo>
                  <a:lnTo>
                    <a:pt x="229" y="377"/>
                  </a:lnTo>
                  <a:lnTo>
                    <a:pt x="229" y="377"/>
                  </a:lnTo>
                  <a:lnTo>
                    <a:pt x="229" y="377"/>
                  </a:lnTo>
                  <a:lnTo>
                    <a:pt x="229" y="377"/>
                  </a:lnTo>
                  <a:lnTo>
                    <a:pt x="227" y="377"/>
                  </a:lnTo>
                  <a:lnTo>
                    <a:pt x="227" y="379"/>
                  </a:lnTo>
                  <a:lnTo>
                    <a:pt x="227" y="379"/>
                  </a:lnTo>
                  <a:lnTo>
                    <a:pt x="227" y="379"/>
                  </a:lnTo>
                  <a:lnTo>
                    <a:pt x="232" y="381"/>
                  </a:lnTo>
                  <a:lnTo>
                    <a:pt x="232" y="381"/>
                  </a:lnTo>
                  <a:lnTo>
                    <a:pt x="234" y="381"/>
                  </a:lnTo>
                  <a:lnTo>
                    <a:pt x="234" y="381"/>
                  </a:lnTo>
                  <a:lnTo>
                    <a:pt x="236" y="381"/>
                  </a:lnTo>
                  <a:lnTo>
                    <a:pt x="236" y="384"/>
                  </a:lnTo>
                  <a:lnTo>
                    <a:pt x="236" y="389"/>
                  </a:lnTo>
                  <a:lnTo>
                    <a:pt x="236" y="389"/>
                  </a:lnTo>
                  <a:lnTo>
                    <a:pt x="239" y="391"/>
                  </a:lnTo>
                  <a:lnTo>
                    <a:pt x="239" y="391"/>
                  </a:lnTo>
                  <a:lnTo>
                    <a:pt x="239" y="391"/>
                  </a:lnTo>
                  <a:lnTo>
                    <a:pt x="241" y="391"/>
                  </a:lnTo>
                  <a:lnTo>
                    <a:pt x="244" y="389"/>
                  </a:lnTo>
                  <a:lnTo>
                    <a:pt x="244" y="386"/>
                  </a:lnTo>
                  <a:lnTo>
                    <a:pt x="244" y="386"/>
                  </a:lnTo>
                  <a:lnTo>
                    <a:pt x="246" y="386"/>
                  </a:lnTo>
                  <a:lnTo>
                    <a:pt x="246" y="386"/>
                  </a:lnTo>
                  <a:lnTo>
                    <a:pt x="248" y="386"/>
                  </a:lnTo>
                  <a:lnTo>
                    <a:pt x="251" y="386"/>
                  </a:lnTo>
                  <a:lnTo>
                    <a:pt x="251" y="384"/>
                  </a:lnTo>
                  <a:lnTo>
                    <a:pt x="251" y="384"/>
                  </a:lnTo>
                  <a:lnTo>
                    <a:pt x="251" y="384"/>
                  </a:lnTo>
                  <a:lnTo>
                    <a:pt x="251" y="381"/>
                  </a:lnTo>
                  <a:lnTo>
                    <a:pt x="248" y="379"/>
                  </a:lnTo>
                  <a:lnTo>
                    <a:pt x="248" y="379"/>
                  </a:lnTo>
                  <a:lnTo>
                    <a:pt x="248" y="377"/>
                  </a:lnTo>
                  <a:lnTo>
                    <a:pt x="248" y="377"/>
                  </a:lnTo>
                  <a:lnTo>
                    <a:pt x="251" y="377"/>
                  </a:lnTo>
                  <a:lnTo>
                    <a:pt x="251" y="374"/>
                  </a:lnTo>
                  <a:lnTo>
                    <a:pt x="251" y="374"/>
                  </a:lnTo>
                  <a:lnTo>
                    <a:pt x="253" y="374"/>
                  </a:lnTo>
                  <a:lnTo>
                    <a:pt x="253" y="372"/>
                  </a:lnTo>
                  <a:lnTo>
                    <a:pt x="255" y="372"/>
                  </a:lnTo>
                  <a:lnTo>
                    <a:pt x="255" y="372"/>
                  </a:lnTo>
                  <a:lnTo>
                    <a:pt x="258" y="370"/>
                  </a:lnTo>
                  <a:lnTo>
                    <a:pt x="260" y="370"/>
                  </a:lnTo>
                  <a:lnTo>
                    <a:pt x="260" y="367"/>
                  </a:lnTo>
                  <a:lnTo>
                    <a:pt x="262" y="367"/>
                  </a:lnTo>
                  <a:lnTo>
                    <a:pt x="265" y="363"/>
                  </a:lnTo>
                  <a:lnTo>
                    <a:pt x="267" y="360"/>
                  </a:lnTo>
                  <a:lnTo>
                    <a:pt x="267" y="360"/>
                  </a:lnTo>
                  <a:lnTo>
                    <a:pt x="267" y="358"/>
                  </a:lnTo>
                  <a:lnTo>
                    <a:pt x="270" y="358"/>
                  </a:lnTo>
                  <a:lnTo>
                    <a:pt x="272" y="358"/>
                  </a:lnTo>
                  <a:lnTo>
                    <a:pt x="272" y="358"/>
                  </a:lnTo>
                  <a:lnTo>
                    <a:pt x="272" y="358"/>
                  </a:lnTo>
                  <a:lnTo>
                    <a:pt x="274" y="358"/>
                  </a:lnTo>
                  <a:lnTo>
                    <a:pt x="274" y="358"/>
                  </a:lnTo>
                  <a:lnTo>
                    <a:pt x="274" y="358"/>
                  </a:lnTo>
                  <a:lnTo>
                    <a:pt x="277" y="360"/>
                  </a:lnTo>
                  <a:lnTo>
                    <a:pt x="277" y="363"/>
                  </a:lnTo>
                  <a:lnTo>
                    <a:pt x="281" y="365"/>
                  </a:lnTo>
                  <a:lnTo>
                    <a:pt x="284" y="367"/>
                  </a:lnTo>
                  <a:lnTo>
                    <a:pt x="284" y="367"/>
                  </a:lnTo>
                  <a:lnTo>
                    <a:pt x="284" y="370"/>
                  </a:lnTo>
                  <a:lnTo>
                    <a:pt x="284" y="372"/>
                  </a:lnTo>
                  <a:lnTo>
                    <a:pt x="281" y="379"/>
                  </a:lnTo>
                  <a:lnTo>
                    <a:pt x="281" y="381"/>
                  </a:lnTo>
                  <a:lnTo>
                    <a:pt x="281" y="384"/>
                  </a:lnTo>
                  <a:lnTo>
                    <a:pt x="281" y="386"/>
                  </a:lnTo>
                  <a:lnTo>
                    <a:pt x="281" y="389"/>
                  </a:lnTo>
                  <a:lnTo>
                    <a:pt x="284" y="389"/>
                  </a:lnTo>
                  <a:lnTo>
                    <a:pt x="284" y="389"/>
                  </a:lnTo>
                  <a:lnTo>
                    <a:pt x="284" y="391"/>
                  </a:lnTo>
                  <a:lnTo>
                    <a:pt x="284" y="391"/>
                  </a:lnTo>
                  <a:lnTo>
                    <a:pt x="284" y="393"/>
                  </a:lnTo>
                  <a:lnTo>
                    <a:pt x="284" y="393"/>
                  </a:lnTo>
                  <a:lnTo>
                    <a:pt x="284" y="396"/>
                  </a:lnTo>
                  <a:lnTo>
                    <a:pt x="284" y="398"/>
                  </a:lnTo>
                  <a:lnTo>
                    <a:pt x="284" y="398"/>
                  </a:lnTo>
                  <a:lnTo>
                    <a:pt x="284" y="400"/>
                  </a:lnTo>
                  <a:lnTo>
                    <a:pt x="284" y="405"/>
                  </a:lnTo>
                  <a:lnTo>
                    <a:pt x="284" y="405"/>
                  </a:lnTo>
                  <a:lnTo>
                    <a:pt x="284" y="407"/>
                  </a:lnTo>
                  <a:lnTo>
                    <a:pt x="284" y="407"/>
                  </a:lnTo>
                  <a:lnTo>
                    <a:pt x="281" y="410"/>
                  </a:lnTo>
                  <a:lnTo>
                    <a:pt x="281" y="412"/>
                  </a:lnTo>
                  <a:lnTo>
                    <a:pt x="279" y="419"/>
                  </a:lnTo>
                  <a:lnTo>
                    <a:pt x="279" y="422"/>
                  </a:lnTo>
                  <a:lnTo>
                    <a:pt x="279" y="422"/>
                  </a:lnTo>
                  <a:lnTo>
                    <a:pt x="279" y="424"/>
                  </a:lnTo>
                  <a:lnTo>
                    <a:pt x="281" y="424"/>
                  </a:lnTo>
                  <a:lnTo>
                    <a:pt x="281" y="424"/>
                  </a:lnTo>
                  <a:lnTo>
                    <a:pt x="281" y="424"/>
                  </a:lnTo>
                  <a:lnTo>
                    <a:pt x="281" y="426"/>
                  </a:lnTo>
                  <a:lnTo>
                    <a:pt x="279" y="426"/>
                  </a:lnTo>
                  <a:lnTo>
                    <a:pt x="279" y="426"/>
                  </a:lnTo>
                  <a:lnTo>
                    <a:pt x="277" y="426"/>
                  </a:lnTo>
                  <a:lnTo>
                    <a:pt x="277" y="429"/>
                  </a:lnTo>
                  <a:lnTo>
                    <a:pt x="279" y="429"/>
                  </a:lnTo>
                  <a:lnTo>
                    <a:pt x="279" y="429"/>
                  </a:lnTo>
                  <a:lnTo>
                    <a:pt x="279" y="429"/>
                  </a:lnTo>
                  <a:lnTo>
                    <a:pt x="284" y="429"/>
                  </a:lnTo>
                  <a:lnTo>
                    <a:pt x="286" y="429"/>
                  </a:lnTo>
                  <a:lnTo>
                    <a:pt x="289" y="426"/>
                  </a:lnTo>
                  <a:lnTo>
                    <a:pt x="289" y="424"/>
                  </a:lnTo>
                  <a:lnTo>
                    <a:pt x="291" y="422"/>
                  </a:lnTo>
                  <a:lnTo>
                    <a:pt x="293" y="422"/>
                  </a:lnTo>
                  <a:lnTo>
                    <a:pt x="298" y="422"/>
                  </a:lnTo>
                  <a:lnTo>
                    <a:pt x="298" y="419"/>
                  </a:lnTo>
                  <a:lnTo>
                    <a:pt x="298" y="419"/>
                  </a:lnTo>
                  <a:lnTo>
                    <a:pt x="298" y="419"/>
                  </a:lnTo>
                  <a:lnTo>
                    <a:pt x="296" y="417"/>
                  </a:lnTo>
                  <a:lnTo>
                    <a:pt x="293" y="415"/>
                  </a:lnTo>
                  <a:lnTo>
                    <a:pt x="293" y="415"/>
                  </a:lnTo>
                  <a:lnTo>
                    <a:pt x="296" y="412"/>
                  </a:lnTo>
                  <a:lnTo>
                    <a:pt x="296" y="412"/>
                  </a:lnTo>
                  <a:lnTo>
                    <a:pt x="298" y="412"/>
                  </a:lnTo>
                  <a:lnTo>
                    <a:pt x="303" y="415"/>
                  </a:lnTo>
                  <a:lnTo>
                    <a:pt x="303" y="415"/>
                  </a:lnTo>
                  <a:lnTo>
                    <a:pt x="305" y="415"/>
                  </a:lnTo>
                  <a:lnTo>
                    <a:pt x="307" y="412"/>
                  </a:lnTo>
                  <a:lnTo>
                    <a:pt x="307" y="410"/>
                  </a:lnTo>
                  <a:lnTo>
                    <a:pt x="310" y="410"/>
                  </a:lnTo>
                  <a:lnTo>
                    <a:pt x="310" y="412"/>
                  </a:lnTo>
                  <a:lnTo>
                    <a:pt x="310" y="412"/>
                  </a:lnTo>
                  <a:lnTo>
                    <a:pt x="310" y="412"/>
                  </a:lnTo>
                  <a:lnTo>
                    <a:pt x="312" y="412"/>
                  </a:lnTo>
                  <a:lnTo>
                    <a:pt x="312" y="412"/>
                  </a:lnTo>
                  <a:lnTo>
                    <a:pt x="312" y="410"/>
                  </a:lnTo>
                  <a:lnTo>
                    <a:pt x="315" y="410"/>
                  </a:lnTo>
                  <a:lnTo>
                    <a:pt x="315" y="412"/>
                  </a:lnTo>
                  <a:lnTo>
                    <a:pt x="315" y="412"/>
                  </a:lnTo>
                  <a:lnTo>
                    <a:pt x="317" y="415"/>
                  </a:lnTo>
                  <a:lnTo>
                    <a:pt x="317" y="415"/>
                  </a:lnTo>
                  <a:lnTo>
                    <a:pt x="317" y="415"/>
                  </a:lnTo>
                  <a:lnTo>
                    <a:pt x="317" y="415"/>
                  </a:lnTo>
                  <a:lnTo>
                    <a:pt x="319" y="412"/>
                  </a:lnTo>
                  <a:lnTo>
                    <a:pt x="322" y="412"/>
                  </a:lnTo>
                  <a:lnTo>
                    <a:pt x="326" y="410"/>
                  </a:lnTo>
                  <a:lnTo>
                    <a:pt x="326" y="407"/>
                  </a:lnTo>
                  <a:lnTo>
                    <a:pt x="326" y="407"/>
                  </a:lnTo>
                  <a:lnTo>
                    <a:pt x="329" y="407"/>
                  </a:lnTo>
                  <a:lnTo>
                    <a:pt x="329" y="407"/>
                  </a:lnTo>
                  <a:lnTo>
                    <a:pt x="329" y="407"/>
                  </a:lnTo>
                  <a:lnTo>
                    <a:pt x="331" y="405"/>
                  </a:lnTo>
                  <a:lnTo>
                    <a:pt x="336" y="405"/>
                  </a:lnTo>
                  <a:lnTo>
                    <a:pt x="336" y="405"/>
                  </a:lnTo>
                  <a:lnTo>
                    <a:pt x="338" y="400"/>
                  </a:lnTo>
                  <a:lnTo>
                    <a:pt x="341" y="400"/>
                  </a:lnTo>
                  <a:lnTo>
                    <a:pt x="341" y="400"/>
                  </a:lnTo>
                  <a:lnTo>
                    <a:pt x="343" y="403"/>
                  </a:lnTo>
                  <a:lnTo>
                    <a:pt x="343" y="403"/>
                  </a:lnTo>
                  <a:lnTo>
                    <a:pt x="345" y="400"/>
                  </a:lnTo>
                  <a:lnTo>
                    <a:pt x="345" y="398"/>
                  </a:lnTo>
                  <a:lnTo>
                    <a:pt x="348" y="396"/>
                  </a:lnTo>
                  <a:lnTo>
                    <a:pt x="348" y="396"/>
                  </a:lnTo>
                  <a:lnTo>
                    <a:pt x="350" y="393"/>
                  </a:lnTo>
                  <a:lnTo>
                    <a:pt x="350" y="391"/>
                  </a:lnTo>
                  <a:lnTo>
                    <a:pt x="350" y="386"/>
                  </a:lnTo>
                  <a:lnTo>
                    <a:pt x="348" y="384"/>
                  </a:lnTo>
                  <a:lnTo>
                    <a:pt x="348" y="384"/>
                  </a:lnTo>
                  <a:lnTo>
                    <a:pt x="345" y="381"/>
                  </a:lnTo>
                  <a:lnTo>
                    <a:pt x="343" y="381"/>
                  </a:lnTo>
                  <a:lnTo>
                    <a:pt x="345" y="377"/>
                  </a:lnTo>
                  <a:lnTo>
                    <a:pt x="345" y="374"/>
                  </a:lnTo>
                  <a:lnTo>
                    <a:pt x="343" y="372"/>
                  </a:lnTo>
                  <a:lnTo>
                    <a:pt x="348" y="374"/>
                  </a:lnTo>
                  <a:lnTo>
                    <a:pt x="348" y="372"/>
                  </a:lnTo>
                  <a:lnTo>
                    <a:pt x="348" y="367"/>
                  </a:lnTo>
                  <a:lnTo>
                    <a:pt x="348" y="365"/>
                  </a:lnTo>
                  <a:lnTo>
                    <a:pt x="352" y="363"/>
                  </a:lnTo>
                  <a:lnTo>
                    <a:pt x="350" y="363"/>
                  </a:lnTo>
                  <a:lnTo>
                    <a:pt x="348" y="363"/>
                  </a:lnTo>
                  <a:lnTo>
                    <a:pt x="348" y="360"/>
                  </a:lnTo>
                  <a:lnTo>
                    <a:pt x="348" y="360"/>
                  </a:lnTo>
                  <a:lnTo>
                    <a:pt x="348" y="360"/>
                  </a:lnTo>
                  <a:lnTo>
                    <a:pt x="350" y="358"/>
                  </a:lnTo>
                  <a:lnTo>
                    <a:pt x="350" y="358"/>
                  </a:lnTo>
                  <a:lnTo>
                    <a:pt x="350" y="358"/>
                  </a:lnTo>
                  <a:lnTo>
                    <a:pt x="350" y="355"/>
                  </a:lnTo>
                  <a:lnTo>
                    <a:pt x="352" y="355"/>
                  </a:lnTo>
                  <a:lnTo>
                    <a:pt x="352" y="355"/>
                  </a:lnTo>
                  <a:lnTo>
                    <a:pt x="350" y="353"/>
                  </a:lnTo>
                  <a:lnTo>
                    <a:pt x="348" y="353"/>
                  </a:lnTo>
                  <a:lnTo>
                    <a:pt x="348" y="353"/>
                  </a:lnTo>
                  <a:lnTo>
                    <a:pt x="345" y="351"/>
                  </a:lnTo>
                  <a:lnTo>
                    <a:pt x="345" y="351"/>
                  </a:lnTo>
                  <a:lnTo>
                    <a:pt x="345" y="348"/>
                  </a:lnTo>
                  <a:lnTo>
                    <a:pt x="343" y="346"/>
                  </a:lnTo>
                  <a:lnTo>
                    <a:pt x="345" y="344"/>
                  </a:lnTo>
                  <a:lnTo>
                    <a:pt x="348" y="336"/>
                  </a:lnTo>
                  <a:lnTo>
                    <a:pt x="345" y="336"/>
                  </a:lnTo>
                  <a:lnTo>
                    <a:pt x="343" y="336"/>
                  </a:lnTo>
                  <a:lnTo>
                    <a:pt x="343" y="332"/>
                  </a:lnTo>
                  <a:lnTo>
                    <a:pt x="343" y="332"/>
                  </a:lnTo>
                  <a:lnTo>
                    <a:pt x="343" y="332"/>
                  </a:lnTo>
                  <a:lnTo>
                    <a:pt x="341" y="332"/>
                  </a:lnTo>
                  <a:lnTo>
                    <a:pt x="338" y="332"/>
                  </a:lnTo>
                  <a:lnTo>
                    <a:pt x="338" y="329"/>
                  </a:lnTo>
                  <a:lnTo>
                    <a:pt x="338" y="329"/>
                  </a:lnTo>
                  <a:lnTo>
                    <a:pt x="338" y="327"/>
                  </a:lnTo>
                  <a:lnTo>
                    <a:pt x="338" y="327"/>
                  </a:lnTo>
                  <a:lnTo>
                    <a:pt x="338" y="327"/>
                  </a:lnTo>
                  <a:lnTo>
                    <a:pt x="336" y="327"/>
                  </a:lnTo>
                  <a:lnTo>
                    <a:pt x="336" y="327"/>
                  </a:lnTo>
                  <a:lnTo>
                    <a:pt x="333" y="327"/>
                  </a:lnTo>
                  <a:lnTo>
                    <a:pt x="333" y="327"/>
                  </a:lnTo>
                  <a:lnTo>
                    <a:pt x="333" y="327"/>
                  </a:lnTo>
                  <a:lnTo>
                    <a:pt x="333" y="325"/>
                  </a:lnTo>
                  <a:lnTo>
                    <a:pt x="333" y="325"/>
                  </a:lnTo>
                  <a:lnTo>
                    <a:pt x="331" y="322"/>
                  </a:lnTo>
                  <a:lnTo>
                    <a:pt x="331" y="322"/>
                  </a:lnTo>
                  <a:lnTo>
                    <a:pt x="329" y="322"/>
                  </a:lnTo>
                  <a:lnTo>
                    <a:pt x="329" y="320"/>
                  </a:lnTo>
                  <a:lnTo>
                    <a:pt x="329" y="320"/>
                  </a:lnTo>
                  <a:lnTo>
                    <a:pt x="322" y="320"/>
                  </a:lnTo>
                  <a:lnTo>
                    <a:pt x="319" y="322"/>
                  </a:lnTo>
                  <a:lnTo>
                    <a:pt x="317" y="322"/>
                  </a:lnTo>
                  <a:lnTo>
                    <a:pt x="317" y="325"/>
                  </a:lnTo>
                  <a:lnTo>
                    <a:pt x="317" y="325"/>
                  </a:lnTo>
                  <a:lnTo>
                    <a:pt x="317" y="327"/>
                  </a:lnTo>
                  <a:lnTo>
                    <a:pt x="317" y="327"/>
                  </a:lnTo>
                  <a:lnTo>
                    <a:pt x="317" y="327"/>
                  </a:lnTo>
                  <a:lnTo>
                    <a:pt x="317" y="329"/>
                  </a:lnTo>
                  <a:lnTo>
                    <a:pt x="317" y="329"/>
                  </a:lnTo>
                  <a:lnTo>
                    <a:pt x="317" y="329"/>
                  </a:lnTo>
                  <a:lnTo>
                    <a:pt x="317" y="329"/>
                  </a:lnTo>
                  <a:lnTo>
                    <a:pt x="312" y="332"/>
                  </a:lnTo>
                  <a:lnTo>
                    <a:pt x="307" y="329"/>
                  </a:lnTo>
                  <a:lnTo>
                    <a:pt x="305" y="327"/>
                  </a:lnTo>
                  <a:lnTo>
                    <a:pt x="303" y="327"/>
                  </a:lnTo>
                  <a:lnTo>
                    <a:pt x="303" y="325"/>
                  </a:lnTo>
                  <a:lnTo>
                    <a:pt x="300" y="325"/>
                  </a:lnTo>
                  <a:lnTo>
                    <a:pt x="300" y="322"/>
                  </a:lnTo>
                  <a:lnTo>
                    <a:pt x="300" y="320"/>
                  </a:lnTo>
                  <a:lnTo>
                    <a:pt x="298" y="320"/>
                  </a:lnTo>
                  <a:lnTo>
                    <a:pt x="298" y="318"/>
                  </a:lnTo>
                  <a:lnTo>
                    <a:pt x="291" y="315"/>
                  </a:lnTo>
                  <a:lnTo>
                    <a:pt x="291" y="315"/>
                  </a:lnTo>
                  <a:lnTo>
                    <a:pt x="289" y="315"/>
                  </a:lnTo>
                  <a:lnTo>
                    <a:pt x="289" y="315"/>
                  </a:lnTo>
                  <a:lnTo>
                    <a:pt x="289" y="318"/>
                  </a:lnTo>
                  <a:lnTo>
                    <a:pt x="289" y="318"/>
                  </a:lnTo>
                  <a:lnTo>
                    <a:pt x="286" y="318"/>
                  </a:lnTo>
                  <a:lnTo>
                    <a:pt x="279" y="318"/>
                  </a:lnTo>
                  <a:lnTo>
                    <a:pt x="277" y="320"/>
                  </a:lnTo>
                  <a:lnTo>
                    <a:pt x="274" y="318"/>
                  </a:lnTo>
                  <a:lnTo>
                    <a:pt x="274" y="318"/>
                  </a:lnTo>
                  <a:lnTo>
                    <a:pt x="274" y="318"/>
                  </a:lnTo>
                  <a:lnTo>
                    <a:pt x="274" y="315"/>
                  </a:lnTo>
                  <a:lnTo>
                    <a:pt x="274" y="315"/>
                  </a:lnTo>
                  <a:lnTo>
                    <a:pt x="272" y="313"/>
                  </a:lnTo>
                  <a:lnTo>
                    <a:pt x="272" y="313"/>
                  </a:lnTo>
                  <a:lnTo>
                    <a:pt x="272" y="313"/>
                  </a:lnTo>
                  <a:lnTo>
                    <a:pt x="272" y="310"/>
                  </a:lnTo>
                  <a:lnTo>
                    <a:pt x="274" y="308"/>
                  </a:lnTo>
                  <a:lnTo>
                    <a:pt x="274" y="306"/>
                  </a:lnTo>
                  <a:lnTo>
                    <a:pt x="277" y="306"/>
                  </a:lnTo>
                  <a:lnTo>
                    <a:pt x="277" y="306"/>
                  </a:lnTo>
                  <a:lnTo>
                    <a:pt x="279" y="303"/>
                  </a:lnTo>
                  <a:lnTo>
                    <a:pt x="279" y="303"/>
                  </a:lnTo>
                  <a:lnTo>
                    <a:pt x="281" y="303"/>
                  </a:lnTo>
                  <a:lnTo>
                    <a:pt x="281" y="301"/>
                  </a:lnTo>
                  <a:lnTo>
                    <a:pt x="281" y="299"/>
                  </a:lnTo>
                  <a:lnTo>
                    <a:pt x="284" y="299"/>
                  </a:lnTo>
                  <a:lnTo>
                    <a:pt x="284" y="296"/>
                  </a:lnTo>
                  <a:lnTo>
                    <a:pt x="284" y="294"/>
                  </a:lnTo>
                  <a:lnTo>
                    <a:pt x="284" y="294"/>
                  </a:lnTo>
                  <a:lnTo>
                    <a:pt x="284" y="292"/>
                  </a:lnTo>
                  <a:lnTo>
                    <a:pt x="284" y="292"/>
                  </a:lnTo>
                  <a:lnTo>
                    <a:pt x="284" y="284"/>
                  </a:lnTo>
                  <a:lnTo>
                    <a:pt x="284" y="282"/>
                  </a:lnTo>
                  <a:lnTo>
                    <a:pt x="284" y="282"/>
                  </a:lnTo>
                  <a:lnTo>
                    <a:pt x="284" y="280"/>
                  </a:lnTo>
                  <a:lnTo>
                    <a:pt x="286" y="277"/>
                  </a:lnTo>
                  <a:lnTo>
                    <a:pt x="289" y="277"/>
                  </a:lnTo>
                  <a:lnTo>
                    <a:pt x="291" y="275"/>
                  </a:lnTo>
                  <a:lnTo>
                    <a:pt x="293" y="275"/>
                  </a:lnTo>
                  <a:lnTo>
                    <a:pt x="296" y="275"/>
                  </a:lnTo>
                  <a:lnTo>
                    <a:pt x="298" y="273"/>
                  </a:lnTo>
                  <a:lnTo>
                    <a:pt x="298" y="273"/>
                  </a:lnTo>
                  <a:lnTo>
                    <a:pt x="298" y="273"/>
                  </a:lnTo>
                  <a:lnTo>
                    <a:pt x="305" y="273"/>
                  </a:lnTo>
                  <a:lnTo>
                    <a:pt x="305" y="275"/>
                  </a:lnTo>
                  <a:lnTo>
                    <a:pt x="307" y="275"/>
                  </a:lnTo>
                  <a:lnTo>
                    <a:pt x="307" y="275"/>
                  </a:lnTo>
                  <a:lnTo>
                    <a:pt x="312" y="273"/>
                  </a:lnTo>
                  <a:lnTo>
                    <a:pt x="315" y="270"/>
                  </a:lnTo>
                  <a:lnTo>
                    <a:pt x="315" y="268"/>
                  </a:lnTo>
                  <a:lnTo>
                    <a:pt x="315" y="268"/>
                  </a:lnTo>
                  <a:lnTo>
                    <a:pt x="315" y="268"/>
                  </a:lnTo>
                  <a:lnTo>
                    <a:pt x="315" y="265"/>
                  </a:lnTo>
                  <a:lnTo>
                    <a:pt x="315" y="263"/>
                  </a:lnTo>
                  <a:lnTo>
                    <a:pt x="310" y="261"/>
                  </a:lnTo>
                  <a:lnTo>
                    <a:pt x="310" y="258"/>
                  </a:lnTo>
                  <a:lnTo>
                    <a:pt x="312" y="258"/>
                  </a:lnTo>
                  <a:lnTo>
                    <a:pt x="312" y="256"/>
                  </a:lnTo>
                  <a:lnTo>
                    <a:pt x="310" y="251"/>
                  </a:lnTo>
                  <a:lnTo>
                    <a:pt x="307" y="244"/>
                  </a:lnTo>
                  <a:lnTo>
                    <a:pt x="307" y="244"/>
                  </a:lnTo>
                  <a:lnTo>
                    <a:pt x="307" y="242"/>
                  </a:lnTo>
                  <a:lnTo>
                    <a:pt x="305" y="242"/>
                  </a:lnTo>
                  <a:lnTo>
                    <a:pt x="305" y="242"/>
                  </a:lnTo>
                  <a:lnTo>
                    <a:pt x="305" y="242"/>
                  </a:lnTo>
                  <a:lnTo>
                    <a:pt x="305" y="242"/>
                  </a:lnTo>
                  <a:lnTo>
                    <a:pt x="307" y="239"/>
                  </a:lnTo>
                  <a:lnTo>
                    <a:pt x="307" y="239"/>
                  </a:lnTo>
                  <a:lnTo>
                    <a:pt x="305" y="221"/>
                  </a:lnTo>
                  <a:lnTo>
                    <a:pt x="305" y="218"/>
                  </a:lnTo>
                  <a:lnTo>
                    <a:pt x="307" y="218"/>
                  </a:lnTo>
                  <a:lnTo>
                    <a:pt x="307" y="216"/>
                  </a:lnTo>
                  <a:lnTo>
                    <a:pt x="307" y="213"/>
                  </a:lnTo>
                  <a:lnTo>
                    <a:pt x="305" y="213"/>
                  </a:lnTo>
                  <a:lnTo>
                    <a:pt x="305" y="211"/>
                  </a:lnTo>
                  <a:lnTo>
                    <a:pt x="305" y="209"/>
                  </a:lnTo>
                  <a:lnTo>
                    <a:pt x="305" y="206"/>
                  </a:lnTo>
                  <a:lnTo>
                    <a:pt x="305" y="206"/>
                  </a:lnTo>
                  <a:lnTo>
                    <a:pt x="307" y="204"/>
                  </a:lnTo>
                  <a:lnTo>
                    <a:pt x="307" y="204"/>
                  </a:lnTo>
                  <a:lnTo>
                    <a:pt x="307" y="202"/>
                  </a:lnTo>
                  <a:lnTo>
                    <a:pt x="305" y="202"/>
                  </a:lnTo>
                  <a:lnTo>
                    <a:pt x="303" y="202"/>
                  </a:lnTo>
                  <a:lnTo>
                    <a:pt x="298" y="202"/>
                  </a:lnTo>
                  <a:lnTo>
                    <a:pt x="298" y="202"/>
                  </a:lnTo>
                  <a:lnTo>
                    <a:pt x="298" y="199"/>
                  </a:lnTo>
                  <a:lnTo>
                    <a:pt x="303" y="194"/>
                  </a:lnTo>
                  <a:lnTo>
                    <a:pt x="305" y="192"/>
                  </a:lnTo>
                  <a:lnTo>
                    <a:pt x="303" y="192"/>
                  </a:lnTo>
                  <a:lnTo>
                    <a:pt x="298" y="192"/>
                  </a:lnTo>
                  <a:lnTo>
                    <a:pt x="298" y="190"/>
                  </a:lnTo>
                  <a:lnTo>
                    <a:pt x="298" y="190"/>
                  </a:lnTo>
                  <a:lnTo>
                    <a:pt x="298" y="190"/>
                  </a:lnTo>
                  <a:lnTo>
                    <a:pt x="298" y="187"/>
                  </a:lnTo>
                  <a:lnTo>
                    <a:pt x="298" y="185"/>
                  </a:lnTo>
                  <a:lnTo>
                    <a:pt x="298" y="185"/>
                  </a:lnTo>
                  <a:lnTo>
                    <a:pt x="298" y="183"/>
                  </a:lnTo>
                  <a:lnTo>
                    <a:pt x="298" y="183"/>
                  </a:lnTo>
                  <a:lnTo>
                    <a:pt x="300" y="180"/>
                  </a:lnTo>
                  <a:lnTo>
                    <a:pt x="300" y="180"/>
                  </a:lnTo>
                  <a:lnTo>
                    <a:pt x="303" y="180"/>
                  </a:lnTo>
                  <a:lnTo>
                    <a:pt x="300" y="178"/>
                  </a:lnTo>
                  <a:lnTo>
                    <a:pt x="300" y="176"/>
                  </a:lnTo>
                  <a:lnTo>
                    <a:pt x="300" y="176"/>
                  </a:lnTo>
                  <a:lnTo>
                    <a:pt x="300" y="173"/>
                  </a:lnTo>
                  <a:lnTo>
                    <a:pt x="300" y="171"/>
                  </a:lnTo>
                  <a:lnTo>
                    <a:pt x="303" y="166"/>
                  </a:lnTo>
                  <a:lnTo>
                    <a:pt x="303" y="164"/>
                  </a:lnTo>
                  <a:lnTo>
                    <a:pt x="305" y="164"/>
                  </a:lnTo>
                  <a:lnTo>
                    <a:pt x="305" y="161"/>
                  </a:lnTo>
                  <a:lnTo>
                    <a:pt x="307" y="161"/>
                  </a:lnTo>
                  <a:lnTo>
                    <a:pt x="305" y="159"/>
                  </a:lnTo>
                  <a:lnTo>
                    <a:pt x="305" y="159"/>
                  </a:lnTo>
                  <a:lnTo>
                    <a:pt x="305" y="157"/>
                  </a:lnTo>
                  <a:lnTo>
                    <a:pt x="305" y="157"/>
                  </a:lnTo>
                  <a:lnTo>
                    <a:pt x="307" y="154"/>
                  </a:lnTo>
                  <a:lnTo>
                    <a:pt x="307" y="154"/>
                  </a:lnTo>
                  <a:lnTo>
                    <a:pt x="307" y="157"/>
                  </a:lnTo>
                  <a:lnTo>
                    <a:pt x="310" y="154"/>
                  </a:lnTo>
                  <a:lnTo>
                    <a:pt x="310" y="152"/>
                  </a:lnTo>
                  <a:lnTo>
                    <a:pt x="315" y="135"/>
                  </a:lnTo>
                  <a:lnTo>
                    <a:pt x="315" y="131"/>
                  </a:lnTo>
                  <a:lnTo>
                    <a:pt x="317" y="128"/>
                  </a:lnTo>
                  <a:lnTo>
                    <a:pt x="317" y="128"/>
                  </a:lnTo>
                  <a:lnTo>
                    <a:pt x="322" y="123"/>
                  </a:lnTo>
                  <a:lnTo>
                    <a:pt x="322" y="121"/>
                  </a:lnTo>
                  <a:lnTo>
                    <a:pt x="322" y="121"/>
                  </a:lnTo>
                  <a:lnTo>
                    <a:pt x="322" y="121"/>
                  </a:lnTo>
                  <a:lnTo>
                    <a:pt x="324" y="119"/>
                  </a:lnTo>
                  <a:lnTo>
                    <a:pt x="324" y="119"/>
                  </a:lnTo>
                  <a:lnTo>
                    <a:pt x="324" y="121"/>
                  </a:lnTo>
                  <a:lnTo>
                    <a:pt x="326" y="119"/>
                  </a:lnTo>
                  <a:lnTo>
                    <a:pt x="326" y="119"/>
                  </a:lnTo>
                  <a:lnTo>
                    <a:pt x="326" y="119"/>
                  </a:lnTo>
                  <a:lnTo>
                    <a:pt x="326" y="119"/>
                  </a:lnTo>
                  <a:lnTo>
                    <a:pt x="326" y="119"/>
                  </a:lnTo>
                  <a:lnTo>
                    <a:pt x="326" y="116"/>
                  </a:lnTo>
                  <a:lnTo>
                    <a:pt x="326" y="116"/>
                  </a:lnTo>
                  <a:lnTo>
                    <a:pt x="329" y="116"/>
                  </a:lnTo>
                  <a:lnTo>
                    <a:pt x="333" y="112"/>
                  </a:lnTo>
                  <a:lnTo>
                    <a:pt x="336" y="109"/>
                  </a:lnTo>
                  <a:lnTo>
                    <a:pt x="336" y="107"/>
                  </a:lnTo>
                  <a:lnTo>
                    <a:pt x="338" y="105"/>
                  </a:lnTo>
                  <a:lnTo>
                    <a:pt x="341" y="102"/>
                  </a:lnTo>
                  <a:lnTo>
                    <a:pt x="348" y="95"/>
                  </a:lnTo>
                  <a:lnTo>
                    <a:pt x="352" y="90"/>
                  </a:lnTo>
                  <a:lnTo>
                    <a:pt x="355" y="88"/>
                  </a:lnTo>
                  <a:lnTo>
                    <a:pt x="357" y="81"/>
                  </a:lnTo>
                  <a:lnTo>
                    <a:pt x="357" y="76"/>
                  </a:lnTo>
                  <a:lnTo>
                    <a:pt x="357" y="74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25" name="Freeform 55"/>
            <p:cNvSpPr>
              <a:spLocks/>
            </p:cNvSpPr>
            <p:nvPr/>
          </p:nvSpPr>
          <p:spPr bwMode="auto">
            <a:xfrm>
              <a:off x="1931" y="1104"/>
              <a:ext cx="357" cy="429"/>
            </a:xfrm>
            <a:custGeom>
              <a:avLst/>
              <a:gdLst>
                <a:gd name="T0" fmla="*/ 333 w 357"/>
                <a:gd name="T1" fmla="*/ 67 h 429"/>
                <a:gd name="T2" fmla="*/ 307 w 357"/>
                <a:gd name="T3" fmla="*/ 36 h 429"/>
                <a:gd name="T4" fmla="*/ 281 w 357"/>
                <a:gd name="T5" fmla="*/ 7 h 429"/>
                <a:gd name="T6" fmla="*/ 267 w 357"/>
                <a:gd name="T7" fmla="*/ 12 h 429"/>
                <a:gd name="T8" fmla="*/ 272 w 357"/>
                <a:gd name="T9" fmla="*/ 34 h 429"/>
                <a:gd name="T10" fmla="*/ 279 w 357"/>
                <a:gd name="T11" fmla="*/ 57 h 429"/>
                <a:gd name="T12" fmla="*/ 265 w 357"/>
                <a:gd name="T13" fmla="*/ 69 h 429"/>
                <a:gd name="T14" fmla="*/ 241 w 357"/>
                <a:gd name="T15" fmla="*/ 90 h 429"/>
                <a:gd name="T16" fmla="*/ 246 w 357"/>
                <a:gd name="T17" fmla="*/ 95 h 429"/>
                <a:gd name="T18" fmla="*/ 225 w 357"/>
                <a:gd name="T19" fmla="*/ 109 h 429"/>
                <a:gd name="T20" fmla="*/ 215 w 357"/>
                <a:gd name="T21" fmla="*/ 107 h 429"/>
                <a:gd name="T22" fmla="*/ 199 w 357"/>
                <a:gd name="T23" fmla="*/ 109 h 429"/>
                <a:gd name="T24" fmla="*/ 196 w 357"/>
                <a:gd name="T25" fmla="*/ 128 h 429"/>
                <a:gd name="T26" fmla="*/ 180 w 357"/>
                <a:gd name="T27" fmla="*/ 157 h 429"/>
                <a:gd name="T28" fmla="*/ 144 w 357"/>
                <a:gd name="T29" fmla="*/ 152 h 429"/>
                <a:gd name="T30" fmla="*/ 104 w 357"/>
                <a:gd name="T31" fmla="*/ 161 h 429"/>
                <a:gd name="T32" fmla="*/ 90 w 357"/>
                <a:gd name="T33" fmla="*/ 183 h 429"/>
                <a:gd name="T34" fmla="*/ 80 w 357"/>
                <a:gd name="T35" fmla="*/ 166 h 429"/>
                <a:gd name="T36" fmla="*/ 87 w 357"/>
                <a:gd name="T37" fmla="*/ 157 h 429"/>
                <a:gd name="T38" fmla="*/ 75 w 357"/>
                <a:gd name="T39" fmla="*/ 149 h 429"/>
                <a:gd name="T40" fmla="*/ 71 w 357"/>
                <a:gd name="T41" fmla="*/ 135 h 429"/>
                <a:gd name="T42" fmla="*/ 54 w 357"/>
                <a:gd name="T43" fmla="*/ 135 h 429"/>
                <a:gd name="T44" fmla="*/ 28 w 357"/>
                <a:gd name="T45" fmla="*/ 128 h 429"/>
                <a:gd name="T46" fmla="*/ 7 w 357"/>
                <a:gd name="T47" fmla="*/ 147 h 429"/>
                <a:gd name="T48" fmla="*/ 12 w 357"/>
                <a:gd name="T49" fmla="*/ 157 h 429"/>
                <a:gd name="T50" fmla="*/ 16 w 357"/>
                <a:gd name="T51" fmla="*/ 194 h 429"/>
                <a:gd name="T52" fmla="*/ 19 w 357"/>
                <a:gd name="T53" fmla="*/ 213 h 429"/>
                <a:gd name="T54" fmla="*/ 45 w 357"/>
                <a:gd name="T55" fmla="*/ 204 h 429"/>
                <a:gd name="T56" fmla="*/ 66 w 357"/>
                <a:gd name="T57" fmla="*/ 221 h 429"/>
                <a:gd name="T58" fmla="*/ 92 w 357"/>
                <a:gd name="T59" fmla="*/ 223 h 429"/>
                <a:gd name="T60" fmla="*/ 106 w 357"/>
                <a:gd name="T61" fmla="*/ 223 h 429"/>
                <a:gd name="T62" fmla="*/ 106 w 357"/>
                <a:gd name="T63" fmla="*/ 242 h 429"/>
                <a:gd name="T64" fmla="*/ 118 w 357"/>
                <a:gd name="T65" fmla="*/ 273 h 429"/>
                <a:gd name="T66" fmla="*/ 149 w 357"/>
                <a:gd name="T67" fmla="*/ 327 h 429"/>
                <a:gd name="T68" fmla="*/ 184 w 357"/>
                <a:gd name="T69" fmla="*/ 365 h 429"/>
                <a:gd name="T70" fmla="*/ 173 w 357"/>
                <a:gd name="T71" fmla="*/ 377 h 429"/>
                <a:gd name="T72" fmla="*/ 173 w 357"/>
                <a:gd name="T73" fmla="*/ 386 h 429"/>
                <a:gd name="T74" fmla="*/ 175 w 357"/>
                <a:gd name="T75" fmla="*/ 407 h 429"/>
                <a:gd name="T76" fmla="*/ 194 w 357"/>
                <a:gd name="T77" fmla="*/ 384 h 429"/>
                <a:gd name="T78" fmla="*/ 215 w 357"/>
                <a:gd name="T79" fmla="*/ 379 h 429"/>
                <a:gd name="T80" fmla="*/ 210 w 357"/>
                <a:gd name="T81" fmla="*/ 360 h 429"/>
                <a:gd name="T82" fmla="*/ 229 w 357"/>
                <a:gd name="T83" fmla="*/ 372 h 429"/>
                <a:gd name="T84" fmla="*/ 236 w 357"/>
                <a:gd name="T85" fmla="*/ 381 h 429"/>
                <a:gd name="T86" fmla="*/ 248 w 357"/>
                <a:gd name="T87" fmla="*/ 379 h 429"/>
                <a:gd name="T88" fmla="*/ 272 w 357"/>
                <a:gd name="T89" fmla="*/ 358 h 429"/>
                <a:gd name="T90" fmla="*/ 284 w 357"/>
                <a:gd name="T91" fmla="*/ 391 h 429"/>
                <a:gd name="T92" fmla="*/ 281 w 357"/>
                <a:gd name="T93" fmla="*/ 426 h 429"/>
                <a:gd name="T94" fmla="*/ 293 w 357"/>
                <a:gd name="T95" fmla="*/ 415 h 429"/>
                <a:gd name="T96" fmla="*/ 317 w 357"/>
                <a:gd name="T97" fmla="*/ 415 h 429"/>
                <a:gd name="T98" fmla="*/ 345 w 357"/>
                <a:gd name="T99" fmla="*/ 398 h 429"/>
                <a:gd name="T100" fmla="*/ 348 w 357"/>
                <a:gd name="T101" fmla="*/ 360 h 429"/>
                <a:gd name="T102" fmla="*/ 343 w 357"/>
                <a:gd name="T103" fmla="*/ 332 h 429"/>
                <a:gd name="T104" fmla="*/ 329 w 357"/>
                <a:gd name="T105" fmla="*/ 320 h 429"/>
                <a:gd name="T106" fmla="*/ 300 w 357"/>
                <a:gd name="T107" fmla="*/ 322 h 429"/>
                <a:gd name="T108" fmla="*/ 272 w 357"/>
                <a:gd name="T109" fmla="*/ 313 h 429"/>
                <a:gd name="T110" fmla="*/ 284 w 357"/>
                <a:gd name="T111" fmla="*/ 280 h 429"/>
                <a:gd name="T112" fmla="*/ 310 w 357"/>
                <a:gd name="T113" fmla="*/ 261 h 429"/>
                <a:gd name="T114" fmla="*/ 305 w 357"/>
                <a:gd name="T115" fmla="*/ 211 h 429"/>
                <a:gd name="T116" fmla="*/ 298 w 357"/>
                <a:gd name="T117" fmla="*/ 185 h 429"/>
                <a:gd name="T118" fmla="*/ 305 w 357"/>
                <a:gd name="T119" fmla="*/ 157 h 429"/>
                <a:gd name="T120" fmla="*/ 326 w 357"/>
                <a:gd name="T121" fmla="*/ 11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57" h="429">
                  <a:moveTo>
                    <a:pt x="357" y="74"/>
                  </a:moveTo>
                  <a:lnTo>
                    <a:pt x="357" y="74"/>
                  </a:lnTo>
                  <a:lnTo>
                    <a:pt x="357" y="74"/>
                  </a:lnTo>
                  <a:lnTo>
                    <a:pt x="352" y="71"/>
                  </a:lnTo>
                  <a:lnTo>
                    <a:pt x="350" y="69"/>
                  </a:lnTo>
                  <a:lnTo>
                    <a:pt x="348" y="69"/>
                  </a:lnTo>
                  <a:lnTo>
                    <a:pt x="345" y="69"/>
                  </a:lnTo>
                  <a:lnTo>
                    <a:pt x="345" y="69"/>
                  </a:lnTo>
                  <a:lnTo>
                    <a:pt x="343" y="69"/>
                  </a:lnTo>
                  <a:lnTo>
                    <a:pt x="341" y="69"/>
                  </a:lnTo>
                  <a:lnTo>
                    <a:pt x="341" y="69"/>
                  </a:lnTo>
                  <a:lnTo>
                    <a:pt x="341" y="69"/>
                  </a:lnTo>
                  <a:lnTo>
                    <a:pt x="343" y="67"/>
                  </a:lnTo>
                  <a:lnTo>
                    <a:pt x="343" y="64"/>
                  </a:lnTo>
                  <a:lnTo>
                    <a:pt x="343" y="64"/>
                  </a:lnTo>
                  <a:lnTo>
                    <a:pt x="341" y="64"/>
                  </a:lnTo>
                  <a:lnTo>
                    <a:pt x="338" y="67"/>
                  </a:lnTo>
                  <a:lnTo>
                    <a:pt x="336" y="69"/>
                  </a:lnTo>
                  <a:lnTo>
                    <a:pt x="333" y="69"/>
                  </a:lnTo>
                  <a:lnTo>
                    <a:pt x="333" y="67"/>
                  </a:lnTo>
                  <a:lnTo>
                    <a:pt x="331" y="67"/>
                  </a:lnTo>
                  <a:lnTo>
                    <a:pt x="331" y="64"/>
                  </a:lnTo>
                  <a:lnTo>
                    <a:pt x="331" y="64"/>
                  </a:lnTo>
                  <a:lnTo>
                    <a:pt x="324" y="64"/>
                  </a:lnTo>
                  <a:lnTo>
                    <a:pt x="324" y="64"/>
                  </a:lnTo>
                  <a:lnTo>
                    <a:pt x="322" y="62"/>
                  </a:lnTo>
                  <a:lnTo>
                    <a:pt x="317" y="60"/>
                  </a:lnTo>
                  <a:lnTo>
                    <a:pt x="315" y="62"/>
                  </a:lnTo>
                  <a:lnTo>
                    <a:pt x="315" y="62"/>
                  </a:lnTo>
                  <a:lnTo>
                    <a:pt x="315" y="62"/>
                  </a:lnTo>
                  <a:lnTo>
                    <a:pt x="315" y="60"/>
                  </a:lnTo>
                  <a:lnTo>
                    <a:pt x="312" y="60"/>
                  </a:lnTo>
                  <a:lnTo>
                    <a:pt x="307" y="52"/>
                  </a:lnTo>
                  <a:lnTo>
                    <a:pt x="305" y="52"/>
                  </a:lnTo>
                  <a:lnTo>
                    <a:pt x="305" y="50"/>
                  </a:lnTo>
                  <a:lnTo>
                    <a:pt x="305" y="48"/>
                  </a:lnTo>
                  <a:lnTo>
                    <a:pt x="307" y="45"/>
                  </a:lnTo>
                  <a:lnTo>
                    <a:pt x="307" y="43"/>
                  </a:lnTo>
                  <a:lnTo>
                    <a:pt x="307" y="41"/>
                  </a:lnTo>
                  <a:lnTo>
                    <a:pt x="307" y="36"/>
                  </a:lnTo>
                  <a:lnTo>
                    <a:pt x="307" y="36"/>
                  </a:lnTo>
                  <a:lnTo>
                    <a:pt x="307" y="34"/>
                  </a:lnTo>
                  <a:lnTo>
                    <a:pt x="305" y="31"/>
                  </a:lnTo>
                  <a:lnTo>
                    <a:pt x="303" y="29"/>
                  </a:lnTo>
                  <a:lnTo>
                    <a:pt x="300" y="26"/>
                  </a:lnTo>
                  <a:lnTo>
                    <a:pt x="296" y="24"/>
                  </a:lnTo>
                  <a:lnTo>
                    <a:pt x="291" y="22"/>
                  </a:lnTo>
                  <a:lnTo>
                    <a:pt x="291" y="22"/>
                  </a:lnTo>
                  <a:lnTo>
                    <a:pt x="291" y="22"/>
                  </a:lnTo>
                  <a:lnTo>
                    <a:pt x="291" y="19"/>
                  </a:lnTo>
                  <a:lnTo>
                    <a:pt x="289" y="19"/>
                  </a:lnTo>
                  <a:lnTo>
                    <a:pt x="289" y="17"/>
                  </a:lnTo>
                  <a:lnTo>
                    <a:pt x="289" y="17"/>
                  </a:lnTo>
                  <a:lnTo>
                    <a:pt x="286" y="17"/>
                  </a:lnTo>
                  <a:lnTo>
                    <a:pt x="286" y="17"/>
                  </a:lnTo>
                  <a:lnTo>
                    <a:pt x="284" y="15"/>
                  </a:lnTo>
                  <a:lnTo>
                    <a:pt x="284" y="12"/>
                  </a:lnTo>
                  <a:lnTo>
                    <a:pt x="284" y="10"/>
                  </a:lnTo>
                  <a:lnTo>
                    <a:pt x="284" y="10"/>
                  </a:lnTo>
                  <a:lnTo>
                    <a:pt x="281" y="7"/>
                  </a:lnTo>
                  <a:lnTo>
                    <a:pt x="279" y="5"/>
                  </a:lnTo>
                  <a:lnTo>
                    <a:pt x="277" y="5"/>
                  </a:lnTo>
                  <a:lnTo>
                    <a:pt x="277" y="5"/>
                  </a:lnTo>
                  <a:lnTo>
                    <a:pt x="274" y="5"/>
                  </a:lnTo>
                  <a:lnTo>
                    <a:pt x="272" y="5"/>
                  </a:lnTo>
                  <a:lnTo>
                    <a:pt x="272" y="5"/>
                  </a:lnTo>
                  <a:lnTo>
                    <a:pt x="270" y="3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67" y="0"/>
                  </a:lnTo>
                  <a:lnTo>
                    <a:pt x="267" y="0"/>
                  </a:lnTo>
                  <a:lnTo>
                    <a:pt x="265" y="3"/>
                  </a:lnTo>
                  <a:lnTo>
                    <a:pt x="265" y="3"/>
                  </a:lnTo>
                  <a:lnTo>
                    <a:pt x="262" y="5"/>
                  </a:lnTo>
                  <a:lnTo>
                    <a:pt x="265" y="5"/>
                  </a:lnTo>
                  <a:lnTo>
                    <a:pt x="265" y="7"/>
                  </a:lnTo>
                  <a:lnTo>
                    <a:pt x="267" y="10"/>
                  </a:lnTo>
                  <a:lnTo>
                    <a:pt x="267" y="12"/>
                  </a:lnTo>
                  <a:lnTo>
                    <a:pt x="267" y="12"/>
                  </a:lnTo>
                  <a:lnTo>
                    <a:pt x="270" y="12"/>
                  </a:lnTo>
                  <a:lnTo>
                    <a:pt x="270" y="12"/>
                  </a:lnTo>
                  <a:lnTo>
                    <a:pt x="272" y="12"/>
                  </a:lnTo>
                  <a:lnTo>
                    <a:pt x="272" y="15"/>
                  </a:lnTo>
                  <a:lnTo>
                    <a:pt x="272" y="15"/>
                  </a:lnTo>
                  <a:lnTo>
                    <a:pt x="272" y="15"/>
                  </a:lnTo>
                  <a:lnTo>
                    <a:pt x="270" y="17"/>
                  </a:lnTo>
                  <a:lnTo>
                    <a:pt x="270" y="19"/>
                  </a:lnTo>
                  <a:lnTo>
                    <a:pt x="270" y="22"/>
                  </a:lnTo>
                  <a:lnTo>
                    <a:pt x="270" y="22"/>
                  </a:lnTo>
                  <a:lnTo>
                    <a:pt x="270" y="24"/>
                  </a:lnTo>
                  <a:lnTo>
                    <a:pt x="270" y="26"/>
                  </a:lnTo>
                  <a:lnTo>
                    <a:pt x="270" y="26"/>
                  </a:lnTo>
                  <a:lnTo>
                    <a:pt x="270" y="26"/>
                  </a:lnTo>
                  <a:lnTo>
                    <a:pt x="270" y="29"/>
                  </a:lnTo>
                  <a:lnTo>
                    <a:pt x="270" y="31"/>
                  </a:lnTo>
                  <a:lnTo>
                    <a:pt x="270" y="34"/>
                  </a:lnTo>
                  <a:lnTo>
                    <a:pt x="272" y="36"/>
                  </a:lnTo>
                  <a:lnTo>
                    <a:pt x="272" y="34"/>
                  </a:lnTo>
                  <a:lnTo>
                    <a:pt x="272" y="34"/>
                  </a:lnTo>
                  <a:lnTo>
                    <a:pt x="272" y="34"/>
                  </a:lnTo>
                  <a:lnTo>
                    <a:pt x="274" y="34"/>
                  </a:lnTo>
                  <a:lnTo>
                    <a:pt x="274" y="36"/>
                  </a:lnTo>
                  <a:lnTo>
                    <a:pt x="274" y="36"/>
                  </a:lnTo>
                  <a:lnTo>
                    <a:pt x="274" y="38"/>
                  </a:lnTo>
                  <a:lnTo>
                    <a:pt x="274" y="41"/>
                  </a:lnTo>
                  <a:lnTo>
                    <a:pt x="277" y="41"/>
                  </a:lnTo>
                  <a:lnTo>
                    <a:pt x="277" y="41"/>
                  </a:lnTo>
                  <a:lnTo>
                    <a:pt x="277" y="41"/>
                  </a:lnTo>
                  <a:lnTo>
                    <a:pt x="277" y="41"/>
                  </a:lnTo>
                  <a:lnTo>
                    <a:pt x="279" y="43"/>
                  </a:lnTo>
                  <a:lnTo>
                    <a:pt x="279" y="45"/>
                  </a:lnTo>
                  <a:lnTo>
                    <a:pt x="279" y="45"/>
                  </a:lnTo>
                  <a:lnTo>
                    <a:pt x="279" y="45"/>
                  </a:lnTo>
                  <a:lnTo>
                    <a:pt x="279" y="50"/>
                  </a:lnTo>
                  <a:lnTo>
                    <a:pt x="279" y="52"/>
                  </a:lnTo>
                  <a:lnTo>
                    <a:pt x="279" y="55"/>
                  </a:lnTo>
                  <a:lnTo>
                    <a:pt x="279" y="55"/>
                  </a:lnTo>
                  <a:lnTo>
                    <a:pt x="279" y="55"/>
                  </a:lnTo>
                  <a:lnTo>
                    <a:pt x="279" y="57"/>
                  </a:lnTo>
                  <a:lnTo>
                    <a:pt x="279" y="57"/>
                  </a:lnTo>
                  <a:lnTo>
                    <a:pt x="279" y="60"/>
                  </a:lnTo>
                  <a:lnTo>
                    <a:pt x="279" y="60"/>
                  </a:lnTo>
                  <a:lnTo>
                    <a:pt x="279" y="60"/>
                  </a:lnTo>
                  <a:lnTo>
                    <a:pt x="279" y="64"/>
                  </a:lnTo>
                  <a:lnTo>
                    <a:pt x="279" y="67"/>
                  </a:lnTo>
                  <a:lnTo>
                    <a:pt x="279" y="71"/>
                  </a:lnTo>
                  <a:lnTo>
                    <a:pt x="279" y="71"/>
                  </a:lnTo>
                  <a:lnTo>
                    <a:pt x="279" y="74"/>
                  </a:lnTo>
                  <a:lnTo>
                    <a:pt x="279" y="76"/>
                  </a:lnTo>
                  <a:lnTo>
                    <a:pt x="277" y="76"/>
                  </a:lnTo>
                  <a:lnTo>
                    <a:pt x="277" y="78"/>
                  </a:lnTo>
                  <a:lnTo>
                    <a:pt x="274" y="76"/>
                  </a:lnTo>
                  <a:lnTo>
                    <a:pt x="274" y="74"/>
                  </a:lnTo>
                  <a:lnTo>
                    <a:pt x="274" y="71"/>
                  </a:lnTo>
                  <a:lnTo>
                    <a:pt x="272" y="69"/>
                  </a:lnTo>
                  <a:lnTo>
                    <a:pt x="272" y="69"/>
                  </a:lnTo>
                  <a:lnTo>
                    <a:pt x="270" y="69"/>
                  </a:lnTo>
                  <a:lnTo>
                    <a:pt x="267" y="69"/>
                  </a:lnTo>
                  <a:lnTo>
                    <a:pt x="265" y="69"/>
                  </a:lnTo>
                  <a:lnTo>
                    <a:pt x="262" y="67"/>
                  </a:lnTo>
                  <a:lnTo>
                    <a:pt x="262" y="67"/>
                  </a:lnTo>
                  <a:lnTo>
                    <a:pt x="260" y="69"/>
                  </a:lnTo>
                  <a:lnTo>
                    <a:pt x="258" y="69"/>
                  </a:lnTo>
                  <a:lnTo>
                    <a:pt x="258" y="71"/>
                  </a:lnTo>
                  <a:lnTo>
                    <a:pt x="258" y="74"/>
                  </a:lnTo>
                  <a:lnTo>
                    <a:pt x="258" y="76"/>
                  </a:lnTo>
                  <a:lnTo>
                    <a:pt x="258" y="76"/>
                  </a:lnTo>
                  <a:lnTo>
                    <a:pt x="258" y="76"/>
                  </a:lnTo>
                  <a:lnTo>
                    <a:pt x="260" y="76"/>
                  </a:lnTo>
                  <a:lnTo>
                    <a:pt x="260" y="76"/>
                  </a:lnTo>
                  <a:lnTo>
                    <a:pt x="260" y="76"/>
                  </a:lnTo>
                  <a:lnTo>
                    <a:pt x="260" y="78"/>
                  </a:lnTo>
                  <a:lnTo>
                    <a:pt x="260" y="78"/>
                  </a:lnTo>
                  <a:lnTo>
                    <a:pt x="258" y="81"/>
                  </a:lnTo>
                  <a:lnTo>
                    <a:pt x="251" y="86"/>
                  </a:lnTo>
                  <a:lnTo>
                    <a:pt x="248" y="86"/>
                  </a:lnTo>
                  <a:lnTo>
                    <a:pt x="246" y="88"/>
                  </a:lnTo>
                  <a:lnTo>
                    <a:pt x="246" y="88"/>
                  </a:lnTo>
                  <a:lnTo>
                    <a:pt x="241" y="90"/>
                  </a:lnTo>
                  <a:lnTo>
                    <a:pt x="239" y="90"/>
                  </a:lnTo>
                  <a:lnTo>
                    <a:pt x="236" y="93"/>
                  </a:lnTo>
                  <a:lnTo>
                    <a:pt x="236" y="93"/>
                  </a:lnTo>
                  <a:lnTo>
                    <a:pt x="236" y="95"/>
                  </a:lnTo>
                  <a:lnTo>
                    <a:pt x="236" y="95"/>
                  </a:lnTo>
                  <a:lnTo>
                    <a:pt x="239" y="95"/>
                  </a:lnTo>
                  <a:lnTo>
                    <a:pt x="239" y="95"/>
                  </a:lnTo>
                  <a:lnTo>
                    <a:pt x="239" y="95"/>
                  </a:lnTo>
                  <a:lnTo>
                    <a:pt x="239" y="95"/>
                  </a:lnTo>
                  <a:lnTo>
                    <a:pt x="241" y="93"/>
                  </a:lnTo>
                  <a:lnTo>
                    <a:pt x="241" y="93"/>
                  </a:lnTo>
                  <a:lnTo>
                    <a:pt x="244" y="93"/>
                  </a:lnTo>
                  <a:lnTo>
                    <a:pt x="244" y="93"/>
                  </a:lnTo>
                  <a:lnTo>
                    <a:pt x="244" y="93"/>
                  </a:lnTo>
                  <a:lnTo>
                    <a:pt x="244" y="93"/>
                  </a:lnTo>
                  <a:lnTo>
                    <a:pt x="244" y="93"/>
                  </a:lnTo>
                  <a:lnTo>
                    <a:pt x="244" y="95"/>
                  </a:lnTo>
                  <a:lnTo>
                    <a:pt x="244" y="95"/>
                  </a:lnTo>
                  <a:lnTo>
                    <a:pt x="246" y="95"/>
                  </a:lnTo>
                  <a:lnTo>
                    <a:pt x="246" y="95"/>
                  </a:lnTo>
                  <a:lnTo>
                    <a:pt x="246" y="97"/>
                  </a:lnTo>
                  <a:lnTo>
                    <a:pt x="248" y="97"/>
                  </a:lnTo>
                  <a:lnTo>
                    <a:pt x="248" y="97"/>
                  </a:lnTo>
                  <a:lnTo>
                    <a:pt x="248" y="97"/>
                  </a:lnTo>
                  <a:lnTo>
                    <a:pt x="248" y="97"/>
                  </a:lnTo>
                  <a:lnTo>
                    <a:pt x="248" y="100"/>
                  </a:lnTo>
                  <a:lnTo>
                    <a:pt x="248" y="100"/>
                  </a:lnTo>
                  <a:lnTo>
                    <a:pt x="248" y="100"/>
                  </a:lnTo>
                  <a:lnTo>
                    <a:pt x="248" y="102"/>
                  </a:lnTo>
                  <a:lnTo>
                    <a:pt x="248" y="105"/>
                  </a:lnTo>
                  <a:lnTo>
                    <a:pt x="248" y="105"/>
                  </a:lnTo>
                  <a:lnTo>
                    <a:pt x="248" y="107"/>
                  </a:lnTo>
                  <a:lnTo>
                    <a:pt x="244" y="109"/>
                  </a:lnTo>
                  <a:lnTo>
                    <a:pt x="236" y="114"/>
                  </a:lnTo>
                  <a:lnTo>
                    <a:pt x="232" y="114"/>
                  </a:lnTo>
                  <a:lnTo>
                    <a:pt x="232" y="114"/>
                  </a:lnTo>
                  <a:lnTo>
                    <a:pt x="229" y="112"/>
                  </a:lnTo>
                  <a:lnTo>
                    <a:pt x="227" y="112"/>
                  </a:lnTo>
                  <a:lnTo>
                    <a:pt x="227" y="112"/>
                  </a:lnTo>
                  <a:lnTo>
                    <a:pt x="225" y="109"/>
                  </a:lnTo>
                  <a:lnTo>
                    <a:pt x="225" y="107"/>
                  </a:lnTo>
                  <a:lnTo>
                    <a:pt x="225" y="102"/>
                  </a:lnTo>
                  <a:lnTo>
                    <a:pt x="222" y="100"/>
                  </a:lnTo>
                  <a:lnTo>
                    <a:pt x="222" y="100"/>
                  </a:lnTo>
                  <a:lnTo>
                    <a:pt x="222" y="100"/>
                  </a:lnTo>
                  <a:lnTo>
                    <a:pt x="220" y="100"/>
                  </a:lnTo>
                  <a:lnTo>
                    <a:pt x="220" y="102"/>
                  </a:lnTo>
                  <a:lnTo>
                    <a:pt x="220" y="102"/>
                  </a:lnTo>
                  <a:lnTo>
                    <a:pt x="220" y="102"/>
                  </a:lnTo>
                  <a:lnTo>
                    <a:pt x="220" y="105"/>
                  </a:lnTo>
                  <a:lnTo>
                    <a:pt x="220" y="105"/>
                  </a:lnTo>
                  <a:lnTo>
                    <a:pt x="220" y="105"/>
                  </a:lnTo>
                  <a:lnTo>
                    <a:pt x="220" y="107"/>
                  </a:lnTo>
                  <a:lnTo>
                    <a:pt x="220" y="109"/>
                  </a:lnTo>
                  <a:lnTo>
                    <a:pt x="220" y="109"/>
                  </a:lnTo>
                  <a:lnTo>
                    <a:pt x="217" y="109"/>
                  </a:lnTo>
                  <a:lnTo>
                    <a:pt x="217" y="109"/>
                  </a:lnTo>
                  <a:lnTo>
                    <a:pt x="217" y="109"/>
                  </a:lnTo>
                  <a:lnTo>
                    <a:pt x="217" y="109"/>
                  </a:lnTo>
                  <a:lnTo>
                    <a:pt x="215" y="107"/>
                  </a:lnTo>
                  <a:lnTo>
                    <a:pt x="215" y="107"/>
                  </a:lnTo>
                  <a:lnTo>
                    <a:pt x="213" y="107"/>
                  </a:lnTo>
                  <a:lnTo>
                    <a:pt x="213" y="107"/>
                  </a:lnTo>
                  <a:lnTo>
                    <a:pt x="213" y="107"/>
                  </a:lnTo>
                  <a:lnTo>
                    <a:pt x="213" y="109"/>
                  </a:lnTo>
                  <a:lnTo>
                    <a:pt x="213" y="109"/>
                  </a:lnTo>
                  <a:lnTo>
                    <a:pt x="213" y="109"/>
                  </a:lnTo>
                  <a:lnTo>
                    <a:pt x="213" y="112"/>
                  </a:lnTo>
                  <a:lnTo>
                    <a:pt x="210" y="112"/>
                  </a:lnTo>
                  <a:lnTo>
                    <a:pt x="210" y="112"/>
                  </a:lnTo>
                  <a:lnTo>
                    <a:pt x="208" y="109"/>
                  </a:lnTo>
                  <a:lnTo>
                    <a:pt x="208" y="109"/>
                  </a:lnTo>
                  <a:lnTo>
                    <a:pt x="206" y="109"/>
                  </a:lnTo>
                  <a:lnTo>
                    <a:pt x="206" y="109"/>
                  </a:lnTo>
                  <a:lnTo>
                    <a:pt x="201" y="107"/>
                  </a:lnTo>
                  <a:lnTo>
                    <a:pt x="201" y="107"/>
                  </a:lnTo>
                  <a:lnTo>
                    <a:pt x="201" y="107"/>
                  </a:lnTo>
                  <a:lnTo>
                    <a:pt x="199" y="107"/>
                  </a:lnTo>
                  <a:lnTo>
                    <a:pt x="199" y="109"/>
                  </a:lnTo>
                  <a:lnTo>
                    <a:pt x="199" y="109"/>
                  </a:lnTo>
                  <a:lnTo>
                    <a:pt x="199" y="109"/>
                  </a:lnTo>
                  <a:lnTo>
                    <a:pt x="201" y="112"/>
                  </a:lnTo>
                  <a:lnTo>
                    <a:pt x="201" y="112"/>
                  </a:lnTo>
                  <a:lnTo>
                    <a:pt x="203" y="112"/>
                  </a:lnTo>
                  <a:lnTo>
                    <a:pt x="203" y="112"/>
                  </a:lnTo>
                  <a:lnTo>
                    <a:pt x="206" y="114"/>
                  </a:lnTo>
                  <a:lnTo>
                    <a:pt x="203" y="114"/>
                  </a:lnTo>
                  <a:lnTo>
                    <a:pt x="201" y="114"/>
                  </a:lnTo>
                  <a:lnTo>
                    <a:pt x="201" y="114"/>
                  </a:lnTo>
                  <a:lnTo>
                    <a:pt x="201" y="114"/>
                  </a:lnTo>
                  <a:lnTo>
                    <a:pt x="201" y="116"/>
                  </a:lnTo>
                  <a:lnTo>
                    <a:pt x="201" y="116"/>
                  </a:lnTo>
                  <a:lnTo>
                    <a:pt x="201" y="116"/>
                  </a:lnTo>
                  <a:lnTo>
                    <a:pt x="201" y="119"/>
                  </a:lnTo>
                  <a:lnTo>
                    <a:pt x="201" y="119"/>
                  </a:lnTo>
                  <a:lnTo>
                    <a:pt x="201" y="119"/>
                  </a:lnTo>
                  <a:lnTo>
                    <a:pt x="201" y="119"/>
                  </a:lnTo>
                  <a:lnTo>
                    <a:pt x="199" y="121"/>
                  </a:lnTo>
                  <a:lnTo>
                    <a:pt x="199" y="121"/>
                  </a:lnTo>
                  <a:lnTo>
                    <a:pt x="196" y="128"/>
                  </a:lnTo>
                  <a:lnTo>
                    <a:pt x="196" y="131"/>
                  </a:lnTo>
                  <a:lnTo>
                    <a:pt x="196" y="133"/>
                  </a:lnTo>
                  <a:lnTo>
                    <a:pt x="196" y="133"/>
                  </a:lnTo>
                  <a:lnTo>
                    <a:pt x="196" y="135"/>
                  </a:lnTo>
                  <a:lnTo>
                    <a:pt x="196" y="135"/>
                  </a:lnTo>
                  <a:lnTo>
                    <a:pt x="196" y="138"/>
                  </a:lnTo>
                  <a:lnTo>
                    <a:pt x="199" y="138"/>
                  </a:lnTo>
                  <a:lnTo>
                    <a:pt x="199" y="138"/>
                  </a:lnTo>
                  <a:lnTo>
                    <a:pt x="201" y="140"/>
                  </a:lnTo>
                  <a:lnTo>
                    <a:pt x="201" y="140"/>
                  </a:lnTo>
                  <a:lnTo>
                    <a:pt x="201" y="142"/>
                  </a:lnTo>
                  <a:lnTo>
                    <a:pt x="201" y="145"/>
                  </a:lnTo>
                  <a:lnTo>
                    <a:pt x="196" y="145"/>
                  </a:lnTo>
                  <a:lnTo>
                    <a:pt x="194" y="147"/>
                  </a:lnTo>
                  <a:lnTo>
                    <a:pt x="191" y="147"/>
                  </a:lnTo>
                  <a:lnTo>
                    <a:pt x="189" y="149"/>
                  </a:lnTo>
                  <a:lnTo>
                    <a:pt x="184" y="152"/>
                  </a:lnTo>
                  <a:lnTo>
                    <a:pt x="182" y="157"/>
                  </a:lnTo>
                  <a:lnTo>
                    <a:pt x="180" y="157"/>
                  </a:lnTo>
                  <a:lnTo>
                    <a:pt x="180" y="157"/>
                  </a:lnTo>
                  <a:lnTo>
                    <a:pt x="175" y="157"/>
                  </a:lnTo>
                  <a:lnTo>
                    <a:pt x="175" y="157"/>
                  </a:lnTo>
                  <a:lnTo>
                    <a:pt x="173" y="159"/>
                  </a:lnTo>
                  <a:lnTo>
                    <a:pt x="170" y="159"/>
                  </a:lnTo>
                  <a:lnTo>
                    <a:pt x="168" y="159"/>
                  </a:lnTo>
                  <a:lnTo>
                    <a:pt x="165" y="159"/>
                  </a:lnTo>
                  <a:lnTo>
                    <a:pt x="163" y="159"/>
                  </a:lnTo>
                  <a:lnTo>
                    <a:pt x="161" y="157"/>
                  </a:lnTo>
                  <a:lnTo>
                    <a:pt x="161" y="157"/>
                  </a:lnTo>
                  <a:lnTo>
                    <a:pt x="158" y="152"/>
                  </a:lnTo>
                  <a:lnTo>
                    <a:pt x="158" y="152"/>
                  </a:lnTo>
                  <a:lnTo>
                    <a:pt x="156" y="149"/>
                  </a:lnTo>
                  <a:lnTo>
                    <a:pt x="156" y="147"/>
                  </a:lnTo>
                  <a:lnTo>
                    <a:pt x="154" y="147"/>
                  </a:lnTo>
                  <a:lnTo>
                    <a:pt x="151" y="147"/>
                  </a:lnTo>
                  <a:lnTo>
                    <a:pt x="151" y="147"/>
                  </a:lnTo>
                  <a:lnTo>
                    <a:pt x="149" y="147"/>
                  </a:lnTo>
                  <a:lnTo>
                    <a:pt x="144" y="149"/>
                  </a:lnTo>
                  <a:lnTo>
                    <a:pt x="144" y="152"/>
                  </a:lnTo>
                  <a:lnTo>
                    <a:pt x="144" y="152"/>
                  </a:lnTo>
                  <a:lnTo>
                    <a:pt x="144" y="154"/>
                  </a:lnTo>
                  <a:lnTo>
                    <a:pt x="144" y="154"/>
                  </a:lnTo>
                  <a:lnTo>
                    <a:pt x="142" y="154"/>
                  </a:lnTo>
                  <a:lnTo>
                    <a:pt x="142" y="157"/>
                  </a:lnTo>
                  <a:lnTo>
                    <a:pt x="137" y="154"/>
                  </a:lnTo>
                  <a:lnTo>
                    <a:pt x="135" y="154"/>
                  </a:lnTo>
                  <a:lnTo>
                    <a:pt x="132" y="157"/>
                  </a:lnTo>
                  <a:lnTo>
                    <a:pt x="130" y="157"/>
                  </a:lnTo>
                  <a:lnTo>
                    <a:pt x="128" y="157"/>
                  </a:lnTo>
                  <a:lnTo>
                    <a:pt x="123" y="154"/>
                  </a:lnTo>
                  <a:lnTo>
                    <a:pt x="123" y="152"/>
                  </a:lnTo>
                  <a:lnTo>
                    <a:pt x="123" y="154"/>
                  </a:lnTo>
                  <a:lnTo>
                    <a:pt x="120" y="152"/>
                  </a:lnTo>
                  <a:lnTo>
                    <a:pt x="116" y="152"/>
                  </a:lnTo>
                  <a:lnTo>
                    <a:pt x="113" y="149"/>
                  </a:lnTo>
                  <a:lnTo>
                    <a:pt x="113" y="149"/>
                  </a:lnTo>
                  <a:lnTo>
                    <a:pt x="111" y="149"/>
                  </a:lnTo>
                  <a:lnTo>
                    <a:pt x="111" y="154"/>
                  </a:lnTo>
                  <a:lnTo>
                    <a:pt x="109" y="157"/>
                  </a:lnTo>
                  <a:lnTo>
                    <a:pt x="104" y="161"/>
                  </a:lnTo>
                  <a:lnTo>
                    <a:pt x="104" y="164"/>
                  </a:lnTo>
                  <a:lnTo>
                    <a:pt x="102" y="166"/>
                  </a:lnTo>
                  <a:lnTo>
                    <a:pt x="102" y="166"/>
                  </a:lnTo>
                  <a:lnTo>
                    <a:pt x="102" y="168"/>
                  </a:lnTo>
                  <a:lnTo>
                    <a:pt x="102" y="168"/>
                  </a:lnTo>
                  <a:lnTo>
                    <a:pt x="99" y="168"/>
                  </a:lnTo>
                  <a:lnTo>
                    <a:pt x="99" y="171"/>
                  </a:lnTo>
                  <a:lnTo>
                    <a:pt x="99" y="168"/>
                  </a:lnTo>
                  <a:lnTo>
                    <a:pt x="97" y="168"/>
                  </a:lnTo>
                  <a:lnTo>
                    <a:pt x="97" y="171"/>
                  </a:lnTo>
                  <a:lnTo>
                    <a:pt x="94" y="173"/>
                  </a:lnTo>
                  <a:lnTo>
                    <a:pt x="94" y="176"/>
                  </a:lnTo>
                  <a:lnTo>
                    <a:pt x="94" y="176"/>
                  </a:lnTo>
                  <a:lnTo>
                    <a:pt x="94" y="178"/>
                  </a:lnTo>
                  <a:lnTo>
                    <a:pt x="94" y="178"/>
                  </a:lnTo>
                  <a:lnTo>
                    <a:pt x="97" y="180"/>
                  </a:lnTo>
                  <a:lnTo>
                    <a:pt x="94" y="180"/>
                  </a:lnTo>
                  <a:lnTo>
                    <a:pt x="94" y="180"/>
                  </a:lnTo>
                  <a:lnTo>
                    <a:pt x="92" y="183"/>
                  </a:lnTo>
                  <a:lnTo>
                    <a:pt x="90" y="183"/>
                  </a:lnTo>
                  <a:lnTo>
                    <a:pt x="87" y="183"/>
                  </a:lnTo>
                  <a:lnTo>
                    <a:pt x="87" y="180"/>
                  </a:lnTo>
                  <a:lnTo>
                    <a:pt x="87" y="178"/>
                  </a:lnTo>
                  <a:lnTo>
                    <a:pt x="87" y="178"/>
                  </a:lnTo>
                  <a:lnTo>
                    <a:pt x="85" y="178"/>
                  </a:lnTo>
                  <a:lnTo>
                    <a:pt x="85" y="176"/>
                  </a:lnTo>
                  <a:lnTo>
                    <a:pt x="85" y="176"/>
                  </a:lnTo>
                  <a:lnTo>
                    <a:pt x="85" y="176"/>
                  </a:lnTo>
                  <a:lnTo>
                    <a:pt x="85" y="173"/>
                  </a:lnTo>
                  <a:lnTo>
                    <a:pt x="83" y="173"/>
                  </a:lnTo>
                  <a:lnTo>
                    <a:pt x="83" y="171"/>
                  </a:lnTo>
                  <a:lnTo>
                    <a:pt x="83" y="171"/>
                  </a:lnTo>
                  <a:lnTo>
                    <a:pt x="83" y="171"/>
                  </a:lnTo>
                  <a:lnTo>
                    <a:pt x="83" y="171"/>
                  </a:lnTo>
                  <a:lnTo>
                    <a:pt x="83" y="171"/>
                  </a:lnTo>
                  <a:lnTo>
                    <a:pt x="83" y="168"/>
                  </a:lnTo>
                  <a:lnTo>
                    <a:pt x="80" y="168"/>
                  </a:lnTo>
                  <a:lnTo>
                    <a:pt x="80" y="166"/>
                  </a:lnTo>
                  <a:lnTo>
                    <a:pt x="80" y="166"/>
                  </a:lnTo>
                  <a:lnTo>
                    <a:pt x="80" y="166"/>
                  </a:lnTo>
                  <a:lnTo>
                    <a:pt x="83" y="166"/>
                  </a:lnTo>
                  <a:lnTo>
                    <a:pt x="83" y="166"/>
                  </a:lnTo>
                  <a:lnTo>
                    <a:pt x="83" y="164"/>
                  </a:lnTo>
                  <a:lnTo>
                    <a:pt x="85" y="164"/>
                  </a:lnTo>
                  <a:lnTo>
                    <a:pt x="85" y="164"/>
                  </a:lnTo>
                  <a:lnTo>
                    <a:pt x="85" y="164"/>
                  </a:lnTo>
                  <a:lnTo>
                    <a:pt x="85" y="161"/>
                  </a:lnTo>
                  <a:lnTo>
                    <a:pt x="85" y="159"/>
                  </a:lnTo>
                  <a:lnTo>
                    <a:pt x="85" y="159"/>
                  </a:lnTo>
                  <a:lnTo>
                    <a:pt x="85" y="159"/>
                  </a:lnTo>
                  <a:lnTo>
                    <a:pt x="85" y="159"/>
                  </a:lnTo>
                  <a:lnTo>
                    <a:pt x="85" y="159"/>
                  </a:lnTo>
                  <a:lnTo>
                    <a:pt x="85" y="159"/>
                  </a:lnTo>
                  <a:lnTo>
                    <a:pt x="85" y="159"/>
                  </a:lnTo>
                  <a:lnTo>
                    <a:pt x="87" y="159"/>
                  </a:lnTo>
                  <a:lnTo>
                    <a:pt x="87" y="159"/>
                  </a:lnTo>
                  <a:lnTo>
                    <a:pt x="87" y="159"/>
                  </a:lnTo>
                  <a:lnTo>
                    <a:pt x="87" y="159"/>
                  </a:lnTo>
                  <a:lnTo>
                    <a:pt x="87" y="159"/>
                  </a:lnTo>
                  <a:lnTo>
                    <a:pt x="87" y="157"/>
                  </a:lnTo>
                  <a:lnTo>
                    <a:pt x="87" y="157"/>
                  </a:lnTo>
                  <a:lnTo>
                    <a:pt x="87" y="157"/>
                  </a:lnTo>
                  <a:lnTo>
                    <a:pt x="85" y="154"/>
                  </a:lnTo>
                  <a:lnTo>
                    <a:pt x="85" y="152"/>
                  </a:lnTo>
                  <a:lnTo>
                    <a:pt x="85" y="149"/>
                  </a:lnTo>
                  <a:lnTo>
                    <a:pt x="83" y="149"/>
                  </a:lnTo>
                  <a:lnTo>
                    <a:pt x="83" y="147"/>
                  </a:lnTo>
                  <a:lnTo>
                    <a:pt x="83" y="147"/>
                  </a:lnTo>
                  <a:lnTo>
                    <a:pt x="83" y="147"/>
                  </a:lnTo>
                  <a:lnTo>
                    <a:pt x="83" y="147"/>
                  </a:lnTo>
                  <a:lnTo>
                    <a:pt x="80" y="147"/>
                  </a:lnTo>
                  <a:lnTo>
                    <a:pt x="80" y="147"/>
                  </a:lnTo>
                  <a:lnTo>
                    <a:pt x="78" y="149"/>
                  </a:lnTo>
                  <a:lnTo>
                    <a:pt x="78" y="149"/>
                  </a:lnTo>
                  <a:lnTo>
                    <a:pt x="78" y="152"/>
                  </a:lnTo>
                  <a:lnTo>
                    <a:pt x="78" y="152"/>
                  </a:lnTo>
                  <a:lnTo>
                    <a:pt x="78" y="152"/>
                  </a:lnTo>
                  <a:lnTo>
                    <a:pt x="78" y="152"/>
                  </a:lnTo>
                  <a:lnTo>
                    <a:pt x="78" y="152"/>
                  </a:lnTo>
                  <a:lnTo>
                    <a:pt x="75" y="149"/>
                  </a:lnTo>
                  <a:lnTo>
                    <a:pt x="75" y="149"/>
                  </a:lnTo>
                  <a:lnTo>
                    <a:pt x="73" y="149"/>
                  </a:lnTo>
                  <a:lnTo>
                    <a:pt x="73" y="147"/>
                  </a:lnTo>
                  <a:lnTo>
                    <a:pt x="73" y="147"/>
                  </a:lnTo>
                  <a:lnTo>
                    <a:pt x="73" y="145"/>
                  </a:lnTo>
                  <a:lnTo>
                    <a:pt x="73" y="145"/>
                  </a:lnTo>
                  <a:lnTo>
                    <a:pt x="73" y="142"/>
                  </a:lnTo>
                  <a:lnTo>
                    <a:pt x="71" y="142"/>
                  </a:lnTo>
                  <a:lnTo>
                    <a:pt x="71" y="142"/>
                  </a:lnTo>
                  <a:lnTo>
                    <a:pt x="71" y="142"/>
                  </a:lnTo>
                  <a:lnTo>
                    <a:pt x="71" y="142"/>
                  </a:lnTo>
                  <a:lnTo>
                    <a:pt x="73" y="142"/>
                  </a:lnTo>
                  <a:lnTo>
                    <a:pt x="73" y="140"/>
                  </a:lnTo>
                  <a:lnTo>
                    <a:pt x="73" y="140"/>
                  </a:lnTo>
                  <a:lnTo>
                    <a:pt x="73" y="140"/>
                  </a:lnTo>
                  <a:lnTo>
                    <a:pt x="73" y="138"/>
                  </a:lnTo>
                  <a:lnTo>
                    <a:pt x="73" y="138"/>
                  </a:lnTo>
                  <a:lnTo>
                    <a:pt x="73" y="135"/>
                  </a:lnTo>
                  <a:lnTo>
                    <a:pt x="73" y="135"/>
                  </a:lnTo>
                  <a:lnTo>
                    <a:pt x="71" y="135"/>
                  </a:lnTo>
                  <a:lnTo>
                    <a:pt x="71" y="135"/>
                  </a:lnTo>
                  <a:lnTo>
                    <a:pt x="71" y="135"/>
                  </a:lnTo>
                  <a:lnTo>
                    <a:pt x="71" y="135"/>
                  </a:lnTo>
                  <a:lnTo>
                    <a:pt x="71" y="138"/>
                  </a:lnTo>
                  <a:lnTo>
                    <a:pt x="71" y="138"/>
                  </a:lnTo>
                  <a:lnTo>
                    <a:pt x="71" y="138"/>
                  </a:lnTo>
                  <a:lnTo>
                    <a:pt x="68" y="140"/>
                  </a:lnTo>
                  <a:lnTo>
                    <a:pt x="68" y="140"/>
                  </a:lnTo>
                  <a:lnTo>
                    <a:pt x="68" y="140"/>
                  </a:lnTo>
                  <a:lnTo>
                    <a:pt x="66" y="140"/>
                  </a:lnTo>
                  <a:lnTo>
                    <a:pt x="64" y="142"/>
                  </a:lnTo>
                  <a:lnTo>
                    <a:pt x="61" y="142"/>
                  </a:lnTo>
                  <a:lnTo>
                    <a:pt x="61" y="142"/>
                  </a:lnTo>
                  <a:lnTo>
                    <a:pt x="59" y="140"/>
                  </a:lnTo>
                  <a:lnTo>
                    <a:pt x="59" y="140"/>
                  </a:lnTo>
                  <a:lnTo>
                    <a:pt x="59" y="140"/>
                  </a:lnTo>
                  <a:lnTo>
                    <a:pt x="57" y="140"/>
                  </a:lnTo>
                  <a:lnTo>
                    <a:pt x="54" y="138"/>
                  </a:lnTo>
                  <a:lnTo>
                    <a:pt x="54" y="138"/>
                  </a:lnTo>
                  <a:lnTo>
                    <a:pt x="54" y="135"/>
                  </a:lnTo>
                  <a:lnTo>
                    <a:pt x="54" y="135"/>
                  </a:lnTo>
                  <a:lnTo>
                    <a:pt x="54" y="133"/>
                  </a:lnTo>
                  <a:lnTo>
                    <a:pt x="52" y="133"/>
                  </a:lnTo>
                  <a:lnTo>
                    <a:pt x="52" y="133"/>
                  </a:lnTo>
                  <a:lnTo>
                    <a:pt x="52" y="133"/>
                  </a:lnTo>
                  <a:lnTo>
                    <a:pt x="52" y="131"/>
                  </a:lnTo>
                  <a:lnTo>
                    <a:pt x="49" y="131"/>
                  </a:lnTo>
                  <a:lnTo>
                    <a:pt x="45" y="131"/>
                  </a:lnTo>
                  <a:lnTo>
                    <a:pt x="42" y="131"/>
                  </a:lnTo>
                  <a:lnTo>
                    <a:pt x="42" y="128"/>
                  </a:lnTo>
                  <a:lnTo>
                    <a:pt x="42" y="128"/>
                  </a:lnTo>
                  <a:lnTo>
                    <a:pt x="40" y="128"/>
                  </a:lnTo>
                  <a:lnTo>
                    <a:pt x="40" y="126"/>
                  </a:lnTo>
                  <a:lnTo>
                    <a:pt x="40" y="126"/>
                  </a:lnTo>
                  <a:lnTo>
                    <a:pt x="38" y="126"/>
                  </a:lnTo>
                  <a:lnTo>
                    <a:pt x="35" y="128"/>
                  </a:lnTo>
                  <a:lnTo>
                    <a:pt x="30" y="128"/>
                  </a:lnTo>
                  <a:lnTo>
                    <a:pt x="30" y="128"/>
                  </a:lnTo>
                  <a:lnTo>
                    <a:pt x="28" y="128"/>
                  </a:lnTo>
                  <a:lnTo>
                    <a:pt x="28" y="128"/>
                  </a:lnTo>
                  <a:lnTo>
                    <a:pt x="23" y="133"/>
                  </a:lnTo>
                  <a:lnTo>
                    <a:pt x="23" y="133"/>
                  </a:lnTo>
                  <a:lnTo>
                    <a:pt x="23" y="133"/>
                  </a:lnTo>
                  <a:lnTo>
                    <a:pt x="21" y="135"/>
                  </a:lnTo>
                  <a:lnTo>
                    <a:pt x="21" y="135"/>
                  </a:lnTo>
                  <a:lnTo>
                    <a:pt x="21" y="135"/>
                  </a:lnTo>
                  <a:lnTo>
                    <a:pt x="19" y="135"/>
                  </a:lnTo>
                  <a:lnTo>
                    <a:pt x="12" y="133"/>
                  </a:lnTo>
                  <a:lnTo>
                    <a:pt x="4" y="133"/>
                  </a:lnTo>
                  <a:lnTo>
                    <a:pt x="4" y="135"/>
                  </a:lnTo>
                  <a:lnTo>
                    <a:pt x="4" y="138"/>
                  </a:lnTo>
                  <a:lnTo>
                    <a:pt x="7" y="138"/>
                  </a:lnTo>
                  <a:lnTo>
                    <a:pt x="7" y="138"/>
                  </a:lnTo>
                  <a:lnTo>
                    <a:pt x="9" y="140"/>
                  </a:lnTo>
                  <a:lnTo>
                    <a:pt x="9" y="140"/>
                  </a:lnTo>
                  <a:lnTo>
                    <a:pt x="9" y="142"/>
                  </a:lnTo>
                  <a:lnTo>
                    <a:pt x="9" y="142"/>
                  </a:lnTo>
                  <a:lnTo>
                    <a:pt x="9" y="145"/>
                  </a:lnTo>
                  <a:lnTo>
                    <a:pt x="7" y="145"/>
                  </a:lnTo>
                  <a:lnTo>
                    <a:pt x="7" y="147"/>
                  </a:lnTo>
                  <a:lnTo>
                    <a:pt x="2" y="147"/>
                  </a:lnTo>
                  <a:lnTo>
                    <a:pt x="2" y="147"/>
                  </a:lnTo>
                  <a:lnTo>
                    <a:pt x="2" y="147"/>
                  </a:lnTo>
                  <a:lnTo>
                    <a:pt x="0" y="149"/>
                  </a:lnTo>
                  <a:lnTo>
                    <a:pt x="0" y="152"/>
                  </a:lnTo>
                  <a:lnTo>
                    <a:pt x="0" y="154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9"/>
                  </a:lnTo>
                  <a:lnTo>
                    <a:pt x="2" y="159"/>
                  </a:lnTo>
                  <a:lnTo>
                    <a:pt x="2" y="159"/>
                  </a:lnTo>
                  <a:lnTo>
                    <a:pt x="4" y="159"/>
                  </a:lnTo>
                  <a:lnTo>
                    <a:pt x="4" y="159"/>
                  </a:lnTo>
                  <a:lnTo>
                    <a:pt x="4" y="159"/>
                  </a:lnTo>
                  <a:lnTo>
                    <a:pt x="7" y="159"/>
                  </a:lnTo>
                  <a:lnTo>
                    <a:pt x="7" y="159"/>
                  </a:lnTo>
                  <a:lnTo>
                    <a:pt x="9" y="157"/>
                  </a:lnTo>
                  <a:lnTo>
                    <a:pt x="9" y="157"/>
                  </a:lnTo>
                  <a:lnTo>
                    <a:pt x="12" y="157"/>
                  </a:lnTo>
                  <a:lnTo>
                    <a:pt x="12" y="157"/>
                  </a:lnTo>
                  <a:lnTo>
                    <a:pt x="12" y="157"/>
                  </a:lnTo>
                  <a:lnTo>
                    <a:pt x="12" y="157"/>
                  </a:lnTo>
                  <a:lnTo>
                    <a:pt x="12" y="157"/>
                  </a:lnTo>
                  <a:lnTo>
                    <a:pt x="14" y="154"/>
                  </a:lnTo>
                  <a:lnTo>
                    <a:pt x="14" y="157"/>
                  </a:lnTo>
                  <a:lnTo>
                    <a:pt x="14" y="157"/>
                  </a:lnTo>
                  <a:lnTo>
                    <a:pt x="16" y="157"/>
                  </a:lnTo>
                  <a:lnTo>
                    <a:pt x="16" y="159"/>
                  </a:lnTo>
                  <a:lnTo>
                    <a:pt x="16" y="161"/>
                  </a:lnTo>
                  <a:lnTo>
                    <a:pt x="14" y="166"/>
                  </a:lnTo>
                  <a:lnTo>
                    <a:pt x="14" y="168"/>
                  </a:lnTo>
                  <a:lnTo>
                    <a:pt x="12" y="180"/>
                  </a:lnTo>
                  <a:lnTo>
                    <a:pt x="12" y="180"/>
                  </a:lnTo>
                  <a:lnTo>
                    <a:pt x="14" y="183"/>
                  </a:lnTo>
                  <a:lnTo>
                    <a:pt x="16" y="185"/>
                  </a:lnTo>
                  <a:lnTo>
                    <a:pt x="16" y="187"/>
                  </a:lnTo>
                  <a:lnTo>
                    <a:pt x="16" y="187"/>
                  </a:lnTo>
                  <a:lnTo>
                    <a:pt x="16" y="192"/>
                  </a:lnTo>
                  <a:lnTo>
                    <a:pt x="16" y="194"/>
                  </a:lnTo>
                  <a:lnTo>
                    <a:pt x="16" y="194"/>
                  </a:lnTo>
                  <a:lnTo>
                    <a:pt x="14" y="194"/>
                  </a:lnTo>
                  <a:lnTo>
                    <a:pt x="14" y="194"/>
                  </a:lnTo>
                  <a:lnTo>
                    <a:pt x="9" y="194"/>
                  </a:lnTo>
                  <a:lnTo>
                    <a:pt x="9" y="194"/>
                  </a:lnTo>
                  <a:lnTo>
                    <a:pt x="9" y="197"/>
                  </a:lnTo>
                  <a:lnTo>
                    <a:pt x="7" y="197"/>
                  </a:lnTo>
                  <a:lnTo>
                    <a:pt x="7" y="199"/>
                  </a:lnTo>
                  <a:lnTo>
                    <a:pt x="9" y="199"/>
                  </a:lnTo>
                  <a:lnTo>
                    <a:pt x="9" y="199"/>
                  </a:lnTo>
                  <a:lnTo>
                    <a:pt x="9" y="202"/>
                  </a:lnTo>
                  <a:lnTo>
                    <a:pt x="12" y="204"/>
                  </a:lnTo>
                  <a:lnTo>
                    <a:pt x="12" y="204"/>
                  </a:lnTo>
                  <a:lnTo>
                    <a:pt x="14" y="206"/>
                  </a:lnTo>
                  <a:lnTo>
                    <a:pt x="14" y="209"/>
                  </a:lnTo>
                  <a:lnTo>
                    <a:pt x="14" y="211"/>
                  </a:lnTo>
                  <a:lnTo>
                    <a:pt x="16" y="213"/>
                  </a:lnTo>
                  <a:lnTo>
                    <a:pt x="16" y="213"/>
                  </a:lnTo>
                  <a:lnTo>
                    <a:pt x="19" y="213"/>
                  </a:lnTo>
                  <a:lnTo>
                    <a:pt x="19" y="213"/>
                  </a:lnTo>
                  <a:lnTo>
                    <a:pt x="19" y="213"/>
                  </a:lnTo>
                  <a:lnTo>
                    <a:pt x="19" y="211"/>
                  </a:lnTo>
                  <a:lnTo>
                    <a:pt x="21" y="211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23" y="209"/>
                  </a:lnTo>
                  <a:lnTo>
                    <a:pt x="26" y="209"/>
                  </a:lnTo>
                  <a:lnTo>
                    <a:pt x="28" y="209"/>
                  </a:lnTo>
                  <a:lnTo>
                    <a:pt x="30" y="209"/>
                  </a:lnTo>
                  <a:lnTo>
                    <a:pt x="33" y="209"/>
                  </a:lnTo>
                  <a:lnTo>
                    <a:pt x="35" y="209"/>
                  </a:lnTo>
                  <a:lnTo>
                    <a:pt x="35" y="209"/>
                  </a:lnTo>
                  <a:lnTo>
                    <a:pt x="35" y="206"/>
                  </a:lnTo>
                  <a:lnTo>
                    <a:pt x="38" y="206"/>
                  </a:lnTo>
                  <a:lnTo>
                    <a:pt x="40" y="204"/>
                  </a:lnTo>
                  <a:lnTo>
                    <a:pt x="40" y="204"/>
                  </a:lnTo>
                  <a:lnTo>
                    <a:pt x="42" y="204"/>
                  </a:lnTo>
                  <a:lnTo>
                    <a:pt x="42" y="204"/>
                  </a:lnTo>
                  <a:lnTo>
                    <a:pt x="45" y="204"/>
                  </a:lnTo>
                  <a:lnTo>
                    <a:pt x="45" y="206"/>
                  </a:lnTo>
                  <a:lnTo>
                    <a:pt x="47" y="206"/>
                  </a:lnTo>
                  <a:lnTo>
                    <a:pt x="49" y="206"/>
                  </a:lnTo>
                  <a:lnTo>
                    <a:pt x="49" y="206"/>
                  </a:lnTo>
                  <a:lnTo>
                    <a:pt x="52" y="209"/>
                  </a:lnTo>
                  <a:lnTo>
                    <a:pt x="52" y="209"/>
                  </a:lnTo>
                  <a:lnTo>
                    <a:pt x="54" y="211"/>
                  </a:lnTo>
                  <a:lnTo>
                    <a:pt x="54" y="211"/>
                  </a:lnTo>
                  <a:lnTo>
                    <a:pt x="54" y="213"/>
                  </a:lnTo>
                  <a:lnTo>
                    <a:pt x="57" y="218"/>
                  </a:lnTo>
                  <a:lnTo>
                    <a:pt x="57" y="218"/>
                  </a:lnTo>
                  <a:lnTo>
                    <a:pt x="57" y="221"/>
                  </a:lnTo>
                  <a:lnTo>
                    <a:pt x="59" y="221"/>
                  </a:lnTo>
                  <a:lnTo>
                    <a:pt x="59" y="221"/>
                  </a:lnTo>
                  <a:lnTo>
                    <a:pt x="61" y="221"/>
                  </a:lnTo>
                  <a:lnTo>
                    <a:pt x="61" y="221"/>
                  </a:lnTo>
                  <a:lnTo>
                    <a:pt x="64" y="218"/>
                  </a:lnTo>
                  <a:lnTo>
                    <a:pt x="64" y="218"/>
                  </a:lnTo>
                  <a:lnTo>
                    <a:pt x="66" y="218"/>
                  </a:lnTo>
                  <a:lnTo>
                    <a:pt x="66" y="221"/>
                  </a:lnTo>
                  <a:lnTo>
                    <a:pt x="68" y="221"/>
                  </a:lnTo>
                  <a:lnTo>
                    <a:pt x="68" y="225"/>
                  </a:lnTo>
                  <a:lnTo>
                    <a:pt x="68" y="225"/>
                  </a:lnTo>
                  <a:lnTo>
                    <a:pt x="71" y="225"/>
                  </a:lnTo>
                  <a:lnTo>
                    <a:pt x="71" y="225"/>
                  </a:lnTo>
                  <a:lnTo>
                    <a:pt x="73" y="225"/>
                  </a:lnTo>
                  <a:lnTo>
                    <a:pt x="73" y="225"/>
                  </a:lnTo>
                  <a:lnTo>
                    <a:pt x="75" y="225"/>
                  </a:lnTo>
                  <a:lnTo>
                    <a:pt x="75" y="223"/>
                  </a:lnTo>
                  <a:lnTo>
                    <a:pt x="78" y="223"/>
                  </a:lnTo>
                  <a:lnTo>
                    <a:pt x="80" y="223"/>
                  </a:lnTo>
                  <a:lnTo>
                    <a:pt x="80" y="221"/>
                  </a:lnTo>
                  <a:lnTo>
                    <a:pt x="83" y="221"/>
                  </a:lnTo>
                  <a:lnTo>
                    <a:pt x="83" y="221"/>
                  </a:lnTo>
                  <a:lnTo>
                    <a:pt x="83" y="223"/>
                  </a:lnTo>
                  <a:lnTo>
                    <a:pt x="85" y="223"/>
                  </a:lnTo>
                  <a:lnTo>
                    <a:pt x="87" y="223"/>
                  </a:lnTo>
                  <a:lnTo>
                    <a:pt x="90" y="223"/>
                  </a:lnTo>
                  <a:lnTo>
                    <a:pt x="92" y="223"/>
                  </a:lnTo>
                  <a:lnTo>
                    <a:pt x="92" y="223"/>
                  </a:lnTo>
                  <a:lnTo>
                    <a:pt x="92" y="221"/>
                  </a:lnTo>
                  <a:lnTo>
                    <a:pt x="92" y="221"/>
                  </a:lnTo>
                  <a:lnTo>
                    <a:pt x="92" y="221"/>
                  </a:lnTo>
                  <a:lnTo>
                    <a:pt x="92" y="221"/>
                  </a:lnTo>
                  <a:lnTo>
                    <a:pt x="97" y="218"/>
                  </a:lnTo>
                  <a:lnTo>
                    <a:pt x="97" y="218"/>
                  </a:lnTo>
                  <a:lnTo>
                    <a:pt x="99" y="218"/>
                  </a:lnTo>
                  <a:lnTo>
                    <a:pt x="99" y="218"/>
                  </a:lnTo>
                  <a:lnTo>
                    <a:pt x="99" y="221"/>
                  </a:lnTo>
                  <a:lnTo>
                    <a:pt x="99" y="223"/>
                  </a:lnTo>
                  <a:lnTo>
                    <a:pt x="97" y="223"/>
                  </a:lnTo>
                  <a:lnTo>
                    <a:pt x="99" y="225"/>
                  </a:lnTo>
                  <a:lnTo>
                    <a:pt x="99" y="225"/>
                  </a:lnTo>
                  <a:lnTo>
                    <a:pt x="99" y="225"/>
                  </a:lnTo>
                  <a:lnTo>
                    <a:pt x="99" y="225"/>
                  </a:lnTo>
                  <a:lnTo>
                    <a:pt x="102" y="225"/>
                  </a:lnTo>
                  <a:lnTo>
                    <a:pt x="102" y="225"/>
                  </a:lnTo>
                  <a:lnTo>
                    <a:pt x="102" y="223"/>
                  </a:lnTo>
                  <a:lnTo>
                    <a:pt x="104" y="223"/>
                  </a:lnTo>
                  <a:lnTo>
                    <a:pt x="106" y="223"/>
                  </a:lnTo>
                  <a:lnTo>
                    <a:pt x="106" y="223"/>
                  </a:lnTo>
                  <a:lnTo>
                    <a:pt x="106" y="225"/>
                  </a:lnTo>
                  <a:lnTo>
                    <a:pt x="109" y="228"/>
                  </a:lnTo>
                  <a:lnTo>
                    <a:pt x="109" y="230"/>
                  </a:lnTo>
                  <a:lnTo>
                    <a:pt x="109" y="230"/>
                  </a:lnTo>
                  <a:lnTo>
                    <a:pt x="109" y="230"/>
                  </a:lnTo>
                  <a:lnTo>
                    <a:pt x="109" y="232"/>
                  </a:lnTo>
                  <a:lnTo>
                    <a:pt x="106" y="232"/>
                  </a:lnTo>
                  <a:lnTo>
                    <a:pt x="106" y="232"/>
                  </a:lnTo>
                  <a:lnTo>
                    <a:pt x="106" y="232"/>
                  </a:lnTo>
                  <a:lnTo>
                    <a:pt x="104" y="232"/>
                  </a:lnTo>
                  <a:lnTo>
                    <a:pt x="104" y="235"/>
                  </a:lnTo>
                  <a:lnTo>
                    <a:pt x="104" y="235"/>
                  </a:lnTo>
                  <a:lnTo>
                    <a:pt x="104" y="235"/>
                  </a:lnTo>
                  <a:lnTo>
                    <a:pt x="104" y="237"/>
                  </a:lnTo>
                  <a:lnTo>
                    <a:pt x="106" y="237"/>
                  </a:lnTo>
                  <a:lnTo>
                    <a:pt x="106" y="239"/>
                  </a:lnTo>
                  <a:lnTo>
                    <a:pt x="106" y="239"/>
                  </a:lnTo>
                  <a:lnTo>
                    <a:pt x="106" y="239"/>
                  </a:lnTo>
                  <a:lnTo>
                    <a:pt x="106" y="242"/>
                  </a:lnTo>
                  <a:lnTo>
                    <a:pt x="106" y="242"/>
                  </a:lnTo>
                  <a:lnTo>
                    <a:pt x="106" y="244"/>
                  </a:lnTo>
                  <a:lnTo>
                    <a:pt x="109" y="247"/>
                  </a:lnTo>
                  <a:lnTo>
                    <a:pt x="109" y="249"/>
                  </a:lnTo>
                  <a:lnTo>
                    <a:pt x="113" y="254"/>
                  </a:lnTo>
                  <a:lnTo>
                    <a:pt x="113" y="254"/>
                  </a:lnTo>
                  <a:lnTo>
                    <a:pt x="118" y="256"/>
                  </a:lnTo>
                  <a:lnTo>
                    <a:pt x="120" y="256"/>
                  </a:lnTo>
                  <a:lnTo>
                    <a:pt x="120" y="256"/>
                  </a:lnTo>
                  <a:lnTo>
                    <a:pt x="120" y="258"/>
                  </a:lnTo>
                  <a:lnTo>
                    <a:pt x="120" y="261"/>
                  </a:lnTo>
                  <a:lnTo>
                    <a:pt x="120" y="261"/>
                  </a:lnTo>
                  <a:lnTo>
                    <a:pt x="120" y="263"/>
                  </a:lnTo>
                  <a:lnTo>
                    <a:pt x="118" y="263"/>
                  </a:lnTo>
                  <a:lnTo>
                    <a:pt x="118" y="263"/>
                  </a:lnTo>
                  <a:lnTo>
                    <a:pt x="118" y="265"/>
                  </a:lnTo>
                  <a:lnTo>
                    <a:pt x="116" y="265"/>
                  </a:lnTo>
                  <a:lnTo>
                    <a:pt x="116" y="265"/>
                  </a:lnTo>
                  <a:lnTo>
                    <a:pt x="118" y="268"/>
                  </a:lnTo>
                  <a:lnTo>
                    <a:pt x="118" y="273"/>
                  </a:lnTo>
                  <a:lnTo>
                    <a:pt x="118" y="275"/>
                  </a:lnTo>
                  <a:lnTo>
                    <a:pt x="120" y="277"/>
                  </a:lnTo>
                  <a:lnTo>
                    <a:pt x="120" y="280"/>
                  </a:lnTo>
                  <a:lnTo>
                    <a:pt x="120" y="282"/>
                  </a:lnTo>
                  <a:lnTo>
                    <a:pt x="123" y="284"/>
                  </a:lnTo>
                  <a:lnTo>
                    <a:pt x="123" y="289"/>
                  </a:lnTo>
                  <a:lnTo>
                    <a:pt x="128" y="301"/>
                  </a:lnTo>
                  <a:lnTo>
                    <a:pt x="130" y="303"/>
                  </a:lnTo>
                  <a:lnTo>
                    <a:pt x="130" y="306"/>
                  </a:lnTo>
                  <a:lnTo>
                    <a:pt x="132" y="308"/>
                  </a:lnTo>
                  <a:lnTo>
                    <a:pt x="135" y="313"/>
                  </a:lnTo>
                  <a:lnTo>
                    <a:pt x="137" y="313"/>
                  </a:lnTo>
                  <a:lnTo>
                    <a:pt x="137" y="313"/>
                  </a:lnTo>
                  <a:lnTo>
                    <a:pt x="137" y="315"/>
                  </a:lnTo>
                  <a:lnTo>
                    <a:pt x="142" y="320"/>
                  </a:lnTo>
                  <a:lnTo>
                    <a:pt x="146" y="325"/>
                  </a:lnTo>
                  <a:lnTo>
                    <a:pt x="149" y="325"/>
                  </a:lnTo>
                  <a:lnTo>
                    <a:pt x="149" y="327"/>
                  </a:lnTo>
                  <a:lnTo>
                    <a:pt x="149" y="327"/>
                  </a:lnTo>
                  <a:lnTo>
                    <a:pt x="149" y="327"/>
                  </a:lnTo>
                  <a:lnTo>
                    <a:pt x="149" y="329"/>
                  </a:lnTo>
                  <a:lnTo>
                    <a:pt x="149" y="332"/>
                  </a:lnTo>
                  <a:lnTo>
                    <a:pt x="151" y="332"/>
                  </a:lnTo>
                  <a:lnTo>
                    <a:pt x="151" y="332"/>
                  </a:lnTo>
                  <a:lnTo>
                    <a:pt x="154" y="332"/>
                  </a:lnTo>
                  <a:lnTo>
                    <a:pt x="154" y="332"/>
                  </a:lnTo>
                  <a:lnTo>
                    <a:pt x="154" y="332"/>
                  </a:lnTo>
                  <a:lnTo>
                    <a:pt x="156" y="332"/>
                  </a:lnTo>
                  <a:lnTo>
                    <a:pt x="158" y="334"/>
                  </a:lnTo>
                  <a:lnTo>
                    <a:pt x="161" y="334"/>
                  </a:lnTo>
                  <a:lnTo>
                    <a:pt x="163" y="334"/>
                  </a:lnTo>
                  <a:lnTo>
                    <a:pt x="165" y="336"/>
                  </a:lnTo>
                  <a:lnTo>
                    <a:pt x="170" y="344"/>
                  </a:lnTo>
                  <a:lnTo>
                    <a:pt x="180" y="353"/>
                  </a:lnTo>
                  <a:lnTo>
                    <a:pt x="180" y="355"/>
                  </a:lnTo>
                  <a:lnTo>
                    <a:pt x="182" y="358"/>
                  </a:lnTo>
                  <a:lnTo>
                    <a:pt x="182" y="360"/>
                  </a:lnTo>
                  <a:lnTo>
                    <a:pt x="182" y="360"/>
                  </a:lnTo>
                  <a:lnTo>
                    <a:pt x="184" y="363"/>
                  </a:lnTo>
                  <a:lnTo>
                    <a:pt x="184" y="365"/>
                  </a:lnTo>
                  <a:lnTo>
                    <a:pt x="184" y="365"/>
                  </a:lnTo>
                  <a:lnTo>
                    <a:pt x="184" y="367"/>
                  </a:lnTo>
                  <a:lnTo>
                    <a:pt x="182" y="367"/>
                  </a:lnTo>
                  <a:lnTo>
                    <a:pt x="182" y="365"/>
                  </a:lnTo>
                  <a:lnTo>
                    <a:pt x="180" y="363"/>
                  </a:lnTo>
                  <a:lnTo>
                    <a:pt x="180" y="363"/>
                  </a:lnTo>
                  <a:lnTo>
                    <a:pt x="180" y="363"/>
                  </a:lnTo>
                  <a:lnTo>
                    <a:pt x="177" y="365"/>
                  </a:lnTo>
                  <a:lnTo>
                    <a:pt x="177" y="367"/>
                  </a:lnTo>
                  <a:lnTo>
                    <a:pt x="175" y="367"/>
                  </a:lnTo>
                  <a:lnTo>
                    <a:pt x="175" y="367"/>
                  </a:lnTo>
                  <a:lnTo>
                    <a:pt x="173" y="370"/>
                  </a:lnTo>
                  <a:lnTo>
                    <a:pt x="170" y="370"/>
                  </a:lnTo>
                  <a:lnTo>
                    <a:pt x="170" y="370"/>
                  </a:lnTo>
                  <a:lnTo>
                    <a:pt x="170" y="370"/>
                  </a:lnTo>
                  <a:lnTo>
                    <a:pt x="168" y="372"/>
                  </a:lnTo>
                  <a:lnTo>
                    <a:pt x="170" y="372"/>
                  </a:lnTo>
                  <a:lnTo>
                    <a:pt x="170" y="374"/>
                  </a:lnTo>
                  <a:lnTo>
                    <a:pt x="173" y="377"/>
                  </a:lnTo>
                  <a:lnTo>
                    <a:pt x="173" y="377"/>
                  </a:lnTo>
                  <a:lnTo>
                    <a:pt x="175" y="377"/>
                  </a:lnTo>
                  <a:lnTo>
                    <a:pt x="175" y="374"/>
                  </a:lnTo>
                  <a:lnTo>
                    <a:pt x="175" y="374"/>
                  </a:lnTo>
                  <a:lnTo>
                    <a:pt x="175" y="374"/>
                  </a:lnTo>
                  <a:lnTo>
                    <a:pt x="177" y="372"/>
                  </a:lnTo>
                  <a:lnTo>
                    <a:pt x="177" y="372"/>
                  </a:lnTo>
                  <a:lnTo>
                    <a:pt x="177" y="372"/>
                  </a:lnTo>
                  <a:lnTo>
                    <a:pt x="180" y="374"/>
                  </a:lnTo>
                  <a:lnTo>
                    <a:pt x="180" y="374"/>
                  </a:lnTo>
                  <a:lnTo>
                    <a:pt x="180" y="377"/>
                  </a:lnTo>
                  <a:lnTo>
                    <a:pt x="177" y="379"/>
                  </a:lnTo>
                  <a:lnTo>
                    <a:pt x="175" y="381"/>
                  </a:lnTo>
                  <a:lnTo>
                    <a:pt x="175" y="381"/>
                  </a:lnTo>
                  <a:lnTo>
                    <a:pt x="175" y="384"/>
                  </a:lnTo>
                  <a:lnTo>
                    <a:pt x="173" y="384"/>
                  </a:lnTo>
                  <a:lnTo>
                    <a:pt x="173" y="386"/>
                  </a:lnTo>
                  <a:lnTo>
                    <a:pt x="173" y="386"/>
                  </a:lnTo>
                  <a:lnTo>
                    <a:pt x="173" y="386"/>
                  </a:lnTo>
                  <a:lnTo>
                    <a:pt x="173" y="386"/>
                  </a:lnTo>
                  <a:lnTo>
                    <a:pt x="173" y="386"/>
                  </a:lnTo>
                  <a:lnTo>
                    <a:pt x="173" y="389"/>
                  </a:lnTo>
                  <a:lnTo>
                    <a:pt x="173" y="389"/>
                  </a:lnTo>
                  <a:lnTo>
                    <a:pt x="175" y="391"/>
                  </a:lnTo>
                  <a:lnTo>
                    <a:pt x="175" y="391"/>
                  </a:lnTo>
                  <a:lnTo>
                    <a:pt x="173" y="391"/>
                  </a:lnTo>
                  <a:lnTo>
                    <a:pt x="173" y="393"/>
                  </a:lnTo>
                  <a:lnTo>
                    <a:pt x="173" y="393"/>
                  </a:lnTo>
                  <a:lnTo>
                    <a:pt x="170" y="393"/>
                  </a:lnTo>
                  <a:lnTo>
                    <a:pt x="168" y="393"/>
                  </a:lnTo>
                  <a:lnTo>
                    <a:pt x="168" y="393"/>
                  </a:lnTo>
                  <a:lnTo>
                    <a:pt x="168" y="396"/>
                  </a:lnTo>
                  <a:lnTo>
                    <a:pt x="168" y="398"/>
                  </a:lnTo>
                  <a:lnTo>
                    <a:pt x="173" y="400"/>
                  </a:lnTo>
                  <a:lnTo>
                    <a:pt x="173" y="400"/>
                  </a:lnTo>
                  <a:lnTo>
                    <a:pt x="173" y="403"/>
                  </a:lnTo>
                  <a:lnTo>
                    <a:pt x="173" y="403"/>
                  </a:lnTo>
                  <a:lnTo>
                    <a:pt x="173" y="405"/>
                  </a:lnTo>
                  <a:lnTo>
                    <a:pt x="173" y="405"/>
                  </a:lnTo>
                  <a:lnTo>
                    <a:pt x="175" y="407"/>
                  </a:lnTo>
                  <a:lnTo>
                    <a:pt x="175" y="407"/>
                  </a:lnTo>
                  <a:lnTo>
                    <a:pt x="187" y="405"/>
                  </a:lnTo>
                  <a:lnTo>
                    <a:pt x="189" y="407"/>
                  </a:lnTo>
                  <a:lnTo>
                    <a:pt x="191" y="410"/>
                  </a:lnTo>
                  <a:lnTo>
                    <a:pt x="196" y="412"/>
                  </a:lnTo>
                  <a:lnTo>
                    <a:pt x="199" y="410"/>
                  </a:lnTo>
                  <a:lnTo>
                    <a:pt x="201" y="407"/>
                  </a:lnTo>
                  <a:lnTo>
                    <a:pt x="201" y="407"/>
                  </a:lnTo>
                  <a:lnTo>
                    <a:pt x="201" y="407"/>
                  </a:lnTo>
                  <a:lnTo>
                    <a:pt x="199" y="405"/>
                  </a:lnTo>
                  <a:lnTo>
                    <a:pt x="199" y="405"/>
                  </a:lnTo>
                  <a:lnTo>
                    <a:pt x="199" y="403"/>
                  </a:lnTo>
                  <a:lnTo>
                    <a:pt x="199" y="403"/>
                  </a:lnTo>
                  <a:lnTo>
                    <a:pt x="199" y="400"/>
                  </a:lnTo>
                  <a:lnTo>
                    <a:pt x="196" y="400"/>
                  </a:lnTo>
                  <a:lnTo>
                    <a:pt x="196" y="398"/>
                  </a:lnTo>
                  <a:lnTo>
                    <a:pt x="196" y="398"/>
                  </a:lnTo>
                  <a:lnTo>
                    <a:pt x="196" y="396"/>
                  </a:lnTo>
                  <a:lnTo>
                    <a:pt x="196" y="393"/>
                  </a:lnTo>
                  <a:lnTo>
                    <a:pt x="194" y="389"/>
                  </a:lnTo>
                  <a:lnTo>
                    <a:pt x="194" y="384"/>
                  </a:lnTo>
                  <a:lnTo>
                    <a:pt x="194" y="384"/>
                  </a:lnTo>
                  <a:lnTo>
                    <a:pt x="194" y="381"/>
                  </a:lnTo>
                  <a:lnTo>
                    <a:pt x="194" y="379"/>
                  </a:lnTo>
                  <a:lnTo>
                    <a:pt x="194" y="379"/>
                  </a:lnTo>
                  <a:lnTo>
                    <a:pt x="196" y="379"/>
                  </a:lnTo>
                  <a:lnTo>
                    <a:pt x="196" y="377"/>
                  </a:lnTo>
                  <a:lnTo>
                    <a:pt x="196" y="377"/>
                  </a:lnTo>
                  <a:lnTo>
                    <a:pt x="196" y="377"/>
                  </a:lnTo>
                  <a:lnTo>
                    <a:pt x="199" y="379"/>
                  </a:lnTo>
                  <a:lnTo>
                    <a:pt x="201" y="379"/>
                  </a:lnTo>
                  <a:lnTo>
                    <a:pt x="201" y="379"/>
                  </a:lnTo>
                  <a:lnTo>
                    <a:pt x="203" y="379"/>
                  </a:lnTo>
                  <a:lnTo>
                    <a:pt x="203" y="377"/>
                  </a:lnTo>
                  <a:lnTo>
                    <a:pt x="203" y="377"/>
                  </a:lnTo>
                  <a:lnTo>
                    <a:pt x="206" y="377"/>
                  </a:lnTo>
                  <a:lnTo>
                    <a:pt x="206" y="377"/>
                  </a:lnTo>
                  <a:lnTo>
                    <a:pt x="210" y="381"/>
                  </a:lnTo>
                  <a:lnTo>
                    <a:pt x="213" y="381"/>
                  </a:lnTo>
                  <a:lnTo>
                    <a:pt x="213" y="381"/>
                  </a:lnTo>
                  <a:lnTo>
                    <a:pt x="215" y="379"/>
                  </a:lnTo>
                  <a:lnTo>
                    <a:pt x="215" y="377"/>
                  </a:lnTo>
                  <a:lnTo>
                    <a:pt x="215" y="377"/>
                  </a:lnTo>
                  <a:lnTo>
                    <a:pt x="215" y="374"/>
                  </a:lnTo>
                  <a:lnTo>
                    <a:pt x="213" y="374"/>
                  </a:lnTo>
                  <a:lnTo>
                    <a:pt x="210" y="374"/>
                  </a:lnTo>
                  <a:lnTo>
                    <a:pt x="210" y="372"/>
                  </a:lnTo>
                  <a:lnTo>
                    <a:pt x="210" y="372"/>
                  </a:lnTo>
                  <a:lnTo>
                    <a:pt x="210" y="372"/>
                  </a:lnTo>
                  <a:lnTo>
                    <a:pt x="213" y="372"/>
                  </a:lnTo>
                  <a:lnTo>
                    <a:pt x="213" y="370"/>
                  </a:lnTo>
                  <a:lnTo>
                    <a:pt x="215" y="370"/>
                  </a:lnTo>
                  <a:lnTo>
                    <a:pt x="215" y="370"/>
                  </a:lnTo>
                  <a:lnTo>
                    <a:pt x="215" y="367"/>
                  </a:lnTo>
                  <a:lnTo>
                    <a:pt x="213" y="367"/>
                  </a:lnTo>
                  <a:lnTo>
                    <a:pt x="210" y="367"/>
                  </a:lnTo>
                  <a:lnTo>
                    <a:pt x="210" y="365"/>
                  </a:lnTo>
                  <a:lnTo>
                    <a:pt x="210" y="365"/>
                  </a:lnTo>
                  <a:lnTo>
                    <a:pt x="210" y="363"/>
                  </a:lnTo>
                  <a:lnTo>
                    <a:pt x="210" y="360"/>
                  </a:lnTo>
                  <a:lnTo>
                    <a:pt x="210" y="360"/>
                  </a:lnTo>
                  <a:lnTo>
                    <a:pt x="213" y="363"/>
                  </a:lnTo>
                  <a:lnTo>
                    <a:pt x="213" y="363"/>
                  </a:lnTo>
                  <a:lnTo>
                    <a:pt x="215" y="363"/>
                  </a:lnTo>
                  <a:lnTo>
                    <a:pt x="215" y="363"/>
                  </a:lnTo>
                  <a:lnTo>
                    <a:pt x="215" y="365"/>
                  </a:lnTo>
                  <a:lnTo>
                    <a:pt x="215" y="365"/>
                  </a:lnTo>
                  <a:lnTo>
                    <a:pt x="215" y="365"/>
                  </a:lnTo>
                  <a:lnTo>
                    <a:pt x="217" y="367"/>
                  </a:lnTo>
                  <a:lnTo>
                    <a:pt x="217" y="367"/>
                  </a:lnTo>
                  <a:lnTo>
                    <a:pt x="217" y="367"/>
                  </a:lnTo>
                  <a:lnTo>
                    <a:pt x="222" y="365"/>
                  </a:lnTo>
                  <a:lnTo>
                    <a:pt x="225" y="365"/>
                  </a:lnTo>
                  <a:lnTo>
                    <a:pt x="227" y="365"/>
                  </a:lnTo>
                  <a:lnTo>
                    <a:pt x="227" y="365"/>
                  </a:lnTo>
                  <a:lnTo>
                    <a:pt x="229" y="370"/>
                  </a:lnTo>
                  <a:lnTo>
                    <a:pt x="232" y="372"/>
                  </a:lnTo>
                  <a:lnTo>
                    <a:pt x="232" y="372"/>
                  </a:lnTo>
                  <a:lnTo>
                    <a:pt x="232" y="372"/>
                  </a:lnTo>
                  <a:lnTo>
                    <a:pt x="229" y="372"/>
                  </a:lnTo>
                  <a:lnTo>
                    <a:pt x="229" y="372"/>
                  </a:lnTo>
                  <a:lnTo>
                    <a:pt x="227" y="372"/>
                  </a:lnTo>
                  <a:lnTo>
                    <a:pt x="227" y="372"/>
                  </a:lnTo>
                  <a:lnTo>
                    <a:pt x="227" y="372"/>
                  </a:lnTo>
                  <a:lnTo>
                    <a:pt x="227" y="372"/>
                  </a:lnTo>
                  <a:lnTo>
                    <a:pt x="227" y="372"/>
                  </a:lnTo>
                  <a:lnTo>
                    <a:pt x="227" y="374"/>
                  </a:lnTo>
                  <a:lnTo>
                    <a:pt x="229" y="374"/>
                  </a:lnTo>
                  <a:lnTo>
                    <a:pt x="229" y="377"/>
                  </a:lnTo>
                  <a:lnTo>
                    <a:pt x="229" y="377"/>
                  </a:lnTo>
                  <a:lnTo>
                    <a:pt x="229" y="377"/>
                  </a:lnTo>
                  <a:lnTo>
                    <a:pt x="229" y="377"/>
                  </a:lnTo>
                  <a:lnTo>
                    <a:pt x="227" y="377"/>
                  </a:lnTo>
                  <a:lnTo>
                    <a:pt x="227" y="379"/>
                  </a:lnTo>
                  <a:lnTo>
                    <a:pt x="227" y="379"/>
                  </a:lnTo>
                  <a:lnTo>
                    <a:pt x="227" y="379"/>
                  </a:lnTo>
                  <a:lnTo>
                    <a:pt x="232" y="381"/>
                  </a:lnTo>
                  <a:lnTo>
                    <a:pt x="232" y="381"/>
                  </a:lnTo>
                  <a:lnTo>
                    <a:pt x="234" y="381"/>
                  </a:lnTo>
                  <a:lnTo>
                    <a:pt x="234" y="381"/>
                  </a:lnTo>
                  <a:lnTo>
                    <a:pt x="236" y="381"/>
                  </a:lnTo>
                  <a:lnTo>
                    <a:pt x="236" y="384"/>
                  </a:lnTo>
                  <a:lnTo>
                    <a:pt x="236" y="389"/>
                  </a:lnTo>
                  <a:lnTo>
                    <a:pt x="236" y="389"/>
                  </a:lnTo>
                  <a:lnTo>
                    <a:pt x="239" y="391"/>
                  </a:lnTo>
                  <a:lnTo>
                    <a:pt x="239" y="391"/>
                  </a:lnTo>
                  <a:lnTo>
                    <a:pt x="239" y="391"/>
                  </a:lnTo>
                  <a:lnTo>
                    <a:pt x="241" y="391"/>
                  </a:lnTo>
                  <a:lnTo>
                    <a:pt x="244" y="389"/>
                  </a:lnTo>
                  <a:lnTo>
                    <a:pt x="244" y="386"/>
                  </a:lnTo>
                  <a:lnTo>
                    <a:pt x="244" y="386"/>
                  </a:lnTo>
                  <a:lnTo>
                    <a:pt x="246" y="386"/>
                  </a:lnTo>
                  <a:lnTo>
                    <a:pt x="246" y="386"/>
                  </a:lnTo>
                  <a:lnTo>
                    <a:pt x="248" y="386"/>
                  </a:lnTo>
                  <a:lnTo>
                    <a:pt x="251" y="386"/>
                  </a:lnTo>
                  <a:lnTo>
                    <a:pt x="251" y="384"/>
                  </a:lnTo>
                  <a:lnTo>
                    <a:pt x="251" y="384"/>
                  </a:lnTo>
                  <a:lnTo>
                    <a:pt x="251" y="384"/>
                  </a:lnTo>
                  <a:lnTo>
                    <a:pt x="251" y="381"/>
                  </a:lnTo>
                  <a:lnTo>
                    <a:pt x="248" y="379"/>
                  </a:lnTo>
                  <a:lnTo>
                    <a:pt x="248" y="379"/>
                  </a:lnTo>
                  <a:lnTo>
                    <a:pt x="248" y="377"/>
                  </a:lnTo>
                  <a:lnTo>
                    <a:pt x="248" y="377"/>
                  </a:lnTo>
                  <a:lnTo>
                    <a:pt x="251" y="377"/>
                  </a:lnTo>
                  <a:lnTo>
                    <a:pt x="251" y="374"/>
                  </a:lnTo>
                  <a:lnTo>
                    <a:pt x="251" y="374"/>
                  </a:lnTo>
                  <a:lnTo>
                    <a:pt x="253" y="374"/>
                  </a:lnTo>
                  <a:lnTo>
                    <a:pt x="253" y="372"/>
                  </a:lnTo>
                  <a:lnTo>
                    <a:pt x="255" y="372"/>
                  </a:lnTo>
                  <a:lnTo>
                    <a:pt x="255" y="372"/>
                  </a:lnTo>
                  <a:lnTo>
                    <a:pt x="258" y="370"/>
                  </a:lnTo>
                  <a:lnTo>
                    <a:pt x="260" y="370"/>
                  </a:lnTo>
                  <a:lnTo>
                    <a:pt x="260" y="367"/>
                  </a:lnTo>
                  <a:lnTo>
                    <a:pt x="262" y="367"/>
                  </a:lnTo>
                  <a:lnTo>
                    <a:pt x="265" y="363"/>
                  </a:lnTo>
                  <a:lnTo>
                    <a:pt x="267" y="360"/>
                  </a:lnTo>
                  <a:lnTo>
                    <a:pt x="267" y="360"/>
                  </a:lnTo>
                  <a:lnTo>
                    <a:pt x="267" y="358"/>
                  </a:lnTo>
                  <a:lnTo>
                    <a:pt x="270" y="358"/>
                  </a:lnTo>
                  <a:lnTo>
                    <a:pt x="272" y="358"/>
                  </a:lnTo>
                  <a:lnTo>
                    <a:pt x="272" y="358"/>
                  </a:lnTo>
                  <a:lnTo>
                    <a:pt x="272" y="358"/>
                  </a:lnTo>
                  <a:lnTo>
                    <a:pt x="274" y="358"/>
                  </a:lnTo>
                  <a:lnTo>
                    <a:pt x="274" y="358"/>
                  </a:lnTo>
                  <a:lnTo>
                    <a:pt x="274" y="358"/>
                  </a:lnTo>
                  <a:lnTo>
                    <a:pt x="277" y="360"/>
                  </a:lnTo>
                  <a:lnTo>
                    <a:pt x="277" y="363"/>
                  </a:lnTo>
                  <a:lnTo>
                    <a:pt x="281" y="365"/>
                  </a:lnTo>
                  <a:lnTo>
                    <a:pt x="284" y="367"/>
                  </a:lnTo>
                  <a:lnTo>
                    <a:pt x="284" y="367"/>
                  </a:lnTo>
                  <a:lnTo>
                    <a:pt x="284" y="370"/>
                  </a:lnTo>
                  <a:lnTo>
                    <a:pt x="284" y="372"/>
                  </a:lnTo>
                  <a:lnTo>
                    <a:pt x="281" y="379"/>
                  </a:lnTo>
                  <a:lnTo>
                    <a:pt x="281" y="381"/>
                  </a:lnTo>
                  <a:lnTo>
                    <a:pt x="281" y="384"/>
                  </a:lnTo>
                  <a:lnTo>
                    <a:pt x="281" y="386"/>
                  </a:lnTo>
                  <a:lnTo>
                    <a:pt x="281" y="389"/>
                  </a:lnTo>
                  <a:lnTo>
                    <a:pt x="284" y="389"/>
                  </a:lnTo>
                  <a:lnTo>
                    <a:pt x="284" y="389"/>
                  </a:lnTo>
                  <a:lnTo>
                    <a:pt x="284" y="391"/>
                  </a:lnTo>
                  <a:lnTo>
                    <a:pt x="284" y="391"/>
                  </a:lnTo>
                  <a:lnTo>
                    <a:pt x="284" y="393"/>
                  </a:lnTo>
                  <a:lnTo>
                    <a:pt x="284" y="393"/>
                  </a:lnTo>
                  <a:lnTo>
                    <a:pt x="284" y="396"/>
                  </a:lnTo>
                  <a:lnTo>
                    <a:pt x="284" y="398"/>
                  </a:lnTo>
                  <a:lnTo>
                    <a:pt x="284" y="398"/>
                  </a:lnTo>
                  <a:lnTo>
                    <a:pt x="284" y="400"/>
                  </a:lnTo>
                  <a:lnTo>
                    <a:pt x="284" y="405"/>
                  </a:lnTo>
                  <a:lnTo>
                    <a:pt x="284" y="405"/>
                  </a:lnTo>
                  <a:lnTo>
                    <a:pt x="284" y="407"/>
                  </a:lnTo>
                  <a:lnTo>
                    <a:pt x="284" y="407"/>
                  </a:lnTo>
                  <a:lnTo>
                    <a:pt x="281" y="410"/>
                  </a:lnTo>
                  <a:lnTo>
                    <a:pt x="281" y="412"/>
                  </a:lnTo>
                  <a:lnTo>
                    <a:pt x="279" y="419"/>
                  </a:lnTo>
                  <a:lnTo>
                    <a:pt x="279" y="422"/>
                  </a:lnTo>
                  <a:lnTo>
                    <a:pt x="279" y="422"/>
                  </a:lnTo>
                  <a:lnTo>
                    <a:pt x="279" y="424"/>
                  </a:lnTo>
                  <a:lnTo>
                    <a:pt x="281" y="424"/>
                  </a:lnTo>
                  <a:lnTo>
                    <a:pt x="281" y="424"/>
                  </a:lnTo>
                  <a:lnTo>
                    <a:pt x="281" y="424"/>
                  </a:lnTo>
                  <a:lnTo>
                    <a:pt x="281" y="426"/>
                  </a:lnTo>
                  <a:lnTo>
                    <a:pt x="279" y="426"/>
                  </a:lnTo>
                  <a:lnTo>
                    <a:pt x="279" y="426"/>
                  </a:lnTo>
                  <a:lnTo>
                    <a:pt x="277" y="426"/>
                  </a:lnTo>
                  <a:lnTo>
                    <a:pt x="277" y="429"/>
                  </a:lnTo>
                  <a:lnTo>
                    <a:pt x="279" y="429"/>
                  </a:lnTo>
                  <a:lnTo>
                    <a:pt x="279" y="429"/>
                  </a:lnTo>
                  <a:lnTo>
                    <a:pt x="279" y="429"/>
                  </a:lnTo>
                  <a:lnTo>
                    <a:pt x="284" y="429"/>
                  </a:lnTo>
                  <a:lnTo>
                    <a:pt x="286" y="429"/>
                  </a:lnTo>
                  <a:lnTo>
                    <a:pt x="289" y="426"/>
                  </a:lnTo>
                  <a:lnTo>
                    <a:pt x="289" y="424"/>
                  </a:lnTo>
                  <a:lnTo>
                    <a:pt x="291" y="422"/>
                  </a:lnTo>
                  <a:lnTo>
                    <a:pt x="293" y="422"/>
                  </a:lnTo>
                  <a:lnTo>
                    <a:pt x="298" y="422"/>
                  </a:lnTo>
                  <a:lnTo>
                    <a:pt x="298" y="419"/>
                  </a:lnTo>
                  <a:lnTo>
                    <a:pt x="298" y="419"/>
                  </a:lnTo>
                  <a:lnTo>
                    <a:pt x="298" y="419"/>
                  </a:lnTo>
                  <a:lnTo>
                    <a:pt x="296" y="417"/>
                  </a:lnTo>
                  <a:lnTo>
                    <a:pt x="293" y="415"/>
                  </a:lnTo>
                  <a:lnTo>
                    <a:pt x="293" y="415"/>
                  </a:lnTo>
                  <a:lnTo>
                    <a:pt x="296" y="412"/>
                  </a:lnTo>
                  <a:lnTo>
                    <a:pt x="296" y="412"/>
                  </a:lnTo>
                  <a:lnTo>
                    <a:pt x="298" y="412"/>
                  </a:lnTo>
                  <a:lnTo>
                    <a:pt x="303" y="415"/>
                  </a:lnTo>
                  <a:lnTo>
                    <a:pt x="303" y="415"/>
                  </a:lnTo>
                  <a:lnTo>
                    <a:pt x="305" y="415"/>
                  </a:lnTo>
                  <a:lnTo>
                    <a:pt x="307" y="412"/>
                  </a:lnTo>
                  <a:lnTo>
                    <a:pt x="307" y="410"/>
                  </a:lnTo>
                  <a:lnTo>
                    <a:pt x="310" y="410"/>
                  </a:lnTo>
                  <a:lnTo>
                    <a:pt x="310" y="412"/>
                  </a:lnTo>
                  <a:lnTo>
                    <a:pt x="310" y="412"/>
                  </a:lnTo>
                  <a:lnTo>
                    <a:pt x="310" y="412"/>
                  </a:lnTo>
                  <a:lnTo>
                    <a:pt x="312" y="412"/>
                  </a:lnTo>
                  <a:lnTo>
                    <a:pt x="312" y="412"/>
                  </a:lnTo>
                  <a:lnTo>
                    <a:pt x="312" y="410"/>
                  </a:lnTo>
                  <a:lnTo>
                    <a:pt x="315" y="410"/>
                  </a:lnTo>
                  <a:lnTo>
                    <a:pt x="315" y="412"/>
                  </a:lnTo>
                  <a:lnTo>
                    <a:pt x="315" y="412"/>
                  </a:lnTo>
                  <a:lnTo>
                    <a:pt x="317" y="415"/>
                  </a:lnTo>
                  <a:lnTo>
                    <a:pt x="317" y="415"/>
                  </a:lnTo>
                  <a:lnTo>
                    <a:pt x="317" y="415"/>
                  </a:lnTo>
                  <a:lnTo>
                    <a:pt x="317" y="415"/>
                  </a:lnTo>
                  <a:lnTo>
                    <a:pt x="319" y="412"/>
                  </a:lnTo>
                  <a:lnTo>
                    <a:pt x="322" y="412"/>
                  </a:lnTo>
                  <a:lnTo>
                    <a:pt x="326" y="410"/>
                  </a:lnTo>
                  <a:lnTo>
                    <a:pt x="326" y="407"/>
                  </a:lnTo>
                  <a:lnTo>
                    <a:pt x="326" y="407"/>
                  </a:lnTo>
                  <a:lnTo>
                    <a:pt x="329" y="407"/>
                  </a:lnTo>
                  <a:lnTo>
                    <a:pt x="329" y="407"/>
                  </a:lnTo>
                  <a:lnTo>
                    <a:pt x="329" y="407"/>
                  </a:lnTo>
                  <a:lnTo>
                    <a:pt x="331" y="405"/>
                  </a:lnTo>
                  <a:lnTo>
                    <a:pt x="336" y="405"/>
                  </a:lnTo>
                  <a:lnTo>
                    <a:pt x="336" y="405"/>
                  </a:lnTo>
                  <a:lnTo>
                    <a:pt x="338" y="400"/>
                  </a:lnTo>
                  <a:lnTo>
                    <a:pt x="341" y="400"/>
                  </a:lnTo>
                  <a:lnTo>
                    <a:pt x="341" y="400"/>
                  </a:lnTo>
                  <a:lnTo>
                    <a:pt x="343" y="403"/>
                  </a:lnTo>
                  <a:lnTo>
                    <a:pt x="343" y="403"/>
                  </a:lnTo>
                  <a:lnTo>
                    <a:pt x="345" y="400"/>
                  </a:lnTo>
                  <a:lnTo>
                    <a:pt x="345" y="398"/>
                  </a:lnTo>
                  <a:lnTo>
                    <a:pt x="348" y="396"/>
                  </a:lnTo>
                  <a:lnTo>
                    <a:pt x="348" y="396"/>
                  </a:lnTo>
                  <a:lnTo>
                    <a:pt x="350" y="393"/>
                  </a:lnTo>
                  <a:lnTo>
                    <a:pt x="350" y="391"/>
                  </a:lnTo>
                  <a:lnTo>
                    <a:pt x="350" y="386"/>
                  </a:lnTo>
                  <a:lnTo>
                    <a:pt x="348" y="384"/>
                  </a:lnTo>
                  <a:lnTo>
                    <a:pt x="348" y="384"/>
                  </a:lnTo>
                  <a:lnTo>
                    <a:pt x="345" y="381"/>
                  </a:lnTo>
                  <a:lnTo>
                    <a:pt x="343" y="381"/>
                  </a:lnTo>
                  <a:lnTo>
                    <a:pt x="345" y="377"/>
                  </a:lnTo>
                  <a:lnTo>
                    <a:pt x="345" y="374"/>
                  </a:lnTo>
                  <a:lnTo>
                    <a:pt x="343" y="372"/>
                  </a:lnTo>
                  <a:lnTo>
                    <a:pt x="348" y="374"/>
                  </a:lnTo>
                  <a:lnTo>
                    <a:pt x="348" y="372"/>
                  </a:lnTo>
                  <a:lnTo>
                    <a:pt x="348" y="367"/>
                  </a:lnTo>
                  <a:lnTo>
                    <a:pt x="348" y="365"/>
                  </a:lnTo>
                  <a:lnTo>
                    <a:pt x="352" y="363"/>
                  </a:lnTo>
                  <a:lnTo>
                    <a:pt x="350" y="363"/>
                  </a:lnTo>
                  <a:lnTo>
                    <a:pt x="348" y="363"/>
                  </a:lnTo>
                  <a:lnTo>
                    <a:pt x="348" y="360"/>
                  </a:lnTo>
                  <a:lnTo>
                    <a:pt x="348" y="360"/>
                  </a:lnTo>
                  <a:lnTo>
                    <a:pt x="348" y="360"/>
                  </a:lnTo>
                  <a:lnTo>
                    <a:pt x="350" y="358"/>
                  </a:lnTo>
                  <a:lnTo>
                    <a:pt x="350" y="358"/>
                  </a:lnTo>
                  <a:lnTo>
                    <a:pt x="350" y="358"/>
                  </a:lnTo>
                  <a:lnTo>
                    <a:pt x="350" y="355"/>
                  </a:lnTo>
                  <a:lnTo>
                    <a:pt x="352" y="355"/>
                  </a:lnTo>
                  <a:lnTo>
                    <a:pt x="352" y="355"/>
                  </a:lnTo>
                  <a:lnTo>
                    <a:pt x="350" y="353"/>
                  </a:lnTo>
                  <a:lnTo>
                    <a:pt x="348" y="353"/>
                  </a:lnTo>
                  <a:lnTo>
                    <a:pt x="348" y="353"/>
                  </a:lnTo>
                  <a:lnTo>
                    <a:pt x="345" y="351"/>
                  </a:lnTo>
                  <a:lnTo>
                    <a:pt x="345" y="351"/>
                  </a:lnTo>
                  <a:lnTo>
                    <a:pt x="345" y="348"/>
                  </a:lnTo>
                  <a:lnTo>
                    <a:pt x="343" y="346"/>
                  </a:lnTo>
                  <a:lnTo>
                    <a:pt x="345" y="344"/>
                  </a:lnTo>
                  <a:lnTo>
                    <a:pt x="348" y="336"/>
                  </a:lnTo>
                  <a:lnTo>
                    <a:pt x="345" y="336"/>
                  </a:lnTo>
                  <a:lnTo>
                    <a:pt x="343" y="336"/>
                  </a:lnTo>
                  <a:lnTo>
                    <a:pt x="343" y="332"/>
                  </a:lnTo>
                  <a:lnTo>
                    <a:pt x="343" y="332"/>
                  </a:lnTo>
                  <a:lnTo>
                    <a:pt x="343" y="332"/>
                  </a:lnTo>
                  <a:lnTo>
                    <a:pt x="341" y="332"/>
                  </a:lnTo>
                  <a:lnTo>
                    <a:pt x="338" y="332"/>
                  </a:lnTo>
                  <a:lnTo>
                    <a:pt x="338" y="329"/>
                  </a:lnTo>
                  <a:lnTo>
                    <a:pt x="338" y="329"/>
                  </a:lnTo>
                  <a:lnTo>
                    <a:pt x="338" y="327"/>
                  </a:lnTo>
                  <a:lnTo>
                    <a:pt x="338" y="327"/>
                  </a:lnTo>
                  <a:lnTo>
                    <a:pt x="338" y="327"/>
                  </a:lnTo>
                  <a:lnTo>
                    <a:pt x="336" y="327"/>
                  </a:lnTo>
                  <a:lnTo>
                    <a:pt x="336" y="327"/>
                  </a:lnTo>
                  <a:lnTo>
                    <a:pt x="333" y="327"/>
                  </a:lnTo>
                  <a:lnTo>
                    <a:pt x="333" y="327"/>
                  </a:lnTo>
                  <a:lnTo>
                    <a:pt x="333" y="327"/>
                  </a:lnTo>
                  <a:lnTo>
                    <a:pt x="333" y="325"/>
                  </a:lnTo>
                  <a:lnTo>
                    <a:pt x="333" y="325"/>
                  </a:lnTo>
                  <a:lnTo>
                    <a:pt x="331" y="322"/>
                  </a:lnTo>
                  <a:lnTo>
                    <a:pt x="331" y="322"/>
                  </a:lnTo>
                  <a:lnTo>
                    <a:pt x="329" y="322"/>
                  </a:lnTo>
                  <a:lnTo>
                    <a:pt x="329" y="320"/>
                  </a:lnTo>
                  <a:lnTo>
                    <a:pt x="329" y="320"/>
                  </a:lnTo>
                  <a:lnTo>
                    <a:pt x="322" y="320"/>
                  </a:lnTo>
                  <a:lnTo>
                    <a:pt x="319" y="322"/>
                  </a:lnTo>
                  <a:lnTo>
                    <a:pt x="317" y="322"/>
                  </a:lnTo>
                  <a:lnTo>
                    <a:pt x="317" y="325"/>
                  </a:lnTo>
                  <a:lnTo>
                    <a:pt x="317" y="325"/>
                  </a:lnTo>
                  <a:lnTo>
                    <a:pt x="317" y="327"/>
                  </a:lnTo>
                  <a:lnTo>
                    <a:pt x="317" y="327"/>
                  </a:lnTo>
                  <a:lnTo>
                    <a:pt x="317" y="327"/>
                  </a:lnTo>
                  <a:lnTo>
                    <a:pt x="317" y="329"/>
                  </a:lnTo>
                  <a:lnTo>
                    <a:pt x="317" y="329"/>
                  </a:lnTo>
                  <a:lnTo>
                    <a:pt x="317" y="329"/>
                  </a:lnTo>
                  <a:lnTo>
                    <a:pt x="317" y="329"/>
                  </a:lnTo>
                  <a:lnTo>
                    <a:pt x="312" y="332"/>
                  </a:lnTo>
                  <a:lnTo>
                    <a:pt x="307" y="329"/>
                  </a:lnTo>
                  <a:lnTo>
                    <a:pt x="305" y="327"/>
                  </a:lnTo>
                  <a:lnTo>
                    <a:pt x="303" y="327"/>
                  </a:lnTo>
                  <a:lnTo>
                    <a:pt x="303" y="325"/>
                  </a:lnTo>
                  <a:lnTo>
                    <a:pt x="300" y="325"/>
                  </a:lnTo>
                  <a:lnTo>
                    <a:pt x="300" y="322"/>
                  </a:lnTo>
                  <a:lnTo>
                    <a:pt x="300" y="320"/>
                  </a:lnTo>
                  <a:lnTo>
                    <a:pt x="298" y="320"/>
                  </a:lnTo>
                  <a:lnTo>
                    <a:pt x="298" y="318"/>
                  </a:lnTo>
                  <a:lnTo>
                    <a:pt x="291" y="315"/>
                  </a:lnTo>
                  <a:lnTo>
                    <a:pt x="291" y="315"/>
                  </a:lnTo>
                  <a:lnTo>
                    <a:pt x="289" y="315"/>
                  </a:lnTo>
                  <a:lnTo>
                    <a:pt x="289" y="315"/>
                  </a:lnTo>
                  <a:lnTo>
                    <a:pt x="289" y="318"/>
                  </a:lnTo>
                  <a:lnTo>
                    <a:pt x="289" y="318"/>
                  </a:lnTo>
                  <a:lnTo>
                    <a:pt x="286" y="318"/>
                  </a:lnTo>
                  <a:lnTo>
                    <a:pt x="279" y="318"/>
                  </a:lnTo>
                  <a:lnTo>
                    <a:pt x="277" y="320"/>
                  </a:lnTo>
                  <a:lnTo>
                    <a:pt x="274" y="318"/>
                  </a:lnTo>
                  <a:lnTo>
                    <a:pt x="274" y="318"/>
                  </a:lnTo>
                  <a:lnTo>
                    <a:pt x="274" y="318"/>
                  </a:lnTo>
                  <a:lnTo>
                    <a:pt x="274" y="315"/>
                  </a:lnTo>
                  <a:lnTo>
                    <a:pt x="274" y="315"/>
                  </a:lnTo>
                  <a:lnTo>
                    <a:pt x="272" y="313"/>
                  </a:lnTo>
                  <a:lnTo>
                    <a:pt x="272" y="313"/>
                  </a:lnTo>
                  <a:lnTo>
                    <a:pt x="272" y="313"/>
                  </a:lnTo>
                  <a:lnTo>
                    <a:pt x="272" y="310"/>
                  </a:lnTo>
                  <a:lnTo>
                    <a:pt x="274" y="308"/>
                  </a:lnTo>
                  <a:lnTo>
                    <a:pt x="274" y="306"/>
                  </a:lnTo>
                  <a:lnTo>
                    <a:pt x="277" y="306"/>
                  </a:lnTo>
                  <a:lnTo>
                    <a:pt x="277" y="306"/>
                  </a:lnTo>
                  <a:lnTo>
                    <a:pt x="279" y="303"/>
                  </a:lnTo>
                  <a:lnTo>
                    <a:pt x="279" y="303"/>
                  </a:lnTo>
                  <a:lnTo>
                    <a:pt x="281" y="303"/>
                  </a:lnTo>
                  <a:lnTo>
                    <a:pt x="281" y="301"/>
                  </a:lnTo>
                  <a:lnTo>
                    <a:pt x="281" y="299"/>
                  </a:lnTo>
                  <a:lnTo>
                    <a:pt x="284" y="299"/>
                  </a:lnTo>
                  <a:lnTo>
                    <a:pt x="284" y="296"/>
                  </a:lnTo>
                  <a:lnTo>
                    <a:pt x="284" y="294"/>
                  </a:lnTo>
                  <a:lnTo>
                    <a:pt x="284" y="294"/>
                  </a:lnTo>
                  <a:lnTo>
                    <a:pt x="284" y="292"/>
                  </a:lnTo>
                  <a:lnTo>
                    <a:pt x="284" y="292"/>
                  </a:lnTo>
                  <a:lnTo>
                    <a:pt x="284" y="284"/>
                  </a:lnTo>
                  <a:lnTo>
                    <a:pt x="284" y="282"/>
                  </a:lnTo>
                  <a:lnTo>
                    <a:pt x="284" y="282"/>
                  </a:lnTo>
                  <a:lnTo>
                    <a:pt x="284" y="280"/>
                  </a:lnTo>
                  <a:lnTo>
                    <a:pt x="286" y="277"/>
                  </a:lnTo>
                  <a:lnTo>
                    <a:pt x="289" y="277"/>
                  </a:lnTo>
                  <a:lnTo>
                    <a:pt x="291" y="275"/>
                  </a:lnTo>
                  <a:lnTo>
                    <a:pt x="293" y="275"/>
                  </a:lnTo>
                  <a:lnTo>
                    <a:pt x="296" y="275"/>
                  </a:lnTo>
                  <a:lnTo>
                    <a:pt x="298" y="273"/>
                  </a:lnTo>
                  <a:lnTo>
                    <a:pt x="298" y="273"/>
                  </a:lnTo>
                  <a:lnTo>
                    <a:pt x="298" y="273"/>
                  </a:lnTo>
                  <a:lnTo>
                    <a:pt x="305" y="273"/>
                  </a:lnTo>
                  <a:lnTo>
                    <a:pt x="305" y="275"/>
                  </a:lnTo>
                  <a:lnTo>
                    <a:pt x="307" y="275"/>
                  </a:lnTo>
                  <a:lnTo>
                    <a:pt x="307" y="275"/>
                  </a:lnTo>
                  <a:lnTo>
                    <a:pt x="312" y="273"/>
                  </a:lnTo>
                  <a:lnTo>
                    <a:pt x="315" y="270"/>
                  </a:lnTo>
                  <a:lnTo>
                    <a:pt x="315" y="268"/>
                  </a:lnTo>
                  <a:lnTo>
                    <a:pt x="315" y="268"/>
                  </a:lnTo>
                  <a:lnTo>
                    <a:pt x="315" y="268"/>
                  </a:lnTo>
                  <a:lnTo>
                    <a:pt x="315" y="265"/>
                  </a:lnTo>
                  <a:lnTo>
                    <a:pt x="315" y="263"/>
                  </a:lnTo>
                  <a:lnTo>
                    <a:pt x="310" y="261"/>
                  </a:lnTo>
                  <a:lnTo>
                    <a:pt x="310" y="258"/>
                  </a:lnTo>
                  <a:lnTo>
                    <a:pt x="312" y="258"/>
                  </a:lnTo>
                  <a:lnTo>
                    <a:pt x="312" y="256"/>
                  </a:lnTo>
                  <a:lnTo>
                    <a:pt x="310" y="251"/>
                  </a:lnTo>
                  <a:lnTo>
                    <a:pt x="307" y="244"/>
                  </a:lnTo>
                  <a:lnTo>
                    <a:pt x="307" y="244"/>
                  </a:lnTo>
                  <a:lnTo>
                    <a:pt x="307" y="242"/>
                  </a:lnTo>
                  <a:lnTo>
                    <a:pt x="305" y="242"/>
                  </a:lnTo>
                  <a:lnTo>
                    <a:pt x="305" y="242"/>
                  </a:lnTo>
                  <a:lnTo>
                    <a:pt x="305" y="242"/>
                  </a:lnTo>
                  <a:lnTo>
                    <a:pt x="305" y="242"/>
                  </a:lnTo>
                  <a:lnTo>
                    <a:pt x="307" y="239"/>
                  </a:lnTo>
                  <a:lnTo>
                    <a:pt x="307" y="239"/>
                  </a:lnTo>
                  <a:lnTo>
                    <a:pt x="305" y="221"/>
                  </a:lnTo>
                  <a:lnTo>
                    <a:pt x="305" y="218"/>
                  </a:lnTo>
                  <a:lnTo>
                    <a:pt x="307" y="218"/>
                  </a:lnTo>
                  <a:lnTo>
                    <a:pt x="307" y="216"/>
                  </a:lnTo>
                  <a:lnTo>
                    <a:pt x="307" y="213"/>
                  </a:lnTo>
                  <a:lnTo>
                    <a:pt x="305" y="213"/>
                  </a:lnTo>
                  <a:lnTo>
                    <a:pt x="305" y="211"/>
                  </a:lnTo>
                  <a:lnTo>
                    <a:pt x="305" y="209"/>
                  </a:lnTo>
                  <a:lnTo>
                    <a:pt x="305" y="206"/>
                  </a:lnTo>
                  <a:lnTo>
                    <a:pt x="305" y="206"/>
                  </a:lnTo>
                  <a:lnTo>
                    <a:pt x="307" y="204"/>
                  </a:lnTo>
                  <a:lnTo>
                    <a:pt x="307" y="204"/>
                  </a:lnTo>
                  <a:lnTo>
                    <a:pt x="307" y="202"/>
                  </a:lnTo>
                  <a:lnTo>
                    <a:pt x="305" y="202"/>
                  </a:lnTo>
                  <a:lnTo>
                    <a:pt x="303" y="202"/>
                  </a:lnTo>
                  <a:lnTo>
                    <a:pt x="298" y="202"/>
                  </a:lnTo>
                  <a:lnTo>
                    <a:pt x="298" y="202"/>
                  </a:lnTo>
                  <a:lnTo>
                    <a:pt x="298" y="199"/>
                  </a:lnTo>
                  <a:lnTo>
                    <a:pt x="303" y="194"/>
                  </a:lnTo>
                  <a:lnTo>
                    <a:pt x="305" y="192"/>
                  </a:lnTo>
                  <a:lnTo>
                    <a:pt x="303" y="192"/>
                  </a:lnTo>
                  <a:lnTo>
                    <a:pt x="298" y="192"/>
                  </a:lnTo>
                  <a:lnTo>
                    <a:pt x="298" y="190"/>
                  </a:lnTo>
                  <a:lnTo>
                    <a:pt x="298" y="190"/>
                  </a:lnTo>
                  <a:lnTo>
                    <a:pt x="298" y="190"/>
                  </a:lnTo>
                  <a:lnTo>
                    <a:pt x="298" y="187"/>
                  </a:lnTo>
                  <a:lnTo>
                    <a:pt x="298" y="185"/>
                  </a:lnTo>
                  <a:lnTo>
                    <a:pt x="298" y="185"/>
                  </a:lnTo>
                  <a:lnTo>
                    <a:pt x="298" y="183"/>
                  </a:lnTo>
                  <a:lnTo>
                    <a:pt x="298" y="183"/>
                  </a:lnTo>
                  <a:lnTo>
                    <a:pt x="300" y="180"/>
                  </a:lnTo>
                  <a:lnTo>
                    <a:pt x="300" y="180"/>
                  </a:lnTo>
                  <a:lnTo>
                    <a:pt x="303" y="180"/>
                  </a:lnTo>
                  <a:lnTo>
                    <a:pt x="300" y="178"/>
                  </a:lnTo>
                  <a:lnTo>
                    <a:pt x="300" y="176"/>
                  </a:lnTo>
                  <a:lnTo>
                    <a:pt x="300" y="176"/>
                  </a:lnTo>
                  <a:lnTo>
                    <a:pt x="300" y="173"/>
                  </a:lnTo>
                  <a:lnTo>
                    <a:pt x="300" y="171"/>
                  </a:lnTo>
                  <a:lnTo>
                    <a:pt x="303" y="166"/>
                  </a:lnTo>
                  <a:lnTo>
                    <a:pt x="303" y="164"/>
                  </a:lnTo>
                  <a:lnTo>
                    <a:pt x="305" y="164"/>
                  </a:lnTo>
                  <a:lnTo>
                    <a:pt x="305" y="161"/>
                  </a:lnTo>
                  <a:lnTo>
                    <a:pt x="307" y="161"/>
                  </a:lnTo>
                  <a:lnTo>
                    <a:pt x="305" y="159"/>
                  </a:lnTo>
                  <a:lnTo>
                    <a:pt x="305" y="159"/>
                  </a:lnTo>
                  <a:lnTo>
                    <a:pt x="305" y="157"/>
                  </a:lnTo>
                  <a:lnTo>
                    <a:pt x="305" y="157"/>
                  </a:lnTo>
                  <a:lnTo>
                    <a:pt x="307" y="154"/>
                  </a:lnTo>
                  <a:lnTo>
                    <a:pt x="307" y="154"/>
                  </a:lnTo>
                  <a:lnTo>
                    <a:pt x="307" y="157"/>
                  </a:lnTo>
                  <a:lnTo>
                    <a:pt x="310" y="154"/>
                  </a:lnTo>
                  <a:lnTo>
                    <a:pt x="310" y="152"/>
                  </a:lnTo>
                  <a:lnTo>
                    <a:pt x="315" y="135"/>
                  </a:lnTo>
                  <a:lnTo>
                    <a:pt x="315" y="131"/>
                  </a:lnTo>
                  <a:lnTo>
                    <a:pt x="317" y="128"/>
                  </a:lnTo>
                  <a:lnTo>
                    <a:pt x="317" y="128"/>
                  </a:lnTo>
                  <a:lnTo>
                    <a:pt x="322" y="123"/>
                  </a:lnTo>
                  <a:lnTo>
                    <a:pt x="322" y="121"/>
                  </a:lnTo>
                  <a:lnTo>
                    <a:pt x="322" y="121"/>
                  </a:lnTo>
                  <a:lnTo>
                    <a:pt x="322" y="121"/>
                  </a:lnTo>
                  <a:lnTo>
                    <a:pt x="324" y="119"/>
                  </a:lnTo>
                  <a:lnTo>
                    <a:pt x="324" y="119"/>
                  </a:lnTo>
                  <a:lnTo>
                    <a:pt x="324" y="121"/>
                  </a:lnTo>
                  <a:lnTo>
                    <a:pt x="326" y="119"/>
                  </a:lnTo>
                  <a:lnTo>
                    <a:pt x="326" y="119"/>
                  </a:lnTo>
                  <a:lnTo>
                    <a:pt x="326" y="119"/>
                  </a:lnTo>
                  <a:lnTo>
                    <a:pt x="326" y="119"/>
                  </a:lnTo>
                  <a:lnTo>
                    <a:pt x="326" y="119"/>
                  </a:lnTo>
                  <a:lnTo>
                    <a:pt x="326" y="116"/>
                  </a:lnTo>
                  <a:lnTo>
                    <a:pt x="326" y="116"/>
                  </a:lnTo>
                  <a:lnTo>
                    <a:pt x="329" y="116"/>
                  </a:lnTo>
                  <a:lnTo>
                    <a:pt x="333" y="112"/>
                  </a:lnTo>
                  <a:lnTo>
                    <a:pt x="336" y="109"/>
                  </a:lnTo>
                  <a:lnTo>
                    <a:pt x="336" y="107"/>
                  </a:lnTo>
                  <a:lnTo>
                    <a:pt x="338" y="105"/>
                  </a:lnTo>
                  <a:lnTo>
                    <a:pt x="341" y="102"/>
                  </a:lnTo>
                  <a:lnTo>
                    <a:pt x="348" y="95"/>
                  </a:lnTo>
                  <a:lnTo>
                    <a:pt x="352" y="90"/>
                  </a:lnTo>
                  <a:lnTo>
                    <a:pt x="355" y="88"/>
                  </a:lnTo>
                  <a:lnTo>
                    <a:pt x="357" y="81"/>
                  </a:lnTo>
                  <a:lnTo>
                    <a:pt x="357" y="76"/>
                  </a:lnTo>
                  <a:lnTo>
                    <a:pt x="357" y="74"/>
                  </a:lnTo>
                  <a:close/>
                </a:path>
              </a:pathLst>
            </a:custGeom>
            <a:noFill/>
            <a:ln w="2" cap="rnd">
              <a:solidFill>
                <a:srgbClr val="F9F9F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26" name="Freeform 56"/>
            <p:cNvSpPr>
              <a:spLocks/>
            </p:cNvSpPr>
            <p:nvPr/>
          </p:nvSpPr>
          <p:spPr bwMode="auto">
            <a:xfrm>
              <a:off x="1206" y="1911"/>
              <a:ext cx="725" cy="576"/>
            </a:xfrm>
            <a:custGeom>
              <a:avLst/>
              <a:gdLst>
                <a:gd name="T0" fmla="*/ 687 w 725"/>
                <a:gd name="T1" fmla="*/ 197 h 576"/>
                <a:gd name="T2" fmla="*/ 637 w 725"/>
                <a:gd name="T3" fmla="*/ 164 h 576"/>
                <a:gd name="T4" fmla="*/ 613 w 725"/>
                <a:gd name="T5" fmla="*/ 128 h 576"/>
                <a:gd name="T6" fmla="*/ 602 w 725"/>
                <a:gd name="T7" fmla="*/ 88 h 576"/>
                <a:gd name="T8" fmla="*/ 568 w 725"/>
                <a:gd name="T9" fmla="*/ 55 h 576"/>
                <a:gd name="T10" fmla="*/ 568 w 725"/>
                <a:gd name="T11" fmla="*/ 36 h 576"/>
                <a:gd name="T12" fmla="*/ 552 w 725"/>
                <a:gd name="T13" fmla="*/ 43 h 576"/>
                <a:gd name="T14" fmla="*/ 497 w 725"/>
                <a:gd name="T15" fmla="*/ 36 h 576"/>
                <a:gd name="T16" fmla="*/ 474 w 725"/>
                <a:gd name="T17" fmla="*/ 19 h 576"/>
                <a:gd name="T18" fmla="*/ 434 w 725"/>
                <a:gd name="T19" fmla="*/ 8 h 576"/>
                <a:gd name="T20" fmla="*/ 379 w 725"/>
                <a:gd name="T21" fmla="*/ 5 h 576"/>
                <a:gd name="T22" fmla="*/ 325 w 725"/>
                <a:gd name="T23" fmla="*/ 31 h 576"/>
                <a:gd name="T24" fmla="*/ 275 w 725"/>
                <a:gd name="T25" fmla="*/ 45 h 576"/>
                <a:gd name="T26" fmla="*/ 116 w 725"/>
                <a:gd name="T27" fmla="*/ 60 h 576"/>
                <a:gd name="T28" fmla="*/ 26 w 725"/>
                <a:gd name="T29" fmla="*/ 95 h 576"/>
                <a:gd name="T30" fmla="*/ 7 w 725"/>
                <a:gd name="T31" fmla="*/ 105 h 576"/>
                <a:gd name="T32" fmla="*/ 3 w 725"/>
                <a:gd name="T33" fmla="*/ 138 h 576"/>
                <a:gd name="T34" fmla="*/ 62 w 725"/>
                <a:gd name="T35" fmla="*/ 112 h 576"/>
                <a:gd name="T36" fmla="*/ 38 w 725"/>
                <a:gd name="T37" fmla="*/ 138 h 576"/>
                <a:gd name="T38" fmla="*/ 36 w 725"/>
                <a:gd name="T39" fmla="*/ 164 h 576"/>
                <a:gd name="T40" fmla="*/ 48 w 725"/>
                <a:gd name="T41" fmla="*/ 176 h 576"/>
                <a:gd name="T42" fmla="*/ 152 w 725"/>
                <a:gd name="T43" fmla="*/ 242 h 576"/>
                <a:gd name="T44" fmla="*/ 228 w 725"/>
                <a:gd name="T45" fmla="*/ 218 h 576"/>
                <a:gd name="T46" fmla="*/ 254 w 725"/>
                <a:gd name="T47" fmla="*/ 223 h 576"/>
                <a:gd name="T48" fmla="*/ 268 w 725"/>
                <a:gd name="T49" fmla="*/ 221 h 576"/>
                <a:gd name="T50" fmla="*/ 194 w 725"/>
                <a:gd name="T51" fmla="*/ 282 h 576"/>
                <a:gd name="T52" fmla="*/ 161 w 725"/>
                <a:gd name="T53" fmla="*/ 294 h 576"/>
                <a:gd name="T54" fmla="*/ 119 w 725"/>
                <a:gd name="T55" fmla="*/ 296 h 576"/>
                <a:gd name="T56" fmla="*/ 93 w 725"/>
                <a:gd name="T57" fmla="*/ 294 h 576"/>
                <a:gd name="T58" fmla="*/ 164 w 725"/>
                <a:gd name="T59" fmla="*/ 384 h 576"/>
                <a:gd name="T60" fmla="*/ 303 w 725"/>
                <a:gd name="T61" fmla="*/ 500 h 576"/>
                <a:gd name="T62" fmla="*/ 393 w 725"/>
                <a:gd name="T63" fmla="*/ 467 h 576"/>
                <a:gd name="T64" fmla="*/ 455 w 725"/>
                <a:gd name="T65" fmla="*/ 427 h 576"/>
                <a:gd name="T66" fmla="*/ 464 w 725"/>
                <a:gd name="T67" fmla="*/ 370 h 576"/>
                <a:gd name="T68" fmla="*/ 448 w 725"/>
                <a:gd name="T69" fmla="*/ 356 h 576"/>
                <a:gd name="T70" fmla="*/ 455 w 725"/>
                <a:gd name="T71" fmla="*/ 346 h 576"/>
                <a:gd name="T72" fmla="*/ 476 w 725"/>
                <a:gd name="T73" fmla="*/ 334 h 576"/>
                <a:gd name="T74" fmla="*/ 481 w 725"/>
                <a:gd name="T75" fmla="*/ 303 h 576"/>
                <a:gd name="T76" fmla="*/ 516 w 725"/>
                <a:gd name="T77" fmla="*/ 306 h 576"/>
                <a:gd name="T78" fmla="*/ 516 w 725"/>
                <a:gd name="T79" fmla="*/ 315 h 576"/>
                <a:gd name="T80" fmla="*/ 523 w 725"/>
                <a:gd name="T81" fmla="*/ 341 h 576"/>
                <a:gd name="T82" fmla="*/ 535 w 725"/>
                <a:gd name="T83" fmla="*/ 379 h 576"/>
                <a:gd name="T84" fmla="*/ 528 w 725"/>
                <a:gd name="T85" fmla="*/ 393 h 576"/>
                <a:gd name="T86" fmla="*/ 509 w 725"/>
                <a:gd name="T87" fmla="*/ 419 h 576"/>
                <a:gd name="T88" fmla="*/ 519 w 725"/>
                <a:gd name="T89" fmla="*/ 443 h 576"/>
                <a:gd name="T90" fmla="*/ 535 w 725"/>
                <a:gd name="T91" fmla="*/ 464 h 576"/>
                <a:gd name="T92" fmla="*/ 550 w 725"/>
                <a:gd name="T93" fmla="*/ 493 h 576"/>
                <a:gd name="T94" fmla="*/ 528 w 725"/>
                <a:gd name="T95" fmla="*/ 552 h 576"/>
                <a:gd name="T96" fmla="*/ 550 w 725"/>
                <a:gd name="T97" fmla="*/ 569 h 576"/>
                <a:gd name="T98" fmla="*/ 564 w 725"/>
                <a:gd name="T99" fmla="*/ 545 h 576"/>
                <a:gd name="T100" fmla="*/ 568 w 725"/>
                <a:gd name="T101" fmla="*/ 569 h 576"/>
                <a:gd name="T102" fmla="*/ 602 w 725"/>
                <a:gd name="T103" fmla="*/ 561 h 576"/>
                <a:gd name="T104" fmla="*/ 604 w 725"/>
                <a:gd name="T105" fmla="*/ 512 h 576"/>
                <a:gd name="T106" fmla="*/ 628 w 725"/>
                <a:gd name="T107" fmla="*/ 516 h 576"/>
                <a:gd name="T108" fmla="*/ 651 w 725"/>
                <a:gd name="T109" fmla="*/ 462 h 576"/>
                <a:gd name="T110" fmla="*/ 635 w 725"/>
                <a:gd name="T111" fmla="*/ 443 h 576"/>
                <a:gd name="T112" fmla="*/ 677 w 725"/>
                <a:gd name="T113" fmla="*/ 405 h 576"/>
                <a:gd name="T114" fmla="*/ 687 w 725"/>
                <a:gd name="T115" fmla="*/ 393 h 576"/>
                <a:gd name="T116" fmla="*/ 649 w 725"/>
                <a:gd name="T117" fmla="*/ 372 h 576"/>
                <a:gd name="T118" fmla="*/ 677 w 725"/>
                <a:gd name="T119" fmla="*/ 313 h 576"/>
                <a:gd name="T120" fmla="*/ 684 w 725"/>
                <a:gd name="T121" fmla="*/ 289 h 576"/>
                <a:gd name="T122" fmla="*/ 722 w 725"/>
                <a:gd name="T123" fmla="*/ 235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25" h="576">
                  <a:moveTo>
                    <a:pt x="722" y="235"/>
                  </a:moveTo>
                  <a:lnTo>
                    <a:pt x="720" y="232"/>
                  </a:lnTo>
                  <a:lnTo>
                    <a:pt x="718" y="230"/>
                  </a:lnTo>
                  <a:lnTo>
                    <a:pt x="718" y="230"/>
                  </a:lnTo>
                  <a:lnTo>
                    <a:pt x="715" y="230"/>
                  </a:lnTo>
                  <a:lnTo>
                    <a:pt x="715" y="232"/>
                  </a:lnTo>
                  <a:lnTo>
                    <a:pt x="715" y="232"/>
                  </a:lnTo>
                  <a:lnTo>
                    <a:pt x="713" y="232"/>
                  </a:lnTo>
                  <a:lnTo>
                    <a:pt x="713" y="232"/>
                  </a:lnTo>
                  <a:lnTo>
                    <a:pt x="713" y="230"/>
                  </a:lnTo>
                  <a:lnTo>
                    <a:pt x="713" y="228"/>
                  </a:lnTo>
                  <a:lnTo>
                    <a:pt x="711" y="218"/>
                  </a:lnTo>
                  <a:lnTo>
                    <a:pt x="708" y="211"/>
                  </a:lnTo>
                  <a:lnTo>
                    <a:pt x="708" y="209"/>
                  </a:lnTo>
                  <a:lnTo>
                    <a:pt x="706" y="206"/>
                  </a:lnTo>
                  <a:lnTo>
                    <a:pt x="706" y="206"/>
                  </a:lnTo>
                  <a:lnTo>
                    <a:pt x="706" y="206"/>
                  </a:lnTo>
                  <a:lnTo>
                    <a:pt x="703" y="204"/>
                  </a:lnTo>
                  <a:lnTo>
                    <a:pt x="703" y="204"/>
                  </a:lnTo>
                  <a:lnTo>
                    <a:pt x="701" y="202"/>
                  </a:lnTo>
                  <a:lnTo>
                    <a:pt x="701" y="199"/>
                  </a:lnTo>
                  <a:lnTo>
                    <a:pt x="699" y="197"/>
                  </a:lnTo>
                  <a:lnTo>
                    <a:pt x="699" y="197"/>
                  </a:lnTo>
                  <a:lnTo>
                    <a:pt x="694" y="195"/>
                  </a:lnTo>
                  <a:lnTo>
                    <a:pt x="694" y="195"/>
                  </a:lnTo>
                  <a:lnTo>
                    <a:pt x="692" y="195"/>
                  </a:lnTo>
                  <a:lnTo>
                    <a:pt x="692" y="195"/>
                  </a:lnTo>
                  <a:lnTo>
                    <a:pt x="689" y="195"/>
                  </a:lnTo>
                  <a:lnTo>
                    <a:pt x="689" y="197"/>
                  </a:lnTo>
                  <a:lnTo>
                    <a:pt x="687" y="197"/>
                  </a:lnTo>
                  <a:lnTo>
                    <a:pt x="687" y="195"/>
                  </a:lnTo>
                  <a:lnTo>
                    <a:pt x="684" y="195"/>
                  </a:lnTo>
                  <a:lnTo>
                    <a:pt x="684" y="192"/>
                  </a:lnTo>
                  <a:lnTo>
                    <a:pt x="684" y="190"/>
                  </a:lnTo>
                  <a:lnTo>
                    <a:pt x="684" y="187"/>
                  </a:lnTo>
                  <a:lnTo>
                    <a:pt x="684" y="187"/>
                  </a:lnTo>
                  <a:lnTo>
                    <a:pt x="684" y="185"/>
                  </a:lnTo>
                  <a:lnTo>
                    <a:pt x="682" y="183"/>
                  </a:lnTo>
                  <a:lnTo>
                    <a:pt x="680" y="183"/>
                  </a:lnTo>
                  <a:lnTo>
                    <a:pt x="675" y="178"/>
                  </a:lnTo>
                  <a:lnTo>
                    <a:pt x="670" y="176"/>
                  </a:lnTo>
                  <a:lnTo>
                    <a:pt x="666" y="171"/>
                  </a:lnTo>
                  <a:lnTo>
                    <a:pt x="666" y="171"/>
                  </a:lnTo>
                  <a:lnTo>
                    <a:pt x="663" y="171"/>
                  </a:lnTo>
                  <a:lnTo>
                    <a:pt x="663" y="171"/>
                  </a:lnTo>
                  <a:lnTo>
                    <a:pt x="663" y="173"/>
                  </a:lnTo>
                  <a:lnTo>
                    <a:pt x="663" y="173"/>
                  </a:lnTo>
                  <a:lnTo>
                    <a:pt x="663" y="173"/>
                  </a:lnTo>
                  <a:lnTo>
                    <a:pt x="661" y="173"/>
                  </a:lnTo>
                  <a:lnTo>
                    <a:pt x="661" y="173"/>
                  </a:lnTo>
                  <a:lnTo>
                    <a:pt x="661" y="173"/>
                  </a:lnTo>
                  <a:lnTo>
                    <a:pt x="658" y="173"/>
                  </a:lnTo>
                  <a:lnTo>
                    <a:pt x="658" y="173"/>
                  </a:lnTo>
                  <a:lnTo>
                    <a:pt x="654" y="169"/>
                  </a:lnTo>
                  <a:lnTo>
                    <a:pt x="651" y="164"/>
                  </a:lnTo>
                  <a:lnTo>
                    <a:pt x="649" y="161"/>
                  </a:lnTo>
                  <a:lnTo>
                    <a:pt x="649" y="161"/>
                  </a:lnTo>
                  <a:lnTo>
                    <a:pt x="647" y="161"/>
                  </a:lnTo>
                  <a:lnTo>
                    <a:pt x="637" y="164"/>
                  </a:lnTo>
                  <a:lnTo>
                    <a:pt x="637" y="164"/>
                  </a:lnTo>
                  <a:lnTo>
                    <a:pt x="635" y="161"/>
                  </a:lnTo>
                  <a:lnTo>
                    <a:pt x="632" y="161"/>
                  </a:lnTo>
                  <a:lnTo>
                    <a:pt x="628" y="161"/>
                  </a:lnTo>
                  <a:lnTo>
                    <a:pt x="628" y="159"/>
                  </a:lnTo>
                  <a:lnTo>
                    <a:pt x="628" y="157"/>
                  </a:lnTo>
                  <a:lnTo>
                    <a:pt x="630" y="154"/>
                  </a:lnTo>
                  <a:lnTo>
                    <a:pt x="628" y="154"/>
                  </a:lnTo>
                  <a:lnTo>
                    <a:pt x="628" y="152"/>
                  </a:lnTo>
                  <a:lnTo>
                    <a:pt x="628" y="150"/>
                  </a:lnTo>
                  <a:lnTo>
                    <a:pt x="628" y="147"/>
                  </a:lnTo>
                  <a:lnTo>
                    <a:pt x="628" y="145"/>
                  </a:lnTo>
                  <a:lnTo>
                    <a:pt x="628" y="143"/>
                  </a:lnTo>
                  <a:lnTo>
                    <a:pt x="628" y="140"/>
                  </a:lnTo>
                  <a:lnTo>
                    <a:pt x="625" y="138"/>
                  </a:lnTo>
                  <a:lnTo>
                    <a:pt x="623" y="135"/>
                  </a:lnTo>
                  <a:lnTo>
                    <a:pt x="621" y="135"/>
                  </a:lnTo>
                  <a:lnTo>
                    <a:pt x="621" y="138"/>
                  </a:lnTo>
                  <a:lnTo>
                    <a:pt x="618" y="140"/>
                  </a:lnTo>
                  <a:lnTo>
                    <a:pt x="616" y="140"/>
                  </a:lnTo>
                  <a:lnTo>
                    <a:pt x="616" y="140"/>
                  </a:lnTo>
                  <a:lnTo>
                    <a:pt x="613" y="140"/>
                  </a:lnTo>
                  <a:lnTo>
                    <a:pt x="613" y="140"/>
                  </a:lnTo>
                  <a:lnTo>
                    <a:pt x="613" y="138"/>
                  </a:lnTo>
                  <a:lnTo>
                    <a:pt x="613" y="135"/>
                  </a:lnTo>
                  <a:lnTo>
                    <a:pt x="613" y="133"/>
                  </a:lnTo>
                  <a:lnTo>
                    <a:pt x="613" y="133"/>
                  </a:lnTo>
                  <a:lnTo>
                    <a:pt x="616" y="131"/>
                  </a:lnTo>
                  <a:lnTo>
                    <a:pt x="616" y="131"/>
                  </a:lnTo>
                  <a:lnTo>
                    <a:pt x="616" y="128"/>
                  </a:lnTo>
                  <a:lnTo>
                    <a:pt x="613" y="128"/>
                  </a:lnTo>
                  <a:lnTo>
                    <a:pt x="613" y="128"/>
                  </a:lnTo>
                  <a:lnTo>
                    <a:pt x="613" y="126"/>
                  </a:lnTo>
                  <a:lnTo>
                    <a:pt x="609" y="126"/>
                  </a:lnTo>
                  <a:lnTo>
                    <a:pt x="609" y="126"/>
                  </a:lnTo>
                  <a:lnTo>
                    <a:pt x="606" y="124"/>
                  </a:lnTo>
                  <a:lnTo>
                    <a:pt x="606" y="124"/>
                  </a:lnTo>
                  <a:lnTo>
                    <a:pt x="604" y="121"/>
                  </a:lnTo>
                  <a:lnTo>
                    <a:pt x="604" y="119"/>
                  </a:lnTo>
                  <a:lnTo>
                    <a:pt x="604" y="119"/>
                  </a:lnTo>
                  <a:lnTo>
                    <a:pt x="602" y="119"/>
                  </a:lnTo>
                  <a:lnTo>
                    <a:pt x="602" y="116"/>
                  </a:lnTo>
                  <a:lnTo>
                    <a:pt x="597" y="119"/>
                  </a:lnTo>
                  <a:lnTo>
                    <a:pt x="597" y="116"/>
                  </a:lnTo>
                  <a:lnTo>
                    <a:pt x="597" y="116"/>
                  </a:lnTo>
                  <a:lnTo>
                    <a:pt x="599" y="112"/>
                  </a:lnTo>
                  <a:lnTo>
                    <a:pt x="599" y="109"/>
                  </a:lnTo>
                  <a:lnTo>
                    <a:pt x="599" y="107"/>
                  </a:lnTo>
                  <a:lnTo>
                    <a:pt x="599" y="105"/>
                  </a:lnTo>
                  <a:lnTo>
                    <a:pt x="599" y="102"/>
                  </a:lnTo>
                  <a:lnTo>
                    <a:pt x="599" y="102"/>
                  </a:lnTo>
                  <a:lnTo>
                    <a:pt x="602" y="100"/>
                  </a:lnTo>
                  <a:lnTo>
                    <a:pt x="604" y="100"/>
                  </a:lnTo>
                  <a:lnTo>
                    <a:pt x="604" y="100"/>
                  </a:lnTo>
                  <a:lnTo>
                    <a:pt x="604" y="98"/>
                  </a:lnTo>
                  <a:lnTo>
                    <a:pt x="604" y="95"/>
                  </a:lnTo>
                  <a:lnTo>
                    <a:pt x="604" y="93"/>
                  </a:lnTo>
                  <a:lnTo>
                    <a:pt x="602" y="90"/>
                  </a:lnTo>
                  <a:lnTo>
                    <a:pt x="602" y="90"/>
                  </a:lnTo>
                  <a:lnTo>
                    <a:pt x="602" y="90"/>
                  </a:lnTo>
                  <a:lnTo>
                    <a:pt x="602" y="88"/>
                  </a:lnTo>
                  <a:lnTo>
                    <a:pt x="602" y="86"/>
                  </a:lnTo>
                  <a:lnTo>
                    <a:pt x="602" y="83"/>
                  </a:lnTo>
                  <a:lnTo>
                    <a:pt x="597" y="79"/>
                  </a:lnTo>
                  <a:lnTo>
                    <a:pt x="597" y="76"/>
                  </a:lnTo>
                  <a:lnTo>
                    <a:pt x="595" y="79"/>
                  </a:lnTo>
                  <a:lnTo>
                    <a:pt x="595" y="79"/>
                  </a:lnTo>
                  <a:lnTo>
                    <a:pt x="592" y="83"/>
                  </a:lnTo>
                  <a:lnTo>
                    <a:pt x="592" y="83"/>
                  </a:lnTo>
                  <a:lnTo>
                    <a:pt x="592" y="86"/>
                  </a:lnTo>
                  <a:lnTo>
                    <a:pt x="590" y="86"/>
                  </a:lnTo>
                  <a:lnTo>
                    <a:pt x="585" y="88"/>
                  </a:lnTo>
                  <a:lnTo>
                    <a:pt x="585" y="88"/>
                  </a:lnTo>
                  <a:lnTo>
                    <a:pt x="583" y="88"/>
                  </a:lnTo>
                  <a:lnTo>
                    <a:pt x="580" y="83"/>
                  </a:lnTo>
                  <a:lnTo>
                    <a:pt x="580" y="83"/>
                  </a:lnTo>
                  <a:lnTo>
                    <a:pt x="580" y="81"/>
                  </a:lnTo>
                  <a:lnTo>
                    <a:pt x="578" y="81"/>
                  </a:lnTo>
                  <a:lnTo>
                    <a:pt x="578" y="79"/>
                  </a:lnTo>
                  <a:lnTo>
                    <a:pt x="576" y="79"/>
                  </a:lnTo>
                  <a:lnTo>
                    <a:pt x="576" y="76"/>
                  </a:lnTo>
                  <a:lnTo>
                    <a:pt x="573" y="76"/>
                  </a:lnTo>
                  <a:lnTo>
                    <a:pt x="573" y="74"/>
                  </a:lnTo>
                  <a:lnTo>
                    <a:pt x="571" y="74"/>
                  </a:lnTo>
                  <a:lnTo>
                    <a:pt x="568" y="72"/>
                  </a:lnTo>
                  <a:lnTo>
                    <a:pt x="568" y="72"/>
                  </a:lnTo>
                  <a:lnTo>
                    <a:pt x="568" y="69"/>
                  </a:lnTo>
                  <a:lnTo>
                    <a:pt x="566" y="64"/>
                  </a:lnTo>
                  <a:lnTo>
                    <a:pt x="566" y="64"/>
                  </a:lnTo>
                  <a:lnTo>
                    <a:pt x="566" y="62"/>
                  </a:lnTo>
                  <a:lnTo>
                    <a:pt x="568" y="55"/>
                  </a:lnTo>
                  <a:lnTo>
                    <a:pt x="568" y="53"/>
                  </a:lnTo>
                  <a:lnTo>
                    <a:pt x="571" y="53"/>
                  </a:lnTo>
                  <a:lnTo>
                    <a:pt x="571" y="50"/>
                  </a:lnTo>
                  <a:lnTo>
                    <a:pt x="571" y="50"/>
                  </a:lnTo>
                  <a:lnTo>
                    <a:pt x="571" y="50"/>
                  </a:lnTo>
                  <a:lnTo>
                    <a:pt x="573" y="48"/>
                  </a:lnTo>
                  <a:lnTo>
                    <a:pt x="573" y="48"/>
                  </a:lnTo>
                  <a:lnTo>
                    <a:pt x="573" y="48"/>
                  </a:lnTo>
                  <a:lnTo>
                    <a:pt x="576" y="48"/>
                  </a:lnTo>
                  <a:lnTo>
                    <a:pt x="578" y="48"/>
                  </a:lnTo>
                  <a:lnTo>
                    <a:pt x="578" y="48"/>
                  </a:lnTo>
                  <a:lnTo>
                    <a:pt x="580" y="48"/>
                  </a:lnTo>
                  <a:lnTo>
                    <a:pt x="580" y="48"/>
                  </a:lnTo>
                  <a:lnTo>
                    <a:pt x="580" y="45"/>
                  </a:lnTo>
                  <a:lnTo>
                    <a:pt x="580" y="43"/>
                  </a:lnTo>
                  <a:lnTo>
                    <a:pt x="580" y="43"/>
                  </a:lnTo>
                  <a:lnTo>
                    <a:pt x="580" y="43"/>
                  </a:lnTo>
                  <a:lnTo>
                    <a:pt x="580" y="41"/>
                  </a:lnTo>
                  <a:lnTo>
                    <a:pt x="578" y="41"/>
                  </a:lnTo>
                  <a:lnTo>
                    <a:pt x="578" y="43"/>
                  </a:lnTo>
                  <a:lnTo>
                    <a:pt x="578" y="43"/>
                  </a:lnTo>
                  <a:lnTo>
                    <a:pt x="576" y="43"/>
                  </a:lnTo>
                  <a:lnTo>
                    <a:pt x="576" y="43"/>
                  </a:lnTo>
                  <a:lnTo>
                    <a:pt x="571" y="41"/>
                  </a:lnTo>
                  <a:lnTo>
                    <a:pt x="568" y="41"/>
                  </a:lnTo>
                  <a:lnTo>
                    <a:pt x="568" y="41"/>
                  </a:lnTo>
                  <a:lnTo>
                    <a:pt x="566" y="38"/>
                  </a:lnTo>
                  <a:lnTo>
                    <a:pt x="566" y="38"/>
                  </a:lnTo>
                  <a:lnTo>
                    <a:pt x="566" y="38"/>
                  </a:lnTo>
                  <a:lnTo>
                    <a:pt x="568" y="36"/>
                  </a:lnTo>
                  <a:lnTo>
                    <a:pt x="568" y="31"/>
                  </a:lnTo>
                  <a:lnTo>
                    <a:pt x="568" y="29"/>
                  </a:lnTo>
                  <a:lnTo>
                    <a:pt x="568" y="29"/>
                  </a:lnTo>
                  <a:lnTo>
                    <a:pt x="568" y="29"/>
                  </a:lnTo>
                  <a:lnTo>
                    <a:pt x="568" y="27"/>
                  </a:lnTo>
                  <a:lnTo>
                    <a:pt x="568" y="27"/>
                  </a:lnTo>
                  <a:lnTo>
                    <a:pt x="566" y="27"/>
                  </a:lnTo>
                  <a:lnTo>
                    <a:pt x="566" y="27"/>
                  </a:lnTo>
                  <a:lnTo>
                    <a:pt x="564" y="27"/>
                  </a:lnTo>
                  <a:lnTo>
                    <a:pt x="559" y="29"/>
                  </a:lnTo>
                  <a:lnTo>
                    <a:pt x="559" y="29"/>
                  </a:lnTo>
                  <a:lnTo>
                    <a:pt x="557" y="29"/>
                  </a:lnTo>
                  <a:lnTo>
                    <a:pt x="557" y="29"/>
                  </a:lnTo>
                  <a:lnTo>
                    <a:pt x="557" y="29"/>
                  </a:lnTo>
                  <a:lnTo>
                    <a:pt x="554" y="31"/>
                  </a:lnTo>
                  <a:lnTo>
                    <a:pt x="554" y="31"/>
                  </a:lnTo>
                  <a:lnTo>
                    <a:pt x="554" y="31"/>
                  </a:lnTo>
                  <a:lnTo>
                    <a:pt x="554" y="34"/>
                  </a:lnTo>
                  <a:lnTo>
                    <a:pt x="554" y="34"/>
                  </a:lnTo>
                  <a:lnTo>
                    <a:pt x="554" y="36"/>
                  </a:lnTo>
                  <a:lnTo>
                    <a:pt x="554" y="36"/>
                  </a:lnTo>
                  <a:lnTo>
                    <a:pt x="552" y="36"/>
                  </a:lnTo>
                  <a:lnTo>
                    <a:pt x="552" y="38"/>
                  </a:lnTo>
                  <a:lnTo>
                    <a:pt x="552" y="38"/>
                  </a:lnTo>
                  <a:lnTo>
                    <a:pt x="552" y="38"/>
                  </a:lnTo>
                  <a:lnTo>
                    <a:pt x="552" y="38"/>
                  </a:lnTo>
                  <a:lnTo>
                    <a:pt x="552" y="41"/>
                  </a:lnTo>
                  <a:lnTo>
                    <a:pt x="552" y="41"/>
                  </a:lnTo>
                  <a:lnTo>
                    <a:pt x="552" y="41"/>
                  </a:lnTo>
                  <a:lnTo>
                    <a:pt x="552" y="43"/>
                  </a:lnTo>
                  <a:lnTo>
                    <a:pt x="550" y="43"/>
                  </a:lnTo>
                  <a:lnTo>
                    <a:pt x="547" y="45"/>
                  </a:lnTo>
                  <a:lnTo>
                    <a:pt x="547" y="45"/>
                  </a:lnTo>
                  <a:lnTo>
                    <a:pt x="545" y="45"/>
                  </a:lnTo>
                  <a:lnTo>
                    <a:pt x="540" y="43"/>
                  </a:lnTo>
                  <a:lnTo>
                    <a:pt x="538" y="43"/>
                  </a:lnTo>
                  <a:lnTo>
                    <a:pt x="533" y="43"/>
                  </a:lnTo>
                  <a:lnTo>
                    <a:pt x="528" y="43"/>
                  </a:lnTo>
                  <a:lnTo>
                    <a:pt x="526" y="43"/>
                  </a:lnTo>
                  <a:lnTo>
                    <a:pt x="523" y="41"/>
                  </a:lnTo>
                  <a:lnTo>
                    <a:pt x="523" y="41"/>
                  </a:lnTo>
                  <a:lnTo>
                    <a:pt x="521" y="38"/>
                  </a:lnTo>
                  <a:lnTo>
                    <a:pt x="521" y="38"/>
                  </a:lnTo>
                  <a:lnTo>
                    <a:pt x="519" y="34"/>
                  </a:lnTo>
                  <a:lnTo>
                    <a:pt x="519" y="34"/>
                  </a:lnTo>
                  <a:lnTo>
                    <a:pt x="519" y="34"/>
                  </a:lnTo>
                  <a:lnTo>
                    <a:pt x="516" y="31"/>
                  </a:lnTo>
                  <a:lnTo>
                    <a:pt x="516" y="31"/>
                  </a:lnTo>
                  <a:lnTo>
                    <a:pt x="514" y="31"/>
                  </a:lnTo>
                  <a:lnTo>
                    <a:pt x="512" y="31"/>
                  </a:lnTo>
                  <a:lnTo>
                    <a:pt x="512" y="31"/>
                  </a:lnTo>
                  <a:lnTo>
                    <a:pt x="505" y="27"/>
                  </a:lnTo>
                  <a:lnTo>
                    <a:pt x="505" y="27"/>
                  </a:lnTo>
                  <a:lnTo>
                    <a:pt x="502" y="27"/>
                  </a:lnTo>
                  <a:lnTo>
                    <a:pt x="500" y="27"/>
                  </a:lnTo>
                  <a:lnTo>
                    <a:pt x="500" y="27"/>
                  </a:lnTo>
                  <a:lnTo>
                    <a:pt x="500" y="27"/>
                  </a:lnTo>
                  <a:lnTo>
                    <a:pt x="500" y="27"/>
                  </a:lnTo>
                  <a:lnTo>
                    <a:pt x="500" y="29"/>
                  </a:lnTo>
                  <a:lnTo>
                    <a:pt x="497" y="36"/>
                  </a:lnTo>
                  <a:lnTo>
                    <a:pt x="497" y="36"/>
                  </a:lnTo>
                  <a:lnTo>
                    <a:pt x="497" y="36"/>
                  </a:lnTo>
                  <a:lnTo>
                    <a:pt x="497" y="36"/>
                  </a:lnTo>
                  <a:lnTo>
                    <a:pt x="495" y="36"/>
                  </a:lnTo>
                  <a:lnTo>
                    <a:pt x="495" y="36"/>
                  </a:lnTo>
                  <a:lnTo>
                    <a:pt x="495" y="36"/>
                  </a:lnTo>
                  <a:lnTo>
                    <a:pt x="493" y="36"/>
                  </a:lnTo>
                  <a:lnTo>
                    <a:pt x="493" y="34"/>
                  </a:lnTo>
                  <a:lnTo>
                    <a:pt x="490" y="31"/>
                  </a:lnTo>
                  <a:lnTo>
                    <a:pt x="490" y="31"/>
                  </a:lnTo>
                  <a:lnTo>
                    <a:pt x="490" y="29"/>
                  </a:lnTo>
                  <a:lnTo>
                    <a:pt x="490" y="29"/>
                  </a:lnTo>
                  <a:lnTo>
                    <a:pt x="490" y="27"/>
                  </a:lnTo>
                  <a:lnTo>
                    <a:pt x="490" y="27"/>
                  </a:lnTo>
                  <a:lnTo>
                    <a:pt x="490" y="27"/>
                  </a:lnTo>
                  <a:lnTo>
                    <a:pt x="490" y="24"/>
                  </a:lnTo>
                  <a:lnTo>
                    <a:pt x="488" y="24"/>
                  </a:lnTo>
                  <a:lnTo>
                    <a:pt x="486" y="24"/>
                  </a:lnTo>
                  <a:lnTo>
                    <a:pt x="486" y="24"/>
                  </a:lnTo>
                  <a:lnTo>
                    <a:pt x="483" y="24"/>
                  </a:lnTo>
                  <a:lnTo>
                    <a:pt x="483" y="24"/>
                  </a:lnTo>
                  <a:lnTo>
                    <a:pt x="481" y="24"/>
                  </a:lnTo>
                  <a:lnTo>
                    <a:pt x="481" y="22"/>
                  </a:lnTo>
                  <a:lnTo>
                    <a:pt x="481" y="22"/>
                  </a:lnTo>
                  <a:lnTo>
                    <a:pt x="481" y="22"/>
                  </a:lnTo>
                  <a:lnTo>
                    <a:pt x="481" y="22"/>
                  </a:lnTo>
                  <a:lnTo>
                    <a:pt x="479" y="19"/>
                  </a:lnTo>
                  <a:lnTo>
                    <a:pt x="476" y="19"/>
                  </a:lnTo>
                  <a:lnTo>
                    <a:pt x="474" y="19"/>
                  </a:lnTo>
                  <a:lnTo>
                    <a:pt x="474" y="19"/>
                  </a:lnTo>
                  <a:lnTo>
                    <a:pt x="471" y="17"/>
                  </a:lnTo>
                  <a:lnTo>
                    <a:pt x="471" y="17"/>
                  </a:lnTo>
                  <a:lnTo>
                    <a:pt x="469" y="15"/>
                  </a:lnTo>
                  <a:lnTo>
                    <a:pt x="471" y="15"/>
                  </a:lnTo>
                  <a:lnTo>
                    <a:pt x="471" y="15"/>
                  </a:lnTo>
                  <a:lnTo>
                    <a:pt x="471" y="15"/>
                  </a:lnTo>
                  <a:lnTo>
                    <a:pt x="476" y="15"/>
                  </a:lnTo>
                  <a:lnTo>
                    <a:pt x="479" y="12"/>
                  </a:lnTo>
                  <a:lnTo>
                    <a:pt x="479" y="12"/>
                  </a:lnTo>
                  <a:lnTo>
                    <a:pt x="481" y="12"/>
                  </a:lnTo>
                  <a:lnTo>
                    <a:pt x="481" y="12"/>
                  </a:lnTo>
                  <a:lnTo>
                    <a:pt x="481" y="10"/>
                  </a:lnTo>
                  <a:lnTo>
                    <a:pt x="479" y="10"/>
                  </a:lnTo>
                  <a:lnTo>
                    <a:pt x="479" y="10"/>
                  </a:lnTo>
                  <a:lnTo>
                    <a:pt x="476" y="10"/>
                  </a:lnTo>
                  <a:lnTo>
                    <a:pt x="471" y="10"/>
                  </a:lnTo>
                  <a:lnTo>
                    <a:pt x="464" y="12"/>
                  </a:lnTo>
                  <a:lnTo>
                    <a:pt x="462" y="10"/>
                  </a:lnTo>
                  <a:lnTo>
                    <a:pt x="452" y="8"/>
                  </a:lnTo>
                  <a:lnTo>
                    <a:pt x="450" y="8"/>
                  </a:lnTo>
                  <a:lnTo>
                    <a:pt x="450" y="3"/>
                  </a:lnTo>
                  <a:lnTo>
                    <a:pt x="448" y="3"/>
                  </a:lnTo>
                  <a:lnTo>
                    <a:pt x="448" y="0"/>
                  </a:lnTo>
                  <a:lnTo>
                    <a:pt x="445" y="3"/>
                  </a:lnTo>
                  <a:lnTo>
                    <a:pt x="441" y="3"/>
                  </a:lnTo>
                  <a:lnTo>
                    <a:pt x="438" y="3"/>
                  </a:lnTo>
                  <a:lnTo>
                    <a:pt x="438" y="5"/>
                  </a:lnTo>
                  <a:lnTo>
                    <a:pt x="436" y="5"/>
                  </a:lnTo>
                  <a:lnTo>
                    <a:pt x="436" y="8"/>
                  </a:lnTo>
                  <a:lnTo>
                    <a:pt x="434" y="8"/>
                  </a:lnTo>
                  <a:lnTo>
                    <a:pt x="434" y="8"/>
                  </a:lnTo>
                  <a:lnTo>
                    <a:pt x="431" y="8"/>
                  </a:lnTo>
                  <a:lnTo>
                    <a:pt x="429" y="8"/>
                  </a:lnTo>
                  <a:lnTo>
                    <a:pt x="429" y="5"/>
                  </a:lnTo>
                  <a:lnTo>
                    <a:pt x="429" y="5"/>
                  </a:lnTo>
                  <a:lnTo>
                    <a:pt x="426" y="5"/>
                  </a:lnTo>
                  <a:lnTo>
                    <a:pt x="426" y="5"/>
                  </a:lnTo>
                  <a:lnTo>
                    <a:pt x="424" y="5"/>
                  </a:lnTo>
                  <a:lnTo>
                    <a:pt x="422" y="5"/>
                  </a:lnTo>
                  <a:lnTo>
                    <a:pt x="422" y="8"/>
                  </a:lnTo>
                  <a:lnTo>
                    <a:pt x="422" y="8"/>
                  </a:lnTo>
                  <a:lnTo>
                    <a:pt x="422" y="10"/>
                  </a:lnTo>
                  <a:lnTo>
                    <a:pt x="422" y="10"/>
                  </a:lnTo>
                  <a:lnTo>
                    <a:pt x="422" y="10"/>
                  </a:lnTo>
                  <a:lnTo>
                    <a:pt x="419" y="10"/>
                  </a:lnTo>
                  <a:lnTo>
                    <a:pt x="417" y="10"/>
                  </a:lnTo>
                  <a:lnTo>
                    <a:pt x="417" y="10"/>
                  </a:lnTo>
                  <a:lnTo>
                    <a:pt x="415" y="8"/>
                  </a:lnTo>
                  <a:lnTo>
                    <a:pt x="415" y="5"/>
                  </a:lnTo>
                  <a:lnTo>
                    <a:pt x="415" y="5"/>
                  </a:lnTo>
                  <a:lnTo>
                    <a:pt x="412" y="5"/>
                  </a:lnTo>
                  <a:lnTo>
                    <a:pt x="403" y="8"/>
                  </a:lnTo>
                  <a:lnTo>
                    <a:pt x="400" y="8"/>
                  </a:lnTo>
                  <a:lnTo>
                    <a:pt x="398" y="8"/>
                  </a:lnTo>
                  <a:lnTo>
                    <a:pt x="398" y="8"/>
                  </a:lnTo>
                  <a:lnTo>
                    <a:pt x="396" y="5"/>
                  </a:lnTo>
                  <a:lnTo>
                    <a:pt x="393" y="5"/>
                  </a:lnTo>
                  <a:lnTo>
                    <a:pt x="389" y="5"/>
                  </a:lnTo>
                  <a:lnTo>
                    <a:pt x="381" y="5"/>
                  </a:lnTo>
                  <a:lnTo>
                    <a:pt x="379" y="5"/>
                  </a:lnTo>
                  <a:lnTo>
                    <a:pt x="377" y="5"/>
                  </a:lnTo>
                  <a:lnTo>
                    <a:pt x="374" y="8"/>
                  </a:lnTo>
                  <a:lnTo>
                    <a:pt x="372" y="10"/>
                  </a:lnTo>
                  <a:lnTo>
                    <a:pt x="370" y="10"/>
                  </a:lnTo>
                  <a:lnTo>
                    <a:pt x="367" y="10"/>
                  </a:lnTo>
                  <a:lnTo>
                    <a:pt x="365" y="8"/>
                  </a:lnTo>
                  <a:lnTo>
                    <a:pt x="365" y="8"/>
                  </a:lnTo>
                  <a:lnTo>
                    <a:pt x="360" y="8"/>
                  </a:lnTo>
                  <a:lnTo>
                    <a:pt x="360" y="8"/>
                  </a:lnTo>
                  <a:lnTo>
                    <a:pt x="358" y="10"/>
                  </a:lnTo>
                  <a:lnTo>
                    <a:pt x="355" y="10"/>
                  </a:lnTo>
                  <a:lnTo>
                    <a:pt x="353" y="10"/>
                  </a:lnTo>
                  <a:lnTo>
                    <a:pt x="353" y="10"/>
                  </a:lnTo>
                  <a:lnTo>
                    <a:pt x="341" y="8"/>
                  </a:lnTo>
                  <a:lnTo>
                    <a:pt x="336" y="5"/>
                  </a:lnTo>
                  <a:lnTo>
                    <a:pt x="334" y="3"/>
                  </a:lnTo>
                  <a:lnTo>
                    <a:pt x="334" y="5"/>
                  </a:lnTo>
                  <a:lnTo>
                    <a:pt x="332" y="8"/>
                  </a:lnTo>
                  <a:lnTo>
                    <a:pt x="325" y="10"/>
                  </a:lnTo>
                  <a:lnTo>
                    <a:pt x="322" y="12"/>
                  </a:lnTo>
                  <a:lnTo>
                    <a:pt x="322" y="17"/>
                  </a:lnTo>
                  <a:lnTo>
                    <a:pt x="322" y="22"/>
                  </a:lnTo>
                  <a:lnTo>
                    <a:pt x="325" y="22"/>
                  </a:lnTo>
                  <a:lnTo>
                    <a:pt x="325" y="24"/>
                  </a:lnTo>
                  <a:lnTo>
                    <a:pt x="325" y="24"/>
                  </a:lnTo>
                  <a:lnTo>
                    <a:pt x="325" y="24"/>
                  </a:lnTo>
                  <a:lnTo>
                    <a:pt x="325" y="27"/>
                  </a:lnTo>
                  <a:lnTo>
                    <a:pt x="325" y="29"/>
                  </a:lnTo>
                  <a:lnTo>
                    <a:pt x="325" y="29"/>
                  </a:lnTo>
                  <a:lnTo>
                    <a:pt x="325" y="31"/>
                  </a:lnTo>
                  <a:lnTo>
                    <a:pt x="325" y="31"/>
                  </a:lnTo>
                  <a:lnTo>
                    <a:pt x="325" y="31"/>
                  </a:lnTo>
                  <a:lnTo>
                    <a:pt x="327" y="34"/>
                  </a:lnTo>
                  <a:lnTo>
                    <a:pt x="332" y="34"/>
                  </a:lnTo>
                  <a:lnTo>
                    <a:pt x="336" y="36"/>
                  </a:lnTo>
                  <a:lnTo>
                    <a:pt x="336" y="38"/>
                  </a:lnTo>
                  <a:lnTo>
                    <a:pt x="336" y="41"/>
                  </a:lnTo>
                  <a:lnTo>
                    <a:pt x="329" y="43"/>
                  </a:lnTo>
                  <a:lnTo>
                    <a:pt x="329" y="43"/>
                  </a:lnTo>
                  <a:lnTo>
                    <a:pt x="327" y="45"/>
                  </a:lnTo>
                  <a:lnTo>
                    <a:pt x="327" y="45"/>
                  </a:lnTo>
                  <a:lnTo>
                    <a:pt x="325" y="45"/>
                  </a:lnTo>
                  <a:lnTo>
                    <a:pt x="322" y="45"/>
                  </a:lnTo>
                  <a:lnTo>
                    <a:pt x="320" y="45"/>
                  </a:lnTo>
                  <a:lnTo>
                    <a:pt x="318" y="45"/>
                  </a:lnTo>
                  <a:lnTo>
                    <a:pt x="310" y="50"/>
                  </a:lnTo>
                  <a:lnTo>
                    <a:pt x="308" y="53"/>
                  </a:lnTo>
                  <a:lnTo>
                    <a:pt x="310" y="55"/>
                  </a:lnTo>
                  <a:lnTo>
                    <a:pt x="310" y="57"/>
                  </a:lnTo>
                  <a:lnTo>
                    <a:pt x="310" y="57"/>
                  </a:lnTo>
                  <a:lnTo>
                    <a:pt x="308" y="57"/>
                  </a:lnTo>
                  <a:lnTo>
                    <a:pt x="306" y="60"/>
                  </a:lnTo>
                  <a:lnTo>
                    <a:pt x="301" y="62"/>
                  </a:lnTo>
                  <a:lnTo>
                    <a:pt x="299" y="62"/>
                  </a:lnTo>
                  <a:lnTo>
                    <a:pt x="284" y="60"/>
                  </a:lnTo>
                  <a:lnTo>
                    <a:pt x="280" y="57"/>
                  </a:lnTo>
                  <a:lnTo>
                    <a:pt x="277" y="57"/>
                  </a:lnTo>
                  <a:lnTo>
                    <a:pt x="277" y="55"/>
                  </a:lnTo>
                  <a:lnTo>
                    <a:pt x="275" y="50"/>
                  </a:lnTo>
                  <a:lnTo>
                    <a:pt x="275" y="45"/>
                  </a:lnTo>
                  <a:lnTo>
                    <a:pt x="275" y="43"/>
                  </a:lnTo>
                  <a:lnTo>
                    <a:pt x="275" y="43"/>
                  </a:lnTo>
                  <a:lnTo>
                    <a:pt x="277" y="41"/>
                  </a:lnTo>
                  <a:lnTo>
                    <a:pt x="277" y="41"/>
                  </a:lnTo>
                  <a:lnTo>
                    <a:pt x="277" y="38"/>
                  </a:lnTo>
                  <a:lnTo>
                    <a:pt x="273" y="38"/>
                  </a:lnTo>
                  <a:lnTo>
                    <a:pt x="261" y="41"/>
                  </a:lnTo>
                  <a:lnTo>
                    <a:pt x="256" y="43"/>
                  </a:lnTo>
                  <a:lnTo>
                    <a:pt x="254" y="45"/>
                  </a:lnTo>
                  <a:lnTo>
                    <a:pt x="247" y="45"/>
                  </a:lnTo>
                  <a:lnTo>
                    <a:pt x="244" y="45"/>
                  </a:lnTo>
                  <a:lnTo>
                    <a:pt x="239" y="50"/>
                  </a:lnTo>
                  <a:lnTo>
                    <a:pt x="237" y="50"/>
                  </a:lnTo>
                  <a:lnTo>
                    <a:pt x="235" y="50"/>
                  </a:lnTo>
                  <a:lnTo>
                    <a:pt x="230" y="53"/>
                  </a:lnTo>
                  <a:lnTo>
                    <a:pt x="225" y="53"/>
                  </a:lnTo>
                  <a:lnTo>
                    <a:pt x="223" y="53"/>
                  </a:lnTo>
                  <a:lnTo>
                    <a:pt x="223" y="55"/>
                  </a:lnTo>
                  <a:lnTo>
                    <a:pt x="220" y="62"/>
                  </a:lnTo>
                  <a:lnTo>
                    <a:pt x="218" y="64"/>
                  </a:lnTo>
                  <a:lnTo>
                    <a:pt x="213" y="69"/>
                  </a:lnTo>
                  <a:lnTo>
                    <a:pt x="209" y="69"/>
                  </a:lnTo>
                  <a:lnTo>
                    <a:pt x="185" y="69"/>
                  </a:lnTo>
                  <a:lnTo>
                    <a:pt x="180" y="69"/>
                  </a:lnTo>
                  <a:lnTo>
                    <a:pt x="176" y="67"/>
                  </a:lnTo>
                  <a:lnTo>
                    <a:pt x="166" y="57"/>
                  </a:lnTo>
                  <a:lnTo>
                    <a:pt x="161" y="55"/>
                  </a:lnTo>
                  <a:lnTo>
                    <a:pt x="131" y="55"/>
                  </a:lnTo>
                  <a:lnTo>
                    <a:pt x="121" y="57"/>
                  </a:lnTo>
                  <a:lnTo>
                    <a:pt x="116" y="60"/>
                  </a:lnTo>
                  <a:lnTo>
                    <a:pt x="114" y="57"/>
                  </a:lnTo>
                  <a:lnTo>
                    <a:pt x="109" y="55"/>
                  </a:lnTo>
                  <a:lnTo>
                    <a:pt x="104" y="55"/>
                  </a:lnTo>
                  <a:lnTo>
                    <a:pt x="102" y="55"/>
                  </a:lnTo>
                  <a:lnTo>
                    <a:pt x="100" y="57"/>
                  </a:lnTo>
                  <a:lnTo>
                    <a:pt x="95" y="60"/>
                  </a:lnTo>
                  <a:lnTo>
                    <a:pt x="93" y="57"/>
                  </a:lnTo>
                  <a:lnTo>
                    <a:pt x="93" y="57"/>
                  </a:lnTo>
                  <a:lnTo>
                    <a:pt x="90" y="53"/>
                  </a:lnTo>
                  <a:lnTo>
                    <a:pt x="88" y="53"/>
                  </a:lnTo>
                  <a:lnTo>
                    <a:pt x="88" y="50"/>
                  </a:lnTo>
                  <a:lnTo>
                    <a:pt x="86" y="50"/>
                  </a:lnTo>
                  <a:lnTo>
                    <a:pt x="86" y="50"/>
                  </a:lnTo>
                  <a:lnTo>
                    <a:pt x="86" y="50"/>
                  </a:lnTo>
                  <a:lnTo>
                    <a:pt x="83" y="53"/>
                  </a:lnTo>
                  <a:lnTo>
                    <a:pt x="83" y="53"/>
                  </a:lnTo>
                  <a:lnTo>
                    <a:pt x="81" y="60"/>
                  </a:lnTo>
                  <a:lnTo>
                    <a:pt x="78" y="62"/>
                  </a:lnTo>
                  <a:lnTo>
                    <a:pt x="76" y="60"/>
                  </a:lnTo>
                  <a:lnTo>
                    <a:pt x="76" y="53"/>
                  </a:lnTo>
                  <a:lnTo>
                    <a:pt x="74" y="50"/>
                  </a:lnTo>
                  <a:lnTo>
                    <a:pt x="69" y="50"/>
                  </a:lnTo>
                  <a:lnTo>
                    <a:pt x="67" y="55"/>
                  </a:lnTo>
                  <a:lnTo>
                    <a:pt x="67" y="64"/>
                  </a:lnTo>
                  <a:lnTo>
                    <a:pt x="67" y="79"/>
                  </a:lnTo>
                  <a:lnTo>
                    <a:pt x="67" y="95"/>
                  </a:lnTo>
                  <a:lnTo>
                    <a:pt x="57" y="95"/>
                  </a:lnTo>
                  <a:lnTo>
                    <a:pt x="45" y="95"/>
                  </a:lnTo>
                  <a:lnTo>
                    <a:pt x="33" y="95"/>
                  </a:lnTo>
                  <a:lnTo>
                    <a:pt x="26" y="95"/>
                  </a:lnTo>
                  <a:lnTo>
                    <a:pt x="24" y="98"/>
                  </a:lnTo>
                  <a:lnTo>
                    <a:pt x="24" y="98"/>
                  </a:lnTo>
                  <a:lnTo>
                    <a:pt x="24" y="95"/>
                  </a:lnTo>
                  <a:lnTo>
                    <a:pt x="24" y="95"/>
                  </a:lnTo>
                  <a:lnTo>
                    <a:pt x="22" y="95"/>
                  </a:lnTo>
                  <a:lnTo>
                    <a:pt x="22" y="95"/>
                  </a:lnTo>
                  <a:lnTo>
                    <a:pt x="22" y="95"/>
                  </a:lnTo>
                  <a:lnTo>
                    <a:pt x="22" y="98"/>
                  </a:lnTo>
                  <a:lnTo>
                    <a:pt x="22" y="98"/>
                  </a:lnTo>
                  <a:lnTo>
                    <a:pt x="19" y="100"/>
                  </a:lnTo>
                  <a:lnTo>
                    <a:pt x="19" y="102"/>
                  </a:lnTo>
                  <a:lnTo>
                    <a:pt x="17" y="102"/>
                  </a:lnTo>
                  <a:lnTo>
                    <a:pt x="17" y="102"/>
                  </a:lnTo>
                  <a:lnTo>
                    <a:pt x="15" y="100"/>
                  </a:lnTo>
                  <a:lnTo>
                    <a:pt x="15" y="100"/>
                  </a:lnTo>
                  <a:lnTo>
                    <a:pt x="15" y="98"/>
                  </a:lnTo>
                  <a:lnTo>
                    <a:pt x="12" y="98"/>
                  </a:lnTo>
                  <a:lnTo>
                    <a:pt x="12" y="100"/>
                  </a:lnTo>
                  <a:lnTo>
                    <a:pt x="12" y="100"/>
                  </a:lnTo>
                  <a:lnTo>
                    <a:pt x="12" y="102"/>
                  </a:lnTo>
                  <a:lnTo>
                    <a:pt x="12" y="102"/>
                  </a:lnTo>
                  <a:lnTo>
                    <a:pt x="12" y="102"/>
                  </a:lnTo>
                  <a:lnTo>
                    <a:pt x="12" y="102"/>
                  </a:lnTo>
                  <a:lnTo>
                    <a:pt x="12" y="105"/>
                  </a:lnTo>
                  <a:lnTo>
                    <a:pt x="12" y="105"/>
                  </a:lnTo>
                  <a:lnTo>
                    <a:pt x="12" y="105"/>
                  </a:lnTo>
                  <a:lnTo>
                    <a:pt x="10" y="105"/>
                  </a:lnTo>
                  <a:lnTo>
                    <a:pt x="10" y="105"/>
                  </a:lnTo>
                  <a:lnTo>
                    <a:pt x="10" y="105"/>
                  </a:lnTo>
                  <a:lnTo>
                    <a:pt x="7" y="105"/>
                  </a:lnTo>
                  <a:lnTo>
                    <a:pt x="7" y="107"/>
                  </a:lnTo>
                  <a:lnTo>
                    <a:pt x="5" y="109"/>
                  </a:lnTo>
                  <a:lnTo>
                    <a:pt x="5" y="109"/>
                  </a:lnTo>
                  <a:lnTo>
                    <a:pt x="5" y="112"/>
                  </a:lnTo>
                  <a:lnTo>
                    <a:pt x="3" y="112"/>
                  </a:lnTo>
                  <a:lnTo>
                    <a:pt x="3" y="116"/>
                  </a:lnTo>
                  <a:lnTo>
                    <a:pt x="3" y="119"/>
                  </a:lnTo>
                  <a:lnTo>
                    <a:pt x="3" y="121"/>
                  </a:lnTo>
                  <a:lnTo>
                    <a:pt x="3" y="121"/>
                  </a:lnTo>
                  <a:lnTo>
                    <a:pt x="3" y="121"/>
                  </a:lnTo>
                  <a:lnTo>
                    <a:pt x="5" y="119"/>
                  </a:lnTo>
                  <a:lnTo>
                    <a:pt x="5" y="121"/>
                  </a:lnTo>
                  <a:lnTo>
                    <a:pt x="5" y="124"/>
                  </a:lnTo>
                  <a:lnTo>
                    <a:pt x="5" y="126"/>
                  </a:lnTo>
                  <a:lnTo>
                    <a:pt x="7" y="128"/>
                  </a:lnTo>
                  <a:lnTo>
                    <a:pt x="10" y="131"/>
                  </a:lnTo>
                  <a:lnTo>
                    <a:pt x="10" y="131"/>
                  </a:lnTo>
                  <a:lnTo>
                    <a:pt x="12" y="131"/>
                  </a:lnTo>
                  <a:lnTo>
                    <a:pt x="15" y="131"/>
                  </a:lnTo>
                  <a:lnTo>
                    <a:pt x="15" y="133"/>
                  </a:lnTo>
                  <a:lnTo>
                    <a:pt x="12" y="133"/>
                  </a:lnTo>
                  <a:lnTo>
                    <a:pt x="12" y="133"/>
                  </a:lnTo>
                  <a:lnTo>
                    <a:pt x="10" y="135"/>
                  </a:lnTo>
                  <a:lnTo>
                    <a:pt x="7" y="133"/>
                  </a:lnTo>
                  <a:lnTo>
                    <a:pt x="7" y="133"/>
                  </a:lnTo>
                  <a:lnTo>
                    <a:pt x="5" y="133"/>
                  </a:lnTo>
                  <a:lnTo>
                    <a:pt x="5" y="135"/>
                  </a:lnTo>
                  <a:lnTo>
                    <a:pt x="3" y="135"/>
                  </a:lnTo>
                  <a:lnTo>
                    <a:pt x="3" y="135"/>
                  </a:lnTo>
                  <a:lnTo>
                    <a:pt x="3" y="138"/>
                  </a:lnTo>
                  <a:lnTo>
                    <a:pt x="0" y="138"/>
                  </a:lnTo>
                  <a:lnTo>
                    <a:pt x="0" y="138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3" y="143"/>
                  </a:lnTo>
                  <a:lnTo>
                    <a:pt x="10" y="143"/>
                  </a:lnTo>
                  <a:lnTo>
                    <a:pt x="17" y="143"/>
                  </a:lnTo>
                  <a:lnTo>
                    <a:pt x="19" y="143"/>
                  </a:lnTo>
                  <a:lnTo>
                    <a:pt x="19" y="143"/>
                  </a:lnTo>
                  <a:lnTo>
                    <a:pt x="22" y="143"/>
                  </a:lnTo>
                  <a:lnTo>
                    <a:pt x="22" y="140"/>
                  </a:lnTo>
                  <a:lnTo>
                    <a:pt x="24" y="140"/>
                  </a:lnTo>
                  <a:lnTo>
                    <a:pt x="24" y="140"/>
                  </a:lnTo>
                  <a:lnTo>
                    <a:pt x="24" y="138"/>
                  </a:lnTo>
                  <a:lnTo>
                    <a:pt x="22" y="138"/>
                  </a:lnTo>
                  <a:lnTo>
                    <a:pt x="31" y="128"/>
                  </a:lnTo>
                  <a:lnTo>
                    <a:pt x="31" y="126"/>
                  </a:lnTo>
                  <a:lnTo>
                    <a:pt x="33" y="126"/>
                  </a:lnTo>
                  <a:lnTo>
                    <a:pt x="38" y="124"/>
                  </a:lnTo>
                  <a:lnTo>
                    <a:pt x="41" y="124"/>
                  </a:lnTo>
                  <a:lnTo>
                    <a:pt x="43" y="121"/>
                  </a:lnTo>
                  <a:lnTo>
                    <a:pt x="45" y="121"/>
                  </a:lnTo>
                  <a:lnTo>
                    <a:pt x="48" y="119"/>
                  </a:lnTo>
                  <a:lnTo>
                    <a:pt x="50" y="119"/>
                  </a:lnTo>
                  <a:lnTo>
                    <a:pt x="52" y="119"/>
                  </a:lnTo>
                  <a:lnTo>
                    <a:pt x="52" y="116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7" y="112"/>
                  </a:lnTo>
                  <a:lnTo>
                    <a:pt x="62" y="112"/>
                  </a:lnTo>
                  <a:lnTo>
                    <a:pt x="64" y="112"/>
                  </a:lnTo>
                  <a:lnTo>
                    <a:pt x="69" y="109"/>
                  </a:lnTo>
                  <a:lnTo>
                    <a:pt x="71" y="107"/>
                  </a:lnTo>
                  <a:lnTo>
                    <a:pt x="71" y="107"/>
                  </a:lnTo>
                  <a:lnTo>
                    <a:pt x="76" y="105"/>
                  </a:lnTo>
                  <a:lnTo>
                    <a:pt x="76" y="107"/>
                  </a:lnTo>
                  <a:lnTo>
                    <a:pt x="71" y="112"/>
                  </a:lnTo>
                  <a:lnTo>
                    <a:pt x="69" y="112"/>
                  </a:lnTo>
                  <a:lnTo>
                    <a:pt x="69" y="112"/>
                  </a:lnTo>
                  <a:lnTo>
                    <a:pt x="67" y="114"/>
                  </a:lnTo>
                  <a:lnTo>
                    <a:pt x="64" y="114"/>
                  </a:lnTo>
                  <a:lnTo>
                    <a:pt x="62" y="114"/>
                  </a:lnTo>
                  <a:lnTo>
                    <a:pt x="60" y="114"/>
                  </a:lnTo>
                  <a:lnTo>
                    <a:pt x="57" y="116"/>
                  </a:lnTo>
                  <a:lnTo>
                    <a:pt x="57" y="121"/>
                  </a:lnTo>
                  <a:lnTo>
                    <a:pt x="52" y="121"/>
                  </a:lnTo>
                  <a:lnTo>
                    <a:pt x="50" y="124"/>
                  </a:lnTo>
                  <a:lnTo>
                    <a:pt x="48" y="128"/>
                  </a:lnTo>
                  <a:lnTo>
                    <a:pt x="45" y="131"/>
                  </a:lnTo>
                  <a:lnTo>
                    <a:pt x="45" y="131"/>
                  </a:lnTo>
                  <a:lnTo>
                    <a:pt x="43" y="131"/>
                  </a:lnTo>
                  <a:lnTo>
                    <a:pt x="41" y="131"/>
                  </a:lnTo>
                  <a:lnTo>
                    <a:pt x="38" y="133"/>
                  </a:lnTo>
                  <a:lnTo>
                    <a:pt x="36" y="133"/>
                  </a:lnTo>
                  <a:lnTo>
                    <a:pt x="36" y="133"/>
                  </a:lnTo>
                  <a:lnTo>
                    <a:pt x="36" y="135"/>
                  </a:lnTo>
                  <a:lnTo>
                    <a:pt x="38" y="135"/>
                  </a:lnTo>
                  <a:lnTo>
                    <a:pt x="38" y="135"/>
                  </a:lnTo>
                  <a:lnTo>
                    <a:pt x="41" y="135"/>
                  </a:lnTo>
                  <a:lnTo>
                    <a:pt x="38" y="138"/>
                  </a:lnTo>
                  <a:lnTo>
                    <a:pt x="38" y="138"/>
                  </a:lnTo>
                  <a:lnTo>
                    <a:pt x="31" y="138"/>
                  </a:lnTo>
                  <a:lnTo>
                    <a:pt x="29" y="138"/>
                  </a:lnTo>
                  <a:lnTo>
                    <a:pt x="29" y="140"/>
                  </a:lnTo>
                  <a:lnTo>
                    <a:pt x="31" y="147"/>
                  </a:lnTo>
                  <a:lnTo>
                    <a:pt x="29" y="152"/>
                  </a:lnTo>
                  <a:lnTo>
                    <a:pt x="31" y="154"/>
                  </a:lnTo>
                  <a:lnTo>
                    <a:pt x="33" y="154"/>
                  </a:lnTo>
                  <a:lnTo>
                    <a:pt x="33" y="152"/>
                  </a:lnTo>
                  <a:lnTo>
                    <a:pt x="33" y="152"/>
                  </a:lnTo>
                  <a:lnTo>
                    <a:pt x="33" y="150"/>
                  </a:lnTo>
                  <a:lnTo>
                    <a:pt x="33" y="147"/>
                  </a:lnTo>
                  <a:lnTo>
                    <a:pt x="33" y="147"/>
                  </a:lnTo>
                  <a:lnTo>
                    <a:pt x="36" y="150"/>
                  </a:lnTo>
                  <a:lnTo>
                    <a:pt x="36" y="150"/>
                  </a:lnTo>
                  <a:lnTo>
                    <a:pt x="36" y="152"/>
                  </a:lnTo>
                  <a:lnTo>
                    <a:pt x="38" y="150"/>
                  </a:lnTo>
                  <a:lnTo>
                    <a:pt x="38" y="150"/>
                  </a:lnTo>
                  <a:lnTo>
                    <a:pt x="38" y="152"/>
                  </a:lnTo>
                  <a:lnTo>
                    <a:pt x="36" y="152"/>
                  </a:lnTo>
                  <a:lnTo>
                    <a:pt x="33" y="154"/>
                  </a:lnTo>
                  <a:lnTo>
                    <a:pt x="33" y="157"/>
                  </a:lnTo>
                  <a:lnTo>
                    <a:pt x="31" y="159"/>
                  </a:lnTo>
                  <a:lnTo>
                    <a:pt x="33" y="161"/>
                  </a:lnTo>
                  <a:lnTo>
                    <a:pt x="33" y="161"/>
                  </a:lnTo>
                  <a:lnTo>
                    <a:pt x="36" y="161"/>
                  </a:lnTo>
                  <a:lnTo>
                    <a:pt x="36" y="159"/>
                  </a:lnTo>
                  <a:lnTo>
                    <a:pt x="36" y="161"/>
                  </a:lnTo>
                  <a:lnTo>
                    <a:pt x="36" y="164"/>
                  </a:lnTo>
                  <a:lnTo>
                    <a:pt x="36" y="164"/>
                  </a:lnTo>
                  <a:lnTo>
                    <a:pt x="38" y="166"/>
                  </a:lnTo>
                  <a:lnTo>
                    <a:pt x="38" y="164"/>
                  </a:lnTo>
                  <a:lnTo>
                    <a:pt x="41" y="164"/>
                  </a:lnTo>
                  <a:lnTo>
                    <a:pt x="41" y="164"/>
                  </a:lnTo>
                  <a:lnTo>
                    <a:pt x="43" y="164"/>
                  </a:lnTo>
                  <a:lnTo>
                    <a:pt x="43" y="164"/>
                  </a:lnTo>
                  <a:lnTo>
                    <a:pt x="43" y="161"/>
                  </a:lnTo>
                  <a:lnTo>
                    <a:pt x="45" y="164"/>
                  </a:lnTo>
                  <a:lnTo>
                    <a:pt x="45" y="164"/>
                  </a:lnTo>
                  <a:lnTo>
                    <a:pt x="43" y="164"/>
                  </a:lnTo>
                  <a:lnTo>
                    <a:pt x="43" y="164"/>
                  </a:lnTo>
                  <a:lnTo>
                    <a:pt x="43" y="166"/>
                  </a:lnTo>
                  <a:lnTo>
                    <a:pt x="43" y="166"/>
                  </a:lnTo>
                  <a:lnTo>
                    <a:pt x="43" y="169"/>
                  </a:lnTo>
                  <a:lnTo>
                    <a:pt x="43" y="169"/>
                  </a:lnTo>
                  <a:lnTo>
                    <a:pt x="43" y="171"/>
                  </a:lnTo>
                  <a:lnTo>
                    <a:pt x="45" y="171"/>
                  </a:lnTo>
                  <a:lnTo>
                    <a:pt x="45" y="171"/>
                  </a:lnTo>
                  <a:lnTo>
                    <a:pt x="45" y="171"/>
                  </a:lnTo>
                  <a:lnTo>
                    <a:pt x="48" y="171"/>
                  </a:lnTo>
                  <a:lnTo>
                    <a:pt x="48" y="171"/>
                  </a:lnTo>
                  <a:lnTo>
                    <a:pt x="48" y="171"/>
                  </a:lnTo>
                  <a:lnTo>
                    <a:pt x="48" y="171"/>
                  </a:lnTo>
                  <a:lnTo>
                    <a:pt x="48" y="173"/>
                  </a:lnTo>
                  <a:lnTo>
                    <a:pt x="50" y="173"/>
                  </a:lnTo>
                  <a:lnTo>
                    <a:pt x="50" y="173"/>
                  </a:lnTo>
                  <a:lnTo>
                    <a:pt x="52" y="173"/>
                  </a:lnTo>
                  <a:lnTo>
                    <a:pt x="52" y="176"/>
                  </a:lnTo>
                  <a:lnTo>
                    <a:pt x="52" y="176"/>
                  </a:lnTo>
                  <a:lnTo>
                    <a:pt x="48" y="176"/>
                  </a:lnTo>
                  <a:lnTo>
                    <a:pt x="48" y="176"/>
                  </a:lnTo>
                  <a:lnTo>
                    <a:pt x="45" y="180"/>
                  </a:lnTo>
                  <a:lnTo>
                    <a:pt x="45" y="183"/>
                  </a:lnTo>
                  <a:lnTo>
                    <a:pt x="50" y="183"/>
                  </a:lnTo>
                  <a:lnTo>
                    <a:pt x="52" y="183"/>
                  </a:lnTo>
                  <a:lnTo>
                    <a:pt x="55" y="183"/>
                  </a:lnTo>
                  <a:lnTo>
                    <a:pt x="55" y="183"/>
                  </a:lnTo>
                  <a:lnTo>
                    <a:pt x="55" y="185"/>
                  </a:lnTo>
                  <a:lnTo>
                    <a:pt x="52" y="187"/>
                  </a:lnTo>
                  <a:lnTo>
                    <a:pt x="52" y="185"/>
                  </a:lnTo>
                  <a:lnTo>
                    <a:pt x="52" y="185"/>
                  </a:lnTo>
                  <a:lnTo>
                    <a:pt x="52" y="187"/>
                  </a:lnTo>
                  <a:lnTo>
                    <a:pt x="52" y="190"/>
                  </a:lnTo>
                  <a:lnTo>
                    <a:pt x="55" y="192"/>
                  </a:lnTo>
                  <a:lnTo>
                    <a:pt x="57" y="192"/>
                  </a:lnTo>
                  <a:lnTo>
                    <a:pt x="57" y="195"/>
                  </a:lnTo>
                  <a:lnTo>
                    <a:pt x="57" y="195"/>
                  </a:lnTo>
                  <a:lnTo>
                    <a:pt x="57" y="197"/>
                  </a:lnTo>
                  <a:lnTo>
                    <a:pt x="60" y="197"/>
                  </a:lnTo>
                  <a:lnTo>
                    <a:pt x="62" y="199"/>
                  </a:lnTo>
                  <a:lnTo>
                    <a:pt x="83" y="214"/>
                  </a:lnTo>
                  <a:lnTo>
                    <a:pt x="102" y="223"/>
                  </a:lnTo>
                  <a:lnTo>
                    <a:pt x="114" y="230"/>
                  </a:lnTo>
                  <a:lnTo>
                    <a:pt x="121" y="235"/>
                  </a:lnTo>
                  <a:lnTo>
                    <a:pt x="126" y="235"/>
                  </a:lnTo>
                  <a:lnTo>
                    <a:pt x="138" y="237"/>
                  </a:lnTo>
                  <a:lnTo>
                    <a:pt x="140" y="237"/>
                  </a:lnTo>
                  <a:lnTo>
                    <a:pt x="145" y="240"/>
                  </a:lnTo>
                  <a:lnTo>
                    <a:pt x="147" y="240"/>
                  </a:lnTo>
                  <a:lnTo>
                    <a:pt x="152" y="242"/>
                  </a:lnTo>
                  <a:lnTo>
                    <a:pt x="152" y="242"/>
                  </a:lnTo>
                  <a:lnTo>
                    <a:pt x="154" y="242"/>
                  </a:lnTo>
                  <a:lnTo>
                    <a:pt x="154" y="242"/>
                  </a:lnTo>
                  <a:lnTo>
                    <a:pt x="154" y="242"/>
                  </a:lnTo>
                  <a:lnTo>
                    <a:pt x="157" y="242"/>
                  </a:lnTo>
                  <a:lnTo>
                    <a:pt x="161" y="242"/>
                  </a:lnTo>
                  <a:lnTo>
                    <a:pt x="161" y="244"/>
                  </a:lnTo>
                  <a:lnTo>
                    <a:pt x="164" y="244"/>
                  </a:lnTo>
                  <a:lnTo>
                    <a:pt x="166" y="244"/>
                  </a:lnTo>
                  <a:lnTo>
                    <a:pt x="173" y="247"/>
                  </a:lnTo>
                  <a:lnTo>
                    <a:pt x="178" y="247"/>
                  </a:lnTo>
                  <a:lnTo>
                    <a:pt x="180" y="247"/>
                  </a:lnTo>
                  <a:lnTo>
                    <a:pt x="180" y="247"/>
                  </a:lnTo>
                  <a:lnTo>
                    <a:pt x="185" y="240"/>
                  </a:lnTo>
                  <a:lnTo>
                    <a:pt x="187" y="237"/>
                  </a:lnTo>
                  <a:lnTo>
                    <a:pt x="190" y="235"/>
                  </a:lnTo>
                  <a:lnTo>
                    <a:pt x="194" y="232"/>
                  </a:lnTo>
                  <a:lnTo>
                    <a:pt x="194" y="232"/>
                  </a:lnTo>
                  <a:lnTo>
                    <a:pt x="199" y="232"/>
                  </a:lnTo>
                  <a:lnTo>
                    <a:pt x="206" y="230"/>
                  </a:lnTo>
                  <a:lnTo>
                    <a:pt x="211" y="230"/>
                  </a:lnTo>
                  <a:lnTo>
                    <a:pt x="220" y="225"/>
                  </a:lnTo>
                  <a:lnTo>
                    <a:pt x="225" y="225"/>
                  </a:lnTo>
                  <a:lnTo>
                    <a:pt x="228" y="225"/>
                  </a:lnTo>
                  <a:lnTo>
                    <a:pt x="228" y="223"/>
                  </a:lnTo>
                  <a:lnTo>
                    <a:pt x="225" y="221"/>
                  </a:lnTo>
                  <a:lnTo>
                    <a:pt x="225" y="221"/>
                  </a:lnTo>
                  <a:lnTo>
                    <a:pt x="228" y="216"/>
                  </a:lnTo>
                  <a:lnTo>
                    <a:pt x="228" y="218"/>
                  </a:lnTo>
                  <a:lnTo>
                    <a:pt x="228" y="218"/>
                  </a:lnTo>
                  <a:lnTo>
                    <a:pt x="228" y="221"/>
                  </a:lnTo>
                  <a:lnTo>
                    <a:pt x="228" y="221"/>
                  </a:lnTo>
                  <a:lnTo>
                    <a:pt x="230" y="221"/>
                  </a:lnTo>
                  <a:lnTo>
                    <a:pt x="230" y="221"/>
                  </a:lnTo>
                  <a:lnTo>
                    <a:pt x="230" y="221"/>
                  </a:lnTo>
                  <a:lnTo>
                    <a:pt x="230" y="221"/>
                  </a:lnTo>
                  <a:lnTo>
                    <a:pt x="230" y="223"/>
                  </a:lnTo>
                  <a:lnTo>
                    <a:pt x="232" y="223"/>
                  </a:lnTo>
                  <a:lnTo>
                    <a:pt x="232" y="221"/>
                  </a:lnTo>
                  <a:lnTo>
                    <a:pt x="232" y="221"/>
                  </a:lnTo>
                  <a:lnTo>
                    <a:pt x="235" y="221"/>
                  </a:lnTo>
                  <a:lnTo>
                    <a:pt x="237" y="221"/>
                  </a:lnTo>
                  <a:lnTo>
                    <a:pt x="239" y="218"/>
                  </a:lnTo>
                  <a:lnTo>
                    <a:pt x="239" y="216"/>
                  </a:lnTo>
                  <a:lnTo>
                    <a:pt x="242" y="218"/>
                  </a:lnTo>
                  <a:lnTo>
                    <a:pt x="242" y="218"/>
                  </a:lnTo>
                  <a:lnTo>
                    <a:pt x="244" y="221"/>
                  </a:lnTo>
                  <a:lnTo>
                    <a:pt x="247" y="221"/>
                  </a:lnTo>
                  <a:lnTo>
                    <a:pt x="247" y="221"/>
                  </a:lnTo>
                  <a:lnTo>
                    <a:pt x="247" y="223"/>
                  </a:lnTo>
                  <a:lnTo>
                    <a:pt x="247" y="223"/>
                  </a:lnTo>
                  <a:lnTo>
                    <a:pt x="249" y="223"/>
                  </a:lnTo>
                  <a:lnTo>
                    <a:pt x="249" y="223"/>
                  </a:lnTo>
                  <a:lnTo>
                    <a:pt x="249" y="223"/>
                  </a:lnTo>
                  <a:lnTo>
                    <a:pt x="249" y="223"/>
                  </a:lnTo>
                  <a:lnTo>
                    <a:pt x="251" y="223"/>
                  </a:lnTo>
                  <a:lnTo>
                    <a:pt x="251" y="223"/>
                  </a:lnTo>
                  <a:lnTo>
                    <a:pt x="251" y="223"/>
                  </a:lnTo>
                  <a:lnTo>
                    <a:pt x="251" y="225"/>
                  </a:lnTo>
                  <a:lnTo>
                    <a:pt x="254" y="223"/>
                  </a:lnTo>
                  <a:lnTo>
                    <a:pt x="254" y="223"/>
                  </a:lnTo>
                  <a:lnTo>
                    <a:pt x="254" y="223"/>
                  </a:lnTo>
                  <a:lnTo>
                    <a:pt x="256" y="223"/>
                  </a:lnTo>
                  <a:lnTo>
                    <a:pt x="258" y="223"/>
                  </a:lnTo>
                  <a:lnTo>
                    <a:pt x="258" y="223"/>
                  </a:lnTo>
                  <a:lnTo>
                    <a:pt x="258" y="221"/>
                  </a:lnTo>
                  <a:lnTo>
                    <a:pt x="258" y="221"/>
                  </a:lnTo>
                  <a:lnTo>
                    <a:pt x="258" y="218"/>
                  </a:lnTo>
                  <a:lnTo>
                    <a:pt x="258" y="216"/>
                  </a:lnTo>
                  <a:lnTo>
                    <a:pt x="258" y="216"/>
                  </a:lnTo>
                  <a:lnTo>
                    <a:pt x="258" y="214"/>
                  </a:lnTo>
                  <a:lnTo>
                    <a:pt x="258" y="211"/>
                  </a:lnTo>
                  <a:lnTo>
                    <a:pt x="258" y="211"/>
                  </a:lnTo>
                  <a:lnTo>
                    <a:pt x="258" y="209"/>
                  </a:lnTo>
                  <a:lnTo>
                    <a:pt x="258" y="206"/>
                  </a:lnTo>
                  <a:lnTo>
                    <a:pt x="258" y="204"/>
                  </a:lnTo>
                  <a:lnTo>
                    <a:pt x="263" y="202"/>
                  </a:lnTo>
                  <a:lnTo>
                    <a:pt x="265" y="202"/>
                  </a:lnTo>
                  <a:lnTo>
                    <a:pt x="265" y="199"/>
                  </a:lnTo>
                  <a:lnTo>
                    <a:pt x="268" y="199"/>
                  </a:lnTo>
                  <a:lnTo>
                    <a:pt x="270" y="202"/>
                  </a:lnTo>
                  <a:lnTo>
                    <a:pt x="273" y="204"/>
                  </a:lnTo>
                  <a:lnTo>
                    <a:pt x="273" y="206"/>
                  </a:lnTo>
                  <a:lnTo>
                    <a:pt x="273" y="209"/>
                  </a:lnTo>
                  <a:lnTo>
                    <a:pt x="273" y="214"/>
                  </a:lnTo>
                  <a:lnTo>
                    <a:pt x="273" y="216"/>
                  </a:lnTo>
                  <a:lnTo>
                    <a:pt x="270" y="216"/>
                  </a:lnTo>
                  <a:lnTo>
                    <a:pt x="270" y="218"/>
                  </a:lnTo>
                  <a:lnTo>
                    <a:pt x="270" y="221"/>
                  </a:lnTo>
                  <a:lnTo>
                    <a:pt x="268" y="221"/>
                  </a:lnTo>
                  <a:lnTo>
                    <a:pt x="268" y="221"/>
                  </a:lnTo>
                  <a:lnTo>
                    <a:pt x="265" y="221"/>
                  </a:lnTo>
                  <a:lnTo>
                    <a:pt x="265" y="221"/>
                  </a:lnTo>
                  <a:lnTo>
                    <a:pt x="263" y="221"/>
                  </a:lnTo>
                  <a:lnTo>
                    <a:pt x="258" y="225"/>
                  </a:lnTo>
                  <a:lnTo>
                    <a:pt x="256" y="228"/>
                  </a:lnTo>
                  <a:lnTo>
                    <a:pt x="256" y="228"/>
                  </a:lnTo>
                  <a:lnTo>
                    <a:pt x="251" y="235"/>
                  </a:lnTo>
                  <a:lnTo>
                    <a:pt x="249" y="237"/>
                  </a:lnTo>
                  <a:lnTo>
                    <a:pt x="249" y="237"/>
                  </a:lnTo>
                  <a:lnTo>
                    <a:pt x="249" y="240"/>
                  </a:lnTo>
                  <a:lnTo>
                    <a:pt x="249" y="242"/>
                  </a:lnTo>
                  <a:lnTo>
                    <a:pt x="249" y="244"/>
                  </a:lnTo>
                  <a:lnTo>
                    <a:pt x="244" y="251"/>
                  </a:lnTo>
                  <a:lnTo>
                    <a:pt x="239" y="258"/>
                  </a:lnTo>
                  <a:lnTo>
                    <a:pt x="237" y="263"/>
                  </a:lnTo>
                  <a:lnTo>
                    <a:pt x="235" y="268"/>
                  </a:lnTo>
                  <a:lnTo>
                    <a:pt x="232" y="270"/>
                  </a:lnTo>
                  <a:lnTo>
                    <a:pt x="230" y="273"/>
                  </a:lnTo>
                  <a:lnTo>
                    <a:pt x="218" y="270"/>
                  </a:lnTo>
                  <a:lnTo>
                    <a:pt x="216" y="270"/>
                  </a:lnTo>
                  <a:lnTo>
                    <a:pt x="213" y="273"/>
                  </a:lnTo>
                  <a:lnTo>
                    <a:pt x="211" y="273"/>
                  </a:lnTo>
                  <a:lnTo>
                    <a:pt x="209" y="273"/>
                  </a:lnTo>
                  <a:lnTo>
                    <a:pt x="209" y="273"/>
                  </a:lnTo>
                  <a:lnTo>
                    <a:pt x="209" y="273"/>
                  </a:lnTo>
                  <a:lnTo>
                    <a:pt x="202" y="280"/>
                  </a:lnTo>
                  <a:lnTo>
                    <a:pt x="199" y="282"/>
                  </a:lnTo>
                  <a:lnTo>
                    <a:pt x="197" y="282"/>
                  </a:lnTo>
                  <a:lnTo>
                    <a:pt x="194" y="282"/>
                  </a:lnTo>
                  <a:lnTo>
                    <a:pt x="194" y="282"/>
                  </a:lnTo>
                  <a:lnTo>
                    <a:pt x="194" y="282"/>
                  </a:lnTo>
                  <a:lnTo>
                    <a:pt x="192" y="285"/>
                  </a:lnTo>
                  <a:lnTo>
                    <a:pt x="192" y="285"/>
                  </a:lnTo>
                  <a:lnTo>
                    <a:pt x="192" y="287"/>
                  </a:lnTo>
                  <a:lnTo>
                    <a:pt x="190" y="287"/>
                  </a:lnTo>
                  <a:lnTo>
                    <a:pt x="190" y="287"/>
                  </a:lnTo>
                  <a:lnTo>
                    <a:pt x="187" y="287"/>
                  </a:lnTo>
                  <a:lnTo>
                    <a:pt x="183" y="282"/>
                  </a:lnTo>
                  <a:lnTo>
                    <a:pt x="183" y="280"/>
                  </a:lnTo>
                  <a:lnTo>
                    <a:pt x="180" y="282"/>
                  </a:lnTo>
                  <a:lnTo>
                    <a:pt x="178" y="287"/>
                  </a:lnTo>
                  <a:lnTo>
                    <a:pt x="178" y="289"/>
                  </a:lnTo>
                  <a:lnTo>
                    <a:pt x="178" y="289"/>
                  </a:lnTo>
                  <a:lnTo>
                    <a:pt x="176" y="289"/>
                  </a:lnTo>
                  <a:lnTo>
                    <a:pt x="176" y="289"/>
                  </a:lnTo>
                  <a:lnTo>
                    <a:pt x="176" y="289"/>
                  </a:lnTo>
                  <a:lnTo>
                    <a:pt x="173" y="289"/>
                  </a:lnTo>
                  <a:lnTo>
                    <a:pt x="173" y="289"/>
                  </a:lnTo>
                  <a:lnTo>
                    <a:pt x="173" y="292"/>
                  </a:lnTo>
                  <a:lnTo>
                    <a:pt x="173" y="292"/>
                  </a:lnTo>
                  <a:lnTo>
                    <a:pt x="171" y="292"/>
                  </a:lnTo>
                  <a:lnTo>
                    <a:pt x="171" y="294"/>
                  </a:lnTo>
                  <a:lnTo>
                    <a:pt x="171" y="292"/>
                  </a:lnTo>
                  <a:lnTo>
                    <a:pt x="168" y="294"/>
                  </a:lnTo>
                  <a:lnTo>
                    <a:pt x="168" y="294"/>
                  </a:lnTo>
                  <a:lnTo>
                    <a:pt x="168" y="296"/>
                  </a:lnTo>
                  <a:lnTo>
                    <a:pt x="166" y="294"/>
                  </a:lnTo>
                  <a:lnTo>
                    <a:pt x="164" y="294"/>
                  </a:lnTo>
                  <a:lnTo>
                    <a:pt x="161" y="294"/>
                  </a:lnTo>
                  <a:lnTo>
                    <a:pt x="161" y="292"/>
                  </a:lnTo>
                  <a:lnTo>
                    <a:pt x="161" y="289"/>
                  </a:lnTo>
                  <a:lnTo>
                    <a:pt x="161" y="285"/>
                  </a:lnTo>
                  <a:lnTo>
                    <a:pt x="159" y="285"/>
                  </a:lnTo>
                  <a:lnTo>
                    <a:pt x="159" y="285"/>
                  </a:lnTo>
                  <a:lnTo>
                    <a:pt x="157" y="285"/>
                  </a:lnTo>
                  <a:lnTo>
                    <a:pt x="157" y="285"/>
                  </a:lnTo>
                  <a:lnTo>
                    <a:pt x="157" y="287"/>
                  </a:lnTo>
                  <a:lnTo>
                    <a:pt x="157" y="289"/>
                  </a:lnTo>
                  <a:lnTo>
                    <a:pt x="157" y="289"/>
                  </a:lnTo>
                  <a:lnTo>
                    <a:pt x="159" y="292"/>
                  </a:lnTo>
                  <a:lnTo>
                    <a:pt x="157" y="294"/>
                  </a:lnTo>
                  <a:lnTo>
                    <a:pt x="157" y="294"/>
                  </a:lnTo>
                  <a:lnTo>
                    <a:pt x="157" y="294"/>
                  </a:lnTo>
                  <a:lnTo>
                    <a:pt x="154" y="294"/>
                  </a:lnTo>
                  <a:lnTo>
                    <a:pt x="154" y="294"/>
                  </a:lnTo>
                  <a:lnTo>
                    <a:pt x="154" y="296"/>
                  </a:lnTo>
                  <a:lnTo>
                    <a:pt x="152" y="296"/>
                  </a:lnTo>
                  <a:lnTo>
                    <a:pt x="152" y="299"/>
                  </a:lnTo>
                  <a:lnTo>
                    <a:pt x="147" y="299"/>
                  </a:lnTo>
                  <a:lnTo>
                    <a:pt x="140" y="299"/>
                  </a:lnTo>
                  <a:lnTo>
                    <a:pt x="138" y="299"/>
                  </a:lnTo>
                  <a:lnTo>
                    <a:pt x="135" y="301"/>
                  </a:lnTo>
                  <a:lnTo>
                    <a:pt x="131" y="303"/>
                  </a:lnTo>
                  <a:lnTo>
                    <a:pt x="121" y="306"/>
                  </a:lnTo>
                  <a:lnTo>
                    <a:pt x="121" y="306"/>
                  </a:lnTo>
                  <a:lnTo>
                    <a:pt x="119" y="303"/>
                  </a:lnTo>
                  <a:lnTo>
                    <a:pt x="119" y="301"/>
                  </a:lnTo>
                  <a:lnTo>
                    <a:pt x="116" y="299"/>
                  </a:lnTo>
                  <a:lnTo>
                    <a:pt x="119" y="296"/>
                  </a:lnTo>
                  <a:lnTo>
                    <a:pt x="119" y="294"/>
                  </a:lnTo>
                  <a:lnTo>
                    <a:pt x="121" y="292"/>
                  </a:lnTo>
                  <a:lnTo>
                    <a:pt x="121" y="289"/>
                  </a:lnTo>
                  <a:lnTo>
                    <a:pt x="119" y="287"/>
                  </a:lnTo>
                  <a:lnTo>
                    <a:pt x="119" y="287"/>
                  </a:lnTo>
                  <a:lnTo>
                    <a:pt x="116" y="287"/>
                  </a:lnTo>
                  <a:lnTo>
                    <a:pt x="116" y="289"/>
                  </a:lnTo>
                  <a:lnTo>
                    <a:pt x="114" y="289"/>
                  </a:lnTo>
                  <a:lnTo>
                    <a:pt x="114" y="289"/>
                  </a:lnTo>
                  <a:lnTo>
                    <a:pt x="114" y="289"/>
                  </a:lnTo>
                  <a:lnTo>
                    <a:pt x="112" y="289"/>
                  </a:lnTo>
                  <a:lnTo>
                    <a:pt x="112" y="289"/>
                  </a:lnTo>
                  <a:lnTo>
                    <a:pt x="109" y="292"/>
                  </a:lnTo>
                  <a:lnTo>
                    <a:pt x="107" y="292"/>
                  </a:lnTo>
                  <a:lnTo>
                    <a:pt x="107" y="289"/>
                  </a:lnTo>
                  <a:lnTo>
                    <a:pt x="104" y="289"/>
                  </a:lnTo>
                  <a:lnTo>
                    <a:pt x="102" y="287"/>
                  </a:lnTo>
                  <a:lnTo>
                    <a:pt x="104" y="285"/>
                  </a:lnTo>
                  <a:lnTo>
                    <a:pt x="107" y="285"/>
                  </a:lnTo>
                  <a:lnTo>
                    <a:pt x="107" y="282"/>
                  </a:lnTo>
                  <a:lnTo>
                    <a:pt x="107" y="282"/>
                  </a:lnTo>
                  <a:lnTo>
                    <a:pt x="107" y="280"/>
                  </a:lnTo>
                  <a:lnTo>
                    <a:pt x="107" y="280"/>
                  </a:lnTo>
                  <a:lnTo>
                    <a:pt x="102" y="282"/>
                  </a:lnTo>
                  <a:lnTo>
                    <a:pt x="97" y="285"/>
                  </a:lnTo>
                  <a:lnTo>
                    <a:pt x="97" y="287"/>
                  </a:lnTo>
                  <a:lnTo>
                    <a:pt x="95" y="287"/>
                  </a:lnTo>
                  <a:lnTo>
                    <a:pt x="95" y="289"/>
                  </a:lnTo>
                  <a:lnTo>
                    <a:pt x="95" y="292"/>
                  </a:lnTo>
                  <a:lnTo>
                    <a:pt x="93" y="294"/>
                  </a:lnTo>
                  <a:lnTo>
                    <a:pt x="93" y="296"/>
                  </a:lnTo>
                  <a:lnTo>
                    <a:pt x="93" y="299"/>
                  </a:lnTo>
                  <a:lnTo>
                    <a:pt x="90" y="301"/>
                  </a:lnTo>
                  <a:lnTo>
                    <a:pt x="90" y="303"/>
                  </a:lnTo>
                  <a:lnTo>
                    <a:pt x="93" y="306"/>
                  </a:lnTo>
                  <a:lnTo>
                    <a:pt x="95" y="311"/>
                  </a:lnTo>
                  <a:lnTo>
                    <a:pt x="97" y="315"/>
                  </a:lnTo>
                  <a:lnTo>
                    <a:pt x="100" y="318"/>
                  </a:lnTo>
                  <a:lnTo>
                    <a:pt x="102" y="320"/>
                  </a:lnTo>
                  <a:lnTo>
                    <a:pt x="109" y="327"/>
                  </a:lnTo>
                  <a:lnTo>
                    <a:pt x="109" y="330"/>
                  </a:lnTo>
                  <a:lnTo>
                    <a:pt x="112" y="332"/>
                  </a:lnTo>
                  <a:lnTo>
                    <a:pt x="114" y="334"/>
                  </a:lnTo>
                  <a:lnTo>
                    <a:pt x="121" y="341"/>
                  </a:lnTo>
                  <a:lnTo>
                    <a:pt x="121" y="344"/>
                  </a:lnTo>
                  <a:lnTo>
                    <a:pt x="126" y="346"/>
                  </a:lnTo>
                  <a:lnTo>
                    <a:pt x="135" y="358"/>
                  </a:lnTo>
                  <a:lnTo>
                    <a:pt x="138" y="358"/>
                  </a:lnTo>
                  <a:lnTo>
                    <a:pt x="140" y="358"/>
                  </a:lnTo>
                  <a:lnTo>
                    <a:pt x="142" y="356"/>
                  </a:lnTo>
                  <a:lnTo>
                    <a:pt x="142" y="358"/>
                  </a:lnTo>
                  <a:lnTo>
                    <a:pt x="142" y="360"/>
                  </a:lnTo>
                  <a:lnTo>
                    <a:pt x="142" y="363"/>
                  </a:lnTo>
                  <a:lnTo>
                    <a:pt x="147" y="367"/>
                  </a:lnTo>
                  <a:lnTo>
                    <a:pt x="149" y="370"/>
                  </a:lnTo>
                  <a:lnTo>
                    <a:pt x="152" y="370"/>
                  </a:lnTo>
                  <a:lnTo>
                    <a:pt x="154" y="374"/>
                  </a:lnTo>
                  <a:lnTo>
                    <a:pt x="157" y="377"/>
                  </a:lnTo>
                  <a:lnTo>
                    <a:pt x="161" y="382"/>
                  </a:lnTo>
                  <a:lnTo>
                    <a:pt x="164" y="384"/>
                  </a:lnTo>
                  <a:lnTo>
                    <a:pt x="171" y="386"/>
                  </a:lnTo>
                  <a:lnTo>
                    <a:pt x="185" y="403"/>
                  </a:lnTo>
                  <a:lnTo>
                    <a:pt x="187" y="405"/>
                  </a:lnTo>
                  <a:lnTo>
                    <a:pt x="187" y="405"/>
                  </a:lnTo>
                  <a:lnTo>
                    <a:pt x="190" y="405"/>
                  </a:lnTo>
                  <a:lnTo>
                    <a:pt x="192" y="410"/>
                  </a:lnTo>
                  <a:lnTo>
                    <a:pt x="194" y="415"/>
                  </a:lnTo>
                  <a:lnTo>
                    <a:pt x="202" y="424"/>
                  </a:lnTo>
                  <a:lnTo>
                    <a:pt x="209" y="429"/>
                  </a:lnTo>
                  <a:lnTo>
                    <a:pt x="209" y="431"/>
                  </a:lnTo>
                  <a:lnTo>
                    <a:pt x="209" y="431"/>
                  </a:lnTo>
                  <a:lnTo>
                    <a:pt x="218" y="445"/>
                  </a:lnTo>
                  <a:lnTo>
                    <a:pt x="230" y="453"/>
                  </a:lnTo>
                  <a:lnTo>
                    <a:pt x="242" y="464"/>
                  </a:lnTo>
                  <a:lnTo>
                    <a:pt x="247" y="469"/>
                  </a:lnTo>
                  <a:lnTo>
                    <a:pt x="251" y="472"/>
                  </a:lnTo>
                  <a:lnTo>
                    <a:pt x="258" y="474"/>
                  </a:lnTo>
                  <a:lnTo>
                    <a:pt x="261" y="476"/>
                  </a:lnTo>
                  <a:lnTo>
                    <a:pt x="263" y="481"/>
                  </a:lnTo>
                  <a:lnTo>
                    <a:pt x="265" y="481"/>
                  </a:lnTo>
                  <a:lnTo>
                    <a:pt x="268" y="483"/>
                  </a:lnTo>
                  <a:lnTo>
                    <a:pt x="275" y="486"/>
                  </a:lnTo>
                  <a:lnTo>
                    <a:pt x="292" y="495"/>
                  </a:lnTo>
                  <a:lnTo>
                    <a:pt x="296" y="498"/>
                  </a:lnTo>
                  <a:lnTo>
                    <a:pt x="296" y="498"/>
                  </a:lnTo>
                  <a:lnTo>
                    <a:pt x="299" y="498"/>
                  </a:lnTo>
                  <a:lnTo>
                    <a:pt x="301" y="498"/>
                  </a:lnTo>
                  <a:lnTo>
                    <a:pt x="301" y="498"/>
                  </a:lnTo>
                  <a:lnTo>
                    <a:pt x="303" y="498"/>
                  </a:lnTo>
                  <a:lnTo>
                    <a:pt x="303" y="500"/>
                  </a:lnTo>
                  <a:lnTo>
                    <a:pt x="306" y="500"/>
                  </a:lnTo>
                  <a:lnTo>
                    <a:pt x="308" y="500"/>
                  </a:lnTo>
                  <a:lnTo>
                    <a:pt x="325" y="500"/>
                  </a:lnTo>
                  <a:lnTo>
                    <a:pt x="325" y="500"/>
                  </a:lnTo>
                  <a:lnTo>
                    <a:pt x="325" y="498"/>
                  </a:lnTo>
                  <a:lnTo>
                    <a:pt x="325" y="498"/>
                  </a:lnTo>
                  <a:lnTo>
                    <a:pt x="325" y="495"/>
                  </a:lnTo>
                  <a:lnTo>
                    <a:pt x="325" y="495"/>
                  </a:lnTo>
                  <a:lnTo>
                    <a:pt x="327" y="495"/>
                  </a:lnTo>
                  <a:lnTo>
                    <a:pt x="327" y="495"/>
                  </a:lnTo>
                  <a:lnTo>
                    <a:pt x="327" y="495"/>
                  </a:lnTo>
                  <a:lnTo>
                    <a:pt x="327" y="495"/>
                  </a:lnTo>
                  <a:lnTo>
                    <a:pt x="329" y="495"/>
                  </a:lnTo>
                  <a:lnTo>
                    <a:pt x="332" y="495"/>
                  </a:lnTo>
                  <a:lnTo>
                    <a:pt x="334" y="495"/>
                  </a:lnTo>
                  <a:lnTo>
                    <a:pt x="336" y="495"/>
                  </a:lnTo>
                  <a:lnTo>
                    <a:pt x="336" y="493"/>
                  </a:lnTo>
                  <a:lnTo>
                    <a:pt x="339" y="493"/>
                  </a:lnTo>
                  <a:lnTo>
                    <a:pt x="339" y="493"/>
                  </a:lnTo>
                  <a:lnTo>
                    <a:pt x="341" y="493"/>
                  </a:lnTo>
                  <a:lnTo>
                    <a:pt x="344" y="493"/>
                  </a:lnTo>
                  <a:lnTo>
                    <a:pt x="363" y="481"/>
                  </a:lnTo>
                  <a:lnTo>
                    <a:pt x="370" y="481"/>
                  </a:lnTo>
                  <a:lnTo>
                    <a:pt x="379" y="476"/>
                  </a:lnTo>
                  <a:lnTo>
                    <a:pt x="381" y="476"/>
                  </a:lnTo>
                  <a:lnTo>
                    <a:pt x="381" y="474"/>
                  </a:lnTo>
                  <a:lnTo>
                    <a:pt x="384" y="472"/>
                  </a:lnTo>
                  <a:lnTo>
                    <a:pt x="389" y="467"/>
                  </a:lnTo>
                  <a:lnTo>
                    <a:pt x="391" y="467"/>
                  </a:lnTo>
                  <a:lnTo>
                    <a:pt x="393" y="467"/>
                  </a:lnTo>
                  <a:lnTo>
                    <a:pt x="391" y="467"/>
                  </a:lnTo>
                  <a:lnTo>
                    <a:pt x="391" y="467"/>
                  </a:lnTo>
                  <a:lnTo>
                    <a:pt x="391" y="469"/>
                  </a:lnTo>
                  <a:lnTo>
                    <a:pt x="393" y="469"/>
                  </a:lnTo>
                  <a:lnTo>
                    <a:pt x="400" y="464"/>
                  </a:lnTo>
                  <a:lnTo>
                    <a:pt x="405" y="462"/>
                  </a:lnTo>
                  <a:lnTo>
                    <a:pt x="410" y="460"/>
                  </a:lnTo>
                  <a:lnTo>
                    <a:pt x="410" y="460"/>
                  </a:lnTo>
                  <a:lnTo>
                    <a:pt x="412" y="460"/>
                  </a:lnTo>
                  <a:lnTo>
                    <a:pt x="415" y="460"/>
                  </a:lnTo>
                  <a:lnTo>
                    <a:pt x="417" y="457"/>
                  </a:lnTo>
                  <a:lnTo>
                    <a:pt x="419" y="455"/>
                  </a:lnTo>
                  <a:lnTo>
                    <a:pt x="434" y="448"/>
                  </a:lnTo>
                  <a:lnTo>
                    <a:pt x="438" y="448"/>
                  </a:lnTo>
                  <a:lnTo>
                    <a:pt x="441" y="445"/>
                  </a:lnTo>
                  <a:lnTo>
                    <a:pt x="448" y="443"/>
                  </a:lnTo>
                  <a:lnTo>
                    <a:pt x="450" y="441"/>
                  </a:lnTo>
                  <a:lnTo>
                    <a:pt x="450" y="441"/>
                  </a:lnTo>
                  <a:lnTo>
                    <a:pt x="450" y="441"/>
                  </a:lnTo>
                  <a:lnTo>
                    <a:pt x="452" y="441"/>
                  </a:lnTo>
                  <a:lnTo>
                    <a:pt x="452" y="441"/>
                  </a:lnTo>
                  <a:lnTo>
                    <a:pt x="455" y="438"/>
                  </a:lnTo>
                  <a:lnTo>
                    <a:pt x="455" y="436"/>
                  </a:lnTo>
                  <a:lnTo>
                    <a:pt x="452" y="434"/>
                  </a:lnTo>
                  <a:lnTo>
                    <a:pt x="452" y="431"/>
                  </a:lnTo>
                  <a:lnTo>
                    <a:pt x="452" y="431"/>
                  </a:lnTo>
                  <a:lnTo>
                    <a:pt x="452" y="431"/>
                  </a:lnTo>
                  <a:lnTo>
                    <a:pt x="452" y="429"/>
                  </a:lnTo>
                  <a:lnTo>
                    <a:pt x="452" y="429"/>
                  </a:lnTo>
                  <a:lnTo>
                    <a:pt x="455" y="427"/>
                  </a:lnTo>
                  <a:lnTo>
                    <a:pt x="455" y="427"/>
                  </a:lnTo>
                  <a:lnTo>
                    <a:pt x="455" y="427"/>
                  </a:lnTo>
                  <a:lnTo>
                    <a:pt x="455" y="424"/>
                  </a:lnTo>
                  <a:lnTo>
                    <a:pt x="455" y="424"/>
                  </a:lnTo>
                  <a:lnTo>
                    <a:pt x="460" y="419"/>
                  </a:lnTo>
                  <a:lnTo>
                    <a:pt x="460" y="417"/>
                  </a:lnTo>
                  <a:lnTo>
                    <a:pt x="462" y="415"/>
                  </a:lnTo>
                  <a:lnTo>
                    <a:pt x="467" y="408"/>
                  </a:lnTo>
                  <a:lnTo>
                    <a:pt x="469" y="403"/>
                  </a:lnTo>
                  <a:lnTo>
                    <a:pt x="474" y="389"/>
                  </a:lnTo>
                  <a:lnTo>
                    <a:pt x="474" y="389"/>
                  </a:lnTo>
                  <a:lnTo>
                    <a:pt x="476" y="389"/>
                  </a:lnTo>
                  <a:lnTo>
                    <a:pt x="476" y="386"/>
                  </a:lnTo>
                  <a:lnTo>
                    <a:pt x="476" y="386"/>
                  </a:lnTo>
                  <a:lnTo>
                    <a:pt x="476" y="384"/>
                  </a:lnTo>
                  <a:lnTo>
                    <a:pt x="476" y="384"/>
                  </a:lnTo>
                  <a:lnTo>
                    <a:pt x="476" y="382"/>
                  </a:lnTo>
                  <a:lnTo>
                    <a:pt x="476" y="382"/>
                  </a:lnTo>
                  <a:lnTo>
                    <a:pt x="474" y="382"/>
                  </a:lnTo>
                  <a:lnTo>
                    <a:pt x="474" y="379"/>
                  </a:lnTo>
                  <a:lnTo>
                    <a:pt x="474" y="379"/>
                  </a:lnTo>
                  <a:lnTo>
                    <a:pt x="471" y="377"/>
                  </a:lnTo>
                  <a:lnTo>
                    <a:pt x="471" y="379"/>
                  </a:lnTo>
                  <a:lnTo>
                    <a:pt x="469" y="377"/>
                  </a:lnTo>
                  <a:lnTo>
                    <a:pt x="469" y="377"/>
                  </a:lnTo>
                  <a:lnTo>
                    <a:pt x="467" y="377"/>
                  </a:lnTo>
                  <a:lnTo>
                    <a:pt x="467" y="377"/>
                  </a:lnTo>
                  <a:lnTo>
                    <a:pt x="467" y="374"/>
                  </a:lnTo>
                  <a:lnTo>
                    <a:pt x="464" y="372"/>
                  </a:lnTo>
                  <a:lnTo>
                    <a:pt x="464" y="370"/>
                  </a:lnTo>
                  <a:lnTo>
                    <a:pt x="464" y="370"/>
                  </a:lnTo>
                  <a:lnTo>
                    <a:pt x="462" y="370"/>
                  </a:lnTo>
                  <a:lnTo>
                    <a:pt x="462" y="367"/>
                  </a:lnTo>
                  <a:lnTo>
                    <a:pt x="462" y="365"/>
                  </a:lnTo>
                  <a:lnTo>
                    <a:pt x="462" y="365"/>
                  </a:lnTo>
                  <a:lnTo>
                    <a:pt x="455" y="367"/>
                  </a:lnTo>
                  <a:lnTo>
                    <a:pt x="452" y="367"/>
                  </a:lnTo>
                  <a:lnTo>
                    <a:pt x="452" y="367"/>
                  </a:lnTo>
                  <a:lnTo>
                    <a:pt x="450" y="365"/>
                  </a:lnTo>
                  <a:lnTo>
                    <a:pt x="448" y="367"/>
                  </a:lnTo>
                  <a:lnTo>
                    <a:pt x="445" y="367"/>
                  </a:lnTo>
                  <a:lnTo>
                    <a:pt x="445" y="367"/>
                  </a:lnTo>
                  <a:lnTo>
                    <a:pt x="445" y="365"/>
                  </a:lnTo>
                  <a:lnTo>
                    <a:pt x="445" y="365"/>
                  </a:lnTo>
                  <a:lnTo>
                    <a:pt x="443" y="365"/>
                  </a:lnTo>
                  <a:lnTo>
                    <a:pt x="443" y="365"/>
                  </a:lnTo>
                  <a:lnTo>
                    <a:pt x="443" y="365"/>
                  </a:lnTo>
                  <a:lnTo>
                    <a:pt x="441" y="365"/>
                  </a:lnTo>
                  <a:lnTo>
                    <a:pt x="441" y="363"/>
                  </a:lnTo>
                  <a:lnTo>
                    <a:pt x="441" y="360"/>
                  </a:lnTo>
                  <a:lnTo>
                    <a:pt x="441" y="358"/>
                  </a:lnTo>
                  <a:lnTo>
                    <a:pt x="443" y="358"/>
                  </a:lnTo>
                  <a:lnTo>
                    <a:pt x="450" y="360"/>
                  </a:lnTo>
                  <a:lnTo>
                    <a:pt x="452" y="360"/>
                  </a:lnTo>
                  <a:lnTo>
                    <a:pt x="455" y="360"/>
                  </a:lnTo>
                  <a:lnTo>
                    <a:pt x="452" y="356"/>
                  </a:lnTo>
                  <a:lnTo>
                    <a:pt x="450" y="356"/>
                  </a:lnTo>
                  <a:lnTo>
                    <a:pt x="450" y="356"/>
                  </a:lnTo>
                  <a:lnTo>
                    <a:pt x="448" y="356"/>
                  </a:lnTo>
                  <a:lnTo>
                    <a:pt x="448" y="356"/>
                  </a:lnTo>
                  <a:lnTo>
                    <a:pt x="448" y="356"/>
                  </a:lnTo>
                  <a:lnTo>
                    <a:pt x="448" y="353"/>
                  </a:lnTo>
                  <a:lnTo>
                    <a:pt x="450" y="353"/>
                  </a:lnTo>
                  <a:lnTo>
                    <a:pt x="452" y="356"/>
                  </a:lnTo>
                  <a:lnTo>
                    <a:pt x="455" y="356"/>
                  </a:lnTo>
                  <a:lnTo>
                    <a:pt x="455" y="358"/>
                  </a:lnTo>
                  <a:lnTo>
                    <a:pt x="457" y="358"/>
                  </a:lnTo>
                  <a:lnTo>
                    <a:pt x="460" y="360"/>
                  </a:lnTo>
                  <a:lnTo>
                    <a:pt x="462" y="360"/>
                  </a:lnTo>
                  <a:lnTo>
                    <a:pt x="460" y="358"/>
                  </a:lnTo>
                  <a:lnTo>
                    <a:pt x="460" y="356"/>
                  </a:lnTo>
                  <a:lnTo>
                    <a:pt x="462" y="356"/>
                  </a:lnTo>
                  <a:lnTo>
                    <a:pt x="462" y="353"/>
                  </a:lnTo>
                  <a:lnTo>
                    <a:pt x="460" y="353"/>
                  </a:lnTo>
                  <a:lnTo>
                    <a:pt x="460" y="351"/>
                  </a:lnTo>
                  <a:lnTo>
                    <a:pt x="460" y="351"/>
                  </a:lnTo>
                  <a:lnTo>
                    <a:pt x="460" y="351"/>
                  </a:lnTo>
                  <a:lnTo>
                    <a:pt x="460" y="348"/>
                  </a:lnTo>
                  <a:lnTo>
                    <a:pt x="457" y="348"/>
                  </a:lnTo>
                  <a:lnTo>
                    <a:pt x="455" y="351"/>
                  </a:lnTo>
                  <a:lnTo>
                    <a:pt x="452" y="351"/>
                  </a:lnTo>
                  <a:lnTo>
                    <a:pt x="445" y="348"/>
                  </a:lnTo>
                  <a:lnTo>
                    <a:pt x="445" y="346"/>
                  </a:lnTo>
                  <a:lnTo>
                    <a:pt x="448" y="346"/>
                  </a:lnTo>
                  <a:lnTo>
                    <a:pt x="450" y="346"/>
                  </a:lnTo>
                  <a:lnTo>
                    <a:pt x="452" y="346"/>
                  </a:lnTo>
                  <a:lnTo>
                    <a:pt x="452" y="346"/>
                  </a:lnTo>
                  <a:lnTo>
                    <a:pt x="452" y="346"/>
                  </a:lnTo>
                  <a:lnTo>
                    <a:pt x="455" y="346"/>
                  </a:lnTo>
                  <a:lnTo>
                    <a:pt x="455" y="346"/>
                  </a:lnTo>
                  <a:lnTo>
                    <a:pt x="450" y="344"/>
                  </a:lnTo>
                  <a:lnTo>
                    <a:pt x="450" y="341"/>
                  </a:lnTo>
                  <a:lnTo>
                    <a:pt x="455" y="344"/>
                  </a:lnTo>
                  <a:lnTo>
                    <a:pt x="457" y="344"/>
                  </a:lnTo>
                  <a:lnTo>
                    <a:pt x="457" y="341"/>
                  </a:lnTo>
                  <a:lnTo>
                    <a:pt x="455" y="341"/>
                  </a:lnTo>
                  <a:lnTo>
                    <a:pt x="452" y="339"/>
                  </a:lnTo>
                  <a:lnTo>
                    <a:pt x="455" y="339"/>
                  </a:lnTo>
                  <a:lnTo>
                    <a:pt x="457" y="339"/>
                  </a:lnTo>
                  <a:lnTo>
                    <a:pt x="460" y="341"/>
                  </a:lnTo>
                  <a:lnTo>
                    <a:pt x="460" y="341"/>
                  </a:lnTo>
                  <a:lnTo>
                    <a:pt x="460" y="344"/>
                  </a:lnTo>
                  <a:lnTo>
                    <a:pt x="462" y="344"/>
                  </a:lnTo>
                  <a:lnTo>
                    <a:pt x="462" y="341"/>
                  </a:lnTo>
                  <a:lnTo>
                    <a:pt x="464" y="341"/>
                  </a:lnTo>
                  <a:lnTo>
                    <a:pt x="464" y="341"/>
                  </a:lnTo>
                  <a:lnTo>
                    <a:pt x="464" y="339"/>
                  </a:lnTo>
                  <a:lnTo>
                    <a:pt x="464" y="339"/>
                  </a:lnTo>
                  <a:lnTo>
                    <a:pt x="464" y="341"/>
                  </a:lnTo>
                  <a:lnTo>
                    <a:pt x="467" y="341"/>
                  </a:lnTo>
                  <a:lnTo>
                    <a:pt x="467" y="339"/>
                  </a:lnTo>
                  <a:lnTo>
                    <a:pt x="467" y="339"/>
                  </a:lnTo>
                  <a:lnTo>
                    <a:pt x="469" y="339"/>
                  </a:lnTo>
                  <a:lnTo>
                    <a:pt x="471" y="339"/>
                  </a:lnTo>
                  <a:lnTo>
                    <a:pt x="471" y="339"/>
                  </a:lnTo>
                  <a:lnTo>
                    <a:pt x="474" y="337"/>
                  </a:lnTo>
                  <a:lnTo>
                    <a:pt x="474" y="337"/>
                  </a:lnTo>
                  <a:lnTo>
                    <a:pt x="474" y="334"/>
                  </a:lnTo>
                  <a:lnTo>
                    <a:pt x="476" y="334"/>
                  </a:lnTo>
                  <a:lnTo>
                    <a:pt x="476" y="334"/>
                  </a:lnTo>
                  <a:lnTo>
                    <a:pt x="476" y="332"/>
                  </a:lnTo>
                  <a:lnTo>
                    <a:pt x="476" y="330"/>
                  </a:lnTo>
                  <a:lnTo>
                    <a:pt x="479" y="318"/>
                  </a:lnTo>
                  <a:lnTo>
                    <a:pt x="476" y="311"/>
                  </a:lnTo>
                  <a:lnTo>
                    <a:pt x="471" y="313"/>
                  </a:lnTo>
                  <a:lnTo>
                    <a:pt x="469" y="311"/>
                  </a:lnTo>
                  <a:lnTo>
                    <a:pt x="469" y="311"/>
                  </a:lnTo>
                  <a:lnTo>
                    <a:pt x="469" y="308"/>
                  </a:lnTo>
                  <a:lnTo>
                    <a:pt x="469" y="306"/>
                  </a:lnTo>
                  <a:lnTo>
                    <a:pt x="469" y="306"/>
                  </a:lnTo>
                  <a:lnTo>
                    <a:pt x="469" y="303"/>
                  </a:lnTo>
                  <a:lnTo>
                    <a:pt x="467" y="308"/>
                  </a:lnTo>
                  <a:lnTo>
                    <a:pt x="464" y="308"/>
                  </a:lnTo>
                  <a:lnTo>
                    <a:pt x="462" y="308"/>
                  </a:lnTo>
                  <a:lnTo>
                    <a:pt x="460" y="306"/>
                  </a:lnTo>
                  <a:lnTo>
                    <a:pt x="460" y="306"/>
                  </a:lnTo>
                  <a:lnTo>
                    <a:pt x="464" y="306"/>
                  </a:lnTo>
                  <a:lnTo>
                    <a:pt x="464" y="303"/>
                  </a:lnTo>
                  <a:lnTo>
                    <a:pt x="467" y="303"/>
                  </a:lnTo>
                  <a:lnTo>
                    <a:pt x="467" y="303"/>
                  </a:lnTo>
                  <a:lnTo>
                    <a:pt x="469" y="303"/>
                  </a:lnTo>
                  <a:lnTo>
                    <a:pt x="471" y="303"/>
                  </a:lnTo>
                  <a:lnTo>
                    <a:pt x="471" y="303"/>
                  </a:lnTo>
                  <a:lnTo>
                    <a:pt x="471" y="306"/>
                  </a:lnTo>
                  <a:lnTo>
                    <a:pt x="474" y="308"/>
                  </a:lnTo>
                  <a:lnTo>
                    <a:pt x="474" y="308"/>
                  </a:lnTo>
                  <a:lnTo>
                    <a:pt x="476" y="308"/>
                  </a:lnTo>
                  <a:lnTo>
                    <a:pt x="479" y="308"/>
                  </a:lnTo>
                  <a:lnTo>
                    <a:pt x="481" y="303"/>
                  </a:lnTo>
                  <a:lnTo>
                    <a:pt x="481" y="303"/>
                  </a:lnTo>
                  <a:lnTo>
                    <a:pt x="481" y="299"/>
                  </a:lnTo>
                  <a:lnTo>
                    <a:pt x="483" y="296"/>
                  </a:lnTo>
                  <a:lnTo>
                    <a:pt x="483" y="296"/>
                  </a:lnTo>
                  <a:lnTo>
                    <a:pt x="488" y="294"/>
                  </a:lnTo>
                  <a:lnTo>
                    <a:pt x="488" y="296"/>
                  </a:lnTo>
                  <a:lnTo>
                    <a:pt x="488" y="299"/>
                  </a:lnTo>
                  <a:lnTo>
                    <a:pt x="486" y="301"/>
                  </a:lnTo>
                  <a:lnTo>
                    <a:pt x="486" y="301"/>
                  </a:lnTo>
                  <a:lnTo>
                    <a:pt x="486" y="303"/>
                  </a:lnTo>
                  <a:lnTo>
                    <a:pt x="486" y="306"/>
                  </a:lnTo>
                  <a:lnTo>
                    <a:pt x="486" y="308"/>
                  </a:lnTo>
                  <a:lnTo>
                    <a:pt x="490" y="308"/>
                  </a:lnTo>
                  <a:lnTo>
                    <a:pt x="490" y="308"/>
                  </a:lnTo>
                  <a:lnTo>
                    <a:pt x="493" y="306"/>
                  </a:lnTo>
                  <a:lnTo>
                    <a:pt x="495" y="308"/>
                  </a:lnTo>
                  <a:lnTo>
                    <a:pt x="495" y="308"/>
                  </a:lnTo>
                  <a:lnTo>
                    <a:pt x="495" y="311"/>
                  </a:lnTo>
                  <a:lnTo>
                    <a:pt x="495" y="311"/>
                  </a:lnTo>
                  <a:lnTo>
                    <a:pt x="495" y="311"/>
                  </a:lnTo>
                  <a:lnTo>
                    <a:pt x="497" y="311"/>
                  </a:lnTo>
                  <a:lnTo>
                    <a:pt x="500" y="311"/>
                  </a:lnTo>
                  <a:lnTo>
                    <a:pt x="502" y="308"/>
                  </a:lnTo>
                  <a:lnTo>
                    <a:pt x="505" y="306"/>
                  </a:lnTo>
                  <a:lnTo>
                    <a:pt x="507" y="303"/>
                  </a:lnTo>
                  <a:lnTo>
                    <a:pt x="509" y="303"/>
                  </a:lnTo>
                  <a:lnTo>
                    <a:pt x="512" y="306"/>
                  </a:lnTo>
                  <a:lnTo>
                    <a:pt x="514" y="306"/>
                  </a:lnTo>
                  <a:lnTo>
                    <a:pt x="514" y="306"/>
                  </a:lnTo>
                  <a:lnTo>
                    <a:pt x="516" y="306"/>
                  </a:lnTo>
                  <a:lnTo>
                    <a:pt x="516" y="306"/>
                  </a:lnTo>
                  <a:lnTo>
                    <a:pt x="526" y="308"/>
                  </a:lnTo>
                  <a:lnTo>
                    <a:pt x="528" y="311"/>
                  </a:lnTo>
                  <a:lnTo>
                    <a:pt x="533" y="308"/>
                  </a:lnTo>
                  <a:lnTo>
                    <a:pt x="533" y="306"/>
                  </a:lnTo>
                  <a:lnTo>
                    <a:pt x="535" y="306"/>
                  </a:lnTo>
                  <a:lnTo>
                    <a:pt x="538" y="306"/>
                  </a:lnTo>
                  <a:lnTo>
                    <a:pt x="540" y="306"/>
                  </a:lnTo>
                  <a:lnTo>
                    <a:pt x="542" y="308"/>
                  </a:lnTo>
                  <a:lnTo>
                    <a:pt x="542" y="308"/>
                  </a:lnTo>
                  <a:lnTo>
                    <a:pt x="545" y="306"/>
                  </a:lnTo>
                  <a:lnTo>
                    <a:pt x="545" y="306"/>
                  </a:lnTo>
                  <a:lnTo>
                    <a:pt x="547" y="306"/>
                  </a:lnTo>
                  <a:lnTo>
                    <a:pt x="547" y="308"/>
                  </a:lnTo>
                  <a:lnTo>
                    <a:pt x="547" y="311"/>
                  </a:lnTo>
                  <a:lnTo>
                    <a:pt x="547" y="313"/>
                  </a:lnTo>
                  <a:lnTo>
                    <a:pt x="545" y="313"/>
                  </a:lnTo>
                  <a:lnTo>
                    <a:pt x="542" y="313"/>
                  </a:lnTo>
                  <a:lnTo>
                    <a:pt x="540" y="311"/>
                  </a:lnTo>
                  <a:lnTo>
                    <a:pt x="540" y="311"/>
                  </a:lnTo>
                  <a:lnTo>
                    <a:pt x="535" y="311"/>
                  </a:lnTo>
                  <a:lnTo>
                    <a:pt x="533" y="313"/>
                  </a:lnTo>
                  <a:lnTo>
                    <a:pt x="528" y="320"/>
                  </a:lnTo>
                  <a:lnTo>
                    <a:pt x="526" y="318"/>
                  </a:lnTo>
                  <a:lnTo>
                    <a:pt x="523" y="318"/>
                  </a:lnTo>
                  <a:lnTo>
                    <a:pt x="523" y="318"/>
                  </a:lnTo>
                  <a:lnTo>
                    <a:pt x="521" y="318"/>
                  </a:lnTo>
                  <a:lnTo>
                    <a:pt x="521" y="318"/>
                  </a:lnTo>
                  <a:lnTo>
                    <a:pt x="521" y="318"/>
                  </a:lnTo>
                  <a:lnTo>
                    <a:pt x="519" y="315"/>
                  </a:lnTo>
                  <a:lnTo>
                    <a:pt x="516" y="315"/>
                  </a:lnTo>
                  <a:lnTo>
                    <a:pt x="514" y="313"/>
                  </a:lnTo>
                  <a:lnTo>
                    <a:pt x="512" y="313"/>
                  </a:lnTo>
                  <a:lnTo>
                    <a:pt x="509" y="315"/>
                  </a:lnTo>
                  <a:lnTo>
                    <a:pt x="507" y="315"/>
                  </a:lnTo>
                  <a:lnTo>
                    <a:pt x="505" y="318"/>
                  </a:lnTo>
                  <a:lnTo>
                    <a:pt x="505" y="320"/>
                  </a:lnTo>
                  <a:lnTo>
                    <a:pt x="502" y="322"/>
                  </a:lnTo>
                  <a:lnTo>
                    <a:pt x="502" y="325"/>
                  </a:lnTo>
                  <a:lnTo>
                    <a:pt x="502" y="327"/>
                  </a:lnTo>
                  <a:lnTo>
                    <a:pt x="502" y="330"/>
                  </a:lnTo>
                  <a:lnTo>
                    <a:pt x="502" y="330"/>
                  </a:lnTo>
                  <a:lnTo>
                    <a:pt x="502" y="332"/>
                  </a:lnTo>
                  <a:lnTo>
                    <a:pt x="502" y="334"/>
                  </a:lnTo>
                  <a:lnTo>
                    <a:pt x="502" y="337"/>
                  </a:lnTo>
                  <a:lnTo>
                    <a:pt x="500" y="341"/>
                  </a:lnTo>
                  <a:lnTo>
                    <a:pt x="500" y="344"/>
                  </a:lnTo>
                  <a:lnTo>
                    <a:pt x="500" y="344"/>
                  </a:lnTo>
                  <a:lnTo>
                    <a:pt x="502" y="351"/>
                  </a:lnTo>
                  <a:lnTo>
                    <a:pt x="505" y="351"/>
                  </a:lnTo>
                  <a:lnTo>
                    <a:pt x="507" y="351"/>
                  </a:lnTo>
                  <a:lnTo>
                    <a:pt x="509" y="348"/>
                  </a:lnTo>
                  <a:lnTo>
                    <a:pt x="512" y="346"/>
                  </a:lnTo>
                  <a:lnTo>
                    <a:pt x="512" y="346"/>
                  </a:lnTo>
                  <a:lnTo>
                    <a:pt x="514" y="344"/>
                  </a:lnTo>
                  <a:lnTo>
                    <a:pt x="521" y="344"/>
                  </a:lnTo>
                  <a:lnTo>
                    <a:pt x="521" y="344"/>
                  </a:lnTo>
                  <a:lnTo>
                    <a:pt x="521" y="341"/>
                  </a:lnTo>
                  <a:lnTo>
                    <a:pt x="521" y="341"/>
                  </a:lnTo>
                  <a:lnTo>
                    <a:pt x="523" y="341"/>
                  </a:lnTo>
                  <a:lnTo>
                    <a:pt x="523" y="341"/>
                  </a:lnTo>
                  <a:lnTo>
                    <a:pt x="523" y="341"/>
                  </a:lnTo>
                  <a:lnTo>
                    <a:pt x="526" y="341"/>
                  </a:lnTo>
                  <a:lnTo>
                    <a:pt x="526" y="341"/>
                  </a:lnTo>
                  <a:lnTo>
                    <a:pt x="526" y="341"/>
                  </a:lnTo>
                  <a:lnTo>
                    <a:pt x="523" y="341"/>
                  </a:lnTo>
                  <a:lnTo>
                    <a:pt x="523" y="344"/>
                  </a:lnTo>
                  <a:lnTo>
                    <a:pt x="523" y="346"/>
                  </a:lnTo>
                  <a:lnTo>
                    <a:pt x="521" y="348"/>
                  </a:lnTo>
                  <a:lnTo>
                    <a:pt x="516" y="346"/>
                  </a:lnTo>
                  <a:lnTo>
                    <a:pt x="514" y="348"/>
                  </a:lnTo>
                  <a:lnTo>
                    <a:pt x="512" y="348"/>
                  </a:lnTo>
                  <a:lnTo>
                    <a:pt x="509" y="356"/>
                  </a:lnTo>
                  <a:lnTo>
                    <a:pt x="509" y="358"/>
                  </a:lnTo>
                  <a:lnTo>
                    <a:pt x="507" y="358"/>
                  </a:lnTo>
                  <a:lnTo>
                    <a:pt x="507" y="360"/>
                  </a:lnTo>
                  <a:lnTo>
                    <a:pt x="505" y="367"/>
                  </a:lnTo>
                  <a:lnTo>
                    <a:pt x="505" y="370"/>
                  </a:lnTo>
                  <a:lnTo>
                    <a:pt x="502" y="374"/>
                  </a:lnTo>
                  <a:lnTo>
                    <a:pt x="502" y="377"/>
                  </a:lnTo>
                  <a:lnTo>
                    <a:pt x="502" y="379"/>
                  </a:lnTo>
                  <a:lnTo>
                    <a:pt x="505" y="382"/>
                  </a:lnTo>
                  <a:lnTo>
                    <a:pt x="507" y="382"/>
                  </a:lnTo>
                  <a:lnTo>
                    <a:pt x="512" y="379"/>
                  </a:lnTo>
                  <a:lnTo>
                    <a:pt x="514" y="379"/>
                  </a:lnTo>
                  <a:lnTo>
                    <a:pt x="516" y="379"/>
                  </a:lnTo>
                  <a:lnTo>
                    <a:pt x="519" y="379"/>
                  </a:lnTo>
                  <a:lnTo>
                    <a:pt x="526" y="379"/>
                  </a:lnTo>
                  <a:lnTo>
                    <a:pt x="528" y="379"/>
                  </a:lnTo>
                  <a:lnTo>
                    <a:pt x="533" y="379"/>
                  </a:lnTo>
                  <a:lnTo>
                    <a:pt x="535" y="379"/>
                  </a:lnTo>
                  <a:lnTo>
                    <a:pt x="538" y="379"/>
                  </a:lnTo>
                  <a:lnTo>
                    <a:pt x="540" y="377"/>
                  </a:lnTo>
                  <a:lnTo>
                    <a:pt x="542" y="377"/>
                  </a:lnTo>
                  <a:lnTo>
                    <a:pt x="547" y="379"/>
                  </a:lnTo>
                  <a:lnTo>
                    <a:pt x="552" y="379"/>
                  </a:lnTo>
                  <a:lnTo>
                    <a:pt x="557" y="377"/>
                  </a:lnTo>
                  <a:lnTo>
                    <a:pt x="559" y="374"/>
                  </a:lnTo>
                  <a:lnTo>
                    <a:pt x="559" y="374"/>
                  </a:lnTo>
                  <a:lnTo>
                    <a:pt x="561" y="372"/>
                  </a:lnTo>
                  <a:lnTo>
                    <a:pt x="561" y="372"/>
                  </a:lnTo>
                  <a:lnTo>
                    <a:pt x="566" y="372"/>
                  </a:lnTo>
                  <a:lnTo>
                    <a:pt x="571" y="370"/>
                  </a:lnTo>
                  <a:lnTo>
                    <a:pt x="571" y="370"/>
                  </a:lnTo>
                  <a:lnTo>
                    <a:pt x="571" y="370"/>
                  </a:lnTo>
                  <a:lnTo>
                    <a:pt x="571" y="372"/>
                  </a:lnTo>
                  <a:lnTo>
                    <a:pt x="571" y="372"/>
                  </a:lnTo>
                  <a:lnTo>
                    <a:pt x="568" y="372"/>
                  </a:lnTo>
                  <a:lnTo>
                    <a:pt x="566" y="372"/>
                  </a:lnTo>
                  <a:lnTo>
                    <a:pt x="559" y="377"/>
                  </a:lnTo>
                  <a:lnTo>
                    <a:pt x="552" y="379"/>
                  </a:lnTo>
                  <a:lnTo>
                    <a:pt x="550" y="382"/>
                  </a:lnTo>
                  <a:lnTo>
                    <a:pt x="545" y="384"/>
                  </a:lnTo>
                  <a:lnTo>
                    <a:pt x="542" y="384"/>
                  </a:lnTo>
                  <a:lnTo>
                    <a:pt x="540" y="384"/>
                  </a:lnTo>
                  <a:lnTo>
                    <a:pt x="538" y="384"/>
                  </a:lnTo>
                  <a:lnTo>
                    <a:pt x="535" y="384"/>
                  </a:lnTo>
                  <a:lnTo>
                    <a:pt x="535" y="384"/>
                  </a:lnTo>
                  <a:lnTo>
                    <a:pt x="533" y="389"/>
                  </a:lnTo>
                  <a:lnTo>
                    <a:pt x="531" y="391"/>
                  </a:lnTo>
                  <a:lnTo>
                    <a:pt x="528" y="393"/>
                  </a:lnTo>
                  <a:lnTo>
                    <a:pt x="526" y="396"/>
                  </a:lnTo>
                  <a:lnTo>
                    <a:pt x="523" y="396"/>
                  </a:lnTo>
                  <a:lnTo>
                    <a:pt x="521" y="396"/>
                  </a:lnTo>
                  <a:lnTo>
                    <a:pt x="516" y="401"/>
                  </a:lnTo>
                  <a:lnTo>
                    <a:pt x="514" y="401"/>
                  </a:lnTo>
                  <a:lnTo>
                    <a:pt x="514" y="403"/>
                  </a:lnTo>
                  <a:lnTo>
                    <a:pt x="509" y="410"/>
                  </a:lnTo>
                  <a:lnTo>
                    <a:pt x="509" y="412"/>
                  </a:lnTo>
                  <a:lnTo>
                    <a:pt x="512" y="412"/>
                  </a:lnTo>
                  <a:lnTo>
                    <a:pt x="519" y="408"/>
                  </a:lnTo>
                  <a:lnTo>
                    <a:pt x="521" y="405"/>
                  </a:lnTo>
                  <a:lnTo>
                    <a:pt x="526" y="403"/>
                  </a:lnTo>
                  <a:lnTo>
                    <a:pt x="528" y="405"/>
                  </a:lnTo>
                  <a:lnTo>
                    <a:pt x="528" y="405"/>
                  </a:lnTo>
                  <a:lnTo>
                    <a:pt x="528" y="408"/>
                  </a:lnTo>
                  <a:lnTo>
                    <a:pt x="526" y="405"/>
                  </a:lnTo>
                  <a:lnTo>
                    <a:pt x="519" y="410"/>
                  </a:lnTo>
                  <a:lnTo>
                    <a:pt x="519" y="410"/>
                  </a:lnTo>
                  <a:lnTo>
                    <a:pt x="514" y="412"/>
                  </a:lnTo>
                  <a:lnTo>
                    <a:pt x="507" y="415"/>
                  </a:lnTo>
                  <a:lnTo>
                    <a:pt x="507" y="415"/>
                  </a:lnTo>
                  <a:lnTo>
                    <a:pt x="507" y="417"/>
                  </a:lnTo>
                  <a:lnTo>
                    <a:pt x="509" y="417"/>
                  </a:lnTo>
                  <a:lnTo>
                    <a:pt x="509" y="419"/>
                  </a:lnTo>
                  <a:lnTo>
                    <a:pt x="514" y="417"/>
                  </a:lnTo>
                  <a:lnTo>
                    <a:pt x="514" y="417"/>
                  </a:lnTo>
                  <a:lnTo>
                    <a:pt x="516" y="419"/>
                  </a:lnTo>
                  <a:lnTo>
                    <a:pt x="514" y="419"/>
                  </a:lnTo>
                  <a:lnTo>
                    <a:pt x="512" y="419"/>
                  </a:lnTo>
                  <a:lnTo>
                    <a:pt x="509" y="419"/>
                  </a:lnTo>
                  <a:lnTo>
                    <a:pt x="509" y="422"/>
                  </a:lnTo>
                  <a:lnTo>
                    <a:pt x="509" y="422"/>
                  </a:lnTo>
                  <a:lnTo>
                    <a:pt x="509" y="424"/>
                  </a:lnTo>
                  <a:lnTo>
                    <a:pt x="512" y="429"/>
                  </a:lnTo>
                  <a:lnTo>
                    <a:pt x="512" y="431"/>
                  </a:lnTo>
                  <a:lnTo>
                    <a:pt x="512" y="431"/>
                  </a:lnTo>
                  <a:lnTo>
                    <a:pt x="514" y="431"/>
                  </a:lnTo>
                  <a:lnTo>
                    <a:pt x="516" y="429"/>
                  </a:lnTo>
                  <a:lnTo>
                    <a:pt x="516" y="431"/>
                  </a:lnTo>
                  <a:lnTo>
                    <a:pt x="516" y="434"/>
                  </a:lnTo>
                  <a:lnTo>
                    <a:pt x="519" y="434"/>
                  </a:lnTo>
                  <a:lnTo>
                    <a:pt x="519" y="436"/>
                  </a:lnTo>
                  <a:lnTo>
                    <a:pt x="521" y="436"/>
                  </a:lnTo>
                  <a:lnTo>
                    <a:pt x="526" y="438"/>
                  </a:lnTo>
                  <a:lnTo>
                    <a:pt x="526" y="438"/>
                  </a:lnTo>
                  <a:lnTo>
                    <a:pt x="523" y="438"/>
                  </a:lnTo>
                  <a:lnTo>
                    <a:pt x="523" y="438"/>
                  </a:lnTo>
                  <a:lnTo>
                    <a:pt x="521" y="441"/>
                  </a:lnTo>
                  <a:lnTo>
                    <a:pt x="514" y="445"/>
                  </a:lnTo>
                  <a:lnTo>
                    <a:pt x="512" y="448"/>
                  </a:lnTo>
                  <a:lnTo>
                    <a:pt x="512" y="450"/>
                  </a:lnTo>
                  <a:lnTo>
                    <a:pt x="514" y="453"/>
                  </a:lnTo>
                  <a:lnTo>
                    <a:pt x="514" y="453"/>
                  </a:lnTo>
                  <a:lnTo>
                    <a:pt x="516" y="450"/>
                  </a:lnTo>
                  <a:lnTo>
                    <a:pt x="519" y="450"/>
                  </a:lnTo>
                  <a:lnTo>
                    <a:pt x="519" y="450"/>
                  </a:lnTo>
                  <a:lnTo>
                    <a:pt x="519" y="450"/>
                  </a:lnTo>
                  <a:lnTo>
                    <a:pt x="519" y="445"/>
                  </a:lnTo>
                  <a:lnTo>
                    <a:pt x="519" y="445"/>
                  </a:lnTo>
                  <a:lnTo>
                    <a:pt x="519" y="443"/>
                  </a:lnTo>
                  <a:lnTo>
                    <a:pt x="521" y="443"/>
                  </a:lnTo>
                  <a:lnTo>
                    <a:pt x="523" y="443"/>
                  </a:lnTo>
                  <a:lnTo>
                    <a:pt x="523" y="443"/>
                  </a:lnTo>
                  <a:lnTo>
                    <a:pt x="526" y="445"/>
                  </a:lnTo>
                  <a:lnTo>
                    <a:pt x="523" y="448"/>
                  </a:lnTo>
                  <a:lnTo>
                    <a:pt x="523" y="450"/>
                  </a:lnTo>
                  <a:lnTo>
                    <a:pt x="521" y="455"/>
                  </a:lnTo>
                  <a:lnTo>
                    <a:pt x="526" y="453"/>
                  </a:lnTo>
                  <a:lnTo>
                    <a:pt x="526" y="453"/>
                  </a:lnTo>
                  <a:lnTo>
                    <a:pt x="526" y="450"/>
                  </a:lnTo>
                  <a:lnTo>
                    <a:pt x="526" y="448"/>
                  </a:lnTo>
                  <a:lnTo>
                    <a:pt x="526" y="448"/>
                  </a:lnTo>
                  <a:lnTo>
                    <a:pt x="528" y="448"/>
                  </a:lnTo>
                  <a:lnTo>
                    <a:pt x="528" y="450"/>
                  </a:lnTo>
                  <a:lnTo>
                    <a:pt x="528" y="450"/>
                  </a:lnTo>
                  <a:lnTo>
                    <a:pt x="533" y="448"/>
                  </a:lnTo>
                  <a:lnTo>
                    <a:pt x="535" y="448"/>
                  </a:lnTo>
                  <a:lnTo>
                    <a:pt x="535" y="448"/>
                  </a:lnTo>
                  <a:lnTo>
                    <a:pt x="540" y="457"/>
                  </a:lnTo>
                  <a:lnTo>
                    <a:pt x="538" y="457"/>
                  </a:lnTo>
                  <a:lnTo>
                    <a:pt x="535" y="460"/>
                  </a:lnTo>
                  <a:lnTo>
                    <a:pt x="531" y="457"/>
                  </a:lnTo>
                  <a:lnTo>
                    <a:pt x="531" y="457"/>
                  </a:lnTo>
                  <a:lnTo>
                    <a:pt x="531" y="460"/>
                  </a:lnTo>
                  <a:lnTo>
                    <a:pt x="531" y="462"/>
                  </a:lnTo>
                  <a:lnTo>
                    <a:pt x="533" y="462"/>
                  </a:lnTo>
                  <a:lnTo>
                    <a:pt x="533" y="462"/>
                  </a:lnTo>
                  <a:lnTo>
                    <a:pt x="535" y="462"/>
                  </a:lnTo>
                  <a:lnTo>
                    <a:pt x="535" y="462"/>
                  </a:lnTo>
                  <a:lnTo>
                    <a:pt x="535" y="464"/>
                  </a:lnTo>
                  <a:lnTo>
                    <a:pt x="535" y="464"/>
                  </a:lnTo>
                  <a:lnTo>
                    <a:pt x="538" y="467"/>
                  </a:lnTo>
                  <a:lnTo>
                    <a:pt x="540" y="467"/>
                  </a:lnTo>
                  <a:lnTo>
                    <a:pt x="542" y="464"/>
                  </a:lnTo>
                  <a:lnTo>
                    <a:pt x="545" y="464"/>
                  </a:lnTo>
                  <a:lnTo>
                    <a:pt x="542" y="467"/>
                  </a:lnTo>
                  <a:lnTo>
                    <a:pt x="540" y="469"/>
                  </a:lnTo>
                  <a:lnTo>
                    <a:pt x="538" y="472"/>
                  </a:lnTo>
                  <a:lnTo>
                    <a:pt x="540" y="476"/>
                  </a:lnTo>
                  <a:lnTo>
                    <a:pt x="540" y="476"/>
                  </a:lnTo>
                  <a:lnTo>
                    <a:pt x="538" y="481"/>
                  </a:lnTo>
                  <a:lnTo>
                    <a:pt x="538" y="483"/>
                  </a:lnTo>
                  <a:lnTo>
                    <a:pt x="542" y="481"/>
                  </a:lnTo>
                  <a:lnTo>
                    <a:pt x="542" y="479"/>
                  </a:lnTo>
                  <a:lnTo>
                    <a:pt x="545" y="479"/>
                  </a:lnTo>
                  <a:lnTo>
                    <a:pt x="545" y="479"/>
                  </a:lnTo>
                  <a:lnTo>
                    <a:pt x="545" y="481"/>
                  </a:lnTo>
                  <a:lnTo>
                    <a:pt x="542" y="483"/>
                  </a:lnTo>
                  <a:lnTo>
                    <a:pt x="542" y="486"/>
                  </a:lnTo>
                  <a:lnTo>
                    <a:pt x="545" y="488"/>
                  </a:lnTo>
                  <a:lnTo>
                    <a:pt x="547" y="486"/>
                  </a:lnTo>
                  <a:lnTo>
                    <a:pt x="547" y="486"/>
                  </a:lnTo>
                  <a:lnTo>
                    <a:pt x="547" y="488"/>
                  </a:lnTo>
                  <a:lnTo>
                    <a:pt x="547" y="488"/>
                  </a:lnTo>
                  <a:lnTo>
                    <a:pt x="547" y="488"/>
                  </a:lnTo>
                  <a:lnTo>
                    <a:pt x="547" y="490"/>
                  </a:lnTo>
                  <a:lnTo>
                    <a:pt x="550" y="490"/>
                  </a:lnTo>
                  <a:lnTo>
                    <a:pt x="550" y="490"/>
                  </a:lnTo>
                  <a:lnTo>
                    <a:pt x="550" y="493"/>
                  </a:lnTo>
                  <a:lnTo>
                    <a:pt x="550" y="493"/>
                  </a:lnTo>
                  <a:lnTo>
                    <a:pt x="545" y="495"/>
                  </a:lnTo>
                  <a:lnTo>
                    <a:pt x="545" y="498"/>
                  </a:lnTo>
                  <a:lnTo>
                    <a:pt x="547" y="500"/>
                  </a:lnTo>
                  <a:lnTo>
                    <a:pt x="545" y="505"/>
                  </a:lnTo>
                  <a:lnTo>
                    <a:pt x="545" y="507"/>
                  </a:lnTo>
                  <a:lnTo>
                    <a:pt x="545" y="509"/>
                  </a:lnTo>
                  <a:lnTo>
                    <a:pt x="542" y="509"/>
                  </a:lnTo>
                  <a:lnTo>
                    <a:pt x="542" y="512"/>
                  </a:lnTo>
                  <a:lnTo>
                    <a:pt x="545" y="514"/>
                  </a:lnTo>
                  <a:lnTo>
                    <a:pt x="545" y="514"/>
                  </a:lnTo>
                  <a:lnTo>
                    <a:pt x="545" y="519"/>
                  </a:lnTo>
                  <a:lnTo>
                    <a:pt x="542" y="521"/>
                  </a:lnTo>
                  <a:lnTo>
                    <a:pt x="542" y="524"/>
                  </a:lnTo>
                  <a:lnTo>
                    <a:pt x="540" y="528"/>
                  </a:lnTo>
                  <a:lnTo>
                    <a:pt x="540" y="528"/>
                  </a:lnTo>
                  <a:lnTo>
                    <a:pt x="542" y="531"/>
                  </a:lnTo>
                  <a:lnTo>
                    <a:pt x="542" y="535"/>
                  </a:lnTo>
                  <a:lnTo>
                    <a:pt x="542" y="538"/>
                  </a:lnTo>
                  <a:lnTo>
                    <a:pt x="540" y="540"/>
                  </a:lnTo>
                  <a:lnTo>
                    <a:pt x="538" y="540"/>
                  </a:lnTo>
                  <a:lnTo>
                    <a:pt x="535" y="540"/>
                  </a:lnTo>
                  <a:lnTo>
                    <a:pt x="535" y="540"/>
                  </a:lnTo>
                  <a:lnTo>
                    <a:pt x="535" y="540"/>
                  </a:lnTo>
                  <a:lnTo>
                    <a:pt x="533" y="543"/>
                  </a:lnTo>
                  <a:lnTo>
                    <a:pt x="533" y="543"/>
                  </a:lnTo>
                  <a:lnTo>
                    <a:pt x="531" y="543"/>
                  </a:lnTo>
                  <a:lnTo>
                    <a:pt x="531" y="545"/>
                  </a:lnTo>
                  <a:lnTo>
                    <a:pt x="531" y="547"/>
                  </a:lnTo>
                  <a:lnTo>
                    <a:pt x="528" y="550"/>
                  </a:lnTo>
                  <a:lnTo>
                    <a:pt x="528" y="552"/>
                  </a:lnTo>
                  <a:lnTo>
                    <a:pt x="526" y="554"/>
                  </a:lnTo>
                  <a:lnTo>
                    <a:pt x="526" y="557"/>
                  </a:lnTo>
                  <a:lnTo>
                    <a:pt x="526" y="559"/>
                  </a:lnTo>
                  <a:lnTo>
                    <a:pt x="528" y="559"/>
                  </a:lnTo>
                  <a:lnTo>
                    <a:pt x="528" y="559"/>
                  </a:lnTo>
                  <a:lnTo>
                    <a:pt x="528" y="559"/>
                  </a:lnTo>
                  <a:lnTo>
                    <a:pt x="528" y="559"/>
                  </a:lnTo>
                  <a:lnTo>
                    <a:pt x="528" y="561"/>
                  </a:lnTo>
                  <a:lnTo>
                    <a:pt x="526" y="564"/>
                  </a:lnTo>
                  <a:lnTo>
                    <a:pt x="526" y="564"/>
                  </a:lnTo>
                  <a:lnTo>
                    <a:pt x="526" y="569"/>
                  </a:lnTo>
                  <a:lnTo>
                    <a:pt x="523" y="576"/>
                  </a:lnTo>
                  <a:lnTo>
                    <a:pt x="523" y="576"/>
                  </a:lnTo>
                  <a:lnTo>
                    <a:pt x="523" y="576"/>
                  </a:lnTo>
                  <a:lnTo>
                    <a:pt x="526" y="576"/>
                  </a:lnTo>
                  <a:lnTo>
                    <a:pt x="528" y="576"/>
                  </a:lnTo>
                  <a:lnTo>
                    <a:pt x="528" y="573"/>
                  </a:lnTo>
                  <a:lnTo>
                    <a:pt x="531" y="573"/>
                  </a:lnTo>
                  <a:lnTo>
                    <a:pt x="531" y="573"/>
                  </a:lnTo>
                  <a:lnTo>
                    <a:pt x="531" y="573"/>
                  </a:lnTo>
                  <a:lnTo>
                    <a:pt x="535" y="573"/>
                  </a:lnTo>
                  <a:lnTo>
                    <a:pt x="535" y="573"/>
                  </a:lnTo>
                  <a:lnTo>
                    <a:pt x="535" y="573"/>
                  </a:lnTo>
                  <a:lnTo>
                    <a:pt x="535" y="573"/>
                  </a:lnTo>
                  <a:lnTo>
                    <a:pt x="538" y="573"/>
                  </a:lnTo>
                  <a:lnTo>
                    <a:pt x="540" y="573"/>
                  </a:lnTo>
                  <a:lnTo>
                    <a:pt x="542" y="573"/>
                  </a:lnTo>
                  <a:lnTo>
                    <a:pt x="545" y="573"/>
                  </a:lnTo>
                  <a:lnTo>
                    <a:pt x="550" y="571"/>
                  </a:lnTo>
                  <a:lnTo>
                    <a:pt x="550" y="569"/>
                  </a:lnTo>
                  <a:lnTo>
                    <a:pt x="550" y="564"/>
                  </a:lnTo>
                  <a:lnTo>
                    <a:pt x="550" y="564"/>
                  </a:lnTo>
                  <a:lnTo>
                    <a:pt x="550" y="561"/>
                  </a:lnTo>
                  <a:lnTo>
                    <a:pt x="550" y="561"/>
                  </a:lnTo>
                  <a:lnTo>
                    <a:pt x="547" y="561"/>
                  </a:lnTo>
                  <a:lnTo>
                    <a:pt x="545" y="559"/>
                  </a:lnTo>
                  <a:lnTo>
                    <a:pt x="545" y="559"/>
                  </a:lnTo>
                  <a:lnTo>
                    <a:pt x="545" y="557"/>
                  </a:lnTo>
                  <a:lnTo>
                    <a:pt x="545" y="557"/>
                  </a:lnTo>
                  <a:lnTo>
                    <a:pt x="545" y="557"/>
                  </a:lnTo>
                  <a:lnTo>
                    <a:pt x="545" y="557"/>
                  </a:lnTo>
                  <a:lnTo>
                    <a:pt x="545" y="554"/>
                  </a:lnTo>
                  <a:lnTo>
                    <a:pt x="545" y="554"/>
                  </a:lnTo>
                  <a:lnTo>
                    <a:pt x="545" y="554"/>
                  </a:lnTo>
                  <a:lnTo>
                    <a:pt x="547" y="554"/>
                  </a:lnTo>
                  <a:lnTo>
                    <a:pt x="547" y="554"/>
                  </a:lnTo>
                  <a:lnTo>
                    <a:pt x="550" y="554"/>
                  </a:lnTo>
                  <a:lnTo>
                    <a:pt x="550" y="554"/>
                  </a:lnTo>
                  <a:lnTo>
                    <a:pt x="550" y="554"/>
                  </a:lnTo>
                  <a:lnTo>
                    <a:pt x="552" y="550"/>
                  </a:lnTo>
                  <a:lnTo>
                    <a:pt x="552" y="550"/>
                  </a:lnTo>
                  <a:lnTo>
                    <a:pt x="552" y="550"/>
                  </a:lnTo>
                  <a:lnTo>
                    <a:pt x="554" y="550"/>
                  </a:lnTo>
                  <a:lnTo>
                    <a:pt x="554" y="550"/>
                  </a:lnTo>
                  <a:lnTo>
                    <a:pt x="557" y="550"/>
                  </a:lnTo>
                  <a:lnTo>
                    <a:pt x="557" y="550"/>
                  </a:lnTo>
                  <a:lnTo>
                    <a:pt x="559" y="547"/>
                  </a:lnTo>
                  <a:lnTo>
                    <a:pt x="561" y="545"/>
                  </a:lnTo>
                  <a:lnTo>
                    <a:pt x="564" y="545"/>
                  </a:lnTo>
                  <a:lnTo>
                    <a:pt x="564" y="545"/>
                  </a:lnTo>
                  <a:lnTo>
                    <a:pt x="564" y="545"/>
                  </a:lnTo>
                  <a:lnTo>
                    <a:pt x="566" y="545"/>
                  </a:lnTo>
                  <a:lnTo>
                    <a:pt x="566" y="547"/>
                  </a:lnTo>
                  <a:lnTo>
                    <a:pt x="564" y="547"/>
                  </a:lnTo>
                  <a:lnTo>
                    <a:pt x="564" y="550"/>
                  </a:lnTo>
                  <a:lnTo>
                    <a:pt x="566" y="550"/>
                  </a:lnTo>
                  <a:lnTo>
                    <a:pt x="566" y="550"/>
                  </a:lnTo>
                  <a:lnTo>
                    <a:pt x="566" y="550"/>
                  </a:lnTo>
                  <a:lnTo>
                    <a:pt x="568" y="550"/>
                  </a:lnTo>
                  <a:lnTo>
                    <a:pt x="568" y="550"/>
                  </a:lnTo>
                  <a:lnTo>
                    <a:pt x="571" y="550"/>
                  </a:lnTo>
                  <a:lnTo>
                    <a:pt x="571" y="552"/>
                  </a:lnTo>
                  <a:lnTo>
                    <a:pt x="571" y="552"/>
                  </a:lnTo>
                  <a:lnTo>
                    <a:pt x="571" y="552"/>
                  </a:lnTo>
                  <a:lnTo>
                    <a:pt x="571" y="554"/>
                  </a:lnTo>
                  <a:lnTo>
                    <a:pt x="568" y="554"/>
                  </a:lnTo>
                  <a:lnTo>
                    <a:pt x="561" y="559"/>
                  </a:lnTo>
                  <a:lnTo>
                    <a:pt x="561" y="559"/>
                  </a:lnTo>
                  <a:lnTo>
                    <a:pt x="561" y="559"/>
                  </a:lnTo>
                  <a:lnTo>
                    <a:pt x="561" y="559"/>
                  </a:lnTo>
                  <a:lnTo>
                    <a:pt x="561" y="561"/>
                  </a:lnTo>
                  <a:lnTo>
                    <a:pt x="561" y="561"/>
                  </a:lnTo>
                  <a:lnTo>
                    <a:pt x="561" y="561"/>
                  </a:lnTo>
                  <a:lnTo>
                    <a:pt x="561" y="566"/>
                  </a:lnTo>
                  <a:lnTo>
                    <a:pt x="561" y="566"/>
                  </a:lnTo>
                  <a:lnTo>
                    <a:pt x="564" y="569"/>
                  </a:lnTo>
                  <a:lnTo>
                    <a:pt x="564" y="569"/>
                  </a:lnTo>
                  <a:lnTo>
                    <a:pt x="566" y="569"/>
                  </a:lnTo>
                  <a:lnTo>
                    <a:pt x="568" y="569"/>
                  </a:lnTo>
                  <a:lnTo>
                    <a:pt x="568" y="569"/>
                  </a:lnTo>
                  <a:lnTo>
                    <a:pt x="568" y="566"/>
                  </a:lnTo>
                  <a:lnTo>
                    <a:pt x="568" y="566"/>
                  </a:lnTo>
                  <a:lnTo>
                    <a:pt x="568" y="564"/>
                  </a:lnTo>
                  <a:lnTo>
                    <a:pt x="568" y="564"/>
                  </a:lnTo>
                  <a:lnTo>
                    <a:pt x="568" y="564"/>
                  </a:lnTo>
                  <a:lnTo>
                    <a:pt x="571" y="564"/>
                  </a:lnTo>
                  <a:lnTo>
                    <a:pt x="573" y="564"/>
                  </a:lnTo>
                  <a:lnTo>
                    <a:pt x="576" y="564"/>
                  </a:lnTo>
                  <a:lnTo>
                    <a:pt x="576" y="566"/>
                  </a:lnTo>
                  <a:lnTo>
                    <a:pt x="576" y="571"/>
                  </a:lnTo>
                  <a:lnTo>
                    <a:pt x="578" y="571"/>
                  </a:lnTo>
                  <a:lnTo>
                    <a:pt x="580" y="571"/>
                  </a:lnTo>
                  <a:lnTo>
                    <a:pt x="580" y="571"/>
                  </a:lnTo>
                  <a:lnTo>
                    <a:pt x="583" y="571"/>
                  </a:lnTo>
                  <a:lnTo>
                    <a:pt x="583" y="569"/>
                  </a:lnTo>
                  <a:lnTo>
                    <a:pt x="585" y="569"/>
                  </a:lnTo>
                  <a:lnTo>
                    <a:pt x="585" y="569"/>
                  </a:lnTo>
                  <a:lnTo>
                    <a:pt x="585" y="566"/>
                  </a:lnTo>
                  <a:lnTo>
                    <a:pt x="585" y="566"/>
                  </a:lnTo>
                  <a:lnTo>
                    <a:pt x="585" y="566"/>
                  </a:lnTo>
                  <a:lnTo>
                    <a:pt x="585" y="564"/>
                  </a:lnTo>
                  <a:lnTo>
                    <a:pt x="585" y="564"/>
                  </a:lnTo>
                  <a:lnTo>
                    <a:pt x="587" y="561"/>
                  </a:lnTo>
                  <a:lnTo>
                    <a:pt x="587" y="561"/>
                  </a:lnTo>
                  <a:lnTo>
                    <a:pt x="595" y="564"/>
                  </a:lnTo>
                  <a:lnTo>
                    <a:pt x="597" y="564"/>
                  </a:lnTo>
                  <a:lnTo>
                    <a:pt x="599" y="564"/>
                  </a:lnTo>
                  <a:lnTo>
                    <a:pt x="599" y="564"/>
                  </a:lnTo>
                  <a:lnTo>
                    <a:pt x="599" y="564"/>
                  </a:lnTo>
                  <a:lnTo>
                    <a:pt x="602" y="561"/>
                  </a:lnTo>
                  <a:lnTo>
                    <a:pt x="599" y="559"/>
                  </a:lnTo>
                  <a:lnTo>
                    <a:pt x="599" y="559"/>
                  </a:lnTo>
                  <a:lnTo>
                    <a:pt x="599" y="557"/>
                  </a:lnTo>
                  <a:lnTo>
                    <a:pt x="602" y="557"/>
                  </a:lnTo>
                  <a:lnTo>
                    <a:pt x="602" y="554"/>
                  </a:lnTo>
                  <a:lnTo>
                    <a:pt x="602" y="552"/>
                  </a:lnTo>
                  <a:lnTo>
                    <a:pt x="602" y="547"/>
                  </a:lnTo>
                  <a:lnTo>
                    <a:pt x="602" y="545"/>
                  </a:lnTo>
                  <a:lnTo>
                    <a:pt x="602" y="545"/>
                  </a:lnTo>
                  <a:lnTo>
                    <a:pt x="599" y="543"/>
                  </a:lnTo>
                  <a:lnTo>
                    <a:pt x="599" y="543"/>
                  </a:lnTo>
                  <a:lnTo>
                    <a:pt x="599" y="543"/>
                  </a:lnTo>
                  <a:lnTo>
                    <a:pt x="599" y="543"/>
                  </a:lnTo>
                  <a:lnTo>
                    <a:pt x="599" y="540"/>
                  </a:lnTo>
                  <a:lnTo>
                    <a:pt x="597" y="540"/>
                  </a:lnTo>
                  <a:lnTo>
                    <a:pt x="599" y="538"/>
                  </a:lnTo>
                  <a:lnTo>
                    <a:pt x="602" y="535"/>
                  </a:lnTo>
                  <a:lnTo>
                    <a:pt x="606" y="526"/>
                  </a:lnTo>
                  <a:lnTo>
                    <a:pt x="609" y="521"/>
                  </a:lnTo>
                  <a:lnTo>
                    <a:pt x="609" y="519"/>
                  </a:lnTo>
                  <a:lnTo>
                    <a:pt x="609" y="516"/>
                  </a:lnTo>
                  <a:lnTo>
                    <a:pt x="609" y="514"/>
                  </a:lnTo>
                  <a:lnTo>
                    <a:pt x="609" y="514"/>
                  </a:lnTo>
                  <a:lnTo>
                    <a:pt x="606" y="514"/>
                  </a:lnTo>
                  <a:lnTo>
                    <a:pt x="606" y="514"/>
                  </a:lnTo>
                  <a:lnTo>
                    <a:pt x="606" y="514"/>
                  </a:lnTo>
                  <a:lnTo>
                    <a:pt x="604" y="514"/>
                  </a:lnTo>
                  <a:lnTo>
                    <a:pt x="604" y="514"/>
                  </a:lnTo>
                  <a:lnTo>
                    <a:pt x="604" y="512"/>
                  </a:lnTo>
                  <a:lnTo>
                    <a:pt x="604" y="512"/>
                  </a:lnTo>
                  <a:lnTo>
                    <a:pt x="604" y="509"/>
                  </a:lnTo>
                  <a:lnTo>
                    <a:pt x="604" y="509"/>
                  </a:lnTo>
                  <a:lnTo>
                    <a:pt x="602" y="507"/>
                  </a:lnTo>
                  <a:lnTo>
                    <a:pt x="602" y="507"/>
                  </a:lnTo>
                  <a:lnTo>
                    <a:pt x="602" y="507"/>
                  </a:lnTo>
                  <a:lnTo>
                    <a:pt x="599" y="507"/>
                  </a:lnTo>
                  <a:lnTo>
                    <a:pt x="599" y="507"/>
                  </a:lnTo>
                  <a:lnTo>
                    <a:pt x="599" y="507"/>
                  </a:lnTo>
                  <a:lnTo>
                    <a:pt x="599" y="507"/>
                  </a:lnTo>
                  <a:lnTo>
                    <a:pt x="599" y="505"/>
                  </a:lnTo>
                  <a:lnTo>
                    <a:pt x="599" y="505"/>
                  </a:lnTo>
                  <a:lnTo>
                    <a:pt x="604" y="505"/>
                  </a:lnTo>
                  <a:lnTo>
                    <a:pt x="604" y="502"/>
                  </a:lnTo>
                  <a:lnTo>
                    <a:pt x="606" y="498"/>
                  </a:lnTo>
                  <a:lnTo>
                    <a:pt x="606" y="498"/>
                  </a:lnTo>
                  <a:lnTo>
                    <a:pt x="606" y="498"/>
                  </a:lnTo>
                  <a:lnTo>
                    <a:pt x="609" y="498"/>
                  </a:lnTo>
                  <a:lnTo>
                    <a:pt x="609" y="498"/>
                  </a:lnTo>
                  <a:lnTo>
                    <a:pt x="609" y="498"/>
                  </a:lnTo>
                  <a:lnTo>
                    <a:pt x="609" y="500"/>
                  </a:lnTo>
                  <a:lnTo>
                    <a:pt x="611" y="502"/>
                  </a:lnTo>
                  <a:lnTo>
                    <a:pt x="611" y="502"/>
                  </a:lnTo>
                  <a:lnTo>
                    <a:pt x="613" y="505"/>
                  </a:lnTo>
                  <a:lnTo>
                    <a:pt x="613" y="505"/>
                  </a:lnTo>
                  <a:lnTo>
                    <a:pt x="613" y="505"/>
                  </a:lnTo>
                  <a:lnTo>
                    <a:pt x="618" y="507"/>
                  </a:lnTo>
                  <a:lnTo>
                    <a:pt x="623" y="509"/>
                  </a:lnTo>
                  <a:lnTo>
                    <a:pt x="623" y="509"/>
                  </a:lnTo>
                  <a:lnTo>
                    <a:pt x="625" y="512"/>
                  </a:lnTo>
                  <a:lnTo>
                    <a:pt x="628" y="516"/>
                  </a:lnTo>
                  <a:lnTo>
                    <a:pt x="628" y="516"/>
                  </a:lnTo>
                  <a:lnTo>
                    <a:pt x="630" y="516"/>
                  </a:lnTo>
                  <a:lnTo>
                    <a:pt x="630" y="516"/>
                  </a:lnTo>
                  <a:lnTo>
                    <a:pt x="637" y="516"/>
                  </a:lnTo>
                  <a:lnTo>
                    <a:pt x="637" y="516"/>
                  </a:lnTo>
                  <a:lnTo>
                    <a:pt x="642" y="514"/>
                  </a:lnTo>
                  <a:lnTo>
                    <a:pt x="644" y="514"/>
                  </a:lnTo>
                  <a:lnTo>
                    <a:pt x="647" y="512"/>
                  </a:lnTo>
                  <a:lnTo>
                    <a:pt x="647" y="512"/>
                  </a:lnTo>
                  <a:lnTo>
                    <a:pt x="649" y="509"/>
                  </a:lnTo>
                  <a:lnTo>
                    <a:pt x="649" y="509"/>
                  </a:lnTo>
                  <a:lnTo>
                    <a:pt x="649" y="507"/>
                  </a:lnTo>
                  <a:lnTo>
                    <a:pt x="649" y="507"/>
                  </a:lnTo>
                  <a:lnTo>
                    <a:pt x="649" y="505"/>
                  </a:lnTo>
                  <a:lnTo>
                    <a:pt x="649" y="502"/>
                  </a:lnTo>
                  <a:lnTo>
                    <a:pt x="654" y="500"/>
                  </a:lnTo>
                  <a:lnTo>
                    <a:pt x="658" y="495"/>
                  </a:lnTo>
                  <a:lnTo>
                    <a:pt x="658" y="493"/>
                  </a:lnTo>
                  <a:lnTo>
                    <a:pt x="661" y="493"/>
                  </a:lnTo>
                  <a:lnTo>
                    <a:pt x="661" y="490"/>
                  </a:lnTo>
                  <a:lnTo>
                    <a:pt x="661" y="488"/>
                  </a:lnTo>
                  <a:lnTo>
                    <a:pt x="661" y="486"/>
                  </a:lnTo>
                  <a:lnTo>
                    <a:pt x="661" y="476"/>
                  </a:lnTo>
                  <a:lnTo>
                    <a:pt x="658" y="474"/>
                  </a:lnTo>
                  <a:lnTo>
                    <a:pt x="658" y="472"/>
                  </a:lnTo>
                  <a:lnTo>
                    <a:pt x="656" y="467"/>
                  </a:lnTo>
                  <a:lnTo>
                    <a:pt x="656" y="467"/>
                  </a:lnTo>
                  <a:lnTo>
                    <a:pt x="656" y="464"/>
                  </a:lnTo>
                  <a:lnTo>
                    <a:pt x="654" y="464"/>
                  </a:lnTo>
                  <a:lnTo>
                    <a:pt x="651" y="462"/>
                  </a:lnTo>
                  <a:lnTo>
                    <a:pt x="649" y="460"/>
                  </a:lnTo>
                  <a:lnTo>
                    <a:pt x="649" y="457"/>
                  </a:lnTo>
                  <a:lnTo>
                    <a:pt x="647" y="455"/>
                  </a:lnTo>
                  <a:lnTo>
                    <a:pt x="644" y="455"/>
                  </a:lnTo>
                  <a:lnTo>
                    <a:pt x="642" y="455"/>
                  </a:lnTo>
                  <a:lnTo>
                    <a:pt x="639" y="453"/>
                  </a:lnTo>
                  <a:lnTo>
                    <a:pt x="639" y="450"/>
                  </a:lnTo>
                  <a:lnTo>
                    <a:pt x="639" y="450"/>
                  </a:lnTo>
                  <a:lnTo>
                    <a:pt x="637" y="448"/>
                  </a:lnTo>
                  <a:lnTo>
                    <a:pt x="637" y="448"/>
                  </a:lnTo>
                  <a:lnTo>
                    <a:pt x="635" y="448"/>
                  </a:lnTo>
                  <a:lnTo>
                    <a:pt x="635" y="448"/>
                  </a:lnTo>
                  <a:lnTo>
                    <a:pt x="632" y="448"/>
                  </a:lnTo>
                  <a:lnTo>
                    <a:pt x="632" y="448"/>
                  </a:lnTo>
                  <a:lnTo>
                    <a:pt x="630" y="448"/>
                  </a:lnTo>
                  <a:lnTo>
                    <a:pt x="625" y="445"/>
                  </a:lnTo>
                  <a:lnTo>
                    <a:pt x="621" y="441"/>
                  </a:lnTo>
                  <a:lnTo>
                    <a:pt x="621" y="441"/>
                  </a:lnTo>
                  <a:lnTo>
                    <a:pt x="621" y="441"/>
                  </a:lnTo>
                  <a:lnTo>
                    <a:pt x="621" y="438"/>
                  </a:lnTo>
                  <a:lnTo>
                    <a:pt x="621" y="438"/>
                  </a:lnTo>
                  <a:lnTo>
                    <a:pt x="621" y="438"/>
                  </a:lnTo>
                  <a:lnTo>
                    <a:pt x="623" y="438"/>
                  </a:lnTo>
                  <a:lnTo>
                    <a:pt x="630" y="443"/>
                  </a:lnTo>
                  <a:lnTo>
                    <a:pt x="630" y="443"/>
                  </a:lnTo>
                  <a:lnTo>
                    <a:pt x="630" y="443"/>
                  </a:lnTo>
                  <a:lnTo>
                    <a:pt x="632" y="443"/>
                  </a:lnTo>
                  <a:lnTo>
                    <a:pt x="632" y="441"/>
                  </a:lnTo>
                  <a:lnTo>
                    <a:pt x="632" y="443"/>
                  </a:lnTo>
                  <a:lnTo>
                    <a:pt x="635" y="443"/>
                  </a:lnTo>
                  <a:lnTo>
                    <a:pt x="635" y="443"/>
                  </a:lnTo>
                  <a:lnTo>
                    <a:pt x="637" y="443"/>
                  </a:lnTo>
                  <a:lnTo>
                    <a:pt x="637" y="443"/>
                  </a:lnTo>
                  <a:lnTo>
                    <a:pt x="637" y="443"/>
                  </a:lnTo>
                  <a:lnTo>
                    <a:pt x="639" y="441"/>
                  </a:lnTo>
                  <a:lnTo>
                    <a:pt x="639" y="441"/>
                  </a:lnTo>
                  <a:lnTo>
                    <a:pt x="639" y="441"/>
                  </a:lnTo>
                  <a:lnTo>
                    <a:pt x="642" y="438"/>
                  </a:lnTo>
                  <a:lnTo>
                    <a:pt x="644" y="438"/>
                  </a:lnTo>
                  <a:lnTo>
                    <a:pt x="644" y="438"/>
                  </a:lnTo>
                  <a:lnTo>
                    <a:pt x="647" y="436"/>
                  </a:lnTo>
                  <a:lnTo>
                    <a:pt x="647" y="431"/>
                  </a:lnTo>
                  <a:lnTo>
                    <a:pt x="649" y="429"/>
                  </a:lnTo>
                  <a:lnTo>
                    <a:pt x="649" y="429"/>
                  </a:lnTo>
                  <a:lnTo>
                    <a:pt x="649" y="429"/>
                  </a:lnTo>
                  <a:lnTo>
                    <a:pt x="651" y="429"/>
                  </a:lnTo>
                  <a:lnTo>
                    <a:pt x="654" y="431"/>
                  </a:lnTo>
                  <a:lnTo>
                    <a:pt x="654" y="431"/>
                  </a:lnTo>
                  <a:lnTo>
                    <a:pt x="661" y="429"/>
                  </a:lnTo>
                  <a:lnTo>
                    <a:pt x="661" y="427"/>
                  </a:lnTo>
                  <a:lnTo>
                    <a:pt x="663" y="424"/>
                  </a:lnTo>
                  <a:lnTo>
                    <a:pt x="666" y="417"/>
                  </a:lnTo>
                  <a:lnTo>
                    <a:pt x="666" y="415"/>
                  </a:lnTo>
                  <a:lnTo>
                    <a:pt x="668" y="412"/>
                  </a:lnTo>
                  <a:lnTo>
                    <a:pt x="670" y="412"/>
                  </a:lnTo>
                  <a:lnTo>
                    <a:pt x="673" y="410"/>
                  </a:lnTo>
                  <a:lnTo>
                    <a:pt x="675" y="408"/>
                  </a:lnTo>
                  <a:lnTo>
                    <a:pt x="675" y="405"/>
                  </a:lnTo>
                  <a:lnTo>
                    <a:pt x="677" y="405"/>
                  </a:lnTo>
                  <a:lnTo>
                    <a:pt x="677" y="405"/>
                  </a:lnTo>
                  <a:lnTo>
                    <a:pt x="682" y="408"/>
                  </a:lnTo>
                  <a:lnTo>
                    <a:pt x="682" y="408"/>
                  </a:lnTo>
                  <a:lnTo>
                    <a:pt x="684" y="408"/>
                  </a:lnTo>
                  <a:lnTo>
                    <a:pt x="699" y="403"/>
                  </a:lnTo>
                  <a:lnTo>
                    <a:pt x="701" y="403"/>
                  </a:lnTo>
                  <a:lnTo>
                    <a:pt x="703" y="401"/>
                  </a:lnTo>
                  <a:lnTo>
                    <a:pt x="706" y="401"/>
                  </a:lnTo>
                  <a:lnTo>
                    <a:pt x="706" y="398"/>
                  </a:lnTo>
                  <a:lnTo>
                    <a:pt x="706" y="398"/>
                  </a:lnTo>
                  <a:lnTo>
                    <a:pt x="706" y="398"/>
                  </a:lnTo>
                  <a:lnTo>
                    <a:pt x="706" y="396"/>
                  </a:lnTo>
                  <a:lnTo>
                    <a:pt x="706" y="396"/>
                  </a:lnTo>
                  <a:lnTo>
                    <a:pt x="703" y="393"/>
                  </a:lnTo>
                  <a:lnTo>
                    <a:pt x="703" y="393"/>
                  </a:lnTo>
                  <a:lnTo>
                    <a:pt x="703" y="393"/>
                  </a:lnTo>
                  <a:lnTo>
                    <a:pt x="703" y="393"/>
                  </a:lnTo>
                  <a:lnTo>
                    <a:pt x="703" y="393"/>
                  </a:lnTo>
                  <a:lnTo>
                    <a:pt x="701" y="393"/>
                  </a:lnTo>
                  <a:lnTo>
                    <a:pt x="699" y="393"/>
                  </a:lnTo>
                  <a:lnTo>
                    <a:pt x="699" y="396"/>
                  </a:lnTo>
                  <a:lnTo>
                    <a:pt x="699" y="396"/>
                  </a:lnTo>
                  <a:lnTo>
                    <a:pt x="694" y="396"/>
                  </a:lnTo>
                  <a:lnTo>
                    <a:pt x="692" y="396"/>
                  </a:lnTo>
                  <a:lnTo>
                    <a:pt x="692" y="396"/>
                  </a:lnTo>
                  <a:lnTo>
                    <a:pt x="692" y="393"/>
                  </a:lnTo>
                  <a:lnTo>
                    <a:pt x="689" y="393"/>
                  </a:lnTo>
                  <a:lnTo>
                    <a:pt x="689" y="393"/>
                  </a:lnTo>
                  <a:lnTo>
                    <a:pt x="687" y="393"/>
                  </a:lnTo>
                  <a:lnTo>
                    <a:pt x="687" y="393"/>
                  </a:lnTo>
                  <a:lnTo>
                    <a:pt x="687" y="393"/>
                  </a:lnTo>
                  <a:lnTo>
                    <a:pt x="687" y="393"/>
                  </a:lnTo>
                  <a:lnTo>
                    <a:pt x="684" y="393"/>
                  </a:lnTo>
                  <a:lnTo>
                    <a:pt x="684" y="396"/>
                  </a:lnTo>
                  <a:lnTo>
                    <a:pt x="684" y="396"/>
                  </a:lnTo>
                  <a:lnTo>
                    <a:pt x="675" y="393"/>
                  </a:lnTo>
                  <a:lnTo>
                    <a:pt x="673" y="393"/>
                  </a:lnTo>
                  <a:lnTo>
                    <a:pt x="670" y="396"/>
                  </a:lnTo>
                  <a:lnTo>
                    <a:pt x="666" y="396"/>
                  </a:lnTo>
                  <a:lnTo>
                    <a:pt x="663" y="398"/>
                  </a:lnTo>
                  <a:lnTo>
                    <a:pt x="654" y="398"/>
                  </a:lnTo>
                  <a:lnTo>
                    <a:pt x="651" y="401"/>
                  </a:lnTo>
                  <a:lnTo>
                    <a:pt x="651" y="401"/>
                  </a:lnTo>
                  <a:lnTo>
                    <a:pt x="649" y="401"/>
                  </a:lnTo>
                  <a:lnTo>
                    <a:pt x="649" y="401"/>
                  </a:lnTo>
                  <a:lnTo>
                    <a:pt x="649" y="396"/>
                  </a:lnTo>
                  <a:lnTo>
                    <a:pt x="647" y="396"/>
                  </a:lnTo>
                  <a:lnTo>
                    <a:pt x="644" y="391"/>
                  </a:lnTo>
                  <a:lnTo>
                    <a:pt x="644" y="389"/>
                  </a:lnTo>
                  <a:lnTo>
                    <a:pt x="642" y="389"/>
                  </a:lnTo>
                  <a:lnTo>
                    <a:pt x="642" y="386"/>
                  </a:lnTo>
                  <a:lnTo>
                    <a:pt x="644" y="386"/>
                  </a:lnTo>
                  <a:lnTo>
                    <a:pt x="647" y="386"/>
                  </a:lnTo>
                  <a:lnTo>
                    <a:pt x="649" y="384"/>
                  </a:lnTo>
                  <a:lnTo>
                    <a:pt x="651" y="384"/>
                  </a:lnTo>
                  <a:lnTo>
                    <a:pt x="654" y="379"/>
                  </a:lnTo>
                  <a:lnTo>
                    <a:pt x="651" y="377"/>
                  </a:lnTo>
                  <a:lnTo>
                    <a:pt x="651" y="377"/>
                  </a:lnTo>
                  <a:lnTo>
                    <a:pt x="649" y="374"/>
                  </a:lnTo>
                  <a:lnTo>
                    <a:pt x="649" y="374"/>
                  </a:lnTo>
                  <a:lnTo>
                    <a:pt x="649" y="372"/>
                  </a:lnTo>
                  <a:lnTo>
                    <a:pt x="649" y="370"/>
                  </a:lnTo>
                  <a:lnTo>
                    <a:pt x="649" y="370"/>
                  </a:lnTo>
                  <a:lnTo>
                    <a:pt x="649" y="365"/>
                  </a:lnTo>
                  <a:lnTo>
                    <a:pt x="647" y="365"/>
                  </a:lnTo>
                  <a:lnTo>
                    <a:pt x="649" y="363"/>
                  </a:lnTo>
                  <a:lnTo>
                    <a:pt x="649" y="360"/>
                  </a:lnTo>
                  <a:lnTo>
                    <a:pt x="651" y="360"/>
                  </a:lnTo>
                  <a:lnTo>
                    <a:pt x="651" y="360"/>
                  </a:lnTo>
                  <a:lnTo>
                    <a:pt x="656" y="358"/>
                  </a:lnTo>
                  <a:lnTo>
                    <a:pt x="661" y="356"/>
                  </a:lnTo>
                  <a:lnTo>
                    <a:pt x="661" y="356"/>
                  </a:lnTo>
                  <a:lnTo>
                    <a:pt x="666" y="356"/>
                  </a:lnTo>
                  <a:lnTo>
                    <a:pt x="668" y="353"/>
                  </a:lnTo>
                  <a:lnTo>
                    <a:pt x="668" y="353"/>
                  </a:lnTo>
                  <a:lnTo>
                    <a:pt x="677" y="346"/>
                  </a:lnTo>
                  <a:lnTo>
                    <a:pt x="687" y="346"/>
                  </a:lnTo>
                  <a:lnTo>
                    <a:pt x="687" y="337"/>
                  </a:lnTo>
                  <a:lnTo>
                    <a:pt x="687" y="332"/>
                  </a:lnTo>
                  <a:lnTo>
                    <a:pt x="687" y="332"/>
                  </a:lnTo>
                  <a:lnTo>
                    <a:pt x="687" y="330"/>
                  </a:lnTo>
                  <a:lnTo>
                    <a:pt x="684" y="327"/>
                  </a:lnTo>
                  <a:lnTo>
                    <a:pt x="684" y="327"/>
                  </a:lnTo>
                  <a:lnTo>
                    <a:pt x="684" y="325"/>
                  </a:lnTo>
                  <a:lnTo>
                    <a:pt x="684" y="322"/>
                  </a:lnTo>
                  <a:lnTo>
                    <a:pt x="684" y="320"/>
                  </a:lnTo>
                  <a:lnTo>
                    <a:pt x="682" y="318"/>
                  </a:lnTo>
                  <a:lnTo>
                    <a:pt x="682" y="318"/>
                  </a:lnTo>
                  <a:lnTo>
                    <a:pt x="680" y="315"/>
                  </a:lnTo>
                  <a:lnTo>
                    <a:pt x="680" y="315"/>
                  </a:lnTo>
                  <a:lnTo>
                    <a:pt x="677" y="313"/>
                  </a:lnTo>
                  <a:lnTo>
                    <a:pt x="680" y="311"/>
                  </a:lnTo>
                  <a:lnTo>
                    <a:pt x="677" y="308"/>
                  </a:lnTo>
                  <a:lnTo>
                    <a:pt x="677" y="306"/>
                  </a:lnTo>
                  <a:lnTo>
                    <a:pt x="677" y="303"/>
                  </a:lnTo>
                  <a:lnTo>
                    <a:pt x="677" y="301"/>
                  </a:lnTo>
                  <a:lnTo>
                    <a:pt x="680" y="299"/>
                  </a:lnTo>
                  <a:lnTo>
                    <a:pt x="680" y="296"/>
                  </a:lnTo>
                  <a:lnTo>
                    <a:pt x="680" y="296"/>
                  </a:lnTo>
                  <a:lnTo>
                    <a:pt x="680" y="296"/>
                  </a:lnTo>
                  <a:lnTo>
                    <a:pt x="682" y="296"/>
                  </a:lnTo>
                  <a:lnTo>
                    <a:pt x="682" y="296"/>
                  </a:lnTo>
                  <a:lnTo>
                    <a:pt x="684" y="299"/>
                  </a:lnTo>
                  <a:lnTo>
                    <a:pt x="684" y="299"/>
                  </a:lnTo>
                  <a:lnTo>
                    <a:pt x="687" y="299"/>
                  </a:lnTo>
                  <a:lnTo>
                    <a:pt x="687" y="301"/>
                  </a:lnTo>
                  <a:lnTo>
                    <a:pt x="689" y="301"/>
                  </a:lnTo>
                  <a:lnTo>
                    <a:pt x="692" y="299"/>
                  </a:lnTo>
                  <a:lnTo>
                    <a:pt x="694" y="299"/>
                  </a:lnTo>
                  <a:lnTo>
                    <a:pt x="696" y="299"/>
                  </a:lnTo>
                  <a:lnTo>
                    <a:pt x="696" y="296"/>
                  </a:lnTo>
                  <a:lnTo>
                    <a:pt x="699" y="296"/>
                  </a:lnTo>
                  <a:lnTo>
                    <a:pt x="699" y="294"/>
                  </a:lnTo>
                  <a:lnTo>
                    <a:pt x="699" y="294"/>
                  </a:lnTo>
                  <a:lnTo>
                    <a:pt x="699" y="292"/>
                  </a:lnTo>
                  <a:lnTo>
                    <a:pt x="699" y="292"/>
                  </a:lnTo>
                  <a:lnTo>
                    <a:pt x="699" y="289"/>
                  </a:lnTo>
                  <a:lnTo>
                    <a:pt x="696" y="289"/>
                  </a:lnTo>
                  <a:lnTo>
                    <a:pt x="694" y="289"/>
                  </a:lnTo>
                  <a:lnTo>
                    <a:pt x="689" y="289"/>
                  </a:lnTo>
                  <a:lnTo>
                    <a:pt x="684" y="289"/>
                  </a:lnTo>
                  <a:lnTo>
                    <a:pt x="684" y="289"/>
                  </a:lnTo>
                  <a:lnTo>
                    <a:pt x="682" y="289"/>
                  </a:lnTo>
                  <a:lnTo>
                    <a:pt x="680" y="287"/>
                  </a:lnTo>
                  <a:lnTo>
                    <a:pt x="675" y="282"/>
                  </a:lnTo>
                  <a:lnTo>
                    <a:pt x="675" y="280"/>
                  </a:lnTo>
                  <a:lnTo>
                    <a:pt x="675" y="280"/>
                  </a:lnTo>
                  <a:lnTo>
                    <a:pt x="675" y="277"/>
                  </a:lnTo>
                  <a:lnTo>
                    <a:pt x="675" y="275"/>
                  </a:lnTo>
                  <a:lnTo>
                    <a:pt x="677" y="275"/>
                  </a:lnTo>
                  <a:lnTo>
                    <a:pt x="677" y="275"/>
                  </a:lnTo>
                  <a:lnTo>
                    <a:pt x="677" y="275"/>
                  </a:lnTo>
                  <a:lnTo>
                    <a:pt x="684" y="277"/>
                  </a:lnTo>
                  <a:lnTo>
                    <a:pt x="687" y="277"/>
                  </a:lnTo>
                  <a:lnTo>
                    <a:pt x="687" y="277"/>
                  </a:lnTo>
                  <a:lnTo>
                    <a:pt x="689" y="277"/>
                  </a:lnTo>
                  <a:lnTo>
                    <a:pt x="689" y="275"/>
                  </a:lnTo>
                  <a:lnTo>
                    <a:pt x="694" y="270"/>
                  </a:lnTo>
                  <a:lnTo>
                    <a:pt x="703" y="263"/>
                  </a:lnTo>
                  <a:lnTo>
                    <a:pt x="703" y="263"/>
                  </a:lnTo>
                  <a:lnTo>
                    <a:pt x="706" y="263"/>
                  </a:lnTo>
                  <a:lnTo>
                    <a:pt x="708" y="263"/>
                  </a:lnTo>
                  <a:lnTo>
                    <a:pt x="708" y="263"/>
                  </a:lnTo>
                  <a:lnTo>
                    <a:pt x="711" y="263"/>
                  </a:lnTo>
                  <a:lnTo>
                    <a:pt x="711" y="263"/>
                  </a:lnTo>
                  <a:lnTo>
                    <a:pt x="713" y="261"/>
                  </a:lnTo>
                  <a:lnTo>
                    <a:pt x="713" y="261"/>
                  </a:lnTo>
                  <a:lnTo>
                    <a:pt x="715" y="258"/>
                  </a:lnTo>
                  <a:lnTo>
                    <a:pt x="725" y="240"/>
                  </a:lnTo>
                  <a:lnTo>
                    <a:pt x="725" y="237"/>
                  </a:lnTo>
                  <a:lnTo>
                    <a:pt x="722" y="235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27" name="Freeform 57"/>
            <p:cNvSpPr>
              <a:spLocks/>
            </p:cNvSpPr>
            <p:nvPr/>
          </p:nvSpPr>
          <p:spPr bwMode="auto">
            <a:xfrm>
              <a:off x="1205" y="1911"/>
              <a:ext cx="725" cy="576"/>
            </a:xfrm>
            <a:custGeom>
              <a:avLst/>
              <a:gdLst>
                <a:gd name="T0" fmla="*/ 687 w 725"/>
                <a:gd name="T1" fmla="*/ 197 h 576"/>
                <a:gd name="T2" fmla="*/ 637 w 725"/>
                <a:gd name="T3" fmla="*/ 164 h 576"/>
                <a:gd name="T4" fmla="*/ 613 w 725"/>
                <a:gd name="T5" fmla="*/ 128 h 576"/>
                <a:gd name="T6" fmla="*/ 602 w 725"/>
                <a:gd name="T7" fmla="*/ 88 h 576"/>
                <a:gd name="T8" fmla="*/ 568 w 725"/>
                <a:gd name="T9" fmla="*/ 55 h 576"/>
                <a:gd name="T10" fmla="*/ 568 w 725"/>
                <a:gd name="T11" fmla="*/ 36 h 576"/>
                <a:gd name="T12" fmla="*/ 552 w 725"/>
                <a:gd name="T13" fmla="*/ 43 h 576"/>
                <a:gd name="T14" fmla="*/ 497 w 725"/>
                <a:gd name="T15" fmla="*/ 36 h 576"/>
                <a:gd name="T16" fmla="*/ 474 w 725"/>
                <a:gd name="T17" fmla="*/ 19 h 576"/>
                <a:gd name="T18" fmla="*/ 434 w 725"/>
                <a:gd name="T19" fmla="*/ 8 h 576"/>
                <a:gd name="T20" fmla="*/ 379 w 725"/>
                <a:gd name="T21" fmla="*/ 5 h 576"/>
                <a:gd name="T22" fmla="*/ 325 w 725"/>
                <a:gd name="T23" fmla="*/ 31 h 576"/>
                <a:gd name="T24" fmla="*/ 275 w 725"/>
                <a:gd name="T25" fmla="*/ 45 h 576"/>
                <a:gd name="T26" fmla="*/ 116 w 725"/>
                <a:gd name="T27" fmla="*/ 60 h 576"/>
                <a:gd name="T28" fmla="*/ 26 w 725"/>
                <a:gd name="T29" fmla="*/ 95 h 576"/>
                <a:gd name="T30" fmla="*/ 7 w 725"/>
                <a:gd name="T31" fmla="*/ 105 h 576"/>
                <a:gd name="T32" fmla="*/ 3 w 725"/>
                <a:gd name="T33" fmla="*/ 138 h 576"/>
                <a:gd name="T34" fmla="*/ 62 w 725"/>
                <a:gd name="T35" fmla="*/ 112 h 576"/>
                <a:gd name="T36" fmla="*/ 38 w 725"/>
                <a:gd name="T37" fmla="*/ 138 h 576"/>
                <a:gd name="T38" fmla="*/ 36 w 725"/>
                <a:gd name="T39" fmla="*/ 164 h 576"/>
                <a:gd name="T40" fmla="*/ 48 w 725"/>
                <a:gd name="T41" fmla="*/ 176 h 576"/>
                <a:gd name="T42" fmla="*/ 152 w 725"/>
                <a:gd name="T43" fmla="*/ 242 h 576"/>
                <a:gd name="T44" fmla="*/ 228 w 725"/>
                <a:gd name="T45" fmla="*/ 218 h 576"/>
                <a:gd name="T46" fmla="*/ 254 w 725"/>
                <a:gd name="T47" fmla="*/ 223 h 576"/>
                <a:gd name="T48" fmla="*/ 268 w 725"/>
                <a:gd name="T49" fmla="*/ 221 h 576"/>
                <a:gd name="T50" fmla="*/ 194 w 725"/>
                <a:gd name="T51" fmla="*/ 282 h 576"/>
                <a:gd name="T52" fmla="*/ 161 w 725"/>
                <a:gd name="T53" fmla="*/ 294 h 576"/>
                <a:gd name="T54" fmla="*/ 119 w 725"/>
                <a:gd name="T55" fmla="*/ 296 h 576"/>
                <a:gd name="T56" fmla="*/ 93 w 725"/>
                <a:gd name="T57" fmla="*/ 294 h 576"/>
                <a:gd name="T58" fmla="*/ 164 w 725"/>
                <a:gd name="T59" fmla="*/ 384 h 576"/>
                <a:gd name="T60" fmla="*/ 303 w 725"/>
                <a:gd name="T61" fmla="*/ 500 h 576"/>
                <a:gd name="T62" fmla="*/ 393 w 725"/>
                <a:gd name="T63" fmla="*/ 467 h 576"/>
                <a:gd name="T64" fmla="*/ 455 w 725"/>
                <a:gd name="T65" fmla="*/ 427 h 576"/>
                <a:gd name="T66" fmla="*/ 464 w 725"/>
                <a:gd name="T67" fmla="*/ 370 h 576"/>
                <a:gd name="T68" fmla="*/ 448 w 725"/>
                <a:gd name="T69" fmla="*/ 356 h 576"/>
                <a:gd name="T70" fmla="*/ 455 w 725"/>
                <a:gd name="T71" fmla="*/ 346 h 576"/>
                <a:gd name="T72" fmla="*/ 476 w 725"/>
                <a:gd name="T73" fmla="*/ 334 h 576"/>
                <a:gd name="T74" fmla="*/ 481 w 725"/>
                <a:gd name="T75" fmla="*/ 303 h 576"/>
                <a:gd name="T76" fmla="*/ 516 w 725"/>
                <a:gd name="T77" fmla="*/ 306 h 576"/>
                <a:gd name="T78" fmla="*/ 516 w 725"/>
                <a:gd name="T79" fmla="*/ 315 h 576"/>
                <a:gd name="T80" fmla="*/ 523 w 725"/>
                <a:gd name="T81" fmla="*/ 341 h 576"/>
                <a:gd name="T82" fmla="*/ 535 w 725"/>
                <a:gd name="T83" fmla="*/ 379 h 576"/>
                <a:gd name="T84" fmla="*/ 528 w 725"/>
                <a:gd name="T85" fmla="*/ 393 h 576"/>
                <a:gd name="T86" fmla="*/ 509 w 725"/>
                <a:gd name="T87" fmla="*/ 419 h 576"/>
                <a:gd name="T88" fmla="*/ 519 w 725"/>
                <a:gd name="T89" fmla="*/ 443 h 576"/>
                <a:gd name="T90" fmla="*/ 535 w 725"/>
                <a:gd name="T91" fmla="*/ 464 h 576"/>
                <a:gd name="T92" fmla="*/ 550 w 725"/>
                <a:gd name="T93" fmla="*/ 493 h 576"/>
                <a:gd name="T94" fmla="*/ 528 w 725"/>
                <a:gd name="T95" fmla="*/ 552 h 576"/>
                <a:gd name="T96" fmla="*/ 550 w 725"/>
                <a:gd name="T97" fmla="*/ 569 h 576"/>
                <a:gd name="T98" fmla="*/ 564 w 725"/>
                <a:gd name="T99" fmla="*/ 545 h 576"/>
                <a:gd name="T100" fmla="*/ 568 w 725"/>
                <a:gd name="T101" fmla="*/ 569 h 576"/>
                <a:gd name="T102" fmla="*/ 602 w 725"/>
                <a:gd name="T103" fmla="*/ 561 h 576"/>
                <a:gd name="T104" fmla="*/ 604 w 725"/>
                <a:gd name="T105" fmla="*/ 512 h 576"/>
                <a:gd name="T106" fmla="*/ 628 w 725"/>
                <a:gd name="T107" fmla="*/ 516 h 576"/>
                <a:gd name="T108" fmla="*/ 651 w 725"/>
                <a:gd name="T109" fmla="*/ 462 h 576"/>
                <a:gd name="T110" fmla="*/ 635 w 725"/>
                <a:gd name="T111" fmla="*/ 443 h 576"/>
                <a:gd name="T112" fmla="*/ 677 w 725"/>
                <a:gd name="T113" fmla="*/ 405 h 576"/>
                <a:gd name="T114" fmla="*/ 687 w 725"/>
                <a:gd name="T115" fmla="*/ 393 h 576"/>
                <a:gd name="T116" fmla="*/ 649 w 725"/>
                <a:gd name="T117" fmla="*/ 372 h 576"/>
                <a:gd name="T118" fmla="*/ 677 w 725"/>
                <a:gd name="T119" fmla="*/ 313 h 576"/>
                <a:gd name="T120" fmla="*/ 684 w 725"/>
                <a:gd name="T121" fmla="*/ 289 h 576"/>
                <a:gd name="T122" fmla="*/ 722 w 725"/>
                <a:gd name="T123" fmla="*/ 235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25" h="576">
                  <a:moveTo>
                    <a:pt x="722" y="235"/>
                  </a:moveTo>
                  <a:lnTo>
                    <a:pt x="720" y="232"/>
                  </a:lnTo>
                  <a:lnTo>
                    <a:pt x="718" y="230"/>
                  </a:lnTo>
                  <a:lnTo>
                    <a:pt x="718" y="230"/>
                  </a:lnTo>
                  <a:lnTo>
                    <a:pt x="715" y="230"/>
                  </a:lnTo>
                  <a:lnTo>
                    <a:pt x="715" y="232"/>
                  </a:lnTo>
                  <a:lnTo>
                    <a:pt x="715" y="232"/>
                  </a:lnTo>
                  <a:lnTo>
                    <a:pt x="713" y="232"/>
                  </a:lnTo>
                  <a:lnTo>
                    <a:pt x="713" y="232"/>
                  </a:lnTo>
                  <a:lnTo>
                    <a:pt x="713" y="230"/>
                  </a:lnTo>
                  <a:lnTo>
                    <a:pt x="713" y="228"/>
                  </a:lnTo>
                  <a:lnTo>
                    <a:pt x="711" y="218"/>
                  </a:lnTo>
                  <a:lnTo>
                    <a:pt x="708" y="211"/>
                  </a:lnTo>
                  <a:lnTo>
                    <a:pt x="708" y="209"/>
                  </a:lnTo>
                  <a:lnTo>
                    <a:pt x="706" y="206"/>
                  </a:lnTo>
                  <a:lnTo>
                    <a:pt x="706" y="206"/>
                  </a:lnTo>
                  <a:lnTo>
                    <a:pt x="706" y="206"/>
                  </a:lnTo>
                  <a:lnTo>
                    <a:pt x="703" y="204"/>
                  </a:lnTo>
                  <a:lnTo>
                    <a:pt x="703" y="204"/>
                  </a:lnTo>
                  <a:lnTo>
                    <a:pt x="701" y="202"/>
                  </a:lnTo>
                  <a:lnTo>
                    <a:pt x="701" y="199"/>
                  </a:lnTo>
                  <a:lnTo>
                    <a:pt x="699" y="197"/>
                  </a:lnTo>
                  <a:lnTo>
                    <a:pt x="699" y="197"/>
                  </a:lnTo>
                  <a:lnTo>
                    <a:pt x="694" y="195"/>
                  </a:lnTo>
                  <a:lnTo>
                    <a:pt x="694" y="195"/>
                  </a:lnTo>
                  <a:lnTo>
                    <a:pt x="692" y="195"/>
                  </a:lnTo>
                  <a:lnTo>
                    <a:pt x="692" y="195"/>
                  </a:lnTo>
                  <a:lnTo>
                    <a:pt x="689" y="195"/>
                  </a:lnTo>
                  <a:lnTo>
                    <a:pt x="689" y="197"/>
                  </a:lnTo>
                  <a:lnTo>
                    <a:pt x="687" y="197"/>
                  </a:lnTo>
                  <a:lnTo>
                    <a:pt x="687" y="195"/>
                  </a:lnTo>
                  <a:lnTo>
                    <a:pt x="684" y="195"/>
                  </a:lnTo>
                  <a:lnTo>
                    <a:pt x="684" y="192"/>
                  </a:lnTo>
                  <a:lnTo>
                    <a:pt x="684" y="190"/>
                  </a:lnTo>
                  <a:lnTo>
                    <a:pt x="684" y="187"/>
                  </a:lnTo>
                  <a:lnTo>
                    <a:pt x="684" y="187"/>
                  </a:lnTo>
                  <a:lnTo>
                    <a:pt x="684" y="185"/>
                  </a:lnTo>
                  <a:lnTo>
                    <a:pt x="682" y="183"/>
                  </a:lnTo>
                  <a:lnTo>
                    <a:pt x="680" y="183"/>
                  </a:lnTo>
                  <a:lnTo>
                    <a:pt x="675" y="178"/>
                  </a:lnTo>
                  <a:lnTo>
                    <a:pt x="670" y="176"/>
                  </a:lnTo>
                  <a:lnTo>
                    <a:pt x="666" y="171"/>
                  </a:lnTo>
                  <a:lnTo>
                    <a:pt x="666" y="171"/>
                  </a:lnTo>
                  <a:lnTo>
                    <a:pt x="663" y="171"/>
                  </a:lnTo>
                  <a:lnTo>
                    <a:pt x="663" y="171"/>
                  </a:lnTo>
                  <a:lnTo>
                    <a:pt x="663" y="173"/>
                  </a:lnTo>
                  <a:lnTo>
                    <a:pt x="663" y="173"/>
                  </a:lnTo>
                  <a:lnTo>
                    <a:pt x="663" y="173"/>
                  </a:lnTo>
                  <a:lnTo>
                    <a:pt x="661" y="173"/>
                  </a:lnTo>
                  <a:lnTo>
                    <a:pt x="661" y="173"/>
                  </a:lnTo>
                  <a:lnTo>
                    <a:pt x="661" y="173"/>
                  </a:lnTo>
                  <a:lnTo>
                    <a:pt x="658" y="173"/>
                  </a:lnTo>
                  <a:lnTo>
                    <a:pt x="658" y="173"/>
                  </a:lnTo>
                  <a:lnTo>
                    <a:pt x="654" y="169"/>
                  </a:lnTo>
                  <a:lnTo>
                    <a:pt x="651" y="164"/>
                  </a:lnTo>
                  <a:lnTo>
                    <a:pt x="649" y="161"/>
                  </a:lnTo>
                  <a:lnTo>
                    <a:pt x="649" y="161"/>
                  </a:lnTo>
                  <a:lnTo>
                    <a:pt x="647" y="161"/>
                  </a:lnTo>
                  <a:lnTo>
                    <a:pt x="637" y="164"/>
                  </a:lnTo>
                  <a:lnTo>
                    <a:pt x="637" y="164"/>
                  </a:lnTo>
                  <a:lnTo>
                    <a:pt x="635" y="161"/>
                  </a:lnTo>
                  <a:lnTo>
                    <a:pt x="632" y="161"/>
                  </a:lnTo>
                  <a:lnTo>
                    <a:pt x="628" y="161"/>
                  </a:lnTo>
                  <a:lnTo>
                    <a:pt x="628" y="159"/>
                  </a:lnTo>
                  <a:lnTo>
                    <a:pt x="628" y="157"/>
                  </a:lnTo>
                  <a:lnTo>
                    <a:pt x="630" y="154"/>
                  </a:lnTo>
                  <a:lnTo>
                    <a:pt x="628" y="154"/>
                  </a:lnTo>
                  <a:lnTo>
                    <a:pt x="628" y="152"/>
                  </a:lnTo>
                  <a:lnTo>
                    <a:pt x="628" y="150"/>
                  </a:lnTo>
                  <a:lnTo>
                    <a:pt x="628" y="147"/>
                  </a:lnTo>
                  <a:lnTo>
                    <a:pt x="628" y="145"/>
                  </a:lnTo>
                  <a:lnTo>
                    <a:pt x="628" y="143"/>
                  </a:lnTo>
                  <a:lnTo>
                    <a:pt x="628" y="140"/>
                  </a:lnTo>
                  <a:lnTo>
                    <a:pt x="625" y="138"/>
                  </a:lnTo>
                  <a:lnTo>
                    <a:pt x="623" y="135"/>
                  </a:lnTo>
                  <a:lnTo>
                    <a:pt x="621" y="135"/>
                  </a:lnTo>
                  <a:lnTo>
                    <a:pt x="621" y="138"/>
                  </a:lnTo>
                  <a:lnTo>
                    <a:pt x="618" y="140"/>
                  </a:lnTo>
                  <a:lnTo>
                    <a:pt x="616" y="140"/>
                  </a:lnTo>
                  <a:lnTo>
                    <a:pt x="616" y="140"/>
                  </a:lnTo>
                  <a:lnTo>
                    <a:pt x="613" y="140"/>
                  </a:lnTo>
                  <a:lnTo>
                    <a:pt x="613" y="140"/>
                  </a:lnTo>
                  <a:lnTo>
                    <a:pt x="613" y="138"/>
                  </a:lnTo>
                  <a:lnTo>
                    <a:pt x="613" y="135"/>
                  </a:lnTo>
                  <a:lnTo>
                    <a:pt x="613" y="133"/>
                  </a:lnTo>
                  <a:lnTo>
                    <a:pt x="613" y="133"/>
                  </a:lnTo>
                  <a:lnTo>
                    <a:pt x="616" y="131"/>
                  </a:lnTo>
                  <a:lnTo>
                    <a:pt x="616" y="131"/>
                  </a:lnTo>
                  <a:lnTo>
                    <a:pt x="616" y="128"/>
                  </a:lnTo>
                  <a:lnTo>
                    <a:pt x="613" y="128"/>
                  </a:lnTo>
                  <a:lnTo>
                    <a:pt x="613" y="128"/>
                  </a:lnTo>
                  <a:lnTo>
                    <a:pt x="613" y="126"/>
                  </a:lnTo>
                  <a:lnTo>
                    <a:pt x="609" y="126"/>
                  </a:lnTo>
                  <a:lnTo>
                    <a:pt x="609" y="126"/>
                  </a:lnTo>
                  <a:lnTo>
                    <a:pt x="606" y="124"/>
                  </a:lnTo>
                  <a:lnTo>
                    <a:pt x="606" y="124"/>
                  </a:lnTo>
                  <a:lnTo>
                    <a:pt x="604" y="121"/>
                  </a:lnTo>
                  <a:lnTo>
                    <a:pt x="604" y="119"/>
                  </a:lnTo>
                  <a:lnTo>
                    <a:pt x="604" y="119"/>
                  </a:lnTo>
                  <a:lnTo>
                    <a:pt x="602" y="119"/>
                  </a:lnTo>
                  <a:lnTo>
                    <a:pt x="602" y="116"/>
                  </a:lnTo>
                  <a:lnTo>
                    <a:pt x="597" y="119"/>
                  </a:lnTo>
                  <a:lnTo>
                    <a:pt x="597" y="116"/>
                  </a:lnTo>
                  <a:lnTo>
                    <a:pt x="597" y="116"/>
                  </a:lnTo>
                  <a:lnTo>
                    <a:pt x="599" y="112"/>
                  </a:lnTo>
                  <a:lnTo>
                    <a:pt x="599" y="109"/>
                  </a:lnTo>
                  <a:lnTo>
                    <a:pt x="599" y="107"/>
                  </a:lnTo>
                  <a:lnTo>
                    <a:pt x="599" y="105"/>
                  </a:lnTo>
                  <a:lnTo>
                    <a:pt x="599" y="102"/>
                  </a:lnTo>
                  <a:lnTo>
                    <a:pt x="599" y="102"/>
                  </a:lnTo>
                  <a:lnTo>
                    <a:pt x="602" y="100"/>
                  </a:lnTo>
                  <a:lnTo>
                    <a:pt x="604" y="100"/>
                  </a:lnTo>
                  <a:lnTo>
                    <a:pt x="604" y="100"/>
                  </a:lnTo>
                  <a:lnTo>
                    <a:pt x="604" y="98"/>
                  </a:lnTo>
                  <a:lnTo>
                    <a:pt x="604" y="95"/>
                  </a:lnTo>
                  <a:lnTo>
                    <a:pt x="604" y="93"/>
                  </a:lnTo>
                  <a:lnTo>
                    <a:pt x="602" y="90"/>
                  </a:lnTo>
                  <a:lnTo>
                    <a:pt x="602" y="90"/>
                  </a:lnTo>
                  <a:lnTo>
                    <a:pt x="602" y="90"/>
                  </a:lnTo>
                  <a:lnTo>
                    <a:pt x="602" y="88"/>
                  </a:lnTo>
                  <a:lnTo>
                    <a:pt x="602" y="86"/>
                  </a:lnTo>
                  <a:lnTo>
                    <a:pt x="602" y="83"/>
                  </a:lnTo>
                  <a:lnTo>
                    <a:pt x="597" y="79"/>
                  </a:lnTo>
                  <a:lnTo>
                    <a:pt x="597" y="76"/>
                  </a:lnTo>
                  <a:lnTo>
                    <a:pt x="595" y="79"/>
                  </a:lnTo>
                  <a:lnTo>
                    <a:pt x="595" y="79"/>
                  </a:lnTo>
                  <a:lnTo>
                    <a:pt x="592" y="83"/>
                  </a:lnTo>
                  <a:lnTo>
                    <a:pt x="592" y="83"/>
                  </a:lnTo>
                  <a:lnTo>
                    <a:pt x="592" y="86"/>
                  </a:lnTo>
                  <a:lnTo>
                    <a:pt x="590" y="86"/>
                  </a:lnTo>
                  <a:lnTo>
                    <a:pt x="585" y="88"/>
                  </a:lnTo>
                  <a:lnTo>
                    <a:pt x="585" y="88"/>
                  </a:lnTo>
                  <a:lnTo>
                    <a:pt x="583" y="88"/>
                  </a:lnTo>
                  <a:lnTo>
                    <a:pt x="580" y="83"/>
                  </a:lnTo>
                  <a:lnTo>
                    <a:pt x="580" y="83"/>
                  </a:lnTo>
                  <a:lnTo>
                    <a:pt x="580" y="81"/>
                  </a:lnTo>
                  <a:lnTo>
                    <a:pt x="578" y="81"/>
                  </a:lnTo>
                  <a:lnTo>
                    <a:pt x="578" y="79"/>
                  </a:lnTo>
                  <a:lnTo>
                    <a:pt x="576" y="79"/>
                  </a:lnTo>
                  <a:lnTo>
                    <a:pt x="576" y="76"/>
                  </a:lnTo>
                  <a:lnTo>
                    <a:pt x="573" y="76"/>
                  </a:lnTo>
                  <a:lnTo>
                    <a:pt x="573" y="74"/>
                  </a:lnTo>
                  <a:lnTo>
                    <a:pt x="571" y="74"/>
                  </a:lnTo>
                  <a:lnTo>
                    <a:pt x="568" y="72"/>
                  </a:lnTo>
                  <a:lnTo>
                    <a:pt x="568" y="72"/>
                  </a:lnTo>
                  <a:lnTo>
                    <a:pt x="568" y="69"/>
                  </a:lnTo>
                  <a:lnTo>
                    <a:pt x="566" y="64"/>
                  </a:lnTo>
                  <a:lnTo>
                    <a:pt x="566" y="64"/>
                  </a:lnTo>
                  <a:lnTo>
                    <a:pt x="566" y="62"/>
                  </a:lnTo>
                  <a:lnTo>
                    <a:pt x="568" y="55"/>
                  </a:lnTo>
                  <a:lnTo>
                    <a:pt x="568" y="53"/>
                  </a:lnTo>
                  <a:lnTo>
                    <a:pt x="571" y="53"/>
                  </a:lnTo>
                  <a:lnTo>
                    <a:pt x="571" y="50"/>
                  </a:lnTo>
                  <a:lnTo>
                    <a:pt x="571" y="50"/>
                  </a:lnTo>
                  <a:lnTo>
                    <a:pt x="571" y="50"/>
                  </a:lnTo>
                  <a:lnTo>
                    <a:pt x="573" y="48"/>
                  </a:lnTo>
                  <a:lnTo>
                    <a:pt x="573" y="48"/>
                  </a:lnTo>
                  <a:lnTo>
                    <a:pt x="573" y="48"/>
                  </a:lnTo>
                  <a:lnTo>
                    <a:pt x="576" y="48"/>
                  </a:lnTo>
                  <a:lnTo>
                    <a:pt x="578" y="48"/>
                  </a:lnTo>
                  <a:lnTo>
                    <a:pt x="578" y="48"/>
                  </a:lnTo>
                  <a:lnTo>
                    <a:pt x="580" y="48"/>
                  </a:lnTo>
                  <a:lnTo>
                    <a:pt x="580" y="48"/>
                  </a:lnTo>
                  <a:lnTo>
                    <a:pt x="580" y="45"/>
                  </a:lnTo>
                  <a:lnTo>
                    <a:pt x="580" y="43"/>
                  </a:lnTo>
                  <a:lnTo>
                    <a:pt x="580" y="43"/>
                  </a:lnTo>
                  <a:lnTo>
                    <a:pt x="580" y="43"/>
                  </a:lnTo>
                  <a:lnTo>
                    <a:pt x="580" y="41"/>
                  </a:lnTo>
                  <a:lnTo>
                    <a:pt x="578" y="41"/>
                  </a:lnTo>
                  <a:lnTo>
                    <a:pt x="578" y="43"/>
                  </a:lnTo>
                  <a:lnTo>
                    <a:pt x="578" y="43"/>
                  </a:lnTo>
                  <a:lnTo>
                    <a:pt x="576" y="43"/>
                  </a:lnTo>
                  <a:lnTo>
                    <a:pt x="576" y="43"/>
                  </a:lnTo>
                  <a:lnTo>
                    <a:pt x="571" y="41"/>
                  </a:lnTo>
                  <a:lnTo>
                    <a:pt x="568" y="41"/>
                  </a:lnTo>
                  <a:lnTo>
                    <a:pt x="568" y="41"/>
                  </a:lnTo>
                  <a:lnTo>
                    <a:pt x="566" y="38"/>
                  </a:lnTo>
                  <a:lnTo>
                    <a:pt x="566" y="38"/>
                  </a:lnTo>
                  <a:lnTo>
                    <a:pt x="566" y="38"/>
                  </a:lnTo>
                  <a:lnTo>
                    <a:pt x="568" y="36"/>
                  </a:lnTo>
                  <a:lnTo>
                    <a:pt x="568" y="31"/>
                  </a:lnTo>
                  <a:lnTo>
                    <a:pt x="568" y="29"/>
                  </a:lnTo>
                  <a:lnTo>
                    <a:pt x="568" y="29"/>
                  </a:lnTo>
                  <a:lnTo>
                    <a:pt x="568" y="29"/>
                  </a:lnTo>
                  <a:lnTo>
                    <a:pt x="568" y="27"/>
                  </a:lnTo>
                  <a:lnTo>
                    <a:pt x="568" y="27"/>
                  </a:lnTo>
                  <a:lnTo>
                    <a:pt x="566" y="27"/>
                  </a:lnTo>
                  <a:lnTo>
                    <a:pt x="566" y="27"/>
                  </a:lnTo>
                  <a:lnTo>
                    <a:pt x="564" y="27"/>
                  </a:lnTo>
                  <a:lnTo>
                    <a:pt x="559" y="29"/>
                  </a:lnTo>
                  <a:lnTo>
                    <a:pt x="559" y="29"/>
                  </a:lnTo>
                  <a:lnTo>
                    <a:pt x="557" y="29"/>
                  </a:lnTo>
                  <a:lnTo>
                    <a:pt x="557" y="29"/>
                  </a:lnTo>
                  <a:lnTo>
                    <a:pt x="557" y="29"/>
                  </a:lnTo>
                  <a:lnTo>
                    <a:pt x="554" y="31"/>
                  </a:lnTo>
                  <a:lnTo>
                    <a:pt x="554" y="31"/>
                  </a:lnTo>
                  <a:lnTo>
                    <a:pt x="554" y="31"/>
                  </a:lnTo>
                  <a:lnTo>
                    <a:pt x="554" y="34"/>
                  </a:lnTo>
                  <a:lnTo>
                    <a:pt x="554" y="34"/>
                  </a:lnTo>
                  <a:lnTo>
                    <a:pt x="554" y="36"/>
                  </a:lnTo>
                  <a:lnTo>
                    <a:pt x="554" y="36"/>
                  </a:lnTo>
                  <a:lnTo>
                    <a:pt x="552" y="36"/>
                  </a:lnTo>
                  <a:lnTo>
                    <a:pt x="552" y="38"/>
                  </a:lnTo>
                  <a:lnTo>
                    <a:pt x="552" y="38"/>
                  </a:lnTo>
                  <a:lnTo>
                    <a:pt x="552" y="38"/>
                  </a:lnTo>
                  <a:lnTo>
                    <a:pt x="552" y="38"/>
                  </a:lnTo>
                  <a:lnTo>
                    <a:pt x="552" y="41"/>
                  </a:lnTo>
                  <a:lnTo>
                    <a:pt x="552" y="41"/>
                  </a:lnTo>
                  <a:lnTo>
                    <a:pt x="552" y="41"/>
                  </a:lnTo>
                  <a:lnTo>
                    <a:pt x="552" y="43"/>
                  </a:lnTo>
                  <a:lnTo>
                    <a:pt x="550" y="43"/>
                  </a:lnTo>
                  <a:lnTo>
                    <a:pt x="547" y="45"/>
                  </a:lnTo>
                  <a:lnTo>
                    <a:pt x="547" y="45"/>
                  </a:lnTo>
                  <a:lnTo>
                    <a:pt x="545" y="45"/>
                  </a:lnTo>
                  <a:lnTo>
                    <a:pt x="540" y="43"/>
                  </a:lnTo>
                  <a:lnTo>
                    <a:pt x="538" y="43"/>
                  </a:lnTo>
                  <a:lnTo>
                    <a:pt x="533" y="43"/>
                  </a:lnTo>
                  <a:lnTo>
                    <a:pt x="528" y="43"/>
                  </a:lnTo>
                  <a:lnTo>
                    <a:pt x="526" y="43"/>
                  </a:lnTo>
                  <a:lnTo>
                    <a:pt x="523" y="41"/>
                  </a:lnTo>
                  <a:lnTo>
                    <a:pt x="523" y="41"/>
                  </a:lnTo>
                  <a:lnTo>
                    <a:pt x="521" y="38"/>
                  </a:lnTo>
                  <a:lnTo>
                    <a:pt x="521" y="38"/>
                  </a:lnTo>
                  <a:lnTo>
                    <a:pt x="519" y="34"/>
                  </a:lnTo>
                  <a:lnTo>
                    <a:pt x="519" y="34"/>
                  </a:lnTo>
                  <a:lnTo>
                    <a:pt x="519" y="34"/>
                  </a:lnTo>
                  <a:lnTo>
                    <a:pt x="516" y="31"/>
                  </a:lnTo>
                  <a:lnTo>
                    <a:pt x="516" y="31"/>
                  </a:lnTo>
                  <a:lnTo>
                    <a:pt x="514" y="31"/>
                  </a:lnTo>
                  <a:lnTo>
                    <a:pt x="512" y="31"/>
                  </a:lnTo>
                  <a:lnTo>
                    <a:pt x="512" y="31"/>
                  </a:lnTo>
                  <a:lnTo>
                    <a:pt x="505" y="27"/>
                  </a:lnTo>
                  <a:lnTo>
                    <a:pt x="505" y="27"/>
                  </a:lnTo>
                  <a:lnTo>
                    <a:pt x="502" y="27"/>
                  </a:lnTo>
                  <a:lnTo>
                    <a:pt x="500" y="27"/>
                  </a:lnTo>
                  <a:lnTo>
                    <a:pt x="500" y="27"/>
                  </a:lnTo>
                  <a:lnTo>
                    <a:pt x="500" y="27"/>
                  </a:lnTo>
                  <a:lnTo>
                    <a:pt x="500" y="27"/>
                  </a:lnTo>
                  <a:lnTo>
                    <a:pt x="500" y="29"/>
                  </a:lnTo>
                  <a:lnTo>
                    <a:pt x="497" y="36"/>
                  </a:lnTo>
                  <a:lnTo>
                    <a:pt x="497" y="36"/>
                  </a:lnTo>
                  <a:lnTo>
                    <a:pt x="497" y="36"/>
                  </a:lnTo>
                  <a:lnTo>
                    <a:pt x="497" y="36"/>
                  </a:lnTo>
                  <a:lnTo>
                    <a:pt x="495" y="36"/>
                  </a:lnTo>
                  <a:lnTo>
                    <a:pt x="495" y="36"/>
                  </a:lnTo>
                  <a:lnTo>
                    <a:pt x="495" y="36"/>
                  </a:lnTo>
                  <a:lnTo>
                    <a:pt x="493" y="36"/>
                  </a:lnTo>
                  <a:lnTo>
                    <a:pt x="493" y="34"/>
                  </a:lnTo>
                  <a:lnTo>
                    <a:pt x="490" y="31"/>
                  </a:lnTo>
                  <a:lnTo>
                    <a:pt x="490" y="31"/>
                  </a:lnTo>
                  <a:lnTo>
                    <a:pt x="490" y="29"/>
                  </a:lnTo>
                  <a:lnTo>
                    <a:pt x="490" y="29"/>
                  </a:lnTo>
                  <a:lnTo>
                    <a:pt x="490" y="27"/>
                  </a:lnTo>
                  <a:lnTo>
                    <a:pt x="490" y="27"/>
                  </a:lnTo>
                  <a:lnTo>
                    <a:pt x="490" y="27"/>
                  </a:lnTo>
                  <a:lnTo>
                    <a:pt x="490" y="24"/>
                  </a:lnTo>
                  <a:lnTo>
                    <a:pt x="488" y="24"/>
                  </a:lnTo>
                  <a:lnTo>
                    <a:pt x="486" y="24"/>
                  </a:lnTo>
                  <a:lnTo>
                    <a:pt x="486" y="24"/>
                  </a:lnTo>
                  <a:lnTo>
                    <a:pt x="483" y="24"/>
                  </a:lnTo>
                  <a:lnTo>
                    <a:pt x="483" y="24"/>
                  </a:lnTo>
                  <a:lnTo>
                    <a:pt x="481" y="24"/>
                  </a:lnTo>
                  <a:lnTo>
                    <a:pt x="481" y="22"/>
                  </a:lnTo>
                  <a:lnTo>
                    <a:pt x="481" y="22"/>
                  </a:lnTo>
                  <a:lnTo>
                    <a:pt x="481" y="22"/>
                  </a:lnTo>
                  <a:lnTo>
                    <a:pt x="481" y="22"/>
                  </a:lnTo>
                  <a:lnTo>
                    <a:pt x="479" y="19"/>
                  </a:lnTo>
                  <a:lnTo>
                    <a:pt x="476" y="19"/>
                  </a:lnTo>
                  <a:lnTo>
                    <a:pt x="474" y="19"/>
                  </a:lnTo>
                  <a:lnTo>
                    <a:pt x="474" y="19"/>
                  </a:lnTo>
                  <a:lnTo>
                    <a:pt x="471" y="17"/>
                  </a:lnTo>
                  <a:lnTo>
                    <a:pt x="471" y="17"/>
                  </a:lnTo>
                  <a:lnTo>
                    <a:pt x="469" y="15"/>
                  </a:lnTo>
                  <a:lnTo>
                    <a:pt x="471" y="15"/>
                  </a:lnTo>
                  <a:lnTo>
                    <a:pt x="471" y="15"/>
                  </a:lnTo>
                  <a:lnTo>
                    <a:pt x="471" y="15"/>
                  </a:lnTo>
                  <a:lnTo>
                    <a:pt x="476" y="15"/>
                  </a:lnTo>
                  <a:lnTo>
                    <a:pt x="479" y="12"/>
                  </a:lnTo>
                  <a:lnTo>
                    <a:pt x="479" y="12"/>
                  </a:lnTo>
                  <a:lnTo>
                    <a:pt x="481" y="12"/>
                  </a:lnTo>
                  <a:lnTo>
                    <a:pt x="481" y="12"/>
                  </a:lnTo>
                  <a:lnTo>
                    <a:pt x="481" y="10"/>
                  </a:lnTo>
                  <a:lnTo>
                    <a:pt x="479" y="10"/>
                  </a:lnTo>
                  <a:lnTo>
                    <a:pt x="479" y="10"/>
                  </a:lnTo>
                  <a:lnTo>
                    <a:pt x="476" y="10"/>
                  </a:lnTo>
                  <a:lnTo>
                    <a:pt x="471" y="10"/>
                  </a:lnTo>
                  <a:lnTo>
                    <a:pt x="464" y="12"/>
                  </a:lnTo>
                  <a:lnTo>
                    <a:pt x="462" y="10"/>
                  </a:lnTo>
                  <a:lnTo>
                    <a:pt x="452" y="8"/>
                  </a:lnTo>
                  <a:lnTo>
                    <a:pt x="450" y="8"/>
                  </a:lnTo>
                  <a:lnTo>
                    <a:pt x="450" y="3"/>
                  </a:lnTo>
                  <a:lnTo>
                    <a:pt x="448" y="3"/>
                  </a:lnTo>
                  <a:lnTo>
                    <a:pt x="448" y="0"/>
                  </a:lnTo>
                  <a:lnTo>
                    <a:pt x="445" y="3"/>
                  </a:lnTo>
                  <a:lnTo>
                    <a:pt x="441" y="3"/>
                  </a:lnTo>
                  <a:lnTo>
                    <a:pt x="438" y="3"/>
                  </a:lnTo>
                  <a:lnTo>
                    <a:pt x="438" y="5"/>
                  </a:lnTo>
                  <a:lnTo>
                    <a:pt x="436" y="5"/>
                  </a:lnTo>
                  <a:lnTo>
                    <a:pt x="436" y="8"/>
                  </a:lnTo>
                  <a:lnTo>
                    <a:pt x="434" y="8"/>
                  </a:lnTo>
                  <a:lnTo>
                    <a:pt x="434" y="8"/>
                  </a:lnTo>
                  <a:lnTo>
                    <a:pt x="431" y="8"/>
                  </a:lnTo>
                  <a:lnTo>
                    <a:pt x="429" y="8"/>
                  </a:lnTo>
                  <a:lnTo>
                    <a:pt x="429" y="5"/>
                  </a:lnTo>
                  <a:lnTo>
                    <a:pt x="429" y="5"/>
                  </a:lnTo>
                  <a:lnTo>
                    <a:pt x="426" y="5"/>
                  </a:lnTo>
                  <a:lnTo>
                    <a:pt x="426" y="5"/>
                  </a:lnTo>
                  <a:lnTo>
                    <a:pt x="424" y="5"/>
                  </a:lnTo>
                  <a:lnTo>
                    <a:pt x="422" y="5"/>
                  </a:lnTo>
                  <a:lnTo>
                    <a:pt x="422" y="8"/>
                  </a:lnTo>
                  <a:lnTo>
                    <a:pt x="422" y="8"/>
                  </a:lnTo>
                  <a:lnTo>
                    <a:pt x="422" y="10"/>
                  </a:lnTo>
                  <a:lnTo>
                    <a:pt x="422" y="10"/>
                  </a:lnTo>
                  <a:lnTo>
                    <a:pt x="422" y="10"/>
                  </a:lnTo>
                  <a:lnTo>
                    <a:pt x="419" y="10"/>
                  </a:lnTo>
                  <a:lnTo>
                    <a:pt x="417" y="10"/>
                  </a:lnTo>
                  <a:lnTo>
                    <a:pt x="417" y="10"/>
                  </a:lnTo>
                  <a:lnTo>
                    <a:pt x="415" y="8"/>
                  </a:lnTo>
                  <a:lnTo>
                    <a:pt x="415" y="5"/>
                  </a:lnTo>
                  <a:lnTo>
                    <a:pt x="415" y="5"/>
                  </a:lnTo>
                  <a:lnTo>
                    <a:pt x="412" y="5"/>
                  </a:lnTo>
                  <a:lnTo>
                    <a:pt x="403" y="8"/>
                  </a:lnTo>
                  <a:lnTo>
                    <a:pt x="400" y="8"/>
                  </a:lnTo>
                  <a:lnTo>
                    <a:pt x="398" y="8"/>
                  </a:lnTo>
                  <a:lnTo>
                    <a:pt x="398" y="8"/>
                  </a:lnTo>
                  <a:lnTo>
                    <a:pt x="396" y="5"/>
                  </a:lnTo>
                  <a:lnTo>
                    <a:pt x="393" y="5"/>
                  </a:lnTo>
                  <a:lnTo>
                    <a:pt x="389" y="5"/>
                  </a:lnTo>
                  <a:lnTo>
                    <a:pt x="381" y="5"/>
                  </a:lnTo>
                  <a:lnTo>
                    <a:pt x="379" y="5"/>
                  </a:lnTo>
                  <a:lnTo>
                    <a:pt x="377" y="5"/>
                  </a:lnTo>
                  <a:lnTo>
                    <a:pt x="374" y="8"/>
                  </a:lnTo>
                  <a:lnTo>
                    <a:pt x="372" y="10"/>
                  </a:lnTo>
                  <a:lnTo>
                    <a:pt x="370" y="10"/>
                  </a:lnTo>
                  <a:lnTo>
                    <a:pt x="367" y="10"/>
                  </a:lnTo>
                  <a:lnTo>
                    <a:pt x="365" y="8"/>
                  </a:lnTo>
                  <a:lnTo>
                    <a:pt x="365" y="8"/>
                  </a:lnTo>
                  <a:lnTo>
                    <a:pt x="360" y="8"/>
                  </a:lnTo>
                  <a:lnTo>
                    <a:pt x="360" y="8"/>
                  </a:lnTo>
                  <a:lnTo>
                    <a:pt x="358" y="10"/>
                  </a:lnTo>
                  <a:lnTo>
                    <a:pt x="355" y="10"/>
                  </a:lnTo>
                  <a:lnTo>
                    <a:pt x="353" y="10"/>
                  </a:lnTo>
                  <a:lnTo>
                    <a:pt x="353" y="10"/>
                  </a:lnTo>
                  <a:lnTo>
                    <a:pt x="341" y="8"/>
                  </a:lnTo>
                  <a:lnTo>
                    <a:pt x="336" y="5"/>
                  </a:lnTo>
                  <a:lnTo>
                    <a:pt x="334" y="3"/>
                  </a:lnTo>
                  <a:lnTo>
                    <a:pt x="334" y="5"/>
                  </a:lnTo>
                  <a:lnTo>
                    <a:pt x="332" y="8"/>
                  </a:lnTo>
                  <a:lnTo>
                    <a:pt x="325" y="10"/>
                  </a:lnTo>
                  <a:lnTo>
                    <a:pt x="322" y="12"/>
                  </a:lnTo>
                  <a:lnTo>
                    <a:pt x="322" y="17"/>
                  </a:lnTo>
                  <a:lnTo>
                    <a:pt x="322" y="22"/>
                  </a:lnTo>
                  <a:lnTo>
                    <a:pt x="325" y="22"/>
                  </a:lnTo>
                  <a:lnTo>
                    <a:pt x="325" y="24"/>
                  </a:lnTo>
                  <a:lnTo>
                    <a:pt x="325" y="24"/>
                  </a:lnTo>
                  <a:lnTo>
                    <a:pt x="325" y="24"/>
                  </a:lnTo>
                  <a:lnTo>
                    <a:pt x="325" y="27"/>
                  </a:lnTo>
                  <a:lnTo>
                    <a:pt x="325" y="29"/>
                  </a:lnTo>
                  <a:lnTo>
                    <a:pt x="325" y="29"/>
                  </a:lnTo>
                  <a:lnTo>
                    <a:pt x="325" y="31"/>
                  </a:lnTo>
                  <a:lnTo>
                    <a:pt x="325" y="31"/>
                  </a:lnTo>
                  <a:lnTo>
                    <a:pt x="325" y="31"/>
                  </a:lnTo>
                  <a:lnTo>
                    <a:pt x="327" y="34"/>
                  </a:lnTo>
                  <a:lnTo>
                    <a:pt x="332" y="34"/>
                  </a:lnTo>
                  <a:lnTo>
                    <a:pt x="336" y="36"/>
                  </a:lnTo>
                  <a:lnTo>
                    <a:pt x="336" y="38"/>
                  </a:lnTo>
                  <a:lnTo>
                    <a:pt x="336" y="41"/>
                  </a:lnTo>
                  <a:lnTo>
                    <a:pt x="329" y="43"/>
                  </a:lnTo>
                  <a:lnTo>
                    <a:pt x="329" y="43"/>
                  </a:lnTo>
                  <a:lnTo>
                    <a:pt x="327" y="45"/>
                  </a:lnTo>
                  <a:lnTo>
                    <a:pt x="327" y="45"/>
                  </a:lnTo>
                  <a:lnTo>
                    <a:pt x="325" y="45"/>
                  </a:lnTo>
                  <a:lnTo>
                    <a:pt x="322" y="45"/>
                  </a:lnTo>
                  <a:lnTo>
                    <a:pt x="320" y="45"/>
                  </a:lnTo>
                  <a:lnTo>
                    <a:pt x="318" y="45"/>
                  </a:lnTo>
                  <a:lnTo>
                    <a:pt x="310" y="50"/>
                  </a:lnTo>
                  <a:lnTo>
                    <a:pt x="308" y="53"/>
                  </a:lnTo>
                  <a:lnTo>
                    <a:pt x="310" y="55"/>
                  </a:lnTo>
                  <a:lnTo>
                    <a:pt x="310" y="57"/>
                  </a:lnTo>
                  <a:lnTo>
                    <a:pt x="310" y="57"/>
                  </a:lnTo>
                  <a:lnTo>
                    <a:pt x="308" y="57"/>
                  </a:lnTo>
                  <a:lnTo>
                    <a:pt x="306" y="60"/>
                  </a:lnTo>
                  <a:lnTo>
                    <a:pt x="301" y="62"/>
                  </a:lnTo>
                  <a:lnTo>
                    <a:pt x="299" y="62"/>
                  </a:lnTo>
                  <a:lnTo>
                    <a:pt x="284" y="60"/>
                  </a:lnTo>
                  <a:lnTo>
                    <a:pt x="280" y="57"/>
                  </a:lnTo>
                  <a:lnTo>
                    <a:pt x="277" y="57"/>
                  </a:lnTo>
                  <a:lnTo>
                    <a:pt x="277" y="55"/>
                  </a:lnTo>
                  <a:lnTo>
                    <a:pt x="275" y="50"/>
                  </a:lnTo>
                  <a:lnTo>
                    <a:pt x="275" y="45"/>
                  </a:lnTo>
                  <a:lnTo>
                    <a:pt x="275" y="43"/>
                  </a:lnTo>
                  <a:lnTo>
                    <a:pt x="275" y="43"/>
                  </a:lnTo>
                  <a:lnTo>
                    <a:pt x="277" y="41"/>
                  </a:lnTo>
                  <a:lnTo>
                    <a:pt x="277" y="41"/>
                  </a:lnTo>
                  <a:lnTo>
                    <a:pt x="277" y="38"/>
                  </a:lnTo>
                  <a:lnTo>
                    <a:pt x="273" y="38"/>
                  </a:lnTo>
                  <a:lnTo>
                    <a:pt x="261" y="41"/>
                  </a:lnTo>
                  <a:lnTo>
                    <a:pt x="256" y="43"/>
                  </a:lnTo>
                  <a:lnTo>
                    <a:pt x="254" y="45"/>
                  </a:lnTo>
                  <a:lnTo>
                    <a:pt x="247" y="45"/>
                  </a:lnTo>
                  <a:lnTo>
                    <a:pt x="244" y="45"/>
                  </a:lnTo>
                  <a:lnTo>
                    <a:pt x="239" y="50"/>
                  </a:lnTo>
                  <a:lnTo>
                    <a:pt x="237" y="50"/>
                  </a:lnTo>
                  <a:lnTo>
                    <a:pt x="235" y="50"/>
                  </a:lnTo>
                  <a:lnTo>
                    <a:pt x="230" y="53"/>
                  </a:lnTo>
                  <a:lnTo>
                    <a:pt x="225" y="53"/>
                  </a:lnTo>
                  <a:lnTo>
                    <a:pt x="223" y="53"/>
                  </a:lnTo>
                  <a:lnTo>
                    <a:pt x="223" y="55"/>
                  </a:lnTo>
                  <a:lnTo>
                    <a:pt x="220" y="62"/>
                  </a:lnTo>
                  <a:lnTo>
                    <a:pt x="218" y="64"/>
                  </a:lnTo>
                  <a:lnTo>
                    <a:pt x="213" y="69"/>
                  </a:lnTo>
                  <a:lnTo>
                    <a:pt x="209" y="69"/>
                  </a:lnTo>
                  <a:lnTo>
                    <a:pt x="185" y="69"/>
                  </a:lnTo>
                  <a:lnTo>
                    <a:pt x="180" y="69"/>
                  </a:lnTo>
                  <a:lnTo>
                    <a:pt x="176" y="67"/>
                  </a:lnTo>
                  <a:lnTo>
                    <a:pt x="166" y="57"/>
                  </a:lnTo>
                  <a:lnTo>
                    <a:pt x="161" y="55"/>
                  </a:lnTo>
                  <a:lnTo>
                    <a:pt x="131" y="55"/>
                  </a:lnTo>
                  <a:lnTo>
                    <a:pt x="121" y="57"/>
                  </a:lnTo>
                  <a:lnTo>
                    <a:pt x="116" y="60"/>
                  </a:lnTo>
                  <a:lnTo>
                    <a:pt x="114" y="57"/>
                  </a:lnTo>
                  <a:lnTo>
                    <a:pt x="109" y="55"/>
                  </a:lnTo>
                  <a:lnTo>
                    <a:pt x="104" y="55"/>
                  </a:lnTo>
                  <a:lnTo>
                    <a:pt x="102" y="55"/>
                  </a:lnTo>
                  <a:lnTo>
                    <a:pt x="100" y="57"/>
                  </a:lnTo>
                  <a:lnTo>
                    <a:pt x="95" y="60"/>
                  </a:lnTo>
                  <a:lnTo>
                    <a:pt x="93" y="57"/>
                  </a:lnTo>
                  <a:lnTo>
                    <a:pt x="93" y="57"/>
                  </a:lnTo>
                  <a:lnTo>
                    <a:pt x="90" y="53"/>
                  </a:lnTo>
                  <a:lnTo>
                    <a:pt x="88" y="53"/>
                  </a:lnTo>
                  <a:lnTo>
                    <a:pt x="88" y="50"/>
                  </a:lnTo>
                  <a:lnTo>
                    <a:pt x="86" y="50"/>
                  </a:lnTo>
                  <a:lnTo>
                    <a:pt x="86" y="50"/>
                  </a:lnTo>
                  <a:lnTo>
                    <a:pt x="86" y="50"/>
                  </a:lnTo>
                  <a:lnTo>
                    <a:pt x="83" y="53"/>
                  </a:lnTo>
                  <a:lnTo>
                    <a:pt x="83" y="53"/>
                  </a:lnTo>
                  <a:lnTo>
                    <a:pt x="81" y="60"/>
                  </a:lnTo>
                  <a:lnTo>
                    <a:pt x="78" y="62"/>
                  </a:lnTo>
                  <a:lnTo>
                    <a:pt x="76" y="60"/>
                  </a:lnTo>
                  <a:lnTo>
                    <a:pt x="76" y="53"/>
                  </a:lnTo>
                  <a:lnTo>
                    <a:pt x="74" y="50"/>
                  </a:lnTo>
                  <a:lnTo>
                    <a:pt x="69" y="50"/>
                  </a:lnTo>
                  <a:lnTo>
                    <a:pt x="67" y="55"/>
                  </a:lnTo>
                  <a:lnTo>
                    <a:pt x="67" y="64"/>
                  </a:lnTo>
                  <a:lnTo>
                    <a:pt x="67" y="79"/>
                  </a:lnTo>
                  <a:lnTo>
                    <a:pt x="67" y="95"/>
                  </a:lnTo>
                  <a:lnTo>
                    <a:pt x="57" y="95"/>
                  </a:lnTo>
                  <a:lnTo>
                    <a:pt x="45" y="95"/>
                  </a:lnTo>
                  <a:lnTo>
                    <a:pt x="33" y="95"/>
                  </a:lnTo>
                  <a:lnTo>
                    <a:pt x="26" y="95"/>
                  </a:lnTo>
                  <a:lnTo>
                    <a:pt x="24" y="98"/>
                  </a:lnTo>
                  <a:lnTo>
                    <a:pt x="24" y="98"/>
                  </a:lnTo>
                  <a:lnTo>
                    <a:pt x="24" y="95"/>
                  </a:lnTo>
                  <a:lnTo>
                    <a:pt x="24" y="95"/>
                  </a:lnTo>
                  <a:lnTo>
                    <a:pt x="22" y="95"/>
                  </a:lnTo>
                  <a:lnTo>
                    <a:pt x="22" y="95"/>
                  </a:lnTo>
                  <a:lnTo>
                    <a:pt x="22" y="95"/>
                  </a:lnTo>
                  <a:lnTo>
                    <a:pt x="22" y="98"/>
                  </a:lnTo>
                  <a:lnTo>
                    <a:pt x="22" y="98"/>
                  </a:lnTo>
                  <a:lnTo>
                    <a:pt x="19" y="100"/>
                  </a:lnTo>
                  <a:lnTo>
                    <a:pt x="19" y="102"/>
                  </a:lnTo>
                  <a:lnTo>
                    <a:pt x="17" y="102"/>
                  </a:lnTo>
                  <a:lnTo>
                    <a:pt x="17" y="102"/>
                  </a:lnTo>
                  <a:lnTo>
                    <a:pt x="15" y="100"/>
                  </a:lnTo>
                  <a:lnTo>
                    <a:pt x="15" y="100"/>
                  </a:lnTo>
                  <a:lnTo>
                    <a:pt x="15" y="98"/>
                  </a:lnTo>
                  <a:lnTo>
                    <a:pt x="12" y="98"/>
                  </a:lnTo>
                  <a:lnTo>
                    <a:pt x="12" y="100"/>
                  </a:lnTo>
                  <a:lnTo>
                    <a:pt x="12" y="100"/>
                  </a:lnTo>
                  <a:lnTo>
                    <a:pt x="12" y="102"/>
                  </a:lnTo>
                  <a:lnTo>
                    <a:pt x="12" y="102"/>
                  </a:lnTo>
                  <a:lnTo>
                    <a:pt x="12" y="102"/>
                  </a:lnTo>
                  <a:lnTo>
                    <a:pt x="12" y="102"/>
                  </a:lnTo>
                  <a:lnTo>
                    <a:pt x="12" y="105"/>
                  </a:lnTo>
                  <a:lnTo>
                    <a:pt x="12" y="105"/>
                  </a:lnTo>
                  <a:lnTo>
                    <a:pt x="12" y="105"/>
                  </a:lnTo>
                  <a:lnTo>
                    <a:pt x="10" y="105"/>
                  </a:lnTo>
                  <a:lnTo>
                    <a:pt x="10" y="105"/>
                  </a:lnTo>
                  <a:lnTo>
                    <a:pt x="10" y="105"/>
                  </a:lnTo>
                  <a:lnTo>
                    <a:pt x="7" y="105"/>
                  </a:lnTo>
                  <a:lnTo>
                    <a:pt x="7" y="107"/>
                  </a:lnTo>
                  <a:lnTo>
                    <a:pt x="5" y="109"/>
                  </a:lnTo>
                  <a:lnTo>
                    <a:pt x="5" y="109"/>
                  </a:lnTo>
                  <a:lnTo>
                    <a:pt x="5" y="112"/>
                  </a:lnTo>
                  <a:lnTo>
                    <a:pt x="3" y="112"/>
                  </a:lnTo>
                  <a:lnTo>
                    <a:pt x="3" y="116"/>
                  </a:lnTo>
                  <a:lnTo>
                    <a:pt x="3" y="119"/>
                  </a:lnTo>
                  <a:lnTo>
                    <a:pt x="3" y="121"/>
                  </a:lnTo>
                  <a:lnTo>
                    <a:pt x="3" y="121"/>
                  </a:lnTo>
                  <a:lnTo>
                    <a:pt x="3" y="121"/>
                  </a:lnTo>
                  <a:lnTo>
                    <a:pt x="5" y="119"/>
                  </a:lnTo>
                  <a:lnTo>
                    <a:pt x="5" y="121"/>
                  </a:lnTo>
                  <a:lnTo>
                    <a:pt x="5" y="124"/>
                  </a:lnTo>
                  <a:lnTo>
                    <a:pt x="5" y="126"/>
                  </a:lnTo>
                  <a:lnTo>
                    <a:pt x="7" y="128"/>
                  </a:lnTo>
                  <a:lnTo>
                    <a:pt x="10" y="131"/>
                  </a:lnTo>
                  <a:lnTo>
                    <a:pt x="10" y="131"/>
                  </a:lnTo>
                  <a:lnTo>
                    <a:pt x="12" y="131"/>
                  </a:lnTo>
                  <a:lnTo>
                    <a:pt x="15" y="131"/>
                  </a:lnTo>
                  <a:lnTo>
                    <a:pt x="15" y="133"/>
                  </a:lnTo>
                  <a:lnTo>
                    <a:pt x="12" y="133"/>
                  </a:lnTo>
                  <a:lnTo>
                    <a:pt x="12" y="133"/>
                  </a:lnTo>
                  <a:lnTo>
                    <a:pt x="10" y="135"/>
                  </a:lnTo>
                  <a:lnTo>
                    <a:pt x="7" y="133"/>
                  </a:lnTo>
                  <a:lnTo>
                    <a:pt x="7" y="133"/>
                  </a:lnTo>
                  <a:lnTo>
                    <a:pt x="5" y="133"/>
                  </a:lnTo>
                  <a:lnTo>
                    <a:pt x="5" y="135"/>
                  </a:lnTo>
                  <a:lnTo>
                    <a:pt x="3" y="135"/>
                  </a:lnTo>
                  <a:lnTo>
                    <a:pt x="3" y="135"/>
                  </a:lnTo>
                  <a:lnTo>
                    <a:pt x="3" y="138"/>
                  </a:lnTo>
                  <a:lnTo>
                    <a:pt x="0" y="138"/>
                  </a:lnTo>
                  <a:lnTo>
                    <a:pt x="0" y="138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3" y="143"/>
                  </a:lnTo>
                  <a:lnTo>
                    <a:pt x="10" y="143"/>
                  </a:lnTo>
                  <a:lnTo>
                    <a:pt x="17" y="143"/>
                  </a:lnTo>
                  <a:lnTo>
                    <a:pt x="19" y="143"/>
                  </a:lnTo>
                  <a:lnTo>
                    <a:pt x="19" y="143"/>
                  </a:lnTo>
                  <a:lnTo>
                    <a:pt x="22" y="143"/>
                  </a:lnTo>
                  <a:lnTo>
                    <a:pt x="22" y="140"/>
                  </a:lnTo>
                  <a:lnTo>
                    <a:pt x="24" y="140"/>
                  </a:lnTo>
                  <a:lnTo>
                    <a:pt x="24" y="140"/>
                  </a:lnTo>
                  <a:lnTo>
                    <a:pt x="24" y="138"/>
                  </a:lnTo>
                  <a:lnTo>
                    <a:pt x="22" y="138"/>
                  </a:lnTo>
                  <a:lnTo>
                    <a:pt x="31" y="128"/>
                  </a:lnTo>
                  <a:lnTo>
                    <a:pt x="31" y="126"/>
                  </a:lnTo>
                  <a:lnTo>
                    <a:pt x="33" y="126"/>
                  </a:lnTo>
                  <a:lnTo>
                    <a:pt x="38" y="124"/>
                  </a:lnTo>
                  <a:lnTo>
                    <a:pt x="41" y="124"/>
                  </a:lnTo>
                  <a:lnTo>
                    <a:pt x="43" y="121"/>
                  </a:lnTo>
                  <a:lnTo>
                    <a:pt x="45" y="121"/>
                  </a:lnTo>
                  <a:lnTo>
                    <a:pt x="48" y="119"/>
                  </a:lnTo>
                  <a:lnTo>
                    <a:pt x="50" y="119"/>
                  </a:lnTo>
                  <a:lnTo>
                    <a:pt x="52" y="119"/>
                  </a:lnTo>
                  <a:lnTo>
                    <a:pt x="52" y="116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7" y="112"/>
                  </a:lnTo>
                  <a:lnTo>
                    <a:pt x="62" y="112"/>
                  </a:lnTo>
                  <a:lnTo>
                    <a:pt x="64" y="112"/>
                  </a:lnTo>
                  <a:lnTo>
                    <a:pt x="69" y="109"/>
                  </a:lnTo>
                  <a:lnTo>
                    <a:pt x="71" y="107"/>
                  </a:lnTo>
                  <a:lnTo>
                    <a:pt x="71" y="107"/>
                  </a:lnTo>
                  <a:lnTo>
                    <a:pt x="76" y="105"/>
                  </a:lnTo>
                  <a:lnTo>
                    <a:pt x="76" y="107"/>
                  </a:lnTo>
                  <a:lnTo>
                    <a:pt x="71" y="112"/>
                  </a:lnTo>
                  <a:lnTo>
                    <a:pt x="69" y="112"/>
                  </a:lnTo>
                  <a:lnTo>
                    <a:pt x="69" y="112"/>
                  </a:lnTo>
                  <a:lnTo>
                    <a:pt x="67" y="114"/>
                  </a:lnTo>
                  <a:lnTo>
                    <a:pt x="64" y="114"/>
                  </a:lnTo>
                  <a:lnTo>
                    <a:pt x="62" y="114"/>
                  </a:lnTo>
                  <a:lnTo>
                    <a:pt x="60" y="114"/>
                  </a:lnTo>
                  <a:lnTo>
                    <a:pt x="57" y="116"/>
                  </a:lnTo>
                  <a:lnTo>
                    <a:pt x="57" y="121"/>
                  </a:lnTo>
                  <a:lnTo>
                    <a:pt x="52" y="121"/>
                  </a:lnTo>
                  <a:lnTo>
                    <a:pt x="50" y="124"/>
                  </a:lnTo>
                  <a:lnTo>
                    <a:pt x="48" y="128"/>
                  </a:lnTo>
                  <a:lnTo>
                    <a:pt x="45" y="131"/>
                  </a:lnTo>
                  <a:lnTo>
                    <a:pt x="45" y="131"/>
                  </a:lnTo>
                  <a:lnTo>
                    <a:pt x="43" y="131"/>
                  </a:lnTo>
                  <a:lnTo>
                    <a:pt x="41" y="131"/>
                  </a:lnTo>
                  <a:lnTo>
                    <a:pt x="38" y="133"/>
                  </a:lnTo>
                  <a:lnTo>
                    <a:pt x="36" y="133"/>
                  </a:lnTo>
                  <a:lnTo>
                    <a:pt x="36" y="133"/>
                  </a:lnTo>
                  <a:lnTo>
                    <a:pt x="36" y="135"/>
                  </a:lnTo>
                  <a:lnTo>
                    <a:pt x="38" y="135"/>
                  </a:lnTo>
                  <a:lnTo>
                    <a:pt x="38" y="135"/>
                  </a:lnTo>
                  <a:lnTo>
                    <a:pt x="41" y="135"/>
                  </a:lnTo>
                  <a:lnTo>
                    <a:pt x="38" y="138"/>
                  </a:lnTo>
                  <a:lnTo>
                    <a:pt x="38" y="138"/>
                  </a:lnTo>
                  <a:lnTo>
                    <a:pt x="31" y="138"/>
                  </a:lnTo>
                  <a:lnTo>
                    <a:pt x="29" y="138"/>
                  </a:lnTo>
                  <a:lnTo>
                    <a:pt x="29" y="140"/>
                  </a:lnTo>
                  <a:lnTo>
                    <a:pt x="31" y="147"/>
                  </a:lnTo>
                  <a:lnTo>
                    <a:pt x="29" y="152"/>
                  </a:lnTo>
                  <a:lnTo>
                    <a:pt x="31" y="154"/>
                  </a:lnTo>
                  <a:lnTo>
                    <a:pt x="33" y="154"/>
                  </a:lnTo>
                  <a:lnTo>
                    <a:pt x="33" y="152"/>
                  </a:lnTo>
                  <a:lnTo>
                    <a:pt x="33" y="152"/>
                  </a:lnTo>
                  <a:lnTo>
                    <a:pt x="33" y="150"/>
                  </a:lnTo>
                  <a:lnTo>
                    <a:pt x="33" y="147"/>
                  </a:lnTo>
                  <a:lnTo>
                    <a:pt x="33" y="147"/>
                  </a:lnTo>
                  <a:lnTo>
                    <a:pt x="36" y="150"/>
                  </a:lnTo>
                  <a:lnTo>
                    <a:pt x="36" y="150"/>
                  </a:lnTo>
                  <a:lnTo>
                    <a:pt x="36" y="152"/>
                  </a:lnTo>
                  <a:lnTo>
                    <a:pt x="38" y="150"/>
                  </a:lnTo>
                  <a:lnTo>
                    <a:pt x="38" y="150"/>
                  </a:lnTo>
                  <a:lnTo>
                    <a:pt x="38" y="152"/>
                  </a:lnTo>
                  <a:lnTo>
                    <a:pt x="36" y="152"/>
                  </a:lnTo>
                  <a:lnTo>
                    <a:pt x="33" y="154"/>
                  </a:lnTo>
                  <a:lnTo>
                    <a:pt x="33" y="157"/>
                  </a:lnTo>
                  <a:lnTo>
                    <a:pt x="31" y="159"/>
                  </a:lnTo>
                  <a:lnTo>
                    <a:pt x="33" y="161"/>
                  </a:lnTo>
                  <a:lnTo>
                    <a:pt x="33" y="161"/>
                  </a:lnTo>
                  <a:lnTo>
                    <a:pt x="36" y="161"/>
                  </a:lnTo>
                  <a:lnTo>
                    <a:pt x="36" y="159"/>
                  </a:lnTo>
                  <a:lnTo>
                    <a:pt x="36" y="161"/>
                  </a:lnTo>
                  <a:lnTo>
                    <a:pt x="36" y="164"/>
                  </a:lnTo>
                  <a:lnTo>
                    <a:pt x="36" y="164"/>
                  </a:lnTo>
                  <a:lnTo>
                    <a:pt x="38" y="166"/>
                  </a:lnTo>
                  <a:lnTo>
                    <a:pt x="38" y="164"/>
                  </a:lnTo>
                  <a:lnTo>
                    <a:pt x="41" y="164"/>
                  </a:lnTo>
                  <a:lnTo>
                    <a:pt x="41" y="164"/>
                  </a:lnTo>
                  <a:lnTo>
                    <a:pt x="43" y="164"/>
                  </a:lnTo>
                  <a:lnTo>
                    <a:pt x="43" y="164"/>
                  </a:lnTo>
                  <a:lnTo>
                    <a:pt x="43" y="161"/>
                  </a:lnTo>
                  <a:lnTo>
                    <a:pt x="45" y="164"/>
                  </a:lnTo>
                  <a:lnTo>
                    <a:pt x="45" y="164"/>
                  </a:lnTo>
                  <a:lnTo>
                    <a:pt x="43" y="164"/>
                  </a:lnTo>
                  <a:lnTo>
                    <a:pt x="43" y="164"/>
                  </a:lnTo>
                  <a:lnTo>
                    <a:pt x="43" y="166"/>
                  </a:lnTo>
                  <a:lnTo>
                    <a:pt x="43" y="166"/>
                  </a:lnTo>
                  <a:lnTo>
                    <a:pt x="43" y="169"/>
                  </a:lnTo>
                  <a:lnTo>
                    <a:pt x="43" y="169"/>
                  </a:lnTo>
                  <a:lnTo>
                    <a:pt x="43" y="171"/>
                  </a:lnTo>
                  <a:lnTo>
                    <a:pt x="45" y="171"/>
                  </a:lnTo>
                  <a:lnTo>
                    <a:pt x="45" y="171"/>
                  </a:lnTo>
                  <a:lnTo>
                    <a:pt x="45" y="171"/>
                  </a:lnTo>
                  <a:lnTo>
                    <a:pt x="48" y="171"/>
                  </a:lnTo>
                  <a:lnTo>
                    <a:pt x="48" y="171"/>
                  </a:lnTo>
                  <a:lnTo>
                    <a:pt x="48" y="171"/>
                  </a:lnTo>
                  <a:lnTo>
                    <a:pt x="48" y="171"/>
                  </a:lnTo>
                  <a:lnTo>
                    <a:pt x="48" y="173"/>
                  </a:lnTo>
                  <a:lnTo>
                    <a:pt x="50" y="173"/>
                  </a:lnTo>
                  <a:lnTo>
                    <a:pt x="50" y="173"/>
                  </a:lnTo>
                  <a:lnTo>
                    <a:pt x="52" y="173"/>
                  </a:lnTo>
                  <a:lnTo>
                    <a:pt x="52" y="176"/>
                  </a:lnTo>
                  <a:lnTo>
                    <a:pt x="52" y="176"/>
                  </a:lnTo>
                  <a:lnTo>
                    <a:pt x="48" y="176"/>
                  </a:lnTo>
                  <a:lnTo>
                    <a:pt x="48" y="176"/>
                  </a:lnTo>
                  <a:lnTo>
                    <a:pt x="45" y="180"/>
                  </a:lnTo>
                  <a:lnTo>
                    <a:pt x="45" y="183"/>
                  </a:lnTo>
                  <a:lnTo>
                    <a:pt x="50" y="183"/>
                  </a:lnTo>
                  <a:lnTo>
                    <a:pt x="52" y="183"/>
                  </a:lnTo>
                  <a:lnTo>
                    <a:pt x="55" y="183"/>
                  </a:lnTo>
                  <a:lnTo>
                    <a:pt x="55" y="183"/>
                  </a:lnTo>
                  <a:lnTo>
                    <a:pt x="55" y="185"/>
                  </a:lnTo>
                  <a:lnTo>
                    <a:pt x="52" y="187"/>
                  </a:lnTo>
                  <a:lnTo>
                    <a:pt x="52" y="185"/>
                  </a:lnTo>
                  <a:lnTo>
                    <a:pt x="52" y="185"/>
                  </a:lnTo>
                  <a:lnTo>
                    <a:pt x="52" y="187"/>
                  </a:lnTo>
                  <a:lnTo>
                    <a:pt x="52" y="190"/>
                  </a:lnTo>
                  <a:lnTo>
                    <a:pt x="55" y="192"/>
                  </a:lnTo>
                  <a:lnTo>
                    <a:pt x="57" y="192"/>
                  </a:lnTo>
                  <a:lnTo>
                    <a:pt x="57" y="195"/>
                  </a:lnTo>
                  <a:lnTo>
                    <a:pt x="57" y="195"/>
                  </a:lnTo>
                  <a:lnTo>
                    <a:pt x="57" y="197"/>
                  </a:lnTo>
                  <a:lnTo>
                    <a:pt x="60" y="197"/>
                  </a:lnTo>
                  <a:lnTo>
                    <a:pt x="62" y="199"/>
                  </a:lnTo>
                  <a:lnTo>
                    <a:pt x="83" y="214"/>
                  </a:lnTo>
                  <a:lnTo>
                    <a:pt x="102" y="223"/>
                  </a:lnTo>
                  <a:lnTo>
                    <a:pt x="114" y="230"/>
                  </a:lnTo>
                  <a:lnTo>
                    <a:pt x="121" y="235"/>
                  </a:lnTo>
                  <a:lnTo>
                    <a:pt x="126" y="235"/>
                  </a:lnTo>
                  <a:lnTo>
                    <a:pt x="138" y="237"/>
                  </a:lnTo>
                  <a:lnTo>
                    <a:pt x="140" y="237"/>
                  </a:lnTo>
                  <a:lnTo>
                    <a:pt x="145" y="240"/>
                  </a:lnTo>
                  <a:lnTo>
                    <a:pt x="147" y="240"/>
                  </a:lnTo>
                  <a:lnTo>
                    <a:pt x="152" y="242"/>
                  </a:lnTo>
                  <a:lnTo>
                    <a:pt x="152" y="242"/>
                  </a:lnTo>
                  <a:lnTo>
                    <a:pt x="154" y="242"/>
                  </a:lnTo>
                  <a:lnTo>
                    <a:pt x="154" y="242"/>
                  </a:lnTo>
                  <a:lnTo>
                    <a:pt x="154" y="242"/>
                  </a:lnTo>
                  <a:lnTo>
                    <a:pt x="157" y="242"/>
                  </a:lnTo>
                  <a:lnTo>
                    <a:pt x="161" y="242"/>
                  </a:lnTo>
                  <a:lnTo>
                    <a:pt x="161" y="244"/>
                  </a:lnTo>
                  <a:lnTo>
                    <a:pt x="164" y="244"/>
                  </a:lnTo>
                  <a:lnTo>
                    <a:pt x="166" y="244"/>
                  </a:lnTo>
                  <a:lnTo>
                    <a:pt x="173" y="247"/>
                  </a:lnTo>
                  <a:lnTo>
                    <a:pt x="178" y="247"/>
                  </a:lnTo>
                  <a:lnTo>
                    <a:pt x="180" y="247"/>
                  </a:lnTo>
                  <a:lnTo>
                    <a:pt x="180" y="247"/>
                  </a:lnTo>
                  <a:lnTo>
                    <a:pt x="185" y="240"/>
                  </a:lnTo>
                  <a:lnTo>
                    <a:pt x="187" y="237"/>
                  </a:lnTo>
                  <a:lnTo>
                    <a:pt x="190" y="235"/>
                  </a:lnTo>
                  <a:lnTo>
                    <a:pt x="194" y="232"/>
                  </a:lnTo>
                  <a:lnTo>
                    <a:pt x="194" y="232"/>
                  </a:lnTo>
                  <a:lnTo>
                    <a:pt x="199" y="232"/>
                  </a:lnTo>
                  <a:lnTo>
                    <a:pt x="206" y="230"/>
                  </a:lnTo>
                  <a:lnTo>
                    <a:pt x="211" y="230"/>
                  </a:lnTo>
                  <a:lnTo>
                    <a:pt x="220" y="225"/>
                  </a:lnTo>
                  <a:lnTo>
                    <a:pt x="225" y="225"/>
                  </a:lnTo>
                  <a:lnTo>
                    <a:pt x="228" y="225"/>
                  </a:lnTo>
                  <a:lnTo>
                    <a:pt x="228" y="223"/>
                  </a:lnTo>
                  <a:lnTo>
                    <a:pt x="225" y="221"/>
                  </a:lnTo>
                  <a:lnTo>
                    <a:pt x="225" y="221"/>
                  </a:lnTo>
                  <a:lnTo>
                    <a:pt x="228" y="216"/>
                  </a:lnTo>
                  <a:lnTo>
                    <a:pt x="228" y="218"/>
                  </a:lnTo>
                  <a:lnTo>
                    <a:pt x="228" y="218"/>
                  </a:lnTo>
                  <a:lnTo>
                    <a:pt x="228" y="221"/>
                  </a:lnTo>
                  <a:lnTo>
                    <a:pt x="228" y="221"/>
                  </a:lnTo>
                  <a:lnTo>
                    <a:pt x="230" y="221"/>
                  </a:lnTo>
                  <a:lnTo>
                    <a:pt x="230" y="221"/>
                  </a:lnTo>
                  <a:lnTo>
                    <a:pt x="230" y="221"/>
                  </a:lnTo>
                  <a:lnTo>
                    <a:pt x="230" y="221"/>
                  </a:lnTo>
                  <a:lnTo>
                    <a:pt x="230" y="223"/>
                  </a:lnTo>
                  <a:lnTo>
                    <a:pt x="232" y="223"/>
                  </a:lnTo>
                  <a:lnTo>
                    <a:pt x="232" y="221"/>
                  </a:lnTo>
                  <a:lnTo>
                    <a:pt x="232" y="221"/>
                  </a:lnTo>
                  <a:lnTo>
                    <a:pt x="235" y="221"/>
                  </a:lnTo>
                  <a:lnTo>
                    <a:pt x="237" y="221"/>
                  </a:lnTo>
                  <a:lnTo>
                    <a:pt x="239" y="218"/>
                  </a:lnTo>
                  <a:lnTo>
                    <a:pt x="239" y="216"/>
                  </a:lnTo>
                  <a:lnTo>
                    <a:pt x="242" y="218"/>
                  </a:lnTo>
                  <a:lnTo>
                    <a:pt x="242" y="218"/>
                  </a:lnTo>
                  <a:lnTo>
                    <a:pt x="244" y="221"/>
                  </a:lnTo>
                  <a:lnTo>
                    <a:pt x="247" y="221"/>
                  </a:lnTo>
                  <a:lnTo>
                    <a:pt x="247" y="221"/>
                  </a:lnTo>
                  <a:lnTo>
                    <a:pt x="247" y="223"/>
                  </a:lnTo>
                  <a:lnTo>
                    <a:pt x="247" y="223"/>
                  </a:lnTo>
                  <a:lnTo>
                    <a:pt x="249" y="223"/>
                  </a:lnTo>
                  <a:lnTo>
                    <a:pt x="249" y="223"/>
                  </a:lnTo>
                  <a:lnTo>
                    <a:pt x="249" y="223"/>
                  </a:lnTo>
                  <a:lnTo>
                    <a:pt x="249" y="223"/>
                  </a:lnTo>
                  <a:lnTo>
                    <a:pt x="251" y="223"/>
                  </a:lnTo>
                  <a:lnTo>
                    <a:pt x="251" y="223"/>
                  </a:lnTo>
                  <a:lnTo>
                    <a:pt x="251" y="223"/>
                  </a:lnTo>
                  <a:lnTo>
                    <a:pt x="251" y="225"/>
                  </a:lnTo>
                  <a:lnTo>
                    <a:pt x="254" y="223"/>
                  </a:lnTo>
                  <a:lnTo>
                    <a:pt x="254" y="223"/>
                  </a:lnTo>
                  <a:lnTo>
                    <a:pt x="254" y="223"/>
                  </a:lnTo>
                  <a:lnTo>
                    <a:pt x="256" y="223"/>
                  </a:lnTo>
                  <a:lnTo>
                    <a:pt x="258" y="223"/>
                  </a:lnTo>
                  <a:lnTo>
                    <a:pt x="258" y="223"/>
                  </a:lnTo>
                  <a:lnTo>
                    <a:pt x="258" y="221"/>
                  </a:lnTo>
                  <a:lnTo>
                    <a:pt x="258" y="221"/>
                  </a:lnTo>
                  <a:lnTo>
                    <a:pt x="258" y="218"/>
                  </a:lnTo>
                  <a:lnTo>
                    <a:pt x="258" y="216"/>
                  </a:lnTo>
                  <a:lnTo>
                    <a:pt x="258" y="216"/>
                  </a:lnTo>
                  <a:lnTo>
                    <a:pt x="258" y="214"/>
                  </a:lnTo>
                  <a:lnTo>
                    <a:pt x="258" y="211"/>
                  </a:lnTo>
                  <a:lnTo>
                    <a:pt x="258" y="211"/>
                  </a:lnTo>
                  <a:lnTo>
                    <a:pt x="258" y="209"/>
                  </a:lnTo>
                  <a:lnTo>
                    <a:pt x="258" y="206"/>
                  </a:lnTo>
                  <a:lnTo>
                    <a:pt x="258" y="204"/>
                  </a:lnTo>
                  <a:lnTo>
                    <a:pt x="263" y="202"/>
                  </a:lnTo>
                  <a:lnTo>
                    <a:pt x="265" y="202"/>
                  </a:lnTo>
                  <a:lnTo>
                    <a:pt x="265" y="199"/>
                  </a:lnTo>
                  <a:lnTo>
                    <a:pt x="268" y="199"/>
                  </a:lnTo>
                  <a:lnTo>
                    <a:pt x="270" y="202"/>
                  </a:lnTo>
                  <a:lnTo>
                    <a:pt x="273" y="204"/>
                  </a:lnTo>
                  <a:lnTo>
                    <a:pt x="273" y="206"/>
                  </a:lnTo>
                  <a:lnTo>
                    <a:pt x="273" y="209"/>
                  </a:lnTo>
                  <a:lnTo>
                    <a:pt x="273" y="214"/>
                  </a:lnTo>
                  <a:lnTo>
                    <a:pt x="273" y="216"/>
                  </a:lnTo>
                  <a:lnTo>
                    <a:pt x="270" y="216"/>
                  </a:lnTo>
                  <a:lnTo>
                    <a:pt x="270" y="218"/>
                  </a:lnTo>
                  <a:lnTo>
                    <a:pt x="270" y="221"/>
                  </a:lnTo>
                  <a:lnTo>
                    <a:pt x="268" y="221"/>
                  </a:lnTo>
                  <a:lnTo>
                    <a:pt x="268" y="221"/>
                  </a:lnTo>
                  <a:lnTo>
                    <a:pt x="265" y="221"/>
                  </a:lnTo>
                  <a:lnTo>
                    <a:pt x="265" y="221"/>
                  </a:lnTo>
                  <a:lnTo>
                    <a:pt x="263" y="221"/>
                  </a:lnTo>
                  <a:lnTo>
                    <a:pt x="258" y="225"/>
                  </a:lnTo>
                  <a:lnTo>
                    <a:pt x="256" y="228"/>
                  </a:lnTo>
                  <a:lnTo>
                    <a:pt x="256" y="228"/>
                  </a:lnTo>
                  <a:lnTo>
                    <a:pt x="251" y="235"/>
                  </a:lnTo>
                  <a:lnTo>
                    <a:pt x="249" y="237"/>
                  </a:lnTo>
                  <a:lnTo>
                    <a:pt x="249" y="237"/>
                  </a:lnTo>
                  <a:lnTo>
                    <a:pt x="249" y="240"/>
                  </a:lnTo>
                  <a:lnTo>
                    <a:pt x="249" y="242"/>
                  </a:lnTo>
                  <a:lnTo>
                    <a:pt x="249" y="244"/>
                  </a:lnTo>
                  <a:lnTo>
                    <a:pt x="244" y="251"/>
                  </a:lnTo>
                  <a:lnTo>
                    <a:pt x="239" y="258"/>
                  </a:lnTo>
                  <a:lnTo>
                    <a:pt x="237" y="263"/>
                  </a:lnTo>
                  <a:lnTo>
                    <a:pt x="235" y="268"/>
                  </a:lnTo>
                  <a:lnTo>
                    <a:pt x="232" y="270"/>
                  </a:lnTo>
                  <a:lnTo>
                    <a:pt x="230" y="273"/>
                  </a:lnTo>
                  <a:lnTo>
                    <a:pt x="218" y="270"/>
                  </a:lnTo>
                  <a:lnTo>
                    <a:pt x="216" y="270"/>
                  </a:lnTo>
                  <a:lnTo>
                    <a:pt x="213" y="273"/>
                  </a:lnTo>
                  <a:lnTo>
                    <a:pt x="211" y="273"/>
                  </a:lnTo>
                  <a:lnTo>
                    <a:pt x="209" y="273"/>
                  </a:lnTo>
                  <a:lnTo>
                    <a:pt x="209" y="273"/>
                  </a:lnTo>
                  <a:lnTo>
                    <a:pt x="209" y="273"/>
                  </a:lnTo>
                  <a:lnTo>
                    <a:pt x="202" y="280"/>
                  </a:lnTo>
                  <a:lnTo>
                    <a:pt x="199" y="282"/>
                  </a:lnTo>
                  <a:lnTo>
                    <a:pt x="197" y="282"/>
                  </a:lnTo>
                  <a:lnTo>
                    <a:pt x="194" y="282"/>
                  </a:lnTo>
                  <a:lnTo>
                    <a:pt x="194" y="282"/>
                  </a:lnTo>
                  <a:lnTo>
                    <a:pt x="194" y="282"/>
                  </a:lnTo>
                  <a:lnTo>
                    <a:pt x="192" y="285"/>
                  </a:lnTo>
                  <a:lnTo>
                    <a:pt x="192" y="285"/>
                  </a:lnTo>
                  <a:lnTo>
                    <a:pt x="192" y="287"/>
                  </a:lnTo>
                  <a:lnTo>
                    <a:pt x="190" y="287"/>
                  </a:lnTo>
                  <a:lnTo>
                    <a:pt x="190" y="287"/>
                  </a:lnTo>
                  <a:lnTo>
                    <a:pt x="187" y="287"/>
                  </a:lnTo>
                  <a:lnTo>
                    <a:pt x="183" y="282"/>
                  </a:lnTo>
                  <a:lnTo>
                    <a:pt x="183" y="280"/>
                  </a:lnTo>
                  <a:lnTo>
                    <a:pt x="180" y="282"/>
                  </a:lnTo>
                  <a:lnTo>
                    <a:pt x="178" y="287"/>
                  </a:lnTo>
                  <a:lnTo>
                    <a:pt x="178" y="289"/>
                  </a:lnTo>
                  <a:lnTo>
                    <a:pt x="178" y="289"/>
                  </a:lnTo>
                  <a:lnTo>
                    <a:pt x="176" y="289"/>
                  </a:lnTo>
                  <a:lnTo>
                    <a:pt x="176" y="289"/>
                  </a:lnTo>
                  <a:lnTo>
                    <a:pt x="176" y="289"/>
                  </a:lnTo>
                  <a:lnTo>
                    <a:pt x="173" y="289"/>
                  </a:lnTo>
                  <a:lnTo>
                    <a:pt x="173" y="289"/>
                  </a:lnTo>
                  <a:lnTo>
                    <a:pt x="173" y="292"/>
                  </a:lnTo>
                  <a:lnTo>
                    <a:pt x="173" y="292"/>
                  </a:lnTo>
                  <a:lnTo>
                    <a:pt x="171" y="292"/>
                  </a:lnTo>
                  <a:lnTo>
                    <a:pt x="171" y="294"/>
                  </a:lnTo>
                  <a:lnTo>
                    <a:pt x="171" y="292"/>
                  </a:lnTo>
                  <a:lnTo>
                    <a:pt x="168" y="294"/>
                  </a:lnTo>
                  <a:lnTo>
                    <a:pt x="168" y="294"/>
                  </a:lnTo>
                  <a:lnTo>
                    <a:pt x="168" y="296"/>
                  </a:lnTo>
                  <a:lnTo>
                    <a:pt x="166" y="294"/>
                  </a:lnTo>
                  <a:lnTo>
                    <a:pt x="164" y="294"/>
                  </a:lnTo>
                  <a:lnTo>
                    <a:pt x="161" y="294"/>
                  </a:lnTo>
                  <a:lnTo>
                    <a:pt x="161" y="292"/>
                  </a:lnTo>
                  <a:lnTo>
                    <a:pt x="161" y="289"/>
                  </a:lnTo>
                  <a:lnTo>
                    <a:pt x="161" y="285"/>
                  </a:lnTo>
                  <a:lnTo>
                    <a:pt x="159" y="285"/>
                  </a:lnTo>
                  <a:lnTo>
                    <a:pt x="159" y="285"/>
                  </a:lnTo>
                  <a:lnTo>
                    <a:pt x="157" y="285"/>
                  </a:lnTo>
                  <a:lnTo>
                    <a:pt x="157" y="285"/>
                  </a:lnTo>
                  <a:lnTo>
                    <a:pt x="157" y="287"/>
                  </a:lnTo>
                  <a:lnTo>
                    <a:pt x="157" y="289"/>
                  </a:lnTo>
                  <a:lnTo>
                    <a:pt x="157" y="289"/>
                  </a:lnTo>
                  <a:lnTo>
                    <a:pt x="159" y="292"/>
                  </a:lnTo>
                  <a:lnTo>
                    <a:pt x="157" y="294"/>
                  </a:lnTo>
                  <a:lnTo>
                    <a:pt x="157" y="294"/>
                  </a:lnTo>
                  <a:lnTo>
                    <a:pt x="157" y="294"/>
                  </a:lnTo>
                  <a:lnTo>
                    <a:pt x="154" y="294"/>
                  </a:lnTo>
                  <a:lnTo>
                    <a:pt x="154" y="294"/>
                  </a:lnTo>
                  <a:lnTo>
                    <a:pt x="154" y="296"/>
                  </a:lnTo>
                  <a:lnTo>
                    <a:pt x="152" y="296"/>
                  </a:lnTo>
                  <a:lnTo>
                    <a:pt x="152" y="299"/>
                  </a:lnTo>
                  <a:lnTo>
                    <a:pt x="147" y="299"/>
                  </a:lnTo>
                  <a:lnTo>
                    <a:pt x="140" y="299"/>
                  </a:lnTo>
                  <a:lnTo>
                    <a:pt x="138" y="299"/>
                  </a:lnTo>
                  <a:lnTo>
                    <a:pt x="135" y="301"/>
                  </a:lnTo>
                  <a:lnTo>
                    <a:pt x="131" y="303"/>
                  </a:lnTo>
                  <a:lnTo>
                    <a:pt x="121" y="306"/>
                  </a:lnTo>
                  <a:lnTo>
                    <a:pt x="121" y="306"/>
                  </a:lnTo>
                  <a:lnTo>
                    <a:pt x="119" y="303"/>
                  </a:lnTo>
                  <a:lnTo>
                    <a:pt x="119" y="301"/>
                  </a:lnTo>
                  <a:lnTo>
                    <a:pt x="116" y="299"/>
                  </a:lnTo>
                  <a:lnTo>
                    <a:pt x="119" y="296"/>
                  </a:lnTo>
                  <a:lnTo>
                    <a:pt x="119" y="294"/>
                  </a:lnTo>
                  <a:lnTo>
                    <a:pt x="121" y="292"/>
                  </a:lnTo>
                  <a:lnTo>
                    <a:pt x="121" y="289"/>
                  </a:lnTo>
                  <a:lnTo>
                    <a:pt x="119" y="287"/>
                  </a:lnTo>
                  <a:lnTo>
                    <a:pt x="119" y="287"/>
                  </a:lnTo>
                  <a:lnTo>
                    <a:pt x="116" y="287"/>
                  </a:lnTo>
                  <a:lnTo>
                    <a:pt x="116" y="289"/>
                  </a:lnTo>
                  <a:lnTo>
                    <a:pt x="114" y="289"/>
                  </a:lnTo>
                  <a:lnTo>
                    <a:pt x="114" y="289"/>
                  </a:lnTo>
                  <a:lnTo>
                    <a:pt x="114" y="289"/>
                  </a:lnTo>
                  <a:lnTo>
                    <a:pt x="112" y="289"/>
                  </a:lnTo>
                  <a:lnTo>
                    <a:pt x="112" y="289"/>
                  </a:lnTo>
                  <a:lnTo>
                    <a:pt x="109" y="292"/>
                  </a:lnTo>
                  <a:lnTo>
                    <a:pt x="107" y="292"/>
                  </a:lnTo>
                  <a:lnTo>
                    <a:pt x="107" y="289"/>
                  </a:lnTo>
                  <a:lnTo>
                    <a:pt x="104" y="289"/>
                  </a:lnTo>
                  <a:lnTo>
                    <a:pt x="102" y="287"/>
                  </a:lnTo>
                  <a:lnTo>
                    <a:pt x="104" y="285"/>
                  </a:lnTo>
                  <a:lnTo>
                    <a:pt x="107" y="285"/>
                  </a:lnTo>
                  <a:lnTo>
                    <a:pt x="107" y="282"/>
                  </a:lnTo>
                  <a:lnTo>
                    <a:pt x="107" y="282"/>
                  </a:lnTo>
                  <a:lnTo>
                    <a:pt x="107" y="280"/>
                  </a:lnTo>
                  <a:lnTo>
                    <a:pt x="107" y="280"/>
                  </a:lnTo>
                  <a:lnTo>
                    <a:pt x="102" y="282"/>
                  </a:lnTo>
                  <a:lnTo>
                    <a:pt x="97" y="285"/>
                  </a:lnTo>
                  <a:lnTo>
                    <a:pt x="97" y="287"/>
                  </a:lnTo>
                  <a:lnTo>
                    <a:pt x="95" y="287"/>
                  </a:lnTo>
                  <a:lnTo>
                    <a:pt x="95" y="289"/>
                  </a:lnTo>
                  <a:lnTo>
                    <a:pt x="95" y="292"/>
                  </a:lnTo>
                  <a:lnTo>
                    <a:pt x="93" y="294"/>
                  </a:lnTo>
                  <a:lnTo>
                    <a:pt x="93" y="296"/>
                  </a:lnTo>
                  <a:lnTo>
                    <a:pt x="93" y="299"/>
                  </a:lnTo>
                  <a:lnTo>
                    <a:pt x="90" y="301"/>
                  </a:lnTo>
                  <a:lnTo>
                    <a:pt x="90" y="303"/>
                  </a:lnTo>
                  <a:lnTo>
                    <a:pt x="93" y="306"/>
                  </a:lnTo>
                  <a:lnTo>
                    <a:pt x="95" y="311"/>
                  </a:lnTo>
                  <a:lnTo>
                    <a:pt x="97" y="315"/>
                  </a:lnTo>
                  <a:lnTo>
                    <a:pt x="100" y="318"/>
                  </a:lnTo>
                  <a:lnTo>
                    <a:pt x="102" y="320"/>
                  </a:lnTo>
                  <a:lnTo>
                    <a:pt x="109" y="327"/>
                  </a:lnTo>
                  <a:lnTo>
                    <a:pt x="109" y="330"/>
                  </a:lnTo>
                  <a:lnTo>
                    <a:pt x="112" y="332"/>
                  </a:lnTo>
                  <a:lnTo>
                    <a:pt x="114" y="334"/>
                  </a:lnTo>
                  <a:lnTo>
                    <a:pt x="121" y="341"/>
                  </a:lnTo>
                  <a:lnTo>
                    <a:pt x="121" y="344"/>
                  </a:lnTo>
                  <a:lnTo>
                    <a:pt x="126" y="346"/>
                  </a:lnTo>
                  <a:lnTo>
                    <a:pt x="135" y="358"/>
                  </a:lnTo>
                  <a:lnTo>
                    <a:pt x="138" y="358"/>
                  </a:lnTo>
                  <a:lnTo>
                    <a:pt x="140" y="358"/>
                  </a:lnTo>
                  <a:lnTo>
                    <a:pt x="142" y="356"/>
                  </a:lnTo>
                  <a:lnTo>
                    <a:pt x="142" y="358"/>
                  </a:lnTo>
                  <a:lnTo>
                    <a:pt x="142" y="360"/>
                  </a:lnTo>
                  <a:lnTo>
                    <a:pt x="142" y="363"/>
                  </a:lnTo>
                  <a:lnTo>
                    <a:pt x="147" y="367"/>
                  </a:lnTo>
                  <a:lnTo>
                    <a:pt x="149" y="370"/>
                  </a:lnTo>
                  <a:lnTo>
                    <a:pt x="152" y="370"/>
                  </a:lnTo>
                  <a:lnTo>
                    <a:pt x="154" y="374"/>
                  </a:lnTo>
                  <a:lnTo>
                    <a:pt x="157" y="377"/>
                  </a:lnTo>
                  <a:lnTo>
                    <a:pt x="161" y="382"/>
                  </a:lnTo>
                  <a:lnTo>
                    <a:pt x="164" y="384"/>
                  </a:lnTo>
                  <a:lnTo>
                    <a:pt x="171" y="386"/>
                  </a:lnTo>
                  <a:lnTo>
                    <a:pt x="185" y="403"/>
                  </a:lnTo>
                  <a:lnTo>
                    <a:pt x="187" y="405"/>
                  </a:lnTo>
                  <a:lnTo>
                    <a:pt x="187" y="405"/>
                  </a:lnTo>
                  <a:lnTo>
                    <a:pt x="190" y="405"/>
                  </a:lnTo>
                  <a:lnTo>
                    <a:pt x="192" y="410"/>
                  </a:lnTo>
                  <a:lnTo>
                    <a:pt x="194" y="415"/>
                  </a:lnTo>
                  <a:lnTo>
                    <a:pt x="202" y="424"/>
                  </a:lnTo>
                  <a:lnTo>
                    <a:pt x="209" y="429"/>
                  </a:lnTo>
                  <a:lnTo>
                    <a:pt x="209" y="431"/>
                  </a:lnTo>
                  <a:lnTo>
                    <a:pt x="209" y="431"/>
                  </a:lnTo>
                  <a:lnTo>
                    <a:pt x="218" y="445"/>
                  </a:lnTo>
                  <a:lnTo>
                    <a:pt x="230" y="453"/>
                  </a:lnTo>
                  <a:lnTo>
                    <a:pt x="242" y="464"/>
                  </a:lnTo>
                  <a:lnTo>
                    <a:pt x="247" y="469"/>
                  </a:lnTo>
                  <a:lnTo>
                    <a:pt x="251" y="472"/>
                  </a:lnTo>
                  <a:lnTo>
                    <a:pt x="258" y="474"/>
                  </a:lnTo>
                  <a:lnTo>
                    <a:pt x="261" y="476"/>
                  </a:lnTo>
                  <a:lnTo>
                    <a:pt x="263" y="481"/>
                  </a:lnTo>
                  <a:lnTo>
                    <a:pt x="265" y="481"/>
                  </a:lnTo>
                  <a:lnTo>
                    <a:pt x="268" y="483"/>
                  </a:lnTo>
                  <a:lnTo>
                    <a:pt x="275" y="486"/>
                  </a:lnTo>
                  <a:lnTo>
                    <a:pt x="292" y="495"/>
                  </a:lnTo>
                  <a:lnTo>
                    <a:pt x="296" y="498"/>
                  </a:lnTo>
                  <a:lnTo>
                    <a:pt x="296" y="498"/>
                  </a:lnTo>
                  <a:lnTo>
                    <a:pt x="299" y="498"/>
                  </a:lnTo>
                  <a:lnTo>
                    <a:pt x="301" y="498"/>
                  </a:lnTo>
                  <a:lnTo>
                    <a:pt x="301" y="498"/>
                  </a:lnTo>
                  <a:lnTo>
                    <a:pt x="303" y="498"/>
                  </a:lnTo>
                  <a:lnTo>
                    <a:pt x="303" y="500"/>
                  </a:lnTo>
                  <a:lnTo>
                    <a:pt x="306" y="500"/>
                  </a:lnTo>
                  <a:lnTo>
                    <a:pt x="308" y="500"/>
                  </a:lnTo>
                  <a:lnTo>
                    <a:pt x="325" y="500"/>
                  </a:lnTo>
                  <a:lnTo>
                    <a:pt x="325" y="500"/>
                  </a:lnTo>
                  <a:lnTo>
                    <a:pt x="325" y="498"/>
                  </a:lnTo>
                  <a:lnTo>
                    <a:pt x="325" y="498"/>
                  </a:lnTo>
                  <a:lnTo>
                    <a:pt x="325" y="495"/>
                  </a:lnTo>
                  <a:lnTo>
                    <a:pt x="325" y="495"/>
                  </a:lnTo>
                  <a:lnTo>
                    <a:pt x="327" y="495"/>
                  </a:lnTo>
                  <a:lnTo>
                    <a:pt x="327" y="495"/>
                  </a:lnTo>
                  <a:lnTo>
                    <a:pt x="327" y="495"/>
                  </a:lnTo>
                  <a:lnTo>
                    <a:pt x="327" y="495"/>
                  </a:lnTo>
                  <a:lnTo>
                    <a:pt x="329" y="495"/>
                  </a:lnTo>
                  <a:lnTo>
                    <a:pt x="332" y="495"/>
                  </a:lnTo>
                  <a:lnTo>
                    <a:pt x="334" y="495"/>
                  </a:lnTo>
                  <a:lnTo>
                    <a:pt x="336" y="495"/>
                  </a:lnTo>
                  <a:lnTo>
                    <a:pt x="336" y="493"/>
                  </a:lnTo>
                  <a:lnTo>
                    <a:pt x="339" y="493"/>
                  </a:lnTo>
                  <a:lnTo>
                    <a:pt x="339" y="493"/>
                  </a:lnTo>
                  <a:lnTo>
                    <a:pt x="341" y="493"/>
                  </a:lnTo>
                  <a:lnTo>
                    <a:pt x="344" y="493"/>
                  </a:lnTo>
                  <a:lnTo>
                    <a:pt x="363" y="481"/>
                  </a:lnTo>
                  <a:lnTo>
                    <a:pt x="370" y="481"/>
                  </a:lnTo>
                  <a:lnTo>
                    <a:pt x="379" y="476"/>
                  </a:lnTo>
                  <a:lnTo>
                    <a:pt x="381" y="476"/>
                  </a:lnTo>
                  <a:lnTo>
                    <a:pt x="381" y="474"/>
                  </a:lnTo>
                  <a:lnTo>
                    <a:pt x="384" y="472"/>
                  </a:lnTo>
                  <a:lnTo>
                    <a:pt x="389" y="467"/>
                  </a:lnTo>
                  <a:lnTo>
                    <a:pt x="391" y="467"/>
                  </a:lnTo>
                  <a:lnTo>
                    <a:pt x="393" y="467"/>
                  </a:lnTo>
                  <a:lnTo>
                    <a:pt x="391" y="467"/>
                  </a:lnTo>
                  <a:lnTo>
                    <a:pt x="391" y="467"/>
                  </a:lnTo>
                  <a:lnTo>
                    <a:pt x="391" y="469"/>
                  </a:lnTo>
                  <a:lnTo>
                    <a:pt x="393" y="469"/>
                  </a:lnTo>
                  <a:lnTo>
                    <a:pt x="400" y="464"/>
                  </a:lnTo>
                  <a:lnTo>
                    <a:pt x="405" y="462"/>
                  </a:lnTo>
                  <a:lnTo>
                    <a:pt x="410" y="460"/>
                  </a:lnTo>
                  <a:lnTo>
                    <a:pt x="410" y="460"/>
                  </a:lnTo>
                  <a:lnTo>
                    <a:pt x="412" y="460"/>
                  </a:lnTo>
                  <a:lnTo>
                    <a:pt x="415" y="460"/>
                  </a:lnTo>
                  <a:lnTo>
                    <a:pt x="417" y="457"/>
                  </a:lnTo>
                  <a:lnTo>
                    <a:pt x="419" y="455"/>
                  </a:lnTo>
                  <a:lnTo>
                    <a:pt x="434" y="448"/>
                  </a:lnTo>
                  <a:lnTo>
                    <a:pt x="438" y="448"/>
                  </a:lnTo>
                  <a:lnTo>
                    <a:pt x="441" y="445"/>
                  </a:lnTo>
                  <a:lnTo>
                    <a:pt x="448" y="443"/>
                  </a:lnTo>
                  <a:lnTo>
                    <a:pt x="450" y="441"/>
                  </a:lnTo>
                  <a:lnTo>
                    <a:pt x="450" y="441"/>
                  </a:lnTo>
                  <a:lnTo>
                    <a:pt x="450" y="441"/>
                  </a:lnTo>
                  <a:lnTo>
                    <a:pt x="452" y="441"/>
                  </a:lnTo>
                  <a:lnTo>
                    <a:pt x="452" y="441"/>
                  </a:lnTo>
                  <a:lnTo>
                    <a:pt x="455" y="438"/>
                  </a:lnTo>
                  <a:lnTo>
                    <a:pt x="455" y="436"/>
                  </a:lnTo>
                  <a:lnTo>
                    <a:pt x="452" y="434"/>
                  </a:lnTo>
                  <a:lnTo>
                    <a:pt x="452" y="431"/>
                  </a:lnTo>
                  <a:lnTo>
                    <a:pt x="452" y="431"/>
                  </a:lnTo>
                  <a:lnTo>
                    <a:pt x="452" y="431"/>
                  </a:lnTo>
                  <a:lnTo>
                    <a:pt x="452" y="429"/>
                  </a:lnTo>
                  <a:lnTo>
                    <a:pt x="452" y="429"/>
                  </a:lnTo>
                  <a:lnTo>
                    <a:pt x="455" y="427"/>
                  </a:lnTo>
                  <a:lnTo>
                    <a:pt x="455" y="427"/>
                  </a:lnTo>
                  <a:lnTo>
                    <a:pt x="455" y="427"/>
                  </a:lnTo>
                  <a:lnTo>
                    <a:pt x="455" y="424"/>
                  </a:lnTo>
                  <a:lnTo>
                    <a:pt x="455" y="424"/>
                  </a:lnTo>
                  <a:lnTo>
                    <a:pt x="460" y="419"/>
                  </a:lnTo>
                  <a:lnTo>
                    <a:pt x="460" y="417"/>
                  </a:lnTo>
                  <a:lnTo>
                    <a:pt x="462" y="415"/>
                  </a:lnTo>
                  <a:lnTo>
                    <a:pt x="467" y="408"/>
                  </a:lnTo>
                  <a:lnTo>
                    <a:pt x="469" y="403"/>
                  </a:lnTo>
                  <a:lnTo>
                    <a:pt x="474" y="389"/>
                  </a:lnTo>
                  <a:lnTo>
                    <a:pt x="474" y="389"/>
                  </a:lnTo>
                  <a:lnTo>
                    <a:pt x="476" y="389"/>
                  </a:lnTo>
                  <a:lnTo>
                    <a:pt x="476" y="386"/>
                  </a:lnTo>
                  <a:lnTo>
                    <a:pt x="476" y="386"/>
                  </a:lnTo>
                  <a:lnTo>
                    <a:pt x="476" y="384"/>
                  </a:lnTo>
                  <a:lnTo>
                    <a:pt x="476" y="384"/>
                  </a:lnTo>
                  <a:lnTo>
                    <a:pt x="476" y="382"/>
                  </a:lnTo>
                  <a:lnTo>
                    <a:pt x="476" y="382"/>
                  </a:lnTo>
                  <a:lnTo>
                    <a:pt x="474" y="382"/>
                  </a:lnTo>
                  <a:lnTo>
                    <a:pt x="474" y="379"/>
                  </a:lnTo>
                  <a:lnTo>
                    <a:pt x="474" y="379"/>
                  </a:lnTo>
                  <a:lnTo>
                    <a:pt x="471" y="377"/>
                  </a:lnTo>
                  <a:lnTo>
                    <a:pt x="471" y="379"/>
                  </a:lnTo>
                  <a:lnTo>
                    <a:pt x="469" y="377"/>
                  </a:lnTo>
                  <a:lnTo>
                    <a:pt x="469" y="377"/>
                  </a:lnTo>
                  <a:lnTo>
                    <a:pt x="467" y="377"/>
                  </a:lnTo>
                  <a:lnTo>
                    <a:pt x="467" y="377"/>
                  </a:lnTo>
                  <a:lnTo>
                    <a:pt x="467" y="374"/>
                  </a:lnTo>
                  <a:lnTo>
                    <a:pt x="464" y="372"/>
                  </a:lnTo>
                  <a:lnTo>
                    <a:pt x="464" y="370"/>
                  </a:lnTo>
                  <a:lnTo>
                    <a:pt x="464" y="370"/>
                  </a:lnTo>
                  <a:lnTo>
                    <a:pt x="462" y="370"/>
                  </a:lnTo>
                  <a:lnTo>
                    <a:pt x="462" y="367"/>
                  </a:lnTo>
                  <a:lnTo>
                    <a:pt x="462" y="365"/>
                  </a:lnTo>
                  <a:lnTo>
                    <a:pt x="462" y="365"/>
                  </a:lnTo>
                  <a:lnTo>
                    <a:pt x="455" y="367"/>
                  </a:lnTo>
                  <a:lnTo>
                    <a:pt x="452" y="367"/>
                  </a:lnTo>
                  <a:lnTo>
                    <a:pt x="452" y="367"/>
                  </a:lnTo>
                  <a:lnTo>
                    <a:pt x="450" y="365"/>
                  </a:lnTo>
                  <a:lnTo>
                    <a:pt x="448" y="367"/>
                  </a:lnTo>
                  <a:lnTo>
                    <a:pt x="445" y="367"/>
                  </a:lnTo>
                  <a:lnTo>
                    <a:pt x="445" y="367"/>
                  </a:lnTo>
                  <a:lnTo>
                    <a:pt x="445" y="365"/>
                  </a:lnTo>
                  <a:lnTo>
                    <a:pt x="445" y="365"/>
                  </a:lnTo>
                  <a:lnTo>
                    <a:pt x="443" y="365"/>
                  </a:lnTo>
                  <a:lnTo>
                    <a:pt x="443" y="365"/>
                  </a:lnTo>
                  <a:lnTo>
                    <a:pt x="443" y="365"/>
                  </a:lnTo>
                  <a:lnTo>
                    <a:pt x="441" y="365"/>
                  </a:lnTo>
                  <a:lnTo>
                    <a:pt x="441" y="363"/>
                  </a:lnTo>
                  <a:lnTo>
                    <a:pt x="441" y="360"/>
                  </a:lnTo>
                  <a:lnTo>
                    <a:pt x="441" y="358"/>
                  </a:lnTo>
                  <a:lnTo>
                    <a:pt x="443" y="358"/>
                  </a:lnTo>
                  <a:lnTo>
                    <a:pt x="450" y="360"/>
                  </a:lnTo>
                  <a:lnTo>
                    <a:pt x="452" y="360"/>
                  </a:lnTo>
                  <a:lnTo>
                    <a:pt x="455" y="360"/>
                  </a:lnTo>
                  <a:lnTo>
                    <a:pt x="452" y="356"/>
                  </a:lnTo>
                  <a:lnTo>
                    <a:pt x="450" y="356"/>
                  </a:lnTo>
                  <a:lnTo>
                    <a:pt x="450" y="356"/>
                  </a:lnTo>
                  <a:lnTo>
                    <a:pt x="448" y="356"/>
                  </a:lnTo>
                  <a:lnTo>
                    <a:pt x="448" y="356"/>
                  </a:lnTo>
                  <a:lnTo>
                    <a:pt x="448" y="356"/>
                  </a:lnTo>
                  <a:lnTo>
                    <a:pt x="448" y="353"/>
                  </a:lnTo>
                  <a:lnTo>
                    <a:pt x="450" y="353"/>
                  </a:lnTo>
                  <a:lnTo>
                    <a:pt x="452" y="356"/>
                  </a:lnTo>
                  <a:lnTo>
                    <a:pt x="455" y="356"/>
                  </a:lnTo>
                  <a:lnTo>
                    <a:pt x="455" y="358"/>
                  </a:lnTo>
                  <a:lnTo>
                    <a:pt x="457" y="358"/>
                  </a:lnTo>
                  <a:lnTo>
                    <a:pt x="460" y="360"/>
                  </a:lnTo>
                  <a:lnTo>
                    <a:pt x="462" y="360"/>
                  </a:lnTo>
                  <a:lnTo>
                    <a:pt x="460" y="358"/>
                  </a:lnTo>
                  <a:lnTo>
                    <a:pt x="460" y="356"/>
                  </a:lnTo>
                  <a:lnTo>
                    <a:pt x="462" y="356"/>
                  </a:lnTo>
                  <a:lnTo>
                    <a:pt x="462" y="353"/>
                  </a:lnTo>
                  <a:lnTo>
                    <a:pt x="460" y="353"/>
                  </a:lnTo>
                  <a:lnTo>
                    <a:pt x="460" y="351"/>
                  </a:lnTo>
                  <a:lnTo>
                    <a:pt x="460" y="351"/>
                  </a:lnTo>
                  <a:lnTo>
                    <a:pt x="460" y="351"/>
                  </a:lnTo>
                  <a:lnTo>
                    <a:pt x="460" y="348"/>
                  </a:lnTo>
                  <a:lnTo>
                    <a:pt x="457" y="348"/>
                  </a:lnTo>
                  <a:lnTo>
                    <a:pt x="455" y="351"/>
                  </a:lnTo>
                  <a:lnTo>
                    <a:pt x="452" y="351"/>
                  </a:lnTo>
                  <a:lnTo>
                    <a:pt x="445" y="348"/>
                  </a:lnTo>
                  <a:lnTo>
                    <a:pt x="445" y="346"/>
                  </a:lnTo>
                  <a:lnTo>
                    <a:pt x="448" y="346"/>
                  </a:lnTo>
                  <a:lnTo>
                    <a:pt x="450" y="346"/>
                  </a:lnTo>
                  <a:lnTo>
                    <a:pt x="452" y="346"/>
                  </a:lnTo>
                  <a:lnTo>
                    <a:pt x="452" y="346"/>
                  </a:lnTo>
                  <a:lnTo>
                    <a:pt x="452" y="346"/>
                  </a:lnTo>
                  <a:lnTo>
                    <a:pt x="455" y="346"/>
                  </a:lnTo>
                  <a:lnTo>
                    <a:pt x="455" y="346"/>
                  </a:lnTo>
                  <a:lnTo>
                    <a:pt x="450" y="344"/>
                  </a:lnTo>
                  <a:lnTo>
                    <a:pt x="450" y="341"/>
                  </a:lnTo>
                  <a:lnTo>
                    <a:pt x="455" y="344"/>
                  </a:lnTo>
                  <a:lnTo>
                    <a:pt x="457" y="344"/>
                  </a:lnTo>
                  <a:lnTo>
                    <a:pt x="457" y="341"/>
                  </a:lnTo>
                  <a:lnTo>
                    <a:pt x="455" y="341"/>
                  </a:lnTo>
                  <a:lnTo>
                    <a:pt x="452" y="339"/>
                  </a:lnTo>
                  <a:lnTo>
                    <a:pt x="455" y="339"/>
                  </a:lnTo>
                  <a:lnTo>
                    <a:pt x="457" y="339"/>
                  </a:lnTo>
                  <a:lnTo>
                    <a:pt x="460" y="341"/>
                  </a:lnTo>
                  <a:lnTo>
                    <a:pt x="460" y="341"/>
                  </a:lnTo>
                  <a:lnTo>
                    <a:pt x="460" y="344"/>
                  </a:lnTo>
                  <a:lnTo>
                    <a:pt x="462" y="344"/>
                  </a:lnTo>
                  <a:lnTo>
                    <a:pt x="462" y="341"/>
                  </a:lnTo>
                  <a:lnTo>
                    <a:pt x="464" y="341"/>
                  </a:lnTo>
                  <a:lnTo>
                    <a:pt x="464" y="341"/>
                  </a:lnTo>
                  <a:lnTo>
                    <a:pt x="464" y="339"/>
                  </a:lnTo>
                  <a:lnTo>
                    <a:pt x="464" y="339"/>
                  </a:lnTo>
                  <a:lnTo>
                    <a:pt x="464" y="341"/>
                  </a:lnTo>
                  <a:lnTo>
                    <a:pt x="467" y="341"/>
                  </a:lnTo>
                  <a:lnTo>
                    <a:pt x="467" y="339"/>
                  </a:lnTo>
                  <a:lnTo>
                    <a:pt x="467" y="339"/>
                  </a:lnTo>
                  <a:lnTo>
                    <a:pt x="469" y="339"/>
                  </a:lnTo>
                  <a:lnTo>
                    <a:pt x="471" y="339"/>
                  </a:lnTo>
                  <a:lnTo>
                    <a:pt x="471" y="339"/>
                  </a:lnTo>
                  <a:lnTo>
                    <a:pt x="474" y="337"/>
                  </a:lnTo>
                  <a:lnTo>
                    <a:pt x="474" y="337"/>
                  </a:lnTo>
                  <a:lnTo>
                    <a:pt x="474" y="334"/>
                  </a:lnTo>
                  <a:lnTo>
                    <a:pt x="476" y="334"/>
                  </a:lnTo>
                  <a:lnTo>
                    <a:pt x="476" y="334"/>
                  </a:lnTo>
                  <a:lnTo>
                    <a:pt x="476" y="332"/>
                  </a:lnTo>
                  <a:lnTo>
                    <a:pt x="476" y="330"/>
                  </a:lnTo>
                  <a:lnTo>
                    <a:pt x="479" y="318"/>
                  </a:lnTo>
                  <a:lnTo>
                    <a:pt x="476" y="311"/>
                  </a:lnTo>
                  <a:lnTo>
                    <a:pt x="471" y="313"/>
                  </a:lnTo>
                  <a:lnTo>
                    <a:pt x="469" y="311"/>
                  </a:lnTo>
                  <a:lnTo>
                    <a:pt x="469" y="311"/>
                  </a:lnTo>
                  <a:lnTo>
                    <a:pt x="469" y="308"/>
                  </a:lnTo>
                  <a:lnTo>
                    <a:pt x="469" y="306"/>
                  </a:lnTo>
                  <a:lnTo>
                    <a:pt x="469" y="306"/>
                  </a:lnTo>
                  <a:lnTo>
                    <a:pt x="469" y="303"/>
                  </a:lnTo>
                  <a:lnTo>
                    <a:pt x="467" y="308"/>
                  </a:lnTo>
                  <a:lnTo>
                    <a:pt x="464" y="308"/>
                  </a:lnTo>
                  <a:lnTo>
                    <a:pt x="462" y="308"/>
                  </a:lnTo>
                  <a:lnTo>
                    <a:pt x="460" y="306"/>
                  </a:lnTo>
                  <a:lnTo>
                    <a:pt x="460" y="306"/>
                  </a:lnTo>
                  <a:lnTo>
                    <a:pt x="464" y="306"/>
                  </a:lnTo>
                  <a:lnTo>
                    <a:pt x="464" y="303"/>
                  </a:lnTo>
                  <a:lnTo>
                    <a:pt x="467" y="303"/>
                  </a:lnTo>
                  <a:lnTo>
                    <a:pt x="467" y="303"/>
                  </a:lnTo>
                  <a:lnTo>
                    <a:pt x="469" y="303"/>
                  </a:lnTo>
                  <a:lnTo>
                    <a:pt x="471" y="303"/>
                  </a:lnTo>
                  <a:lnTo>
                    <a:pt x="471" y="303"/>
                  </a:lnTo>
                  <a:lnTo>
                    <a:pt x="471" y="306"/>
                  </a:lnTo>
                  <a:lnTo>
                    <a:pt x="474" y="308"/>
                  </a:lnTo>
                  <a:lnTo>
                    <a:pt x="474" y="308"/>
                  </a:lnTo>
                  <a:lnTo>
                    <a:pt x="476" y="308"/>
                  </a:lnTo>
                  <a:lnTo>
                    <a:pt x="479" y="308"/>
                  </a:lnTo>
                  <a:lnTo>
                    <a:pt x="481" y="303"/>
                  </a:lnTo>
                  <a:lnTo>
                    <a:pt x="481" y="303"/>
                  </a:lnTo>
                  <a:lnTo>
                    <a:pt x="481" y="299"/>
                  </a:lnTo>
                  <a:lnTo>
                    <a:pt x="483" y="296"/>
                  </a:lnTo>
                  <a:lnTo>
                    <a:pt x="483" y="296"/>
                  </a:lnTo>
                  <a:lnTo>
                    <a:pt x="488" y="294"/>
                  </a:lnTo>
                  <a:lnTo>
                    <a:pt x="488" y="296"/>
                  </a:lnTo>
                  <a:lnTo>
                    <a:pt x="488" y="299"/>
                  </a:lnTo>
                  <a:lnTo>
                    <a:pt x="486" y="301"/>
                  </a:lnTo>
                  <a:lnTo>
                    <a:pt x="486" y="301"/>
                  </a:lnTo>
                  <a:lnTo>
                    <a:pt x="486" y="303"/>
                  </a:lnTo>
                  <a:lnTo>
                    <a:pt x="486" y="306"/>
                  </a:lnTo>
                  <a:lnTo>
                    <a:pt x="486" y="308"/>
                  </a:lnTo>
                  <a:lnTo>
                    <a:pt x="490" y="308"/>
                  </a:lnTo>
                  <a:lnTo>
                    <a:pt x="490" y="308"/>
                  </a:lnTo>
                  <a:lnTo>
                    <a:pt x="493" y="306"/>
                  </a:lnTo>
                  <a:lnTo>
                    <a:pt x="495" y="308"/>
                  </a:lnTo>
                  <a:lnTo>
                    <a:pt x="495" y="308"/>
                  </a:lnTo>
                  <a:lnTo>
                    <a:pt x="495" y="311"/>
                  </a:lnTo>
                  <a:lnTo>
                    <a:pt x="495" y="311"/>
                  </a:lnTo>
                  <a:lnTo>
                    <a:pt x="495" y="311"/>
                  </a:lnTo>
                  <a:lnTo>
                    <a:pt x="497" y="311"/>
                  </a:lnTo>
                  <a:lnTo>
                    <a:pt x="500" y="311"/>
                  </a:lnTo>
                  <a:lnTo>
                    <a:pt x="502" y="308"/>
                  </a:lnTo>
                  <a:lnTo>
                    <a:pt x="505" y="306"/>
                  </a:lnTo>
                  <a:lnTo>
                    <a:pt x="507" y="303"/>
                  </a:lnTo>
                  <a:lnTo>
                    <a:pt x="509" y="303"/>
                  </a:lnTo>
                  <a:lnTo>
                    <a:pt x="512" y="306"/>
                  </a:lnTo>
                  <a:lnTo>
                    <a:pt x="514" y="306"/>
                  </a:lnTo>
                  <a:lnTo>
                    <a:pt x="514" y="306"/>
                  </a:lnTo>
                  <a:lnTo>
                    <a:pt x="516" y="306"/>
                  </a:lnTo>
                  <a:lnTo>
                    <a:pt x="516" y="306"/>
                  </a:lnTo>
                  <a:lnTo>
                    <a:pt x="526" y="308"/>
                  </a:lnTo>
                  <a:lnTo>
                    <a:pt x="528" y="311"/>
                  </a:lnTo>
                  <a:lnTo>
                    <a:pt x="533" y="308"/>
                  </a:lnTo>
                  <a:lnTo>
                    <a:pt x="533" y="306"/>
                  </a:lnTo>
                  <a:lnTo>
                    <a:pt x="535" y="306"/>
                  </a:lnTo>
                  <a:lnTo>
                    <a:pt x="538" y="306"/>
                  </a:lnTo>
                  <a:lnTo>
                    <a:pt x="540" y="306"/>
                  </a:lnTo>
                  <a:lnTo>
                    <a:pt x="542" y="308"/>
                  </a:lnTo>
                  <a:lnTo>
                    <a:pt x="542" y="308"/>
                  </a:lnTo>
                  <a:lnTo>
                    <a:pt x="545" y="306"/>
                  </a:lnTo>
                  <a:lnTo>
                    <a:pt x="545" y="306"/>
                  </a:lnTo>
                  <a:lnTo>
                    <a:pt x="547" y="306"/>
                  </a:lnTo>
                  <a:lnTo>
                    <a:pt x="547" y="308"/>
                  </a:lnTo>
                  <a:lnTo>
                    <a:pt x="547" y="311"/>
                  </a:lnTo>
                  <a:lnTo>
                    <a:pt x="547" y="313"/>
                  </a:lnTo>
                  <a:lnTo>
                    <a:pt x="545" y="313"/>
                  </a:lnTo>
                  <a:lnTo>
                    <a:pt x="542" y="313"/>
                  </a:lnTo>
                  <a:lnTo>
                    <a:pt x="540" y="311"/>
                  </a:lnTo>
                  <a:lnTo>
                    <a:pt x="540" y="311"/>
                  </a:lnTo>
                  <a:lnTo>
                    <a:pt x="535" y="311"/>
                  </a:lnTo>
                  <a:lnTo>
                    <a:pt x="533" y="313"/>
                  </a:lnTo>
                  <a:lnTo>
                    <a:pt x="528" y="320"/>
                  </a:lnTo>
                  <a:lnTo>
                    <a:pt x="526" y="318"/>
                  </a:lnTo>
                  <a:lnTo>
                    <a:pt x="523" y="318"/>
                  </a:lnTo>
                  <a:lnTo>
                    <a:pt x="523" y="318"/>
                  </a:lnTo>
                  <a:lnTo>
                    <a:pt x="521" y="318"/>
                  </a:lnTo>
                  <a:lnTo>
                    <a:pt x="521" y="318"/>
                  </a:lnTo>
                  <a:lnTo>
                    <a:pt x="521" y="318"/>
                  </a:lnTo>
                  <a:lnTo>
                    <a:pt x="519" y="315"/>
                  </a:lnTo>
                  <a:lnTo>
                    <a:pt x="516" y="315"/>
                  </a:lnTo>
                  <a:lnTo>
                    <a:pt x="514" y="313"/>
                  </a:lnTo>
                  <a:lnTo>
                    <a:pt x="512" y="313"/>
                  </a:lnTo>
                  <a:lnTo>
                    <a:pt x="509" y="315"/>
                  </a:lnTo>
                  <a:lnTo>
                    <a:pt x="507" y="315"/>
                  </a:lnTo>
                  <a:lnTo>
                    <a:pt x="505" y="318"/>
                  </a:lnTo>
                  <a:lnTo>
                    <a:pt x="505" y="320"/>
                  </a:lnTo>
                  <a:lnTo>
                    <a:pt x="502" y="322"/>
                  </a:lnTo>
                  <a:lnTo>
                    <a:pt x="502" y="325"/>
                  </a:lnTo>
                  <a:lnTo>
                    <a:pt x="502" y="327"/>
                  </a:lnTo>
                  <a:lnTo>
                    <a:pt x="502" y="330"/>
                  </a:lnTo>
                  <a:lnTo>
                    <a:pt x="502" y="330"/>
                  </a:lnTo>
                  <a:lnTo>
                    <a:pt x="502" y="332"/>
                  </a:lnTo>
                  <a:lnTo>
                    <a:pt x="502" y="334"/>
                  </a:lnTo>
                  <a:lnTo>
                    <a:pt x="502" y="337"/>
                  </a:lnTo>
                  <a:lnTo>
                    <a:pt x="500" y="341"/>
                  </a:lnTo>
                  <a:lnTo>
                    <a:pt x="500" y="344"/>
                  </a:lnTo>
                  <a:lnTo>
                    <a:pt x="500" y="344"/>
                  </a:lnTo>
                  <a:lnTo>
                    <a:pt x="502" y="351"/>
                  </a:lnTo>
                  <a:lnTo>
                    <a:pt x="505" y="351"/>
                  </a:lnTo>
                  <a:lnTo>
                    <a:pt x="507" y="351"/>
                  </a:lnTo>
                  <a:lnTo>
                    <a:pt x="509" y="348"/>
                  </a:lnTo>
                  <a:lnTo>
                    <a:pt x="512" y="346"/>
                  </a:lnTo>
                  <a:lnTo>
                    <a:pt x="512" y="346"/>
                  </a:lnTo>
                  <a:lnTo>
                    <a:pt x="514" y="344"/>
                  </a:lnTo>
                  <a:lnTo>
                    <a:pt x="521" y="344"/>
                  </a:lnTo>
                  <a:lnTo>
                    <a:pt x="521" y="344"/>
                  </a:lnTo>
                  <a:lnTo>
                    <a:pt x="521" y="341"/>
                  </a:lnTo>
                  <a:lnTo>
                    <a:pt x="521" y="341"/>
                  </a:lnTo>
                  <a:lnTo>
                    <a:pt x="523" y="341"/>
                  </a:lnTo>
                  <a:lnTo>
                    <a:pt x="523" y="341"/>
                  </a:lnTo>
                  <a:lnTo>
                    <a:pt x="523" y="341"/>
                  </a:lnTo>
                  <a:lnTo>
                    <a:pt x="526" y="341"/>
                  </a:lnTo>
                  <a:lnTo>
                    <a:pt x="526" y="341"/>
                  </a:lnTo>
                  <a:lnTo>
                    <a:pt x="526" y="341"/>
                  </a:lnTo>
                  <a:lnTo>
                    <a:pt x="523" y="341"/>
                  </a:lnTo>
                  <a:lnTo>
                    <a:pt x="523" y="344"/>
                  </a:lnTo>
                  <a:lnTo>
                    <a:pt x="523" y="346"/>
                  </a:lnTo>
                  <a:lnTo>
                    <a:pt x="521" y="348"/>
                  </a:lnTo>
                  <a:lnTo>
                    <a:pt x="516" y="346"/>
                  </a:lnTo>
                  <a:lnTo>
                    <a:pt x="514" y="348"/>
                  </a:lnTo>
                  <a:lnTo>
                    <a:pt x="512" y="348"/>
                  </a:lnTo>
                  <a:lnTo>
                    <a:pt x="509" y="356"/>
                  </a:lnTo>
                  <a:lnTo>
                    <a:pt x="509" y="358"/>
                  </a:lnTo>
                  <a:lnTo>
                    <a:pt x="507" y="358"/>
                  </a:lnTo>
                  <a:lnTo>
                    <a:pt x="507" y="360"/>
                  </a:lnTo>
                  <a:lnTo>
                    <a:pt x="505" y="367"/>
                  </a:lnTo>
                  <a:lnTo>
                    <a:pt x="505" y="370"/>
                  </a:lnTo>
                  <a:lnTo>
                    <a:pt x="502" y="374"/>
                  </a:lnTo>
                  <a:lnTo>
                    <a:pt x="502" y="377"/>
                  </a:lnTo>
                  <a:lnTo>
                    <a:pt x="502" y="379"/>
                  </a:lnTo>
                  <a:lnTo>
                    <a:pt x="505" y="382"/>
                  </a:lnTo>
                  <a:lnTo>
                    <a:pt x="507" y="382"/>
                  </a:lnTo>
                  <a:lnTo>
                    <a:pt x="512" y="379"/>
                  </a:lnTo>
                  <a:lnTo>
                    <a:pt x="514" y="379"/>
                  </a:lnTo>
                  <a:lnTo>
                    <a:pt x="516" y="379"/>
                  </a:lnTo>
                  <a:lnTo>
                    <a:pt x="519" y="379"/>
                  </a:lnTo>
                  <a:lnTo>
                    <a:pt x="526" y="379"/>
                  </a:lnTo>
                  <a:lnTo>
                    <a:pt x="528" y="379"/>
                  </a:lnTo>
                  <a:lnTo>
                    <a:pt x="533" y="379"/>
                  </a:lnTo>
                  <a:lnTo>
                    <a:pt x="535" y="379"/>
                  </a:lnTo>
                  <a:lnTo>
                    <a:pt x="538" y="379"/>
                  </a:lnTo>
                  <a:lnTo>
                    <a:pt x="540" y="377"/>
                  </a:lnTo>
                  <a:lnTo>
                    <a:pt x="542" y="377"/>
                  </a:lnTo>
                  <a:lnTo>
                    <a:pt x="547" y="379"/>
                  </a:lnTo>
                  <a:lnTo>
                    <a:pt x="552" y="379"/>
                  </a:lnTo>
                  <a:lnTo>
                    <a:pt x="557" y="377"/>
                  </a:lnTo>
                  <a:lnTo>
                    <a:pt x="559" y="374"/>
                  </a:lnTo>
                  <a:lnTo>
                    <a:pt x="559" y="374"/>
                  </a:lnTo>
                  <a:lnTo>
                    <a:pt x="561" y="372"/>
                  </a:lnTo>
                  <a:lnTo>
                    <a:pt x="561" y="372"/>
                  </a:lnTo>
                  <a:lnTo>
                    <a:pt x="566" y="372"/>
                  </a:lnTo>
                  <a:lnTo>
                    <a:pt x="571" y="370"/>
                  </a:lnTo>
                  <a:lnTo>
                    <a:pt x="571" y="370"/>
                  </a:lnTo>
                  <a:lnTo>
                    <a:pt x="571" y="370"/>
                  </a:lnTo>
                  <a:lnTo>
                    <a:pt x="571" y="372"/>
                  </a:lnTo>
                  <a:lnTo>
                    <a:pt x="571" y="372"/>
                  </a:lnTo>
                  <a:lnTo>
                    <a:pt x="568" y="372"/>
                  </a:lnTo>
                  <a:lnTo>
                    <a:pt x="566" y="372"/>
                  </a:lnTo>
                  <a:lnTo>
                    <a:pt x="559" y="377"/>
                  </a:lnTo>
                  <a:lnTo>
                    <a:pt x="552" y="379"/>
                  </a:lnTo>
                  <a:lnTo>
                    <a:pt x="550" y="382"/>
                  </a:lnTo>
                  <a:lnTo>
                    <a:pt x="545" y="384"/>
                  </a:lnTo>
                  <a:lnTo>
                    <a:pt x="542" y="384"/>
                  </a:lnTo>
                  <a:lnTo>
                    <a:pt x="540" y="384"/>
                  </a:lnTo>
                  <a:lnTo>
                    <a:pt x="538" y="384"/>
                  </a:lnTo>
                  <a:lnTo>
                    <a:pt x="535" y="384"/>
                  </a:lnTo>
                  <a:lnTo>
                    <a:pt x="535" y="384"/>
                  </a:lnTo>
                  <a:lnTo>
                    <a:pt x="533" y="389"/>
                  </a:lnTo>
                  <a:lnTo>
                    <a:pt x="531" y="391"/>
                  </a:lnTo>
                  <a:lnTo>
                    <a:pt x="528" y="393"/>
                  </a:lnTo>
                  <a:lnTo>
                    <a:pt x="526" y="396"/>
                  </a:lnTo>
                  <a:lnTo>
                    <a:pt x="523" y="396"/>
                  </a:lnTo>
                  <a:lnTo>
                    <a:pt x="521" y="396"/>
                  </a:lnTo>
                  <a:lnTo>
                    <a:pt x="516" y="401"/>
                  </a:lnTo>
                  <a:lnTo>
                    <a:pt x="514" y="401"/>
                  </a:lnTo>
                  <a:lnTo>
                    <a:pt x="514" y="403"/>
                  </a:lnTo>
                  <a:lnTo>
                    <a:pt x="509" y="410"/>
                  </a:lnTo>
                  <a:lnTo>
                    <a:pt x="509" y="412"/>
                  </a:lnTo>
                  <a:lnTo>
                    <a:pt x="512" y="412"/>
                  </a:lnTo>
                  <a:lnTo>
                    <a:pt x="519" y="408"/>
                  </a:lnTo>
                  <a:lnTo>
                    <a:pt x="521" y="405"/>
                  </a:lnTo>
                  <a:lnTo>
                    <a:pt x="526" y="403"/>
                  </a:lnTo>
                  <a:lnTo>
                    <a:pt x="528" y="405"/>
                  </a:lnTo>
                  <a:lnTo>
                    <a:pt x="528" y="405"/>
                  </a:lnTo>
                  <a:lnTo>
                    <a:pt x="528" y="408"/>
                  </a:lnTo>
                  <a:lnTo>
                    <a:pt x="526" y="405"/>
                  </a:lnTo>
                  <a:lnTo>
                    <a:pt x="519" y="410"/>
                  </a:lnTo>
                  <a:lnTo>
                    <a:pt x="519" y="410"/>
                  </a:lnTo>
                  <a:lnTo>
                    <a:pt x="514" y="412"/>
                  </a:lnTo>
                  <a:lnTo>
                    <a:pt x="507" y="415"/>
                  </a:lnTo>
                  <a:lnTo>
                    <a:pt x="507" y="415"/>
                  </a:lnTo>
                  <a:lnTo>
                    <a:pt x="507" y="417"/>
                  </a:lnTo>
                  <a:lnTo>
                    <a:pt x="509" y="417"/>
                  </a:lnTo>
                  <a:lnTo>
                    <a:pt x="509" y="419"/>
                  </a:lnTo>
                  <a:lnTo>
                    <a:pt x="514" y="417"/>
                  </a:lnTo>
                  <a:lnTo>
                    <a:pt x="514" y="417"/>
                  </a:lnTo>
                  <a:lnTo>
                    <a:pt x="516" y="419"/>
                  </a:lnTo>
                  <a:lnTo>
                    <a:pt x="514" y="419"/>
                  </a:lnTo>
                  <a:lnTo>
                    <a:pt x="512" y="419"/>
                  </a:lnTo>
                  <a:lnTo>
                    <a:pt x="509" y="419"/>
                  </a:lnTo>
                  <a:lnTo>
                    <a:pt x="509" y="422"/>
                  </a:lnTo>
                  <a:lnTo>
                    <a:pt x="509" y="422"/>
                  </a:lnTo>
                  <a:lnTo>
                    <a:pt x="509" y="424"/>
                  </a:lnTo>
                  <a:lnTo>
                    <a:pt x="512" y="429"/>
                  </a:lnTo>
                  <a:lnTo>
                    <a:pt x="512" y="431"/>
                  </a:lnTo>
                  <a:lnTo>
                    <a:pt x="512" y="431"/>
                  </a:lnTo>
                  <a:lnTo>
                    <a:pt x="514" y="431"/>
                  </a:lnTo>
                  <a:lnTo>
                    <a:pt x="516" y="429"/>
                  </a:lnTo>
                  <a:lnTo>
                    <a:pt x="516" y="431"/>
                  </a:lnTo>
                  <a:lnTo>
                    <a:pt x="516" y="434"/>
                  </a:lnTo>
                  <a:lnTo>
                    <a:pt x="519" y="434"/>
                  </a:lnTo>
                  <a:lnTo>
                    <a:pt x="519" y="436"/>
                  </a:lnTo>
                  <a:lnTo>
                    <a:pt x="521" y="436"/>
                  </a:lnTo>
                  <a:lnTo>
                    <a:pt x="526" y="438"/>
                  </a:lnTo>
                  <a:lnTo>
                    <a:pt x="526" y="438"/>
                  </a:lnTo>
                  <a:lnTo>
                    <a:pt x="523" y="438"/>
                  </a:lnTo>
                  <a:lnTo>
                    <a:pt x="523" y="438"/>
                  </a:lnTo>
                  <a:lnTo>
                    <a:pt x="521" y="441"/>
                  </a:lnTo>
                  <a:lnTo>
                    <a:pt x="514" y="445"/>
                  </a:lnTo>
                  <a:lnTo>
                    <a:pt x="512" y="448"/>
                  </a:lnTo>
                  <a:lnTo>
                    <a:pt x="512" y="450"/>
                  </a:lnTo>
                  <a:lnTo>
                    <a:pt x="514" y="453"/>
                  </a:lnTo>
                  <a:lnTo>
                    <a:pt x="514" y="453"/>
                  </a:lnTo>
                  <a:lnTo>
                    <a:pt x="516" y="450"/>
                  </a:lnTo>
                  <a:lnTo>
                    <a:pt x="519" y="450"/>
                  </a:lnTo>
                  <a:lnTo>
                    <a:pt x="519" y="450"/>
                  </a:lnTo>
                  <a:lnTo>
                    <a:pt x="519" y="450"/>
                  </a:lnTo>
                  <a:lnTo>
                    <a:pt x="519" y="445"/>
                  </a:lnTo>
                  <a:lnTo>
                    <a:pt x="519" y="445"/>
                  </a:lnTo>
                  <a:lnTo>
                    <a:pt x="519" y="443"/>
                  </a:lnTo>
                  <a:lnTo>
                    <a:pt x="521" y="443"/>
                  </a:lnTo>
                  <a:lnTo>
                    <a:pt x="523" y="443"/>
                  </a:lnTo>
                  <a:lnTo>
                    <a:pt x="523" y="443"/>
                  </a:lnTo>
                  <a:lnTo>
                    <a:pt x="526" y="445"/>
                  </a:lnTo>
                  <a:lnTo>
                    <a:pt x="523" y="448"/>
                  </a:lnTo>
                  <a:lnTo>
                    <a:pt x="523" y="450"/>
                  </a:lnTo>
                  <a:lnTo>
                    <a:pt x="521" y="455"/>
                  </a:lnTo>
                  <a:lnTo>
                    <a:pt x="526" y="453"/>
                  </a:lnTo>
                  <a:lnTo>
                    <a:pt x="526" y="453"/>
                  </a:lnTo>
                  <a:lnTo>
                    <a:pt x="526" y="450"/>
                  </a:lnTo>
                  <a:lnTo>
                    <a:pt x="526" y="448"/>
                  </a:lnTo>
                  <a:lnTo>
                    <a:pt x="526" y="448"/>
                  </a:lnTo>
                  <a:lnTo>
                    <a:pt x="528" y="448"/>
                  </a:lnTo>
                  <a:lnTo>
                    <a:pt x="528" y="450"/>
                  </a:lnTo>
                  <a:lnTo>
                    <a:pt x="528" y="450"/>
                  </a:lnTo>
                  <a:lnTo>
                    <a:pt x="533" y="448"/>
                  </a:lnTo>
                  <a:lnTo>
                    <a:pt x="535" y="448"/>
                  </a:lnTo>
                  <a:lnTo>
                    <a:pt x="535" y="448"/>
                  </a:lnTo>
                  <a:lnTo>
                    <a:pt x="540" y="457"/>
                  </a:lnTo>
                  <a:lnTo>
                    <a:pt x="538" y="457"/>
                  </a:lnTo>
                  <a:lnTo>
                    <a:pt x="535" y="460"/>
                  </a:lnTo>
                  <a:lnTo>
                    <a:pt x="531" y="457"/>
                  </a:lnTo>
                  <a:lnTo>
                    <a:pt x="531" y="457"/>
                  </a:lnTo>
                  <a:lnTo>
                    <a:pt x="531" y="460"/>
                  </a:lnTo>
                  <a:lnTo>
                    <a:pt x="531" y="462"/>
                  </a:lnTo>
                  <a:lnTo>
                    <a:pt x="533" y="462"/>
                  </a:lnTo>
                  <a:lnTo>
                    <a:pt x="533" y="462"/>
                  </a:lnTo>
                  <a:lnTo>
                    <a:pt x="535" y="462"/>
                  </a:lnTo>
                  <a:lnTo>
                    <a:pt x="535" y="462"/>
                  </a:lnTo>
                  <a:lnTo>
                    <a:pt x="535" y="464"/>
                  </a:lnTo>
                  <a:lnTo>
                    <a:pt x="535" y="464"/>
                  </a:lnTo>
                  <a:lnTo>
                    <a:pt x="538" y="467"/>
                  </a:lnTo>
                  <a:lnTo>
                    <a:pt x="540" y="467"/>
                  </a:lnTo>
                  <a:lnTo>
                    <a:pt x="542" y="464"/>
                  </a:lnTo>
                  <a:lnTo>
                    <a:pt x="545" y="464"/>
                  </a:lnTo>
                  <a:lnTo>
                    <a:pt x="542" y="467"/>
                  </a:lnTo>
                  <a:lnTo>
                    <a:pt x="540" y="469"/>
                  </a:lnTo>
                  <a:lnTo>
                    <a:pt x="538" y="472"/>
                  </a:lnTo>
                  <a:lnTo>
                    <a:pt x="540" y="476"/>
                  </a:lnTo>
                  <a:lnTo>
                    <a:pt x="540" y="476"/>
                  </a:lnTo>
                  <a:lnTo>
                    <a:pt x="538" y="481"/>
                  </a:lnTo>
                  <a:lnTo>
                    <a:pt x="538" y="483"/>
                  </a:lnTo>
                  <a:lnTo>
                    <a:pt x="542" y="481"/>
                  </a:lnTo>
                  <a:lnTo>
                    <a:pt x="542" y="479"/>
                  </a:lnTo>
                  <a:lnTo>
                    <a:pt x="545" y="479"/>
                  </a:lnTo>
                  <a:lnTo>
                    <a:pt x="545" y="479"/>
                  </a:lnTo>
                  <a:lnTo>
                    <a:pt x="545" y="481"/>
                  </a:lnTo>
                  <a:lnTo>
                    <a:pt x="542" y="483"/>
                  </a:lnTo>
                  <a:lnTo>
                    <a:pt x="542" y="486"/>
                  </a:lnTo>
                  <a:lnTo>
                    <a:pt x="545" y="488"/>
                  </a:lnTo>
                  <a:lnTo>
                    <a:pt x="547" y="486"/>
                  </a:lnTo>
                  <a:lnTo>
                    <a:pt x="547" y="486"/>
                  </a:lnTo>
                  <a:lnTo>
                    <a:pt x="547" y="488"/>
                  </a:lnTo>
                  <a:lnTo>
                    <a:pt x="547" y="488"/>
                  </a:lnTo>
                  <a:lnTo>
                    <a:pt x="547" y="488"/>
                  </a:lnTo>
                  <a:lnTo>
                    <a:pt x="547" y="490"/>
                  </a:lnTo>
                  <a:lnTo>
                    <a:pt x="550" y="490"/>
                  </a:lnTo>
                  <a:lnTo>
                    <a:pt x="550" y="490"/>
                  </a:lnTo>
                  <a:lnTo>
                    <a:pt x="550" y="493"/>
                  </a:lnTo>
                  <a:lnTo>
                    <a:pt x="550" y="493"/>
                  </a:lnTo>
                  <a:lnTo>
                    <a:pt x="545" y="495"/>
                  </a:lnTo>
                  <a:lnTo>
                    <a:pt x="545" y="498"/>
                  </a:lnTo>
                  <a:lnTo>
                    <a:pt x="547" y="500"/>
                  </a:lnTo>
                  <a:lnTo>
                    <a:pt x="545" y="505"/>
                  </a:lnTo>
                  <a:lnTo>
                    <a:pt x="545" y="507"/>
                  </a:lnTo>
                  <a:lnTo>
                    <a:pt x="545" y="509"/>
                  </a:lnTo>
                  <a:lnTo>
                    <a:pt x="542" y="509"/>
                  </a:lnTo>
                  <a:lnTo>
                    <a:pt x="542" y="512"/>
                  </a:lnTo>
                  <a:lnTo>
                    <a:pt x="545" y="514"/>
                  </a:lnTo>
                  <a:lnTo>
                    <a:pt x="545" y="514"/>
                  </a:lnTo>
                  <a:lnTo>
                    <a:pt x="545" y="519"/>
                  </a:lnTo>
                  <a:lnTo>
                    <a:pt x="542" y="521"/>
                  </a:lnTo>
                  <a:lnTo>
                    <a:pt x="542" y="524"/>
                  </a:lnTo>
                  <a:lnTo>
                    <a:pt x="540" y="528"/>
                  </a:lnTo>
                  <a:lnTo>
                    <a:pt x="540" y="528"/>
                  </a:lnTo>
                  <a:lnTo>
                    <a:pt x="542" y="531"/>
                  </a:lnTo>
                  <a:lnTo>
                    <a:pt x="542" y="535"/>
                  </a:lnTo>
                  <a:lnTo>
                    <a:pt x="542" y="538"/>
                  </a:lnTo>
                  <a:lnTo>
                    <a:pt x="540" y="540"/>
                  </a:lnTo>
                  <a:lnTo>
                    <a:pt x="538" y="540"/>
                  </a:lnTo>
                  <a:lnTo>
                    <a:pt x="535" y="540"/>
                  </a:lnTo>
                  <a:lnTo>
                    <a:pt x="535" y="540"/>
                  </a:lnTo>
                  <a:lnTo>
                    <a:pt x="535" y="540"/>
                  </a:lnTo>
                  <a:lnTo>
                    <a:pt x="533" y="543"/>
                  </a:lnTo>
                  <a:lnTo>
                    <a:pt x="533" y="543"/>
                  </a:lnTo>
                  <a:lnTo>
                    <a:pt x="531" y="543"/>
                  </a:lnTo>
                  <a:lnTo>
                    <a:pt x="531" y="545"/>
                  </a:lnTo>
                  <a:lnTo>
                    <a:pt x="531" y="547"/>
                  </a:lnTo>
                  <a:lnTo>
                    <a:pt x="528" y="550"/>
                  </a:lnTo>
                  <a:lnTo>
                    <a:pt x="528" y="552"/>
                  </a:lnTo>
                  <a:lnTo>
                    <a:pt x="526" y="554"/>
                  </a:lnTo>
                  <a:lnTo>
                    <a:pt x="526" y="557"/>
                  </a:lnTo>
                  <a:lnTo>
                    <a:pt x="526" y="559"/>
                  </a:lnTo>
                  <a:lnTo>
                    <a:pt x="528" y="559"/>
                  </a:lnTo>
                  <a:lnTo>
                    <a:pt x="528" y="559"/>
                  </a:lnTo>
                  <a:lnTo>
                    <a:pt x="528" y="559"/>
                  </a:lnTo>
                  <a:lnTo>
                    <a:pt x="528" y="559"/>
                  </a:lnTo>
                  <a:lnTo>
                    <a:pt x="528" y="561"/>
                  </a:lnTo>
                  <a:lnTo>
                    <a:pt x="526" y="564"/>
                  </a:lnTo>
                  <a:lnTo>
                    <a:pt x="526" y="564"/>
                  </a:lnTo>
                  <a:lnTo>
                    <a:pt x="526" y="569"/>
                  </a:lnTo>
                  <a:lnTo>
                    <a:pt x="523" y="576"/>
                  </a:lnTo>
                  <a:lnTo>
                    <a:pt x="523" y="576"/>
                  </a:lnTo>
                  <a:lnTo>
                    <a:pt x="523" y="576"/>
                  </a:lnTo>
                  <a:lnTo>
                    <a:pt x="526" y="576"/>
                  </a:lnTo>
                  <a:lnTo>
                    <a:pt x="528" y="576"/>
                  </a:lnTo>
                  <a:lnTo>
                    <a:pt x="528" y="573"/>
                  </a:lnTo>
                  <a:lnTo>
                    <a:pt x="531" y="573"/>
                  </a:lnTo>
                  <a:lnTo>
                    <a:pt x="531" y="573"/>
                  </a:lnTo>
                  <a:lnTo>
                    <a:pt x="531" y="573"/>
                  </a:lnTo>
                  <a:lnTo>
                    <a:pt x="535" y="573"/>
                  </a:lnTo>
                  <a:lnTo>
                    <a:pt x="535" y="573"/>
                  </a:lnTo>
                  <a:lnTo>
                    <a:pt x="535" y="573"/>
                  </a:lnTo>
                  <a:lnTo>
                    <a:pt x="535" y="573"/>
                  </a:lnTo>
                  <a:lnTo>
                    <a:pt x="538" y="573"/>
                  </a:lnTo>
                  <a:lnTo>
                    <a:pt x="540" y="573"/>
                  </a:lnTo>
                  <a:lnTo>
                    <a:pt x="542" y="573"/>
                  </a:lnTo>
                  <a:lnTo>
                    <a:pt x="545" y="573"/>
                  </a:lnTo>
                  <a:lnTo>
                    <a:pt x="550" y="571"/>
                  </a:lnTo>
                  <a:lnTo>
                    <a:pt x="550" y="569"/>
                  </a:lnTo>
                  <a:lnTo>
                    <a:pt x="550" y="564"/>
                  </a:lnTo>
                  <a:lnTo>
                    <a:pt x="550" y="564"/>
                  </a:lnTo>
                  <a:lnTo>
                    <a:pt x="550" y="561"/>
                  </a:lnTo>
                  <a:lnTo>
                    <a:pt x="550" y="561"/>
                  </a:lnTo>
                  <a:lnTo>
                    <a:pt x="547" y="561"/>
                  </a:lnTo>
                  <a:lnTo>
                    <a:pt x="545" y="559"/>
                  </a:lnTo>
                  <a:lnTo>
                    <a:pt x="545" y="559"/>
                  </a:lnTo>
                  <a:lnTo>
                    <a:pt x="545" y="557"/>
                  </a:lnTo>
                  <a:lnTo>
                    <a:pt x="545" y="557"/>
                  </a:lnTo>
                  <a:lnTo>
                    <a:pt x="545" y="557"/>
                  </a:lnTo>
                  <a:lnTo>
                    <a:pt x="545" y="557"/>
                  </a:lnTo>
                  <a:lnTo>
                    <a:pt x="545" y="554"/>
                  </a:lnTo>
                  <a:lnTo>
                    <a:pt x="545" y="554"/>
                  </a:lnTo>
                  <a:lnTo>
                    <a:pt x="545" y="554"/>
                  </a:lnTo>
                  <a:lnTo>
                    <a:pt x="547" y="554"/>
                  </a:lnTo>
                  <a:lnTo>
                    <a:pt x="547" y="554"/>
                  </a:lnTo>
                  <a:lnTo>
                    <a:pt x="550" y="554"/>
                  </a:lnTo>
                  <a:lnTo>
                    <a:pt x="550" y="554"/>
                  </a:lnTo>
                  <a:lnTo>
                    <a:pt x="550" y="554"/>
                  </a:lnTo>
                  <a:lnTo>
                    <a:pt x="552" y="550"/>
                  </a:lnTo>
                  <a:lnTo>
                    <a:pt x="552" y="550"/>
                  </a:lnTo>
                  <a:lnTo>
                    <a:pt x="552" y="550"/>
                  </a:lnTo>
                  <a:lnTo>
                    <a:pt x="554" y="550"/>
                  </a:lnTo>
                  <a:lnTo>
                    <a:pt x="554" y="550"/>
                  </a:lnTo>
                  <a:lnTo>
                    <a:pt x="557" y="550"/>
                  </a:lnTo>
                  <a:lnTo>
                    <a:pt x="557" y="550"/>
                  </a:lnTo>
                  <a:lnTo>
                    <a:pt x="559" y="547"/>
                  </a:lnTo>
                  <a:lnTo>
                    <a:pt x="561" y="545"/>
                  </a:lnTo>
                  <a:lnTo>
                    <a:pt x="564" y="545"/>
                  </a:lnTo>
                  <a:lnTo>
                    <a:pt x="564" y="545"/>
                  </a:lnTo>
                  <a:lnTo>
                    <a:pt x="564" y="545"/>
                  </a:lnTo>
                  <a:lnTo>
                    <a:pt x="566" y="545"/>
                  </a:lnTo>
                  <a:lnTo>
                    <a:pt x="566" y="547"/>
                  </a:lnTo>
                  <a:lnTo>
                    <a:pt x="564" y="547"/>
                  </a:lnTo>
                  <a:lnTo>
                    <a:pt x="564" y="550"/>
                  </a:lnTo>
                  <a:lnTo>
                    <a:pt x="566" y="550"/>
                  </a:lnTo>
                  <a:lnTo>
                    <a:pt x="566" y="550"/>
                  </a:lnTo>
                  <a:lnTo>
                    <a:pt x="566" y="550"/>
                  </a:lnTo>
                  <a:lnTo>
                    <a:pt x="568" y="550"/>
                  </a:lnTo>
                  <a:lnTo>
                    <a:pt x="568" y="550"/>
                  </a:lnTo>
                  <a:lnTo>
                    <a:pt x="571" y="550"/>
                  </a:lnTo>
                  <a:lnTo>
                    <a:pt x="571" y="552"/>
                  </a:lnTo>
                  <a:lnTo>
                    <a:pt x="571" y="552"/>
                  </a:lnTo>
                  <a:lnTo>
                    <a:pt x="571" y="552"/>
                  </a:lnTo>
                  <a:lnTo>
                    <a:pt x="571" y="554"/>
                  </a:lnTo>
                  <a:lnTo>
                    <a:pt x="568" y="554"/>
                  </a:lnTo>
                  <a:lnTo>
                    <a:pt x="561" y="559"/>
                  </a:lnTo>
                  <a:lnTo>
                    <a:pt x="561" y="559"/>
                  </a:lnTo>
                  <a:lnTo>
                    <a:pt x="561" y="559"/>
                  </a:lnTo>
                  <a:lnTo>
                    <a:pt x="561" y="559"/>
                  </a:lnTo>
                  <a:lnTo>
                    <a:pt x="561" y="561"/>
                  </a:lnTo>
                  <a:lnTo>
                    <a:pt x="561" y="561"/>
                  </a:lnTo>
                  <a:lnTo>
                    <a:pt x="561" y="561"/>
                  </a:lnTo>
                  <a:lnTo>
                    <a:pt x="561" y="566"/>
                  </a:lnTo>
                  <a:lnTo>
                    <a:pt x="561" y="566"/>
                  </a:lnTo>
                  <a:lnTo>
                    <a:pt x="564" y="569"/>
                  </a:lnTo>
                  <a:lnTo>
                    <a:pt x="564" y="569"/>
                  </a:lnTo>
                  <a:lnTo>
                    <a:pt x="566" y="569"/>
                  </a:lnTo>
                  <a:lnTo>
                    <a:pt x="568" y="569"/>
                  </a:lnTo>
                  <a:lnTo>
                    <a:pt x="568" y="569"/>
                  </a:lnTo>
                  <a:lnTo>
                    <a:pt x="568" y="566"/>
                  </a:lnTo>
                  <a:lnTo>
                    <a:pt x="568" y="566"/>
                  </a:lnTo>
                  <a:lnTo>
                    <a:pt x="568" y="564"/>
                  </a:lnTo>
                  <a:lnTo>
                    <a:pt x="568" y="564"/>
                  </a:lnTo>
                  <a:lnTo>
                    <a:pt x="568" y="564"/>
                  </a:lnTo>
                  <a:lnTo>
                    <a:pt x="571" y="564"/>
                  </a:lnTo>
                  <a:lnTo>
                    <a:pt x="573" y="564"/>
                  </a:lnTo>
                  <a:lnTo>
                    <a:pt x="576" y="564"/>
                  </a:lnTo>
                  <a:lnTo>
                    <a:pt x="576" y="566"/>
                  </a:lnTo>
                  <a:lnTo>
                    <a:pt x="576" y="571"/>
                  </a:lnTo>
                  <a:lnTo>
                    <a:pt x="578" y="571"/>
                  </a:lnTo>
                  <a:lnTo>
                    <a:pt x="580" y="571"/>
                  </a:lnTo>
                  <a:lnTo>
                    <a:pt x="580" y="571"/>
                  </a:lnTo>
                  <a:lnTo>
                    <a:pt x="583" y="571"/>
                  </a:lnTo>
                  <a:lnTo>
                    <a:pt x="583" y="569"/>
                  </a:lnTo>
                  <a:lnTo>
                    <a:pt x="585" y="569"/>
                  </a:lnTo>
                  <a:lnTo>
                    <a:pt x="585" y="569"/>
                  </a:lnTo>
                  <a:lnTo>
                    <a:pt x="585" y="566"/>
                  </a:lnTo>
                  <a:lnTo>
                    <a:pt x="585" y="566"/>
                  </a:lnTo>
                  <a:lnTo>
                    <a:pt x="585" y="566"/>
                  </a:lnTo>
                  <a:lnTo>
                    <a:pt x="585" y="564"/>
                  </a:lnTo>
                  <a:lnTo>
                    <a:pt x="585" y="564"/>
                  </a:lnTo>
                  <a:lnTo>
                    <a:pt x="587" y="561"/>
                  </a:lnTo>
                  <a:lnTo>
                    <a:pt x="587" y="561"/>
                  </a:lnTo>
                  <a:lnTo>
                    <a:pt x="595" y="564"/>
                  </a:lnTo>
                  <a:lnTo>
                    <a:pt x="597" y="564"/>
                  </a:lnTo>
                  <a:lnTo>
                    <a:pt x="599" y="564"/>
                  </a:lnTo>
                  <a:lnTo>
                    <a:pt x="599" y="564"/>
                  </a:lnTo>
                  <a:lnTo>
                    <a:pt x="599" y="564"/>
                  </a:lnTo>
                  <a:lnTo>
                    <a:pt x="602" y="561"/>
                  </a:lnTo>
                  <a:lnTo>
                    <a:pt x="599" y="559"/>
                  </a:lnTo>
                  <a:lnTo>
                    <a:pt x="599" y="559"/>
                  </a:lnTo>
                  <a:lnTo>
                    <a:pt x="599" y="557"/>
                  </a:lnTo>
                  <a:lnTo>
                    <a:pt x="602" y="557"/>
                  </a:lnTo>
                  <a:lnTo>
                    <a:pt x="602" y="554"/>
                  </a:lnTo>
                  <a:lnTo>
                    <a:pt x="602" y="552"/>
                  </a:lnTo>
                  <a:lnTo>
                    <a:pt x="602" y="547"/>
                  </a:lnTo>
                  <a:lnTo>
                    <a:pt x="602" y="545"/>
                  </a:lnTo>
                  <a:lnTo>
                    <a:pt x="602" y="545"/>
                  </a:lnTo>
                  <a:lnTo>
                    <a:pt x="599" y="543"/>
                  </a:lnTo>
                  <a:lnTo>
                    <a:pt x="599" y="543"/>
                  </a:lnTo>
                  <a:lnTo>
                    <a:pt x="599" y="543"/>
                  </a:lnTo>
                  <a:lnTo>
                    <a:pt x="599" y="543"/>
                  </a:lnTo>
                  <a:lnTo>
                    <a:pt x="599" y="540"/>
                  </a:lnTo>
                  <a:lnTo>
                    <a:pt x="597" y="540"/>
                  </a:lnTo>
                  <a:lnTo>
                    <a:pt x="599" y="538"/>
                  </a:lnTo>
                  <a:lnTo>
                    <a:pt x="602" y="535"/>
                  </a:lnTo>
                  <a:lnTo>
                    <a:pt x="606" y="526"/>
                  </a:lnTo>
                  <a:lnTo>
                    <a:pt x="609" y="521"/>
                  </a:lnTo>
                  <a:lnTo>
                    <a:pt x="609" y="519"/>
                  </a:lnTo>
                  <a:lnTo>
                    <a:pt x="609" y="516"/>
                  </a:lnTo>
                  <a:lnTo>
                    <a:pt x="609" y="514"/>
                  </a:lnTo>
                  <a:lnTo>
                    <a:pt x="609" y="514"/>
                  </a:lnTo>
                  <a:lnTo>
                    <a:pt x="606" y="514"/>
                  </a:lnTo>
                  <a:lnTo>
                    <a:pt x="606" y="514"/>
                  </a:lnTo>
                  <a:lnTo>
                    <a:pt x="606" y="514"/>
                  </a:lnTo>
                  <a:lnTo>
                    <a:pt x="604" y="514"/>
                  </a:lnTo>
                  <a:lnTo>
                    <a:pt x="604" y="514"/>
                  </a:lnTo>
                  <a:lnTo>
                    <a:pt x="604" y="512"/>
                  </a:lnTo>
                  <a:lnTo>
                    <a:pt x="604" y="512"/>
                  </a:lnTo>
                  <a:lnTo>
                    <a:pt x="604" y="509"/>
                  </a:lnTo>
                  <a:lnTo>
                    <a:pt x="604" y="509"/>
                  </a:lnTo>
                  <a:lnTo>
                    <a:pt x="602" y="507"/>
                  </a:lnTo>
                  <a:lnTo>
                    <a:pt x="602" y="507"/>
                  </a:lnTo>
                  <a:lnTo>
                    <a:pt x="602" y="507"/>
                  </a:lnTo>
                  <a:lnTo>
                    <a:pt x="599" y="507"/>
                  </a:lnTo>
                  <a:lnTo>
                    <a:pt x="599" y="507"/>
                  </a:lnTo>
                  <a:lnTo>
                    <a:pt x="599" y="507"/>
                  </a:lnTo>
                  <a:lnTo>
                    <a:pt x="599" y="507"/>
                  </a:lnTo>
                  <a:lnTo>
                    <a:pt x="599" y="505"/>
                  </a:lnTo>
                  <a:lnTo>
                    <a:pt x="599" y="505"/>
                  </a:lnTo>
                  <a:lnTo>
                    <a:pt x="604" y="505"/>
                  </a:lnTo>
                  <a:lnTo>
                    <a:pt x="604" y="502"/>
                  </a:lnTo>
                  <a:lnTo>
                    <a:pt x="606" y="498"/>
                  </a:lnTo>
                  <a:lnTo>
                    <a:pt x="606" y="498"/>
                  </a:lnTo>
                  <a:lnTo>
                    <a:pt x="606" y="498"/>
                  </a:lnTo>
                  <a:lnTo>
                    <a:pt x="609" y="498"/>
                  </a:lnTo>
                  <a:lnTo>
                    <a:pt x="609" y="498"/>
                  </a:lnTo>
                  <a:lnTo>
                    <a:pt x="609" y="498"/>
                  </a:lnTo>
                  <a:lnTo>
                    <a:pt x="609" y="500"/>
                  </a:lnTo>
                  <a:lnTo>
                    <a:pt x="611" y="502"/>
                  </a:lnTo>
                  <a:lnTo>
                    <a:pt x="611" y="502"/>
                  </a:lnTo>
                  <a:lnTo>
                    <a:pt x="613" y="505"/>
                  </a:lnTo>
                  <a:lnTo>
                    <a:pt x="613" y="505"/>
                  </a:lnTo>
                  <a:lnTo>
                    <a:pt x="613" y="505"/>
                  </a:lnTo>
                  <a:lnTo>
                    <a:pt x="618" y="507"/>
                  </a:lnTo>
                  <a:lnTo>
                    <a:pt x="623" y="509"/>
                  </a:lnTo>
                  <a:lnTo>
                    <a:pt x="623" y="509"/>
                  </a:lnTo>
                  <a:lnTo>
                    <a:pt x="625" y="512"/>
                  </a:lnTo>
                  <a:lnTo>
                    <a:pt x="628" y="516"/>
                  </a:lnTo>
                  <a:lnTo>
                    <a:pt x="628" y="516"/>
                  </a:lnTo>
                  <a:lnTo>
                    <a:pt x="630" y="516"/>
                  </a:lnTo>
                  <a:lnTo>
                    <a:pt x="630" y="516"/>
                  </a:lnTo>
                  <a:lnTo>
                    <a:pt x="637" y="516"/>
                  </a:lnTo>
                  <a:lnTo>
                    <a:pt x="637" y="516"/>
                  </a:lnTo>
                  <a:lnTo>
                    <a:pt x="642" y="514"/>
                  </a:lnTo>
                  <a:lnTo>
                    <a:pt x="644" y="514"/>
                  </a:lnTo>
                  <a:lnTo>
                    <a:pt x="647" y="512"/>
                  </a:lnTo>
                  <a:lnTo>
                    <a:pt x="647" y="512"/>
                  </a:lnTo>
                  <a:lnTo>
                    <a:pt x="649" y="509"/>
                  </a:lnTo>
                  <a:lnTo>
                    <a:pt x="649" y="509"/>
                  </a:lnTo>
                  <a:lnTo>
                    <a:pt x="649" y="507"/>
                  </a:lnTo>
                  <a:lnTo>
                    <a:pt x="649" y="507"/>
                  </a:lnTo>
                  <a:lnTo>
                    <a:pt x="649" y="505"/>
                  </a:lnTo>
                  <a:lnTo>
                    <a:pt x="649" y="502"/>
                  </a:lnTo>
                  <a:lnTo>
                    <a:pt x="654" y="500"/>
                  </a:lnTo>
                  <a:lnTo>
                    <a:pt x="658" y="495"/>
                  </a:lnTo>
                  <a:lnTo>
                    <a:pt x="658" y="493"/>
                  </a:lnTo>
                  <a:lnTo>
                    <a:pt x="661" y="493"/>
                  </a:lnTo>
                  <a:lnTo>
                    <a:pt x="661" y="490"/>
                  </a:lnTo>
                  <a:lnTo>
                    <a:pt x="661" y="488"/>
                  </a:lnTo>
                  <a:lnTo>
                    <a:pt x="661" y="486"/>
                  </a:lnTo>
                  <a:lnTo>
                    <a:pt x="661" y="476"/>
                  </a:lnTo>
                  <a:lnTo>
                    <a:pt x="658" y="474"/>
                  </a:lnTo>
                  <a:lnTo>
                    <a:pt x="658" y="472"/>
                  </a:lnTo>
                  <a:lnTo>
                    <a:pt x="656" y="467"/>
                  </a:lnTo>
                  <a:lnTo>
                    <a:pt x="656" y="467"/>
                  </a:lnTo>
                  <a:lnTo>
                    <a:pt x="656" y="464"/>
                  </a:lnTo>
                  <a:lnTo>
                    <a:pt x="654" y="464"/>
                  </a:lnTo>
                  <a:lnTo>
                    <a:pt x="651" y="462"/>
                  </a:lnTo>
                  <a:lnTo>
                    <a:pt x="649" y="460"/>
                  </a:lnTo>
                  <a:lnTo>
                    <a:pt x="649" y="457"/>
                  </a:lnTo>
                  <a:lnTo>
                    <a:pt x="647" y="455"/>
                  </a:lnTo>
                  <a:lnTo>
                    <a:pt x="644" y="455"/>
                  </a:lnTo>
                  <a:lnTo>
                    <a:pt x="642" y="455"/>
                  </a:lnTo>
                  <a:lnTo>
                    <a:pt x="639" y="453"/>
                  </a:lnTo>
                  <a:lnTo>
                    <a:pt x="639" y="450"/>
                  </a:lnTo>
                  <a:lnTo>
                    <a:pt x="639" y="450"/>
                  </a:lnTo>
                  <a:lnTo>
                    <a:pt x="637" y="448"/>
                  </a:lnTo>
                  <a:lnTo>
                    <a:pt x="637" y="448"/>
                  </a:lnTo>
                  <a:lnTo>
                    <a:pt x="635" y="448"/>
                  </a:lnTo>
                  <a:lnTo>
                    <a:pt x="635" y="448"/>
                  </a:lnTo>
                  <a:lnTo>
                    <a:pt x="632" y="448"/>
                  </a:lnTo>
                  <a:lnTo>
                    <a:pt x="632" y="448"/>
                  </a:lnTo>
                  <a:lnTo>
                    <a:pt x="630" y="448"/>
                  </a:lnTo>
                  <a:lnTo>
                    <a:pt x="625" y="445"/>
                  </a:lnTo>
                  <a:lnTo>
                    <a:pt x="621" y="441"/>
                  </a:lnTo>
                  <a:lnTo>
                    <a:pt x="621" y="441"/>
                  </a:lnTo>
                  <a:lnTo>
                    <a:pt x="621" y="441"/>
                  </a:lnTo>
                  <a:lnTo>
                    <a:pt x="621" y="438"/>
                  </a:lnTo>
                  <a:lnTo>
                    <a:pt x="621" y="438"/>
                  </a:lnTo>
                  <a:lnTo>
                    <a:pt x="621" y="438"/>
                  </a:lnTo>
                  <a:lnTo>
                    <a:pt x="623" y="438"/>
                  </a:lnTo>
                  <a:lnTo>
                    <a:pt x="630" y="443"/>
                  </a:lnTo>
                  <a:lnTo>
                    <a:pt x="630" y="443"/>
                  </a:lnTo>
                  <a:lnTo>
                    <a:pt x="630" y="443"/>
                  </a:lnTo>
                  <a:lnTo>
                    <a:pt x="632" y="443"/>
                  </a:lnTo>
                  <a:lnTo>
                    <a:pt x="632" y="441"/>
                  </a:lnTo>
                  <a:lnTo>
                    <a:pt x="632" y="443"/>
                  </a:lnTo>
                  <a:lnTo>
                    <a:pt x="635" y="443"/>
                  </a:lnTo>
                  <a:lnTo>
                    <a:pt x="635" y="443"/>
                  </a:lnTo>
                  <a:lnTo>
                    <a:pt x="637" y="443"/>
                  </a:lnTo>
                  <a:lnTo>
                    <a:pt x="637" y="443"/>
                  </a:lnTo>
                  <a:lnTo>
                    <a:pt x="637" y="443"/>
                  </a:lnTo>
                  <a:lnTo>
                    <a:pt x="639" y="441"/>
                  </a:lnTo>
                  <a:lnTo>
                    <a:pt x="639" y="441"/>
                  </a:lnTo>
                  <a:lnTo>
                    <a:pt x="639" y="441"/>
                  </a:lnTo>
                  <a:lnTo>
                    <a:pt x="642" y="438"/>
                  </a:lnTo>
                  <a:lnTo>
                    <a:pt x="644" y="438"/>
                  </a:lnTo>
                  <a:lnTo>
                    <a:pt x="644" y="438"/>
                  </a:lnTo>
                  <a:lnTo>
                    <a:pt x="647" y="436"/>
                  </a:lnTo>
                  <a:lnTo>
                    <a:pt x="647" y="431"/>
                  </a:lnTo>
                  <a:lnTo>
                    <a:pt x="649" y="429"/>
                  </a:lnTo>
                  <a:lnTo>
                    <a:pt x="649" y="429"/>
                  </a:lnTo>
                  <a:lnTo>
                    <a:pt x="649" y="429"/>
                  </a:lnTo>
                  <a:lnTo>
                    <a:pt x="651" y="429"/>
                  </a:lnTo>
                  <a:lnTo>
                    <a:pt x="654" y="431"/>
                  </a:lnTo>
                  <a:lnTo>
                    <a:pt x="654" y="431"/>
                  </a:lnTo>
                  <a:lnTo>
                    <a:pt x="661" y="429"/>
                  </a:lnTo>
                  <a:lnTo>
                    <a:pt x="661" y="427"/>
                  </a:lnTo>
                  <a:lnTo>
                    <a:pt x="663" y="424"/>
                  </a:lnTo>
                  <a:lnTo>
                    <a:pt x="666" y="417"/>
                  </a:lnTo>
                  <a:lnTo>
                    <a:pt x="666" y="415"/>
                  </a:lnTo>
                  <a:lnTo>
                    <a:pt x="668" y="412"/>
                  </a:lnTo>
                  <a:lnTo>
                    <a:pt x="670" y="412"/>
                  </a:lnTo>
                  <a:lnTo>
                    <a:pt x="673" y="410"/>
                  </a:lnTo>
                  <a:lnTo>
                    <a:pt x="675" y="408"/>
                  </a:lnTo>
                  <a:lnTo>
                    <a:pt x="675" y="405"/>
                  </a:lnTo>
                  <a:lnTo>
                    <a:pt x="677" y="405"/>
                  </a:lnTo>
                  <a:lnTo>
                    <a:pt x="677" y="405"/>
                  </a:lnTo>
                  <a:lnTo>
                    <a:pt x="682" y="408"/>
                  </a:lnTo>
                  <a:lnTo>
                    <a:pt x="682" y="408"/>
                  </a:lnTo>
                  <a:lnTo>
                    <a:pt x="684" y="408"/>
                  </a:lnTo>
                  <a:lnTo>
                    <a:pt x="699" y="403"/>
                  </a:lnTo>
                  <a:lnTo>
                    <a:pt x="701" y="403"/>
                  </a:lnTo>
                  <a:lnTo>
                    <a:pt x="703" y="401"/>
                  </a:lnTo>
                  <a:lnTo>
                    <a:pt x="706" y="401"/>
                  </a:lnTo>
                  <a:lnTo>
                    <a:pt x="706" y="398"/>
                  </a:lnTo>
                  <a:lnTo>
                    <a:pt x="706" y="398"/>
                  </a:lnTo>
                  <a:lnTo>
                    <a:pt x="706" y="398"/>
                  </a:lnTo>
                  <a:lnTo>
                    <a:pt x="706" y="396"/>
                  </a:lnTo>
                  <a:lnTo>
                    <a:pt x="706" y="396"/>
                  </a:lnTo>
                  <a:lnTo>
                    <a:pt x="703" y="393"/>
                  </a:lnTo>
                  <a:lnTo>
                    <a:pt x="703" y="393"/>
                  </a:lnTo>
                  <a:lnTo>
                    <a:pt x="703" y="393"/>
                  </a:lnTo>
                  <a:lnTo>
                    <a:pt x="703" y="393"/>
                  </a:lnTo>
                  <a:lnTo>
                    <a:pt x="703" y="393"/>
                  </a:lnTo>
                  <a:lnTo>
                    <a:pt x="701" y="393"/>
                  </a:lnTo>
                  <a:lnTo>
                    <a:pt x="699" y="393"/>
                  </a:lnTo>
                  <a:lnTo>
                    <a:pt x="699" y="396"/>
                  </a:lnTo>
                  <a:lnTo>
                    <a:pt x="699" y="396"/>
                  </a:lnTo>
                  <a:lnTo>
                    <a:pt x="694" y="396"/>
                  </a:lnTo>
                  <a:lnTo>
                    <a:pt x="692" y="396"/>
                  </a:lnTo>
                  <a:lnTo>
                    <a:pt x="692" y="396"/>
                  </a:lnTo>
                  <a:lnTo>
                    <a:pt x="692" y="393"/>
                  </a:lnTo>
                  <a:lnTo>
                    <a:pt x="689" y="393"/>
                  </a:lnTo>
                  <a:lnTo>
                    <a:pt x="689" y="393"/>
                  </a:lnTo>
                  <a:lnTo>
                    <a:pt x="687" y="393"/>
                  </a:lnTo>
                  <a:lnTo>
                    <a:pt x="687" y="393"/>
                  </a:lnTo>
                  <a:lnTo>
                    <a:pt x="687" y="393"/>
                  </a:lnTo>
                  <a:lnTo>
                    <a:pt x="687" y="393"/>
                  </a:lnTo>
                  <a:lnTo>
                    <a:pt x="684" y="393"/>
                  </a:lnTo>
                  <a:lnTo>
                    <a:pt x="684" y="396"/>
                  </a:lnTo>
                  <a:lnTo>
                    <a:pt x="684" y="396"/>
                  </a:lnTo>
                  <a:lnTo>
                    <a:pt x="675" y="393"/>
                  </a:lnTo>
                  <a:lnTo>
                    <a:pt x="673" y="393"/>
                  </a:lnTo>
                  <a:lnTo>
                    <a:pt x="670" y="396"/>
                  </a:lnTo>
                  <a:lnTo>
                    <a:pt x="666" y="396"/>
                  </a:lnTo>
                  <a:lnTo>
                    <a:pt x="663" y="398"/>
                  </a:lnTo>
                  <a:lnTo>
                    <a:pt x="654" y="398"/>
                  </a:lnTo>
                  <a:lnTo>
                    <a:pt x="651" y="401"/>
                  </a:lnTo>
                  <a:lnTo>
                    <a:pt x="651" y="401"/>
                  </a:lnTo>
                  <a:lnTo>
                    <a:pt x="649" y="401"/>
                  </a:lnTo>
                  <a:lnTo>
                    <a:pt x="649" y="401"/>
                  </a:lnTo>
                  <a:lnTo>
                    <a:pt x="649" y="396"/>
                  </a:lnTo>
                  <a:lnTo>
                    <a:pt x="647" y="396"/>
                  </a:lnTo>
                  <a:lnTo>
                    <a:pt x="644" y="391"/>
                  </a:lnTo>
                  <a:lnTo>
                    <a:pt x="644" y="389"/>
                  </a:lnTo>
                  <a:lnTo>
                    <a:pt x="642" y="389"/>
                  </a:lnTo>
                  <a:lnTo>
                    <a:pt x="642" y="386"/>
                  </a:lnTo>
                  <a:lnTo>
                    <a:pt x="644" y="386"/>
                  </a:lnTo>
                  <a:lnTo>
                    <a:pt x="647" y="386"/>
                  </a:lnTo>
                  <a:lnTo>
                    <a:pt x="649" y="384"/>
                  </a:lnTo>
                  <a:lnTo>
                    <a:pt x="651" y="384"/>
                  </a:lnTo>
                  <a:lnTo>
                    <a:pt x="654" y="379"/>
                  </a:lnTo>
                  <a:lnTo>
                    <a:pt x="651" y="377"/>
                  </a:lnTo>
                  <a:lnTo>
                    <a:pt x="651" y="377"/>
                  </a:lnTo>
                  <a:lnTo>
                    <a:pt x="649" y="374"/>
                  </a:lnTo>
                  <a:lnTo>
                    <a:pt x="649" y="374"/>
                  </a:lnTo>
                  <a:lnTo>
                    <a:pt x="649" y="372"/>
                  </a:lnTo>
                  <a:lnTo>
                    <a:pt x="649" y="370"/>
                  </a:lnTo>
                  <a:lnTo>
                    <a:pt x="649" y="370"/>
                  </a:lnTo>
                  <a:lnTo>
                    <a:pt x="649" y="365"/>
                  </a:lnTo>
                  <a:lnTo>
                    <a:pt x="647" y="365"/>
                  </a:lnTo>
                  <a:lnTo>
                    <a:pt x="649" y="363"/>
                  </a:lnTo>
                  <a:lnTo>
                    <a:pt x="649" y="360"/>
                  </a:lnTo>
                  <a:lnTo>
                    <a:pt x="651" y="360"/>
                  </a:lnTo>
                  <a:lnTo>
                    <a:pt x="651" y="360"/>
                  </a:lnTo>
                  <a:lnTo>
                    <a:pt x="656" y="358"/>
                  </a:lnTo>
                  <a:lnTo>
                    <a:pt x="661" y="356"/>
                  </a:lnTo>
                  <a:lnTo>
                    <a:pt x="661" y="356"/>
                  </a:lnTo>
                  <a:lnTo>
                    <a:pt x="666" y="356"/>
                  </a:lnTo>
                  <a:lnTo>
                    <a:pt x="668" y="353"/>
                  </a:lnTo>
                  <a:lnTo>
                    <a:pt x="668" y="353"/>
                  </a:lnTo>
                  <a:lnTo>
                    <a:pt x="677" y="346"/>
                  </a:lnTo>
                  <a:lnTo>
                    <a:pt x="687" y="346"/>
                  </a:lnTo>
                  <a:lnTo>
                    <a:pt x="687" y="337"/>
                  </a:lnTo>
                  <a:lnTo>
                    <a:pt x="687" y="332"/>
                  </a:lnTo>
                  <a:lnTo>
                    <a:pt x="687" y="332"/>
                  </a:lnTo>
                  <a:lnTo>
                    <a:pt x="687" y="330"/>
                  </a:lnTo>
                  <a:lnTo>
                    <a:pt x="684" y="327"/>
                  </a:lnTo>
                  <a:lnTo>
                    <a:pt x="684" y="327"/>
                  </a:lnTo>
                  <a:lnTo>
                    <a:pt x="684" y="325"/>
                  </a:lnTo>
                  <a:lnTo>
                    <a:pt x="684" y="322"/>
                  </a:lnTo>
                  <a:lnTo>
                    <a:pt x="684" y="320"/>
                  </a:lnTo>
                  <a:lnTo>
                    <a:pt x="682" y="318"/>
                  </a:lnTo>
                  <a:lnTo>
                    <a:pt x="682" y="318"/>
                  </a:lnTo>
                  <a:lnTo>
                    <a:pt x="680" y="315"/>
                  </a:lnTo>
                  <a:lnTo>
                    <a:pt x="680" y="315"/>
                  </a:lnTo>
                  <a:lnTo>
                    <a:pt x="677" y="313"/>
                  </a:lnTo>
                  <a:lnTo>
                    <a:pt x="680" y="311"/>
                  </a:lnTo>
                  <a:lnTo>
                    <a:pt x="677" y="308"/>
                  </a:lnTo>
                  <a:lnTo>
                    <a:pt x="677" y="306"/>
                  </a:lnTo>
                  <a:lnTo>
                    <a:pt x="677" y="303"/>
                  </a:lnTo>
                  <a:lnTo>
                    <a:pt x="677" y="301"/>
                  </a:lnTo>
                  <a:lnTo>
                    <a:pt x="680" y="299"/>
                  </a:lnTo>
                  <a:lnTo>
                    <a:pt x="680" y="296"/>
                  </a:lnTo>
                  <a:lnTo>
                    <a:pt x="680" y="296"/>
                  </a:lnTo>
                  <a:lnTo>
                    <a:pt x="680" y="296"/>
                  </a:lnTo>
                  <a:lnTo>
                    <a:pt x="682" y="296"/>
                  </a:lnTo>
                  <a:lnTo>
                    <a:pt x="682" y="296"/>
                  </a:lnTo>
                  <a:lnTo>
                    <a:pt x="684" y="299"/>
                  </a:lnTo>
                  <a:lnTo>
                    <a:pt x="684" y="299"/>
                  </a:lnTo>
                  <a:lnTo>
                    <a:pt x="687" y="299"/>
                  </a:lnTo>
                  <a:lnTo>
                    <a:pt x="687" y="301"/>
                  </a:lnTo>
                  <a:lnTo>
                    <a:pt x="689" y="301"/>
                  </a:lnTo>
                  <a:lnTo>
                    <a:pt x="692" y="299"/>
                  </a:lnTo>
                  <a:lnTo>
                    <a:pt x="694" y="299"/>
                  </a:lnTo>
                  <a:lnTo>
                    <a:pt x="696" y="299"/>
                  </a:lnTo>
                  <a:lnTo>
                    <a:pt x="696" y="296"/>
                  </a:lnTo>
                  <a:lnTo>
                    <a:pt x="699" y="296"/>
                  </a:lnTo>
                  <a:lnTo>
                    <a:pt x="699" y="294"/>
                  </a:lnTo>
                  <a:lnTo>
                    <a:pt x="699" y="294"/>
                  </a:lnTo>
                  <a:lnTo>
                    <a:pt x="699" y="292"/>
                  </a:lnTo>
                  <a:lnTo>
                    <a:pt x="699" y="292"/>
                  </a:lnTo>
                  <a:lnTo>
                    <a:pt x="699" y="289"/>
                  </a:lnTo>
                  <a:lnTo>
                    <a:pt x="696" y="289"/>
                  </a:lnTo>
                  <a:lnTo>
                    <a:pt x="694" y="289"/>
                  </a:lnTo>
                  <a:lnTo>
                    <a:pt x="689" y="289"/>
                  </a:lnTo>
                  <a:lnTo>
                    <a:pt x="684" y="289"/>
                  </a:lnTo>
                  <a:lnTo>
                    <a:pt x="684" y="289"/>
                  </a:lnTo>
                  <a:lnTo>
                    <a:pt x="682" y="289"/>
                  </a:lnTo>
                  <a:lnTo>
                    <a:pt x="680" y="287"/>
                  </a:lnTo>
                  <a:lnTo>
                    <a:pt x="675" y="282"/>
                  </a:lnTo>
                  <a:lnTo>
                    <a:pt x="675" y="280"/>
                  </a:lnTo>
                  <a:lnTo>
                    <a:pt x="675" y="280"/>
                  </a:lnTo>
                  <a:lnTo>
                    <a:pt x="675" y="277"/>
                  </a:lnTo>
                  <a:lnTo>
                    <a:pt x="675" y="275"/>
                  </a:lnTo>
                  <a:lnTo>
                    <a:pt x="677" y="275"/>
                  </a:lnTo>
                  <a:lnTo>
                    <a:pt x="677" y="275"/>
                  </a:lnTo>
                  <a:lnTo>
                    <a:pt x="677" y="275"/>
                  </a:lnTo>
                  <a:lnTo>
                    <a:pt x="684" y="277"/>
                  </a:lnTo>
                  <a:lnTo>
                    <a:pt x="687" y="277"/>
                  </a:lnTo>
                  <a:lnTo>
                    <a:pt x="687" y="277"/>
                  </a:lnTo>
                  <a:lnTo>
                    <a:pt x="689" y="277"/>
                  </a:lnTo>
                  <a:lnTo>
                    <a:pt x="689" y="275"/>
                  </a:lnTo>
                  <a:lnTo>
                    <a:pt x="694" y="270"/>
                  </a:lnTo>
                  <a:lnTo>
                    <a:pt x="703" y="263"/>
                  </a:lnTo>
                  <a:lnTo>
                    <a:pt x="703" y="263"/>
                  </a:lnTo>
                  <a:lnTo>
                    <a:pt x="706" y="263"/>
                  </a:lnTo>
                  <a:lnTo>
                    <a:pt x="708" y="263"/>
                  </a:lnTo>
                  <a:lnTo>
                    <a:pt x="708" y="263"/>
                  </a:lnTo>
                  <a:lnTo>
                    <a:pt x="711" y="263"/>
                  </a:lnTo>
                  <a:lnTo>
                    <a:pt x="711" y="263"/>
                  </a:lnTo>
                  <a:lnTo>
                    <a:pt x="713" y="261"/>
                  </a:lnTo>
                  <a:lnTo>
                    <a:pt x="713" y="261"/>
                  </a:lnTo>
                  <a:lnTo>
                    <a:pt x="715" y="258"/>
                  </a:lnTo>
                  <a:lnTo>
                    <a:pt x="725" y="240"/>
                  </a:lnTo>
                  <a:lnTo>
                    <a:pt x="725" y="237"/>
                  </a:lnTo>
                  <a:lnTo>
                    <a:pt x="722" y="235"/>
                  </a:lnTo>
                  <a:close/>
                </a:path>
              </a:pathLst>
            </a:custGeom>
            <a:noFill/>
            <a:ln w="2" cap="rnd">
              <a:solidFill>
                <a:srgbClr val="F9F9F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28" name="Freeform 58"/>
            <p:cNvSpPr>
              <a:spLocks/>
            </p:cNvSpPr>
            <p:nvPr/>
          </p:nvSpPr>
          <p:spPr bwMode="auto">
            <a:xfrm>
              <a:off x="1841" y="3005"/>
              <a:ext cx="71" cy="107"/>
            </a:xfrm>
            <a:custGeom>
              <a:avLst/>
              <a:gdLst>
                <a:gd name="T0" fmla="*/ 71 w 71"/>
                <a:gd name="T1" fmla="*/ 52 h 107"/>
                <a:gd name="T2" fmla="*/ 66 w 71"/>
                <a:gd name="T3" fmla="*/ 45 h 107"/>
                <a:gd name="T4" fmla="*/ 66 w 71"/>
                <a:gd name="T5" fmla="*/ 40 h 107"/>
                <a:gd name="T6" fmla="*/ 64 w 71"/>
                <a:gd name="T7" fmla="*/ 36 h 107"/>
                <a:gd name="T8" fmla="*/ 64 w 71"/>
                <a:gd name="T9" fmla="*/ 24 h 107"/>
                <a:gd name="T10" fmla="*/ 59 w 71"/>
                <a:gd name="T11" fmla="*/ 17 h 107"/>
                <a:gd name="T12" fmla="*/ 54 w 71"/>
                <a:gd name="T13" fmla="*/ 17 h 107"/>
                <a:gd name="T14" fmla="*/ 49 w 71"/>
                <a:gd name="T15" fmla="*/ 17 h 107"/>
                <a:gd name="T16" fmla="*/ 35 w 71"/>
                <a:gd name="T17" fmla="*/ 19 h 107"/>
                <a:gd name="T18" fmla="*/ 28 w 71"/>
                <a:gd name="T19" fmla="*/ 17 h 107"/>
                <a:gd name="T20" fmla="*/ 26 w 71"/>
                <a:gd name="T21" fmla="*/ 7 h 107"/>
                <a:gd name="T22" fmla="*/ 19 w 71"/>
                <a:gd name="T23" fmla="*/ 5 h 107"/>
                <a:gd name="T24" fmla="*/ 16 w 71"/>
                <a:gd name="T25" fmla="*/ 0 h 107"/>
                <a:gd name="T26" fmla="*/ 14 w 71"/>
                <a:gd name="T27" fmla="*/ 0 h 107"/>
                <a:gd name="T28" fmla="*/ 9 w 71"/>
                <a:gd name="T29" fmla="*/ 5 h 107"/>
                <a:gd name="T30" fmla="*/ 0 w 71"/>
                <a:gd name="T31" fmla="*/ 9 h 107"/>
                <a:gd name="T32" fmla="*/ 4 w 71"/>
                <a:gd name="T33" fmla="*/ 19 h 107"/>
                <a:gd name="T34" fmla="*/ 12 w 71"/>
                <a:gd name="T35" fmla="*/ 17 h 107"/>
                <a:gd name="T36" fmla="*/ 19 w 71"/>
                <a:gd name="T37" fmla="*/ 14 h 107"/>
                <a:gd name="T38" fmla="*/ 7 w 71"/>
                <a:gd name="T39" fmla="*/ 21 h 107"/>
                <a:gd name="T40" fmla="*/ 7 w 71"/>
                <a:gd name="T41" fmla="*/ 26 h 107"/>
                <a:gd name="T42" fmla="*/ 9 w 71"/>
                <a:gd name="T43" fmla="*/ 33 h 107"/>
                <a:gd name="T44" fmla="*/ 21 w 71"/>
                <a:gd name="T45" fmla="*/ 31 h 107"/>
                <a:gd name="T46" fmla="*/ 21 w 71"/>
                <a:gd name="T47" fmla="*/ 33 h 107"/>
                <a:gd name="T48" fmla="*/ 14 w 71"/>
                <a:gd name="T49" fmla="*/ 36 h 107"/>
                <a:gd name="T50" fmla="*/ 19 w 71"/>
                <a:gd name="T51" fmla="*/ 40 h 107"/>
                <a:gd name="T52" fmla="*/ 21 w 71"/>
                <a:gd name="T53" fmla="*/ 40 h 107"/>
                <a:gd name="T54" fmla="*/ 28 w 71"/>
                <a:gd name="T55" fmla="*/ 45 h 107"/>
                <a:gd name="T56" fmla="*/ 33 w 71"/>
                <a:gd name="T57" fmla="*/ 50 h 107"/>
                <a:gd name="T58" fmla="*/ 28 w 71"/>
                <a:gd name="T59" fmla="*/ 45 h 107"/>
                <a:gd name="T60" fmla="*/ 21 w 71"/>
                <a:gd name="T61" fmla="*/ 45 h 107"/>
                <a:gd name="T62" fmla="*/ 14 w 71"/>
                <a:gd name="T63" fmla="*/ 47 h 107"/>
                <a:gd name="T64" fmla="*/ 23 w 71"/>
                <a:gd name="T65" fmla="*/ 50 h 107"/>
                <a:gd name="T66" fmla="*/ 33 w 71"/>
                <a:gd name="T67" fmla="*/ 76 h 107"/>
                <a:gd name="T68" fmla="*/ 28 w 71"/>
                <a:gd name="T69" fmla="*/ 80 h 107"/>
                <a:gd name="T70" fmla="*/ 35 w 71"/>
                <a:gd name="T71" fmla="*/ 92 h 107"/>
                <a:gd name="T72" fmla="*/ 40 w 71"/>
                <a:gd name="T73" fmla="*/ 95 h 107"/>
                <a:gd name="T74" fmla="*/ 45 w 71"/>
                <a:gd name="T75" fmla="*/ 104 h 107"/>
                <a:gd name="T76" fmla="*/ 54 w 71"/>
                <a:gd name="T77" fmla="*/ 102 h 107"/>
                <a:gd name="T78" fmla="*/ 59 w 71"/>
                <a:gd name="T79" fmla="*/ 102 h 107"/>
                <a:gd name="T80" fmla="*/ 64 w 71"/>
                <a:gd name="T81" fmla="*/ 97 h 107"/>
                <a:gd name="T82" fmla="*/ 66 w 71"/>
                <a:gd name="T83" fmla="*/ 92 h 107"/>
                <a:gd name="T84" fmla="*/ 66 w 71"/>
                <a:gd name="T85" fmla="*/ 88 h 107"/>
                <a:gd name="T86" fmla="*/ 66 w 71"/>
                <a:gd name="T87" fmla="*/ 80 h 107"/>
                <a:gd name="T88" fmla="*/ 71 w 71"/>
                <a:gd name="T89" fmla="*/ 71 h 107"/>
                <a:gd name="T90" fmla="*/ 68 w 71"/>
                <a:gd name="T91" fmla="*/ 69 h 107"/>
                <a:gd name="T92" fmla="*/ 64 w 71"/>
                <a:gd name="T93" fmla="*/ 64 h 107"/>
                <a:gd name="T94" fmla="*/ 68 w 71"/>
                <a:gd name="T95" fmla="*/ 62 h 107"/>
                <a:gd name="T96" fmla="*/ 71 w 71"/>
                <a:gd name="T97" fmla="*/ 5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1" h="107">
                  <a:moveTo>
                    <a:pt x="71" y="54"/>
                  </a:moveTo>
                  <a:lnTo>
                    <a:pt x="71" y="52"/>
                  </a:lnTo>
                  <a:lnTo>
                    <a:pt x="71" y="52"/>
                  </a:lnTo>
                  <a:lnTo>
                    <a:pt x="71" y="52"/>
                  </a:lnTo>
                  <a:lnTo>
                    <a:pt x="66" y="47"/>
                  </a:lnTo>
                  <a:lnTo>
                    <a:pt x="66" y="47"/>
                  </a:lnTo>
                  <a:lnTo>
                    <a:pt x="66" y="45"/>
                  </a:lnTo>
                  <a:lnTo>
                    <a:pt x="66" y="45"/>
                  </a:lnTo>
                  <a:lnTo>
                    <a:pt x="66" y="43"/>
                  </a:lnTo>
                  <a:lnTo>
                    <a:pt x="66" y="43"/>
                  </a:lnTo>
                  <a:lnTo>
                    <a:pt x="66" y="43"/>
                  </a:lnTo>
                  <a:lnTo>
                    <a:pt x="66" y="40"/>
                  </a:lnTo>
                  <a:lnTo>
                    <a:pt x="66" y="40"/>
                  </a:lnTo>
                  <a:lnTo>
                    <a:pt x="64" y="38"/>
                  </a:lnTo>
                  <a:lnTo>
                    <a:pt x="64" y="38"/>
                  </a:lnTo>
                  <a:lnTo>
                    <a:pt x="64" y="36"/>
                  </a:lnTo>
                  <a:lnTo>
                    <a:pt x="66" y="33"/>
                  </a:lnTo>
                  <a:lnTo>
                    <a:pt x="66" y="31"/>
                  </a:lnTo>
                  <a:lnTo>
                    <a:pt x="66" y="31"/>
                  </a:lnTo>
                  <a:lnTo>
                    <a:pt x="64" y="24"/>
                  </a:lnTo>
                  <a:lnTo>
                    <a:pt x="64" y="19"/>
                  </a:lnTo>
                  <a:lnTo>
                    <a:pt x="64" y="19"/>
                  </a:lnTo>
                  <a:lnTo>
                    <a:pt x="61" y="19"/>
                  </a:lnTo>
                  <a:lnTo>
                    <a:pt x="59" y="17"/>
                  </a:lnTo>
                  <a:lnTo>
                    <a:pt x="57" y="17"/>
                  </a:lnTo>
                  <a:lnTo>
                    <a:pt x="57" y="14"/>
                  </a:lnTo>
                  <a:lnTo>
                    <a:pt x="54" y="14"/>
                  </a:lnTo>
                  <a:lnTo>
                    <a:pt x="54" y="17"/>
                  </a:lnTo>
                  <a:lnTo>
                    <a:pt x="54" y="17"/>
                  </a:lnTo>
                  <a:lnTo>
                    <a:pt x="52" y="17"/>
                  </a:lnTo>
                  <a:lnTo>
                    <a:pt x="52" y="17"/>
                  </a:lnTo>
                  <a:lnTo>
                    <a:pt x="49" y="17"/>
                  </a:lnTo>
                  <a:lnTo>
                    <a:pt x="47" y="17"/>
                  </a:lnTo>
                  <a:lnTo>
                    <a:pt x="42" y="17"/>
                  </a:lnTo>
                  <a:lnTo>
                    <a:pt x="38" y="19"/>
                  </a:lnTo>
                  <a:lnTo>
                    <a:pt x="35" y="19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1" y="17"/>
                  </a:lnTo>
                  <a:lnTo>
                    <a:pt x="28" y="17"/>
                  </a:lnTo>
                  <a:lnTo>
                    <a:pt x="28" y="14"/>
                  </a:lnTo>
                  <a:lnTo>
                    <a:pt x="26" y="9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3" y="5"/>
                  </a:lnTo>
                  <a:lnTo>
                    <a:pt x="21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9" y="5"/>
                  </a:lnTo>
                  <a:lnTo>
                    <a:pt x="4" y="5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14"/>
                  </a:lnTo>
                  <a:lnTo>
                    <a:pt x="2" y="17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9" y="17"/>
                  </a:lnTo>
                  <a:lnTo>
                    <a:pt x="12" y="17"/>
                  </a:lnTo>
                  <a:lnTo>
                    <a:pt x="12" y="14"/>
                  </a:lnTo>
                  <a:lnTo>
                    <a:pt x="14" y="14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2" y="17"/>
                  </a:lnTo>
                  <a:lnTo>
                    <a:pt x="9" y="19"/>
                  </a:lnTo>
                  <a:lnTo>
                    <a:pt x="7" y="19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7" y="24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9" y="28"/>
                  </a:lnTo>
                  <a:lnTo>
                    <a:pt x="7" y="33"/>
                  </a:lnTo>
                  <a:lnTo>
                    <a:pt x="9" y="33"/>
                  </a:lnTo>
                  <a:lnTo>
                    <a:pt x="12" y="36"/>
                  </a:lnTo>
                  <a:lnTo>
                    <a:pt x="14" y="33"/>
                  </a:lnTo>
                  <a:lnTo>
                    <a:pt x="21" y="28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21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2" y="38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9" y="40"/>
                  </a:lnTo>
                  <a:lnTo>
                    <a:pt x="19" y="40"/>
                  </a:lnTo>
                  <a:lnTo>
                    <a:pt x="19" y="40"/>
                  </a:lnTo>
                  <a:lnTo>
                    <a:pt x="21" y="40"/>
                  </a:lnTo>
                  <a:lnTo>
                    <a:pt x="21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8" y="43"/>
                  </a:lnTo>
                  <a:lnTo>
                    <a:pt x="28" y="45"/>
                  </a:lnTo>
                  <a:lnTo>
                    <a:pt x="31" y="47"/>
                  </a:lnTo>
                  <a:lnTo>
                    <a:pt x="33" y="50"/>
                  </a:lnTo>
                  <a:lnTo>
                    <a:pt x="33" y="50"/>
                  </a:lnTo>
                  <a:lnTo>
                    <a:pt x="33" y="50"/>
                  </a:lnTo>
                  <a:lnTo>
                    <a:pt x="31" y="50"/>
                  </a:lnTo>
                  <a:lnTo>
                    <a:pt x="31" y="50"/>
                  </a:lnTo>
                  <a:lnTo>
                    <a:pt x="31" y="47"/>
                  </a:lnTo>
                  <a:lnTo>
                    <a:pt x="28" y="45"/>
                  </a:lnTo>
                  <a:lnTo>
                    <a:pt x="26" y="45"/>
                  </a:lnTo>
                  <a:lnTo>
                    <a:pt x="23" y="45"/>
                  </a:lnTo>
                  <a:lnTo>
                    <a:pt x="21" y="45"/>
                  </a:lnTo>
                  <a:lnTo>
                    <a:pt x="21" y="45"/>
                  </a:lnTo>
                  <a:lnTo>
                    <a:pt x="19" y="45"/>
                  </a:lnTo>
                  <a:lnTo>
                    <a:pt x="19" y="45"/>
                  </a:lnTo>
                  <a:lnTo>
                    <a:pt x="12" y="45"/>
                  </a:lnTo>
                  <a:lnTo>
                    <a:pt x="14" y="47"/>
                  </a:lnTo>
                  <a:lnTo>
                    <a:pt x="16" y="50"/>
                  </a:lnTo>
                  <a:lnTo>
                    <a:pt x="19" y="50"/>
                  </a:lnTo>
                  <a:lnTo>
                    <a:pt x="21" y="50"/>
                  </a:lnTo>
                  <a:lnTo>
                    <a:pt x="23" y="50"/>
                  </a:lnTo>
                  <a:lnTo>
                    <a:pt x="23" y="52"/>
                  </a:lnTo>
                  <a:lnTo>
                    <a:pt x="31" y="73"/>
                  </a:lnTo>
                  <a:lnTo>
                    <a:pt x="31" y="73"/>
                  </a:lnTo>
                  <a:lnTo>
                    <a:pt x="33" y="76"/>
                  </a:lnTo>
                  <a:lnTo>
                    <a:pt x="31" y="76"/>
                  </a:lnTo>
                  <a:lnTo>
                    <a:pt x="28" y="78"/>
                  </a:lnTo>
                  <a:lnTo>
                    <a:pt x="28" y="78"/>
                  </a:lnTo>
                  <a:lnTo>
                    <a:pt x="28" y="80"/>
                  </a:lnTo>
                  <a:lnTo>
                    <a:pt x="26" y="83"/>
                  </a:lnTo>
                  <a:lnTo>
                    <a:pt x="33" y="85"/>
                  </a:lnTo>
                  <a:lnTo>
                    <a:pt x="33" y="85"/>
                  </a:lnTo>
                  <a:lnTo>
                    <a:pt x="35" y="92"/>
                  </a:lnTo>
                  <a:lnTo>
                    <a:pt x="38" y="92"/>
                  </a:lnTo>
                  <a:lnTo>
                    <a:pt x="38" y="92"/>
                  </a:lnTo>
                  <a:lnTo>
                    <a:pt x="40" y="95"/>
                  </a:lnTo>
                  <a:lnTo>
                    <a:pt x="40" y="95"/>
                  </a:lnTo>
                  <a:lnTo>
                    <a:pt x="40" y="99"/>
                  </a:lnTo>
                  <a:lnTo>
                    <a:pt x="40" y="102"/>
                  </a:lnTo>
                  <a:lnTo>
                    <a:pt x="40" y="102"/>
                  </a:lnTo>
                  <a:lnTo>
                    <a:pt x="45" y="104"/>
                  </a:lnTo>
                  <a:lnTo>
                    <a:pt x="45" y="107"/>
                  </a:lnTo>
                  <a:lnTo>
                    <a:pt x="47" y="107"/>
                  </a:lnTo>
                  <a:lnTo>
                    <a:pt x="49" y="104"/>
                  </a:lnTo>
                  <a:lnTo>
                    <a:pt x="54" y="102"/>
                  </a:lnTo>
                  <a:lnTo>
                    <a:pt x="54" y="102"/>
                  </a:lnTo>
                  <a:lnTo>
                    <a:pt x="54" y="102"/>
                  </a:lnTo>
                  <a:lnTo>
                    <a:pt x="57" y="102"/>
                  </a:lnTo>
                  <a:lnTo>
                    <a:pt x="59" y="102"/>
                  </a:lnTo>
                  <a:lnTo>
                    <a:pt x="61" y="102"/>
                  </a:lnTo>
                  <a:lnTo>
                    <a:pt x="61" y="99"/>
                  </a:lnTo>
                  <a:lnTo>
                    <a:pt x="64" y="97"/>
                  </a:lnTo>
                  <a:lnTo>
                    <a:pt x="64" y="97"/>
                  </a:lnTo>
                  <a:lnTo>
                    <a:pt x="64" y="97"/>
                  </a:lnTo>
                  <a:lnTo>
                    <a:pt x="64" y="95"/>
                  </a:lnTo>
                  <a:lnTo>
                    <a:pt x="66" y="92"/>
                  </a:lnTo>
                  <a:lnTo>
                    <a:pt x="66" y="92"/>
                  </a:lnTo>
                  <a:lnTo>
                    <a:pt x="66" y="90"/>
                  </a:lnTo>
                  <a:lnTo>
                    <a:pt x="66" y="90"/>
                  </a:lnTo>
                  <a:lnTo>
                    <a:pt x="66" y="88"/>
                  </a:lnTo>
                  <a:lnTo>
                    <a:pt x="66" y="88"/>
                  </a:lnTo>
                  <a:lnTo>
                    <a:pt x="66" y="83"/>
                  </a:lnTo>
                  <a:lnTo>
                    <a:pt x="66" y="83"/>
                  </a:lnTo>
                  <a:lnTo>
                    <a:pt x="66" y="80"/>
                  </a:lnTo>
                  <a:lnTo>
                    <a:pt x="66" y="80"/>
                  </a:lnTo>
                  <a:lnTo>
                    <a:pt x="66" y="78"/>
                  </a:lnTo>
                  <a:lnTo>
                    <a:pt x="68" y="73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68" y="69"/>
                  </a:lnTo>
                  <a:lnTo>
                    <a:pt x="68" y="69"/>
                  </a:lnTo>
                  <a:lnTo>
                    <a:pt x="68" y="69"/>
                  </a:lnTo>
                  <a:lnTo>
                    <a:pt x="68" y="69"/>
                  </a:lnTo>
                  <a:lnTo>
                    <a:pt x="64" y="66"/>
                  </a:lnTo>
                  <a:lnTo>
                    <a:pt x="64" y="66"/>
                  </a:lnTo>
                  <a:lnTo>
                    <a:pt x="64" y="64"/>
                  </a:lnTo>
                  <a:lnTo>
                    <a:pt x="64" y="64"/>
                  </a:lnTo>
                  <a:lnTo>
                    <a:pt x="64" y="64"/>
                  </a:lnTo>
                  <a:lnTo>
                    <a:pt x="64" y="62"/>
                  </a:lnTo>
                  <a:lnTo>
                    <a:pt x="66" y="62"/>
                  </a:lnTo>
                  <a:lnTo>
                    <a:pt x="68" y="62"/>
                  </a:lnTo>
                  <a:lnTo>
                    <a:pt x="68" y="62"/>
                  </a:lnTo>
                  <a:lnTo>
                    <a:pt x="71" y="62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71" y="54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29" name="Freeform 59"/>
            <p:cNvSpPr>
              <a:spLocks/>
            </p:cNvSpPr>
            <p:nvPr/>
          </p:nvSpPr>
          <p:spPr bwMode="auto">
            <a:xfrm>
              <a:off x="1841" y="3005"/>
              <a:ext cx="71" cy="107"/>
            </a:xfrm>
            <a:custGeom>
              <a:avLst/>
              <a:gdLst>
                <a:gd name="T0" fmla="*/ 71 w 71"/>
                <a:gd name="T1" fmla="*/ 52 h 107"/>
                <a:gd name="T2" fmla="*/ 66 w 71"/>
                <a:gd name="T3" fmla="*/ 45 h 107"/>
                <a:gd name="T4" fmla="*/ 66 w 71"/>
                <a:gd name="T5" fmla="*/ 40 h 107"/>
                <a:gd name="T6" fmla="*/ 64 w 71"/>
                <a:gd name="T7" fmla="*/ 36 h 107"/>
                <a:gd name="T8" fmla="*/ 64 w 71"/>
                <a:gd name="T9" fmla="*/ 24 h 107"/>
                <a:gd name="T10" fmla="*/ 59 w 71"/>
                <a:gd name="T11" fmla="*/ 17 h 107"/>
                <a:gd name="T12" fmla="*/ 54 w 71"/>
                <a:gd name="T13" fmla="*/ 17 h 107"/>
                <a:gd name="T14" fmla="*/ 49 w 71"/>
                <a:gd name="T15" fmla="*/ 17 h 107"/>
                <a:gd name="T16" fmla="*/ 35 w 71"/>
                <a:gd name="T17" fmla="*/ 19 h 107"/>
                <a:gd name="T18" fmla="*/ 28 w 71"/>
                <a:gd name="T19" fmla="*/ 17 h 107"/>
                <a:gd name="T20" fmla="*/ 26 w 71"/>
                <a:gd name="T21" fmla="*/ 7 h 107"/>
                <a:gd name="T22" fmla="*/ 19 w 71"/>
                <a:gd name="T23" fmla="*/ 5 h 107"/>
                <a:gd name="T24" fmla="*/ 16 w 71"/>
                <a:gd name="T25" fmla="*/ 0 h 107"/>
                <a:gd name="T26" fmla="*/ 14 w 71"/>
                <a:gd name="T27" fmla="*/ 0 h 107"/>
                <a:gd name="T28" fmla="*/ 9 w 71"/>
                <a:gd name="T29" fmla="*/ 5 h 107"/>
                <a:gd name="T30" fmla="*/ 0 w 71"/>
                <a:gd name="T31" fmla="*/ 9 h 107"/>
                <a:gd name="T32" fmla="*/ 4 w 71"/>
                <a:gd name="T33" fmla="*/ 19 h 107"/>
                <a:gd name="T34" fmla="*/ 12 w 71"/>
                <a:gd name="T35" fmla="*/ 17 h 107"/>
                <a:gd name="T36" fmla="*/ 19 w 71"/>
                <a:gd name="T37" fmla="*/ 14 h 107"/>
                <a:gd name="T38" fmla="*/ 7 w 71"/>
                <a:gd name="T39" fmla="*/ 21 h 107"/>
                <a:gd name="T40" fmla="*/ 7 w 71"/>
                <a:gd name="T41" fmla="*/ 26 h 107"/>
                <a:gd name="T42" fmla="*/ 9 w 71"/>
                <a:gd name="T43" fmla="*/ 33 h 107"/>
                <a:gd name="T44" fmla="*/ 21 w 71"/>
                <a:gd name="T45" fmla="*/ 31 h 107"/>
                <a:gd name="T46" fmla="*/ 21 w 71"/>
                <a:gd name="T47" fmla="*/ 33 h 107"/>
                <a:gd name="T48" fmla="*/ 14 w 71"/>
                <a:gd name="T49" fmla="*/ 36 h 107"/>
                <a:gd name="T50" fmla="*/ 19 w 71"/>
                <a:gd name="T51" fmla="*/ 40 h 107"/>
                <a:gd name="T52" fmla="*/ 21 w 71"/>
                <a:gd name="T53" fmla="*/ 40 h 107"/>
                <a:gd name="T54" fmla="*/ 28 w 71"/>
                <a:gd name="T55" fmla="*/ 45 h 107"/>
                <a:gd name="T56" fmla="*/ 33 w 71"/>
                <a:gd name="T57" fmla="*/ 50 h 107"/>
                <a:gd name="T58" fmla="*/ 28 w 71"/>
                <a:gd name="T59" fmla="*/ 45 h 107"/>
                <a:gd name="T60" fmla="*/ 21 w 71"/>
                <a:gd name="T61" fmla="*/ 45 h 107"/>
                <a:gd name="T62" fmla="*/ 14 w 71"/>
                <a:gd name="T63" fmla="*/ 47 h 107"/>
                <a:gd name="T64" fmla="*/ 23 w 71"/>
                <a:gd name="T65" fmla="*/ 50 h 107"/>
                <a:gd name="T66" fmla="*/ 33 w 71"/>
                <a:gd name="T67" fmla="*/ 76 h 107"/>
                <a:gd name="T68" fmla="*/ 28 w 71"/>
                <a:gd name="T69" fmla="*/ 80 h 107"/>
                <a:gd name="T70" fmla="*/ 35 w 71"/>
                <a:gd name="T71" fmla="*/ 92 h 107"/>
                <a:gd name="T72" fmla="*/ 40 w 71"/>
                <a:gd name="T73" fmla="*/ 95 h 107"/>
                <a:gd name="T74" fmla="*/ 45 w 71"/>
                <a:gd name="T75" fmla="*/ 104 h 107"/>
                <a:gd name="T76" fmla="*/ 54 w 71"/>
                <a:gd name="T77" fmla="*/ 102 h 107"/>
                <a:gd name="T78" fmla="*/ 59 w 71"/>
                <a:gd name="T79" fmla="*/ 102 h 107"/>
                <a:gd name="T80" fmla="*/ 64 w 71"/>
                <a:gd name="T81" fmla="*/ 97 h 107"/>
                <a:gd name="T82" fmla="*/ 66 w 71"/>
                <a:gd name="T83" fmla="*/ 92 h 107"/>
                <a:gd name="T84" fmla="*/ 66 w 71"/>
                <a:gd name="T85" fmla="*/ 88 h 107"/>
                <a:gd name="T86" fmla="*/ 66 w 71"/>
                <a:gd name="T87" fmla="*/ 80 h 107"/>
                <a:gd name="T88" fmla="*/ 71 w 71"/>
                <a:gd name="T89" fmla="*/ 71 h 107"/>
                <a:gd name="T90" fmla="*/ 68 w 71"/>
                <a:gd name="T91" fmla="*/ 69 h 107"/>
                <a:gd name="T92" fmla="*/ 64 w 71"/>
                <a:gd name="T93" fmla="*/ 64 h 107"/>
                <a:gd name="T94" fmla="*/ 68 w 71"/>
                <a:gd name="T95" fmla="*/ 62 h 107"/>
                <a:gd name="T96" fmla="*/ 71 w 71"/>
                <a:gd name="T97" fmla="*/ 5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1" h="107">
                  <a:moveTo>
                    <a:pt x="71" y="54"/>
                  </a:moveTo>
                  <a:lnTo>
                    <a:pt x="71" y="52"/>
                  </a:lnTo>
                  <a:lnTo>
                    <a:pt x="71" y="52"/>
                  </a:lnTo>
                  <a:lnTo>
                    <a:pt x="71" y="52"/>
                  </a:lnTo>
                  <a:lnTo>
                    <a:pt x="66" y="47"/>
                  </a:lnTo>
                  <a:lnTo>
                    <a:pt x="66" y="47"/>
                  </a:lnTo>
                  <a:lnTo>
                    <a:pt x="66" y="45"/>
                  </a:lnTo>
                  <a:lnTo>
                    <a:pt x="66" y="45"/>
                  </a:lnTo>
                  <a:lnTo>
                    <a:pt x="66" y="43"/>
                  </a:lnTo>
                  <a:lnTo>
                    <a:pt x="66" y="43"/>
                  </a:lnTo>
                  <a:lnTo>
                    <a:pt x="66" y="43"/>
                  </a:lnTo>
                  <a:lnTo>
                    <a:pt x="66" y="40"/>
                  </a:lnTo>
                  <a:lnTo>
                    <a:pt x="66" y="40"/>
                  </a:lnTo>
                  <a:lnTo>
                    <a:pt x="64" y="38"/>
                  </a:lnTo>
                  <a:lnTo>
                    <a:pt x="64" y="38"/>
                  </a:lnTo>
                  <a:lnTo>
                    <a:pt x="64" y="36"/>
                  </a:lnTo>
                  <a:lnTo>
                    <a:pt x="66" y="33"/>
                  </a:lnTo>
                  <a:lnTo>
                    <a:pt x="66" y="31"/>
                  </a:lnTo>
                  <a:lnTo>
                    <a:pt x="66" y="31"/>
                  </a:lnTo>
                  <a:lnTo>
                    <a:pt x="64" y="24"/>
                  </a:lnTo>
                  <a:lnTo>
                    <a:pt x="64" y="19"/>
                  </a:lnTo>
                  <a:lnTo>
                    <a:pt x="64" y="19"/>
                  </a:lnTo>
                  <a:lnTo>
                    <a:pt x="61" y="19"/>
                  </a:lnTo>
                  <a:lnTo>
                    <a:pt x="59" y="17"/>
                  </a:lnTo>
                  <a:lnTo>
                    <a:pt x="57" y="17"/>
                  </a:lnTo>
                  <a:lnTo>
                    <a:pt x="57" y="14"/>
                  </a:lnTo>
                  <a:lnTo>
                    <a:pt x="54" y="14"/>
                  </a:lnTo>
                  <a:lnTo>
                    <a:pt x="54" y="17"/>
                  </a:lnTo>
                  <a:lnTo>
                    <a:pt x="54" y="17"/>
                  </a:lnTo>
                  <a:lnTo>
                    <a:pt x="52" y="17"/>
                  </a:lnTo>
                  <a:lnTo>
                    <a:pt x="52" y="17"/>
                  </a:lnTo>
                  <a:lnTo>
                    <a:pt x="49" y="17"/>
                  </a:lnTo>
                  <a:lnTo>
                    <a:pt x="47" y="17"/>
                  </a:lnTo>
                  <a:lnTo>
                    <a:pt x="42" y="17"/>
                  </a:lnTo>
                  <a:lnTo>
                    <a:pt x="38" y="19"/>
                  </a:lnTo>
                  <a:lnTo>
                    <a:pt x="35" y="19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1" y="17"/>
                  </a:lnTo>
                  <a:lnTo>
                    <a:pt x="28" y="17"/>
                  </a:lnTo>
                  <a:lnTo>
                    <a:pt x="28" y="14"/>
                  </a:lnTo>
                  <a:lnTo>
                    <a:pt x="26" y="9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3" y="5"/>
                  </a:lnTo>
                  <a:lnTo>
                    <a:pt x="21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9" y="5"/>
                  </a:lnTo>
                  <a:lnTo>
                    <a:pt x="4" y="5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14"/>
                  </a:lnTo>
                  <a:lnTo>
                    <a:pt x="2" y="17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9" y="17"/>
                  </a:lnTo>
                  <a:lnTo>
                    <a:pt x="12" y="17"/>
                  </a:lnTo>
                  <a:lnTo>
                    <a:pt x="12" y="14"/>
                  </a:lnTo>
                  <a:lnTo>
                    <a:pt x="14" y="14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2" y="17"/>
                  </a:lnTo>
                  <a:lnTo>
                    <a:pt x="9" y="19"/>
                  </a:lnTo>
                  <a:lnTo>
                    <a:pt x="7" y="19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7" y="24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9" y="28"/>
                  </a:lnTo>
                  <a:lnTo>
                    <a:pt x="7" y="33"/>
                  </a:lnTo>
                  <a:lnTo>
                    <a:pt x="9" y="33"/>
                  </a:lnTo>
                  <a:lnTo>
                    <a:pt x="12" y="36"/>
                  </a:lnTo>
                  <a:lnTo>
                    <a:pt x="14" y="33"/>
                  </a:lnTo>
                  <a:lnTo>
                    <a:pt x="21" y="28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21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2" y="38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9" y="40"/>
                  </a:lnTo>
                  <a:lnTo>
                    <a:pt x="19" y="40"/>
                  </a:lnTo>
                  <a:lnTo>
                    <a:pt x="19" y="40"/>
                  </a:lnTo>
                  <a:lnTo>
                    <a:pt x="21" y="40"/>
                  </a:lnTo>
                  <a:lnTo>
                    <a:pt x="21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8" y="43"/>
                  </a:lnTo>
                  <a:lnTo>
                    <a:pt x="28" y="45"/>
                  </a:lnTo>
                  <a:lnTo>
                    <a:pt x="31" y="47"/>
                  </a:lnTo>
                  <a:lnTo>
                    <a:pt x="33" y="50"/>
                  </a:lnTo>
                  <a:lnTo>
                    <a:pt x="33" y="50"/>
                  </a:lnTo>
                  <a:lnTo>
                    <a:pt x="33" y="50"/>
                  </a:lnTo>
                  <a:lnTo>
                    <a:pt x="31" y="50"/>
                  </a:lnTo>
                  <a:lnTo>
                    <a:pt x="31" y="50"/>
                  </a:lnTo>
                  <a:lnTo>
                    <a:pt x="31" y="47"/>
                  </a:lnTo>
                  <a:lnTo>
                    <a:pt x="28" y="45"/>
                  </a:lnTo>
                  <a:lnTo>
                    <a:pt x="26" y="45"/>
                  </a:lnTo>
                  <a:lnTo>
                    <a:pt x="23" y="45"/>
                  </a:lnTo>
                  <a:lnTo>
                    <a:pt x="21" y="45"/>
                  </a:lnTo>
                  <a:lnTo>
                    <a:pt x="21" y="45"/>
                  </a:lnTo>
                  <a:lnTo>
                    <a:pt x="19" y="45"/>
                  </a:lnTo>
                  <a:lnTo>
                    <a:pt x="19" y="45"/>
                  </a:lnTo>
                  <a:lnTo>
                    <a:pt x="12" y="45"/>
                  </a:lnTo>
                  <a:lnTo>
                    <a:pt x="14" y="47"/>
                  </a:lnTo>
                  <a:lnTo>
                    <a:pt x="16" y="50"/>
                  </a:lnTo>
                  <a:lnTo>
                    <a:pt x="19" y="50"/>
                  </a:lnTo>
                  <a:lnTo>
                    <a:pt x="21" y="50"/>
                  </a:lnTo>
                  <a:lnTo>
                    <a:pt x="23" y="50"/>
                  </a:lnTo>
                  <a:lnTo>
                    <a:pt x="23" y="52"/>
                  </a:lnTo>
                  <a:lnTo>
                    <a:pt x="31" y="73"/>
                  </a:lnTo>
                  <a:lnTo>
                    <a:pt x="31" y="73"/>
                  </a:lnTo>
                  <a:lnTo>
                    <a:pt x="33" y="76"/>
                  </a:lnTo>
                  <a:lnTo>
                    <a:pt x="31" y="76"/>
                  </a:lnTo>
                  <a:lnTo>
                    <a:pt x="28" y="78"/>
                  </a:lnTo>
                  <a:lnTo>
                    <a:pt x="28" y="78"/>
                  </a:lnTo>
                  <a:lnTo>
                    <a:pt x="28" y="80"/>
                  </a:lnTo>
                  <a:lnTo>
                    <a:pt x="26" y="83"/>
                  </a:lnTo>
                  <a:lnTo>
                    <a:pt x="33" y="85"/>
                  </a:lnTo>
                  <a:lnTo>
                    <a:pt x="33" y="85"/>
                  </a:lnTo>
                  <a:lnTo>
                    <a:pt x="35" y="92"/>
                  </a:lnTo>
                  <a:lnTo>
                    <a:pt x="38" y="92"/>
                  </a:lnTo>
                  <a:lnTo>
                    <a:pt x="38" y="92"/>
                  </a:lnTo>
                  <a:lnTo>
                    <a:pt x="40" y="95"/>
                  </a:lnTo>
                  <a:lnTo>
                    <a:pt x="40" y="95"/>
                  </a:lnTo>
                  <a:lnTo>
                    <a:pt x="40" y="99"/>
                  </a:lnTo>
                  <a:lnTo>
                    <a:pt x="40" y="102"/>
                  </a:lnTo>
                  <a:lnTo>
                    <a:pt x="40" y="102"/>
                  </a:lnTo>
                  <a:lnTo>
                    <a:pt x="45" y="104"/>
                  </a:lnTo>
                  <a:lnTo>
                    <a:pt x="45" y="107"/>
                  </a:lnTo>
                  <a:lnTo>
                    <a:pt x="47" y="107"/>
                  </a:lnTo>
                  <a:lnTo>
                    <a:pt x="49" y="104"/>
                  </a:lnTo>
                  <a:lnTo>
                    <a:pt x="54" y="102"/>
                  </a:lnTo>
                  <a:lnTo>
                    <a:pt x="54" y="102"/>
                  </a:lnTo>
                  <a:lnTo>
                    <a:pt x="54" y="102"/>
                  </a:lnTo>
                  <a:lnTo>
                    <a:pt x="57" y="102"/>
                  </a:lnTo>
                  <a:lnTo>
                    <a:pt x="59" y="102"/>
                  </a:lnTo>
                  <a:lnTo>
                    <a:pt x="61" y="102"/>
                  </a:lnTo>
                  <a:lnTo>
                    <a:pt x="61" y="99"/>
                  </a:lnTo>
                  <a:lnTo>
                    <a:pt x="64" y="97"/>
                  </a:lnTo>
                  <a:lnTo>
                    <a:pt x="64" y="97"/>
                  </a:lnTo>
                  <a:lnTo>
                    <a:pt x="64" y="97"/>
                  </a:lnTo>
                  <a:lnTo>
                    <a:pt x="64" y="95"/>
                  </a:lnTo>
                  <a:lnTo>
                    <a:pt x="66" y="92"/>
                  </a:lnTo>
                  <a:lnTo>
                    <a:pt x="66" y="92"/>
                  </a:lnTo>
                  <a:lnTo>
                    <a:pt x="66" y="90"/>
                  </a:lnTo>
                  <a:lnTo>
                    <a:pt x="66" y="90"/>
                  </a:lnTo>
                  <a:lnTo>
                    <a:pt x="66" y="88"/>
                  </a:lnTo>
                  <a:lnTo>
                    <a:pt x="66" y="88"/>
                  </a:lnTo>
                  <a:lnTo>
                    <a:pt x="66" y="83"/>
                  </a:lnTo>
                  <a:lnTo>
                    <a:pt x="66" y="83"/>
                  </a:lnTo>
                  <a:lnTo>
                    <a:pt x="66" y="80"/>
                  </a:lnTo>
                  <a:lnTo>
                    <a:pt x="66" y="80"/>
                  </a:lnTo>
                  <a:lnTo>
                    <a:pt x="66" y="78"/>
                  </a:lnTo>
                  <a:lnTo>
                    <a:pt x="68" y="73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68" y="69"/>
                  </a:lnTo>
                  <a:lnTo>
                    <a:pt x="68" y="69"/>
                  </a:lnTo>
                  <a:lnTo>
                    <a:pt x="68" y="69"/>
                  </a:lnTo>
                  <a:lnTo>
                    <a:pt x="68" y="69"/>
                  </a:lnTo>
                  <a:lnTo>
                    <a:pt x="64" y="66"/>
                  </a:lnTo>
                  <a:lnTo>
                    <a:pt x="64" y="66"/>
                  </a:lnTo>
                  <a:lnTo>
                    <a:pt x="64" y="64"/>
                  </a:lnTo>
                  <a:lnTo>
                    <a:pt x="64" y="64"/>
                  </a:lnTo>
                  <a:lnTo>
                    <a:pt x="64" y="64"/>
                  </a:lnTo>
                  <a:lnTo>
                    <a:pt x="64" y="62"/>
                  </a:lnTo>
                  <a:lnTo>
                    <a:pt x="66" y="62"/>
                  </a:lnTo>
                  <a:lnTo>
                    <a:pt x="68" y="62"/>
                  </a:lnTo>
                  <a:lnTo>
                    <a:pt x="68" y="62"/>
                  </a:lnTo>
                  <a:lnTo>
                    <a:pt x="71" y="62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71" y="54"/>
                  </a:lnTo>
                  <a:close/>
                </a:path>
              </a:pathLst>
            </a:custGeom>
            <a:solidFill>
              <a:srgbClr val="00B050"/>
            </a:solidFill>
            <a:ln w="2" cap="rnd">
              <a:solidFill>
                <a:srgbClr val="F9F9F9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30" name="Freeform 60"/>
            <p:cNvSpPr>
              <a:spLocks noEditPoints="1"/>
            </p:cNvSpPr>
            <p:nvPr/>
          </p:nvSpPr>
          <p:spPr bwMode="auto">
            <a:xfrm>
              <a:off x="1531" y="2406"/>
              <a:ext cx="217" cy="45"/>
            </a:xfrm>
            <a:custGeom>
              <a:avLst/>
              <a:gdLst>
                <a:gd name="T0" fmla="*/ 217 w 217"/>
                <a:gd name="T1" fmla="*/ 36 h 45"/>
                <a:gd name="T2" fmla="*/ 215 w 217"/>
                <a:gd name="T3" fmla="*/ 33 h 45"/>
                <a:gd name="T4" fmla="*/ 215 w 217"/>
                <a:gd name="T5" fmla="*/ 33 h 45"/>
                <a:gd name="T6" fmla="*/ 215 w 217"/>
                <a:gd name="T7" fmla="*/ 33 h 45"/>
                <a:gd name="T8" fmla="*/ 213 w 217"/>
                <a:gd name="T9" fmla="*/ 33 h 45"/>
                <a:gd name="T10" fmla="*/ 213 w 217"/>
                <a:gd name="T11" fmla="*/ 38 h 45"/>
                <a:gd name="T12" fmla="*/ 210 w 217"/>
                <a:gd name="T13" fmla="*/ 40 h 45"/>
                <a:gd name="T14" fmla="*/ 210 w 217"/>
                <a:gd name="T15" fmla="*/ 43 h 45"/>
                <a:gd name="T16" fmla="*/ 210 w 217"/>
                <a:gd name="T17" fmla="*/ 45 h 45"/>
                <a:gd name="T18" fmla="*/ 210 w 217"/>
                <a:gd name="T19" fmla="*/ 45 h 45"/>
                <a:gd name="T20" fmla="*/ 213 w 217"/>
                <a:gd name="T21" fmla="*/ 45 h 45"/>
                <a:gd name="T22" fmla="*/ 215 w 217"/>
                <a:gd name="T23" fmla="*/ 45 h 45"/>
                <a:gd name="T24" fmla="*/ 217 w 217"/>
                <a:gd name="T25" fmla="*/ 43 h 45"/>
                <a:gd name="T26" fmla="*/ 217 w 217"/>
                <a:gd name="T27" fmla="*/ 40 h 45"/>
                <a:gd name="T28" fmla="*/ 217 w 217"/>
                <a:gd name="T29" fmla="*/ 36 h 45"/>
                <a:gd name="T30" fmla="*/ 2 w 217"/>
                <a:gd name="T31" fmla="*/ 0 h 45"/>
                <a:gd name="T32" fmla="*/ 0 w 217"/>
                <a:gd name="T33" fmla="*/ 0 h 45"/>
                <a:gd name="T34" fmla="*/ 0 w 217"/>
                <a:gd name="T35" fmla="*/ 0 h 45"/>
                <a:gd name="T36" fmla="*/ 0 w 217"/>
                <a:gd name="T37" fmla="*/ 3 h 45"/>
                <a:gd name="T38" fmla="*/ 0 w 217"/>
                <a:gd name="T39" fmla="*/ 3 h 45"/>
                <a:gd name="T40" fmla="*/ 0 w 217"/>
                <a:gd name="T41" fmla="*/ 5 h 45"/>
                <a:gd name="T42" fmla="*/ 0 w 217"/>
                <a:gd name="T43" fmla="*/ 3 h 45"/>
                <a:gd name="T44" fmla="*/ 2 w 217"/>
                <a:gd name="T45" fmla="*/ 3 h 45"/>
                <a:gd name="T46" fmla="*/ 2 w 217"/>
                <a:gd name="T47" fmla="*/ 0 h 45"/>
                <a:gd name="T48" fmla="*/ 2 w 217"/>
                <a:gd name="T49" fmla="*/ 0 h 45"/>
                <a:gd name="T50" fmla="*/ 2 w 217"/>
                <a:gd name="T5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7" h="45">
                  <a:moveTo>
                    <a:pt x="217" y="36"/>
                  </a:moveTo>
                  <a:lnTo>
                    <a:pt x="215" y="33"/>
                  </a:lnTo>
                  <a:lnTo>
                    <a:pt x="215" y="33"/>
                  </a:lnTo>
                  <a:lnTo>
                    <a:pt x="215" y="33"/>
                  </a:lnTo>
                  <a:lnTo>
                    <a:pt x="213" y="33"/>
                  </a:lnTo>
                  <a:lnTo>
                    <a:pt x="213" y="38"/>
                  </a:lnTo>
                  <a:lnTo>
                    <a:pt x="210" y="40"/>
                  </a:lnTo>
                  <a:lnTo>
                    <a:pt x="210" y="43"/>
                  </a:lnTo>
                  <a:lnTo>
                    <a:pt x="210" y="45"/>
                  </a:lnTo>
                  <a:lnTo>
                    <a:pt x="210" y="45"/>
                  </a:lnTo>
                  <a:lnTo>
                    <a:pt x="213" y="45"/>
                  </a:lnTo>
                  <a:lnTo>
                    <a:pt x="215" y="45"/>
                  </a:lnTo>
                  <a:lnTo>
                    <a:pt x="217" y="43"/>
                  </a:lnTo>
                  <a:lnTo>
                    <a:pt x="217" y="40"/>
                  </a:lnTo>
                  <a:lnTo>
                    <a:pt x="217" y="36"/>
                  </a:lnTo>
                  <a:close/>
                  <a:moveTo>
                    <a:pt x="2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31" name="Freeform 61"/>
            <p:cNvSpPr>
              <a:spLocks noEditPoints="1"/>
            </p:cNvSpPr>
            <p:nvPr/>
          </p:nvSpPr>
          <p:spPr bwMode="auto">
            <a:xfrm>
              <a:off x="1531" y="2406"/>
              <a:ext cx="217" cy="45"/>
            </a:xfrm>
            <a:custGeom>
              <a:avLst/>
              <a:gdLst>
                <a:gd name="T0" fmla="*/ 217 w 217"/>
                <a:gd name="T1" fmla="*/ 36 h 45"/>
                <a:gd name="T2" fmla="*/ 215 w 217"/>
                <a:gd name="T3" fmla="*/ 33 h 45"/>
                <a:gd name="T4" fmla="*/ 215 w 217"/>
                <a:gd name="T5" fmla="*/ 33 h 45"/>
                <a:gd name="T6" fmla="*/ 215 w 217"/>
                <a:gd name="T7" fmla="*/ 33 h 45"/>
                <a:gd name="T8" fmla="*/ 213 w 217"/>
                <a:gd name="T9" fmla="*/ 33 h 45"/>
                <a:gd name="T10" fmla="*/ 213 w 217"/>
                <a:gd name="T11" fmla="*/ 38 h 45"/>
                <a:gd name="T12" fmla="*/ 210 w 217"/>
                <a:gd name="T13" fmla="*/ 40 h 45"/>
                <a:gd name="T14" fmla="*/ 210 w 217"/>
                <a:gd name="T15" fmla="*/ 43 h 45"/>
                <a:gd name="T16" fmla="*/ 210 w 217"/>
                <a:gd name="T17" fmla="*/ 45 h 45"/>
                <a:gd name="T18" fmla="*/ 210 w 217"/>
                <a:gd name="T19" fmla="*/ 45 h 45"/>
                <a:gd name="T20" fmla="*/ 213 w 217"/>
                <a:gd name="T21" fmla="*/ 45 h 45"/>
                <a:gd name="T22" fmla="*/ 215 w 217"/>
                <a:gd name="T23" fmla="*/ 45 h 45"/>
                <a:gd name="T24" fmla="*/ 217 w 217"/>
                <a:gd name="T25" fmla="*/ 43 h 45"/>
                <a:gd name="T26" fmla="*/ 217 w 217"/>
                <a:gd name="T27" fmla="*/ 40 h 45"/>
                <a:gd name="T28" fmla="*/ 217 w 217"/>
                <a:gd name="T29" fmla="*/ 36 h 45"/>
                <a:gd name="T30" fmla="*/ 2 w 217"/>
                <a:gd name="T31" fmla="*/ 0 h 45"/>
                <a:gd name="T32" fmla="*/ 0 w 217"/>
                <a:gd name="T33" fmla="*/ 0 h 45"/>
                <a:gd name="T34" fmla="*/ 0 w 217"/>
                <a:gd name="T35" fmla="*/ 0 h 45"/>
                <a:gd name="T36" fmla="*/ 0 w 217"/>
                <a:gd name="T37" fmla="*/ 3 h 45"/>
                <a:gd name="T38" fmla="*/ 0 w 217"/>
                <a:gd name="T39" fmla="*/ 3 h 45"/>
                <a:gd name="T40" fmla="*/ 0 w 217"/>
                <a:gd name="T41" fmla="*/ 5 h 45"/>
                <a:gd name="T42" fmla="*/ 0 w 217"/>
                <a:gd name="T43" fmla="*/ 3 h 45"/>
                <a:gd name="T44" fmla="*/ 2 w 217"/>
                <a:gd name="T45" fmla="*/ 3 h 45"/>
                <a:gd name="T46" fmla="*/ 2 w 217"/>
                <a:gd name="T47" fmla="*/ 0 h 45"/>
                <a:gd name="T48" fmla="*/ 2 w 217"/>
                <a:gd name="T49" fmla="*/ 0 h 45"/>
                <a:gd name="T50" fmla="*/ 2 w 217"/>
                <a:gd name="T5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7" h="45">
                  <a:moveTo>
                    <a:pt x="217" y="36"/>
                  </a:moveTo>
                  <a:lnTo>
                    <a:pt x="215" y="33"/>
                  </a:lnTo>
                  <a:lnTo>
                    <a:pt x="215" y="33"/>
                  </a:lnTo>
                  <a:lnTo>
                    <a:pt x="215" y="33"/>
                  </a:lnTo>
                  <a:lnTo>
                    <a:pt x="213" y="33"/>
                  </a:lnTo>
                  <a:lnTo>
                    <a:pt x="213" y="38"/>
                  </a:lnTo>
                  <a:lnTo>
                    <a:pt x="210" y="40"/>
                  </a:lnTo>
                  <a:lnTo>
                    <a:pt x="210" y="43"/>
                  </a:lnTo>
                  <a:lnTo>
                    <a:pt x="210" y="45"/>
                  </a:lnTo>
                  <a:lnTo>
                    <a:pt x="210" y="45"/>
                  </a:lnTo>
                  <a:lnTo>
                    <a:pt x="213" y="45"/>
                  </a:lnTo>
                  <a:lnTo>
                    <a:pt x="215" y="45"/>
                  </a:lnTo>
                  <a:lnTo>
                    <a:pt x="217" y="43"/>
                  </a:lnTo>
                  <a:lnTo>
                    <a:pt x="217" y="40"/>
                  </a:lnTo>
                  <a:lnTo>
                    <a:pt x="217" y="36"/>
                  </a:lnTo>
                  <a:close/>
                  <a:moveTo>
                    <a:pt x="2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noFill/>
            <a:ln w="2" cap="rnd">
              <a:solidFill>
                <a:srgbClr val="F9F9F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32" name="Freeform 62"/>
            <p:cNvSpPr>
              <a:spLocks/>
            </p:cNvSpPr>
            <p:nvPr/>
          </p:nvSpPr>
          <p:spPr bwMode="auto">
            <a:xfrm>
              <a:off x="1751" y="2456"/>
              <a:ext cx="31" cy="38"/>
            </a:xfrm>
            <a:custGeom>
              <a:avLst/>
              <a:gdLst>
                <a:gd name="T0" fmla="*/ 31 w 31"/>
                <a:gd name="T1" fmla="*/ 19 h 38"/>
                <a:gd name="T2" fmla="*/ 26 w 31"/>
                <a:gd name="T3" fmla="*/ 19 h 38"/>
                <a:gd name="T4" fmla="*/ 23 w 31"/>
                <a:gd name="T5" fmla="*/ 19 h 38"/>
                <a:gd name="T6" fmla="*/ 23 w 31"/>
                <a:gd name="T7" fmla="*/ 21 h 38"/>
                <a:gd name="T8" fmla="*/ 23 w 31"/>
                <a:gd name="T9" fmla="*/ 24 h 38"/>
                <a:gd name="T10" fmla="*/ 21 w 31"/>
                <a:gd name="T11" fmla="*/ 24 h 38"/>
                <a:gd name="T12" fmla="*/ 19 w 31"/>
                <a:gd name="T13" fmla="*/ 24 h 38"/>
                <a:gd name="T14" fmla="*/ 16 w 31"/>
                <a:gd name="T15" fmla="*/ 21 h 38"/>
                <a:gd name="T16" fmla="*/ 16 w 31"/>
                <a:gd name="T17" fmla="*/ 16 h 38"/>
                <a:gd name="T18" fmla="*/ 16 w 31"/>
                <a:gd name="T19" fmla="*/ 14 h 38"/>
                <a:gd name="T20" fmla="*/ 16 w 31"/>
                <a:gd name="T21" fmla="*/ 14 h 38"/>
                <a:gd name="T22" fmla="*/ 23 w 31"/>
                <a:gd name="T23" fmla="*/ 9 h 38"/>
                <a:gd name="T24" fmla="*/ 26 w 31"/>
                <a:gd name="T25" fmla="*/ 7 h 38"/>
                <a:gd name="T26" fmla="*/ 26 w 31"/>
                <a:gd name="T27" fmla="*/ 7 h 38"/>
                <a:gd name="T28" fmla="*/ 23 w 31"/>
                <a:gd name="T29" fmla="*/ 5 h 38"/>
                <a:gd name="T30" fmla="*/ 21 w 31"/>
                <a:gd name="T31" fmla="*/ 5 h 38"/>
                <a:gd name="T32" fmla="*/ 21 w 31"/>
                <a:gd name="T33" fmla="*/ 5 h 38"/>
                <a:gd name="T34" fmla="*/ 19 w 31"/>
                <a:gd name="T35" fmla="*/ 2 h 38"/>
                <a:gd name="T36" fmla="*/ 21 w 31"/>
                <a:gd name="T37" fmla="*/ 0 h 38"/>
                <a:gd name="T38" fmla="*/ 19 w 31"/>
                <a:gd name="T39" fmla="*/ 0 h 38"/>
                <a:gd name="T40" fmla="*/ 16 w 31"/>
                <a:gd name="T41" fmla="*/ 0 h 38"/>
                <a:gd name="T42" fmla="*/ 12 w 31"/>
                <a:gd name="T43" fmla="*/ 5 h 38"/>
                <a:gd name="T44" fmla="*/ 9 w 31"/>
                <a:gd name="T45" fmla="*/ 5 h 38"/>
                <a:gd name="T46" fmla="*/ 7 w 31"/>
                <a:gd name="T47" fmla="*/ 5 h 38"/>
                <a:gd name="T48" fmla="*/ 7 w 31"/>
                <a:gd name="T49" fmla="*/ 5 h 38"/>
                <a:gd name="T50" fmla="*/ 5 w 31"/>
                <a:gd name="T51" fmla="*/ 9 h 38"/>
                <a:gd name="T52" fmla="*/ 2 w 31"/>
                <a:gd name="T53" fmla="*/ 9 h 38"/>
                <a:gd name="T54" fmla="*/ 0 w 31"/>
                <a:gd name="T55" fmla="*/ 9 h 38"/>
                <a:gd name="T56" fmla="*/ 0 w 31"/>
                <a:gd name="T57" fmla="*/ 9 h 38"/>
                <a:gd name="T58" fmla="*/ 0 w 31"/>
                <a:gd name="T59" fmla="*/ 12 h 38"/>
                <a:gd name="T60" fmla="*/ 0 w 31"/>
                <a:gd name="T61" fmla="*/ 12 h 38"/>
                <a:gd name="T62" fmla="*/ 0 w 31"/>
                <a:gd name="T63" fmla="*/ 14 h 38"/>
                <a:gd name="T64" fmla="*/ 5 w 31"/>
                <a:gd name="T65" fmla="*/ 16 h 38"/>
                <a:gd name="T66" fmla="*/ 5 w 31"/>
                <a:gd name="T67" fmla="*/ 19 h 38"/>
                <a:gd name="T68" fmla="*/ 5 w 31"/>
                <a:gd name="T69" fmla="*/ 24 h 38"/>
                <a:gd name="T70" fmla="*/ 7 w 31"/>
                <a:gd name="T71" fmla="*/ 31 h 38"/>
                <a:gd name="T72" fmla="*/ 9 w 31"/>
                <a:gd name="T73" fmla="*/ 35 h 38"/>
                <a:gd name="T74" fmla="*/ 12 w 31"/>
                <a:gd name="T75" fmla="*/ 35 h 38"/>
                <a:gd name="T76" fmla="*/ 14 w 31"/>
                <a:gd name="T77" fmla="*/ 35 h 38"/>
                <a:gd name="T78" fmla="*/ 16 w 31"/>
                <a:gd name="T79" fmla="*/ 33 h 38"/>
                <a:gd name="T80" fmla="*/ 16 w 31"/>
                <a:gd name="T81" fmla="*/ 35 h 38"/>
                <a:gd name="T82" fmla="*/ 19 w 31"/>
                <a:gd name="T83" fmla="*/ 35 h 38"/>
                <a:gd name="T84" fmla="*/ 19 w 31"/>
                <a:gd name="T85" fmla="*/ 35 h 38"/>
                <a:gd name="T86" fmla="*/ 21 w 31"/>
                <a:gd name="T87" fmla="*/ 33 h 38"/>
                <a:gd name="T88" fmla="*/ 23 w 31"/>
                <a:gd name="T89" fmla="*/ 33 h 38"/>
                <a:gd name="T90" fmla="*/ 26 w 31"/>
                <a:gd name="T91" fmla="*/ 35 h 38"/>
                <a:gd name="T92" fmla="*/ 28 w 31"/>
                <a:gd name="T93" fmla="*/ 38 h 38"/>
                <a:gd name="T94" fmla="*/ 28 w 31"/>
                <a:gd name="T95" fmla="*/ 35 h 38"/>
                <a:gd name="T96" fmla="*/ 31 w 31"/>
                <a:gd name="T97" fmla="*/ 33 h 38"/>
                <a:gd name="T98" fmla="*/ 31 w 31"/>
                <a:gd name="T99" fmla="*/ 2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8">
                  <a:moveTo>
                    <a:pt x="31" y="21"/>
                  </a:moveTo>
                  <a:lnTo>
                    <a:pt x="31" y="19"/>
                  </a:lnTo>
                  <a:lnTo>
                    <a:pt x="28" y="19"/>
                  </a:lnTo>
                  <a:lnTo>
                    <a:pt x="26" y="19"/>
                  </a:lnTo>
                  <a:lnTo>
                    <a:pt x="23" y="19"/>
                  </a:lnTo>
                  <a:lnTo>
                    <a:pt x="23" y="19"/>
                  </a:lnTo>
                  <a:lnTo>
                    <a:pt x="23" y="19"/>
                  </a:lnTo>
                  <a:lnTo>
                    <a:pt x="23" y="21"/>
                  </a:lnTo>
                  <a:lnTo>
                    <a:pt x="23" y="21"/>
                  </a:lnTo>
                  <a:lnTo>
                    <a:pt x="23" y="24"/>
                  </a:lnTo>
                  <a:lnTo>
                    <a:pt x="23" y="24"/>
                  </a:lnTo>
                  <a:lnTo>
                    <a:pt x="21" y="24"/>
                  </a:lnTo>
                  <a:lnTo>
                    <a:pt x="19" y="24"/>
                  </a:lnTo>
                  <a:lnTo>
                    <a:pt x="19" y="24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23" y="9"/>
                  </a:lnTo>
                  <a:lnTo>
                    <a:pt x="26" y="9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6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19" y="5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14" y="2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4"/>
                  </a:lnTo>
                  <a:lnTo>
                    <a:pt x="5" y="26"/>
                  </a:lnTo>
                  <a:lnTo>
                    <a:pt x="7" y="31"/>
                  </a:lnTo>
                  <a:lnTo>
                    <a:pt x="9" y="33"/>
                  </a:lnTo>
                  <a:lnTo>
                    <a:pt x="9" y="35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14" y="35"/>
                  </a:lnTo>
                  <a:lnTo>
                    <a:pt x="14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5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21" y="33"/>
                  </a:lnTo>
                  <a:lnTo>
                    <a:pt x="21" y="33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6" y="35"/>
                  </a:lnTo>
                  <a:lnTo>
                    <a:pt x="26" y="35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8" y="35"/>
                  </a:lnTo>
                  <a:lnTo>
                    <a:pt x="31" y="35"/>
                  </a:lnTo>
                  <a:lnTo>
                    <a:pt x="31" y="33"/>
                  </a:lnTo>
                  <a:lnTo>
                    <a:pt x="31" y="31"/>
                  </a:lnTo>
                  <a:lnTo>
                    <a:pt x="31" y="26"/>
                  </a:lnTo>
                  <a:lnTo>
                    <a:pt x="31" y="21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33" name="Freeform 63"/>
            <p:cNvSpPr>
              <a:spLocks/>
            </p:cNvSpPr>
            <p:nvPr/>
          </p:nvSpPr>
          <p:spPr bwMode="auto">
            <a:xfrm>
              <a:off x="1751" y="2456"/>
              <a:ext cx="31" cy="38"/>
            </a:xfrm>
            <a:custGeom>
              <a:avLst/>
              <a:gdLst>
                <a:gd name="T0" fmla="*/ 31 w 31"/>
                <a:gd name="T1" fmla="*/ 19 h 38"/>
                <a:gd name="T2" fmla="*/ 26 w 31"/>
                <a:gd name="T3" fmla="*/ 19 h 38"/>
                <a:gd name="T4" fmla="*/ 23 w 31"/>
                <a:gd name="T5" fmla="*/ 19 h 38"/>
                <a:gd name="T6" fmla="*/ 23 w 31"/>
                <a:gd name="T7" fmla="*/ 21 h 38"/>
                <a:gd name="T8" fmla="*/ 23 w 31"/>
                <a:gd name="T9" fmla="*/ 24 h 38"/>
                <a:gd name="T10" fmla="*/ 21 w 31"/>
                <a:gd name="T11" fmla="*/ 24 h 38"/>
                <a:gd name="T12" fmla="*/ 19 w 31"/>
                <a:gd name="T13" fmla="*/ 24 h 38"/>
                <a:gd name="T14" fmla="*/ 16 w 31"/>
                <a:gd name="T15" fmla="*/ 21 h 38"/>
                <a:gd name="T16" fmla="*/ 16 w 31"/>
                <a:gd name="T17" fmla="*/ 16 h 38"/>
                <a:gd name="T18" fmla="*/ 16 w 31"/>
                <a:gd name="T19" fmla="*/ 14 h 38"/>
                <a:gd name="T20" fmla="*/ 16 w 31"/>
                <a:gd name="T21" fmla="*/ 14 h 38"/>
                <a:gd name="T22" fmla="*/ 23 w 31"/>
                <a:gd name="T23" fmla="*/ 9 h 38"/>
                <a:gd name="T24" fmla="*/ 26 w 31"/>
                <a:gd name="T25" fmla="*/ 7 h 38"/>
                <a:gd name="T26" fmla="*/ 26 w 31"/>
                <a:gd name="T27" fmla="*/ 7 h 38"/>
                <a:gd name="T28" fmla="*/ 23 w 31"/>
                <a:gd name="T29" fmla="*/ 5 h 38"/>
                <a:gd name="T30" fmla="*/ 21 w 31"/>
                <a:gd name="T31" fmla="*/ 5 h 38"/>
                <a:gd name="T32" fmla="*/ 21 w 31"/>
                <a:gd name="T33" fmla="*/ 5 h 38"/>
                <a:gd name="T34" fmla="*/ 19 w 31"/>
                <a:gd name="T35" fmla="*/ 2 h 38"/>
                <a:gd name="T36" fmla="*/ 21 w 31"/>
                <a:gd name="T37" fmla="*/ 0 h 38"/>
                <a:gd name="T38" fmla="*/ 19 w 31"/>
                <a:gd name="T39" fmla="*/ 0 h 38"/>
                <a:gd name="T40" fmla="*/ 16 w 31"/>
                <a:gd name="T41" fmla="*/ 0 h 38"/>
                <a:gd name="T42" fmla="*/ 12 w 31"/>
                <a:gd name="T43" fmla="*/ 5 h 38"/>
                <a:gd name="T44" fmla="*/ 9 w 31"/>
                <a:gd name="T45" fmla="*/ 5 h 38"/>
                <a:gd name="T46" fmla="*/ 7 w 31"/>
                <a:gd name="T47" fmla="*/ 5 h 38"/>
                <a:gd name="T48" fmla="*/ 7 w 31"/>
                <a:gd name="T49" fmla="*/ 5 h 38"/>
                <a:gd name="T50" fmla="*/ 5 w 31"/>
                <a:gd name="T51" fmla="*/ 9 h 38"/>
                <a:gd name="T52" fmla="*/ 2 w 31"/>
                <a:gd name="T53" fmla="*/ 9 h 38"/>
                <a:gd name="T54" fmla="*/ 0 w 31"/>
                <a:gd name="T55" fmla="*/ 9 h 38"/>
                <a:gd name="T56" fmla="*/ 0 w 31"/>
                <a:gd name="T57" fmla="*/ 9 h 38"/>
                <a:gd name="T58" fmla="*/ 0 w 31"/>
                <a:gd name="T59" fmla="*/ 12 h 38"/>
                <a:gd name="T60" fmla="*/ 0 w 31"/>
                <a:gd name="T61" fmla="*/ 12 h 38"/>
                <a:gd name="T62" fmla="*/ 0 w 31"/>
                <a:gd name="T63" fmla="*/ 14 h 38"/>
                <a:gd name="T64" fmla="*/ 5 w 31"/>
                <a:gd name="T65" fmla="*/ 16 h 38"/>
                <a:gd name="T66" fmla="*/ 5 w 31"/>
                <a:gd name="T67" fmla="*/ 19 h 38"/>
                <a:gd name="T68" fmla="*/ 5 w 31"/>
                <a:gd name="T69" fmla="*/ 24 h 38"/>
                <a:gd name="T70" fmla="*/ 7 w 31"/>
                <a:gd name="T71" fmla="*/ 31 h 38"/>
                <a:gd name="T72" fmla="*/ 9 w 31"/>
                <a:gd name="T73" fmla="*/ 35 h 38"/>
                <a:gd name="T74" fmla="*/ 12 w 31"/>
                <a:gd name="T75" fmla="*/ 35 h 38"/>
                <a:gd name="T76" fmla="*/ 14 w 31"/>
                <a:gd name="T77" fmla="*/ 35 h 38"/>
                <a:gd name="T78" fmla="*/ 16 w 31"/>
                <a:gd name="T79" fmla="*/ 33 h 38"/>
                <a:gd name="T80" fmla="*/ 16 w 31"/>
                <a:gd name="T81" fmla="*/ 35 h 38"/>
                <a:gd name="T82" fmla="*/ 19 w 31"/>
                <a:gd name="T83" fmla="*/ 35 h 38"/>
                <a:gd name="T84" fmla="*/ 19 w 31"/>
                <a:gd name="T85" fmla="*/ 35 h 38"/>
                <a:gd name="T86" fmla="*/ 21 w 31"/>
                <a:gd name="T87" fmla="*/ 33 h 38"/>
                <a:gd name="T88" fmla="*/ 23 w 31"/>
                <a:gd name="T89" fmla="*/ 33 h 38"/>
                <a:gd name="T90" fmla="*/ 26 w 31"/>
                <a:gd name="T91" fmla="*/ 35 h 38"/>
                <a:gd name="T92" fmla="*/ 28 w 31"/>
                <a:gd name="T93" fmla="*/ 38 h 38"/>
                <a:gd name="T94" fmla="*/ 28 w 31"/>
                <a:gd name="T95" fmla="*/ 35 h 38"/>
                <a:gd name="T96" fmla="*/ 31 w 31"/>
                <a:gd name="T97" fmla="*/ 33 h 38"/>
                <a:gd name="T98" fmla="*/ 31 w 31"/>
                <a:gd name="T99" fmla="*/ 2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8">
                  <a:moveTo>
                    <a:pt x="31" y="21"/>
                  </a:moveTo>
                  <a:lnTo>
                    <a:pt x="31" y="19"/>
                  </a:lnTo>
                  <a:lnTo>
                    <a:pt x="28" y="19"/>
                  </a:lnTo>
                  <a:lnTo>
                    <a:pt x="26" y="19"/>
                  </a:lnTo>
                  <a:lnTo>
                    <a:pt x="23" y="19"/>
                  </a:lnTo>
                  <a:lnTo>
                    <a:pt x="23" y="19"/>
                  </a:lnTo>
                  <a:lnTo>
                    <a:pt x="23" y="19"/>
                  </a:lnTo>
                  <a:lnTo>
                    <a:pt x="23" y="21"/>
                  </a:lnTo>
                  <a:lnTo>
                    <a:pt x="23" y="21"/>
                  </a:lnTo>
                  <a:lnTo>
                    <a:pt x="23" y="24"/>
                  </a:lnTo>
                  <a:lnTo>
                    <a:pt x="23" y="24"/>
                  </a:lnTo>
                  <a:lnTo>
                    <a:pt x="21" y="24"/>
                  </a:lnTo>
                  <a:lnTo>
                    <a:pt x="19" y="24"/>
                  </a:lnTo>
                  <a:lnTo>
                    <a:pt x="19" y="24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23" y="9"/>
                  </a:lnTo>
                  <a:lnTo>
                    <a:pt x="26" y="9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6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19" y="5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14" y="2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4"/>
                  </a:lnTo>
                  <a:lnTo>
                    <a:pt x="5" y="26"/>
                  </a:lnTo>
                  <a:lnTo>
                    <a:pt x="7" y="31"/>
                  </a:lnTo>
                  <a:lnTo>
                    <a:pt x="9" y="33"/>
                  </a:lnTo>
                  <a:lnTo>
                    <a:pt x="9" y="35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14" y="35"/>
                  </a:lnTo>
                  <a:lnTo>
                    <a:pt x="14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5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21" y="33"/>
                  </a:lnTo>
                  <a:lnTo>
                    <a:pt x="21" y="33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6" y="35"/>
                  </a:lnTo>
                  <a:lnTo>
                    <a:pt x="26" y="35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8" y="35"/>
                  </a:lnTo>
                  <a:lnTo>
                    <a:pt x="31" y="35"/>
                  </a:lnTo>
                  <a:lnTo>
                    <a:pt x="31" y="33"/>
                  </a:lnTo>
                  <a:lnTo>
                    <a:pt x="31" y="31"/>
                  </a:lnTo>
                  <a:lnTo>
                    <a:pt x="31" y="26"/>
                  </a:lnTo>
                  <a:lnTo>
                    <a:pt x="31" y="21"/>
                  </a:lnTo>
                  <a:close/>
                </a:path>
              </a:pathLst>
            </a:custGeom>
            <a:solidFill>
              <a:srgbClr val="00B050"/>
            </a:solidFill>
            <a:ln w="2" cap="rnd">
              <a:solidFill>
                <a:srgbClr val="F9F9F9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34" name="Freeform 64"/>
            <p:cNvSpPr>
              <a:spLocks/>
            </p:cNvSpPr>
            <p:nvPr/>
          </p:nvSpPr>
          <p:spPr bwMode="auto">
            <a:xfrm>
              <a:off x="2596" y="1985"/>
              <a:ext cx="469" cy="781"/>
            </a:xfrm>
            <a:custGeom>
              <a:avLst/>
              <a:gdLst>
                <a:gd name="T0" fmla="*/ 445 w 469"/>
                <a:gd name="T1" fmla="*/ 140 h 781"/>
                <a:gd name="T2" fmla="*/ 431 w 469"/>
                <a:gd name="T3" fmla="*/ 118 h 781"/>
                <a:gd name="T4" fmla="*/ 421 w 469"/>
                <a:gd name="T5" fmla="*/ 83 h 781"/>
                <a:gd name="T6" fmla="*/ 419 w 469"/>
                <a:gd name="T7" fmla="*/ 64 h 781"/>
                <a:gd name="T8" fmla="*/ 400 w 469"/>
                <a:gd name="T9" fmla="*/ 66 h 781"/>
                <a:gd name="T10" fmla="*/ 372 w 469"/>
                <a:gd name="T11" fmla="*/ 7 h 781"/>
                <a:gd name="T12" fmla="*/ 336 w 469"/>
                <a:gd name="T13" fmla="*/ 24 h 781"/>
                <a:gd name="T14" fmla="*/ 286 w 469"/>
                <a:gd name="T15" fmla="*/ 26 h 781"/>
                <a:gd name="T16" fmla="*/ 208 w 469"/>
                <a:gd name="T17" fmla="*/ 42 h 781"/>
                <a:gd name="T18" fmla="*/ 163 w 469"/>
                <a:gd name="T19" fmla="*/ 54 h 781"/>
                <a:gd name="T20" fmla="*/ 166 w 469"/>
                <a:gd name="T21" fmla="*/ 78 h 781"/>
                <a:gd name="T22" fmla="*/ 215 w 469"/>
                <a:gd name="T23" fmla="*/ 97 h 781"/>
                <a:gd name="T24" fmla="*/ 182 w 469"/>
                <a:gd name="T25" fmla="*/ 158 h 781"/>
                <a:gd name="T26" fmla="*/ 151 w 469"/>
                <a:gd name="T27" fmla="*/ 201 h 781"/>
                <a:gd name="T28" fmla="*/ 109 w 469"/>
                <a:gd name="T29" fmla="*/ 211 h 781"/>
                <a:gd name="T30" fmla="*/ 83 w 469"/>
                <a:gd name="T31" fmla="*/ 251 h 781"/>
                <a:gd name="T32" fmla="*/ 54 w 469"/>
                <a:gd name="T33" fmla="*/ 298 h 781"/>
                <a:gd name="T34" fmla="*/ 19 w 469"/>
                <a:gd name="T35" fmla="*/ 386 h 781"/>
                <a:gd name="T36" fmla="*/ 33 w 469"/>
                <a:gd name="T37" fmla="*/ 416 h 781"/>
                <a:gd name="T38" fmla="*/ 35 w 469"/>
                <a:gd name="T39" fmla="*/ 435 h 781"/>
                <a:gd name="T40" fmla="*/ 40 w 469"/>
                <a:gd name="T41" fmla="*/ 469 h 781"/>
                <a:gd name="T42" fmla="*/ 19 w 469"/>
                <a:gd name="T43" fmla="*/ 495 h 781"/>
                <a:gd name="T44" fmla="*/ 21 w 469"/>
                <a:gd name="T45" fmla="*/ 521 h 781"/>
                <a:gd name="T46" fmla="*/ 16 w 469"/>
                <a:gd name="T47" fmla="*/ 537 h 781"/>
                <a:gd name="T48" fmla="*/ 31 w 469"/>
                <a:gd name="T49" fmla="*/ 535 h 781"/>
                <a:gd name="T50" fmla="*/ 64 w 469"/>
                <a:gd name="T51" fmla="*/ 566 h 781"/>
                <a:gd name="T52" fmla="*/ 57 w 469"/>
                <a:gd name="T53" fmla="*/ 596 h 781"/>
                <a:gd name="T54" fmla="*/ 24 w 469"/>
                <a:gd name="T55" fmla="*/ 594 h 781"/>
                <a:gd name="T56" fmla="*/ 0 w 469"/>
                <a:gd name="T57" fmla="*/ 663 h 781"/>
                <a:gd name="T58" fmla="*/ 14 w 469"/>
                <a:gd name="T59" fmla="*/ 682 h 781"/>
                <a:gd name="T60" fmla="*/ 57 w 469"/>
                <a:gd name="T61" fmla="*/ 722 h 781"/>
                <a:gd name="T62" fmla="*/ 64 w 469"/>
                <a:gd name="T63" fmla="*/ 729 h 781"/>
                <a:gd name="T64" fmla="*/ 78 w 469"/>
                <a:gd name="T65" fmla="*/ 745 h 781"/>
                <a:gd name="T66" fmla="*/ 111 w 469"/>
                <a:gd name="T67" fmla="*/ 779 h 781"/>
                <a:gd name="T68" fmla="*/ 135 w 469"/>
                <a:gd name="T69" fmla="*/ 764 h 781"/>
                <a:gd name="T70" fmla="*/ 144 w 469"/>
                <a:gd name="T71" fmla="*/ 734 h 781"/>
                <a:gd name="T72" fmla="*/ 163 w 469"/>
                <a:gd name="T73" fmla="*/ 715 h 781"/>
                <a:gd name="T74" fmla="*/ 189 w 469"/>
                <a:gd name="T75" fmla="*/ 679 h 781"/>
                <a:gd name="T76" fmla="*/ 211 w 469"/>
                <a:gd name="T77" fmla="*/ 660 h 781"/>
                <a:gd name="T78" fmla="*/ 225 w 469"/>
                <a:gd name="T79" fmla="*/ 644 h 781"/>
                <a:gd name="T80" fmla="*/ 215 w 469"/>
                <a:gd name="T81" fmla="*/ 603 h 781"/>
                <a:gd name="T82" fmla="*/ 211 w 469"/>
                <a:gd name="T83" fmla="*/ 580 h 781"/>
                <a:gd name="T84" fmla="*/ 196 w 469"/>
                <a:gd name="T85" fmla="*/ 537 h 781"/>
                <a:gd name="T86" fmla="*/ 192 w 469"/>
                <a:gd name="T87" fmla="*/ 499 h 781"/>
                <a:gd name="T88" fmla="*/ 211 w 469"/>
                <a:gd name="T89" fmla="*/ 506 h 781"/>
                <a:gd name="T90" fmla="*/ 237 w 469"/>
                <a:gd name="T91" fmla="*/ 528 h 781"/>
                <a:gd name="T92" fmla="*/ 265 w 469"/>
                <a:gd name="T93" fmla="*/ 540 h 781"/>
                <a:gd name="T94" fmla="*/ 279 w 469"/>
                <a:gd name="T95" fmla="*/ 513 h 781"/>
                <a:gd name="T96" fmla="*/ 263 w 469"/>
                <a:gd name="T97" fmla="*/ 509 h 781"/>
                <a:gd name="T98" fmla="*/ 246 w 469"/>
                <a:gd name="T99" fmla="*/ 459 h 781"/>
                <a:gd name="T100" fmla="*/ 237 w 469"/>
                <a:gd name="T101" fmla="*/ 445 h 781"/>
                <a:gd name="T102" fmla="*/ 246 w 469"/>
                <a:gd name="T103" fmla="*/ 405 h 781"/>
                <a:gd name="T104" fmla="*/ 267 w 469"/>
                <a:gd name="T105" fmla="*/ 386 h 781"/>
                <a:gd name="T106" fmla="*/ 310 w 469"/>
                <a:gd name="T107" fmla="*/ 367 h 781"/>
                <a:gd name="T108" fmla="*/ 343 w 469"/>
                <a:gd name="T109" fmla="*/ 353 h 781"/>
                <a:gd name="T110" fmla="*/ 357 w 469"/>
                <a:gd name="T111" fmla="*/ 341 h 781"/>
                <a:gd name="T112" fmla="*/ 372 w 469"/>
                <a:gd name="T113" fmla="*/ 291 h 781"/>
                <a:gd name="T114" fmla="*/ 374 w 469"/>
                <a:gd name="T115" fmla="*/ 272 h 781"/>
                <a:gd name="T116" fmla="*/ 386 w 469"/>
                <a:gd name="T117" fmla="*/ 239 h 781"/>
                <a:gd name="T118" fmla="*/ 424 w 469"/>
                <a:gd name="T119" fmla="*/ 199 h 781"/>
                <a:gd name="T120" fmla="*/ 452 w 469"/>
                <a:gd name="T121" fmla="*/ 170 h 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69" h="781">
                  <a:moveTo>
                    <a:pt x="469" y="154"/>
                  </a:moveTo>
                  <a:lnTo>
                    <a:pt x="469" y="151"/>
                  </a:lnTo>
                  <a:lnTo>
                    <a:pt x="466" y="149"/>
                  </a:lnTo>
                  <a:lnTo>
                    <a:pt x="466" y="149"/>
                  </a:lnTo>
                  <a:lnTo>
                    <a:pt x="466" y="144"/>
                  </a:lnTo>
                  <a:lnTo>
                    <a:pt x="466" y="144"/>
                  </a:lnTo>
                  <a:lnTo>
                    <a:pt x="464" y="144"/>
                  </a:lnTo>
                  <a:lnTo>
                    <a:pt x="462" y="142"/>
                  </a:lnTo>
                  <a:lnTo>
                    <a:pt x="462" y="142"/>
                  </a:lnTo>
                  <a:lnTo>
                    <a:pt x="459" y="142"/>
                  </a:lnTo>
                  <a:lnTo>
                    <a:pt x="459" y="142"/>
                  </a:lnTo>
                  <a:lnTo>
                    <a:pt x="457" y="142"/>
                  </a:lnTo>
                  <a:lnTo>
                    <a:pt x="457" y="142"/>
                  </a:lnTo>
                  <a:lnTo>
                    <a:pt x="457" y="142"/>
                  </a:lnTo>
                  <a:lnTo>
                    <a:pt x="454" y="142"/>
                  </a:lnTo>
                  <a:lnTo>
                    <a:pt x="454" y="142"/>
                  </a:lnTo>
                  <a:lnTo>
                    <a:pt x="452" y="142"/>
                  </a:lnTo>
                  <a:lnTo>
                    <a:pt x="452" y="142"/>
                  </a:lnTo>
                  <a:lnTo>
                    <a:pt x="450" y="142"/>
                  </a:lnTo>
                  <a:lnTo>
                    <a:pt x="447" y="140"/>
                  </a:lnTo>
                  <a:lnTo>
                    <a:pt x="445" y="140"/>
                  </a:lnTo>
                  <a:lnTo>
                    <a:pt x="445" y="140"/>
                  </a:lnTo>
                  <a:lnTo>
                    <a:pt x="445" y="140"/>
                  </a:lnTo>
                  <a:lnTo>
                    <a:pt x="445" y="142"/>
                  </a:lnTo>
                  <a:lnTo>
                    <a:pt x="445" y="142"/>
                  </a:lnTo>
                  <a:lnTo>
                    <a:pt x="445" y="142"/>
                  </a:lnTo>
                  <a:lnTo>
                    <a:pt x="445" y="142"/>
                  </a:lnTo>
                  <a:lnTo>
                    <a:pt x="445" y="142"/>
                  </a:lnTo>
                  <a:lnTo>
                    <a:pt x="443" y="142"/>
                  </a:lnTo>
                  <a:lnTo>
                    <a:pt x="443" y="142"/>
                  </a:lnTo>
                  <a:lnTo>
                    <a:pt x="443" y="142"/>
                  </a:lnTo>
                  <a:lnTo>
                    <a:pt x="440" y="142"/>
                  </a:lnTo>
                  <a:lnTo>
                    <a:pt x="440" y="142"/>
                  </a:lnTo>
                  <a:lnTo>
                    <a:pt x="440" y="140"/>
                  </a:lnTo>
                  <a:lnTo>
                    <a:pt x="440" y="137"/>
                  </a:lnTo>
                  <a:lnTo>
                    <a:pt x="440" y="135"/>
                  </a:lnTo>
                  <a:lnTo>
                    <a:pt x="438" y="132"/>
                  </a:lnTo>
                  <a:lnTo>
                    <a:pt x="438" y="130"/>
                  </a:lnTo>
                  <a:lnTo>
                    <a:pt x="438" y="130"/>
                  </a:lnTo>
                  <a:lnTo>
                    <a:pt x="433" y="125"/>
                  </a:lnTo>
                  <a:lnTo>
                    <a:pt x="431" y="123"/>
                  </a:lnTo>
                  <a:lnTo>
                    <a:pt x="431" y="118"/>
                  </a:lnTo>
                  <a:lnTo>
                    <a:pt x="431" y="113"/>
                  </a:lnTo>
                  <a:lnTo>
                    <a:pt x="433" y="104"/>
                  </a:lnTo>
                  <a:lnTo>
                    <a:pt x="431" y="97"/>
                  </a:lnTo>
                  <a:lnTo>
                    <a:pt x="431" y="95"/>
                  </a:lnTo>
                  <a:lnTo>
                    <a:pt x="431" y="95"/>
                  </a:lnTo>
                  <a:lnTo>
                    <a:pt x="428" y="92"/>
                  </a:lnTo>
                  <a:lnTo>
                    <a:pt x="428" y="92"/>
                  </a:lnTo>
                  <a:lnTo>
                    <a:pt x="426" y="95"/>
                  </a:lnTo>
                  <a:lnTo>
                    <a:pt x="424" y="97"/>
                  </a:lnTo>
                  <a:lnTo>
                    <a:pt x="424" y="97"/>
                  </a:lnTo>
                  <a:lnTo>
                    <a:pt x="424" y="97"/>
                  </a:lnTo>
                  <a:lnTo>
                    <a:pt x="421" y="97"/>
                  </a:lnTo>
                  <a:lnTo>
                    <a:pt x="421" y="95"/>
                  </a:lnTo>
                  <a:lnTo>
                    <a:pt x="421" y="95"/>
                  </a:lnTo>
                  <a:lnTo>
                    <a:pt x="421" y="92"/>
                  </a:lnTo>
                  <a:lnTo>
                    <a:pt x="421" y="92"/>
                  </a:lnTo>
                  <a:lnTo>
                    <a:pt x="424" y="87"/>
                  </a:lnTo>
                  <a:lnTo>
                    <a:pt x="424" y="87"/>
                  </a:lnTo>
                  <a:lnTo>
                    <a:pt x="424" y="85"/>
                  </a:lnTo>
                  <a:lnTo>
                    <a:pt x="424" y="85"/>
                  </a:lnTo>
                  <a:lnTo>
                    <a:pt x="421" y="83"/>
                  </a:lnTo>
                  <a:lnTo>
                    <a:pt x="424" y="83"/>
                  </a:lnTo>
                  <a:lnTo>
                    <a:pt x="424" y="80"/>
                  </a:lnTo>
                  <a:lnTo>
                    <a:pt x="424" y="80"/>
                  </a:lnTo>
                  <a:lnTo>
                    <a:pt x="428" y="76"/>
                  </a:lnTo>
                  <a:lnTo>
                    <a:pt x="428" y="76"/>
                  </a:lnTo>
                  <a:lnTo>
                    <a:pt x="428" y="73"/>
                  </a:lnTo>
                  <a:lnTo>
                    <a:pt x="431" y="73"/>
                  </a:lnTo>
                  <a:lnTo>
                    <a:pt x="431" y="71"/>
                  </a:lnTo>
                  <a:lnTo>
                    <a:pt x="431" y="71"/>
                  </a:lnTo>
                  <a:lnTo>
                    <a:pt x="428" y="66"/>
                  </a:lnTo>
                  <a:lnTo>
                    <a:pt x="428" y="66"/>
                  </a:lnTo>
                  <a:lnTo>
                    <a:pt x="428" y="64"/>
                  </a:lnTo>
                  <a:lnTo>
                    <a:pt x="426" y="64"/>
                  </a:lnTo>
                  <a:lnTo>
                    <a:pt x="426" y="61"/>
                  </a:lnTo>
                  <a:lnTo>
                    <a:pt x="426" y="61"/>
                  </a:lnTo>
                  <a:lnTo>
                    <a:pt x="424" y="61"/>
                  </a:lnTo>
                  <a:lnTo>
                    <a:pt x="424" y="61"/>
                  </a:lnTo>
                  <a:lnTo>
                    <a:pt x="421" y="61"/>
                  </a:lnTo>
                  <a:lnTo>
                    <a:pt x="421" y="64"/>
                  </a:lnTo>
                  <a:lnTo>
                    <a:pt x="421" y="64"/>
                  </a:lnTo>
                  <a:lnTo>
                    <a:pt x="419" y="64"/>
                  </a:lnTo>
                  <a:lnTo>
                    <a:pt x="419" y="64"/>
                  </a:lnTo>
                  <a:lnTo>
                    <a:pt x="419" y="64"/>
                  </a:lnTo>
                  <a:lnTo>
                    <a:pt x="419" y="64"/>
                  </a:lnTo>
                  <a:lnTo>
                    <a:pt x="419" y="66"/>
                  </a:lnTo>
                  <a:lnTo>
                    <a:pt x="419" y="66"/>
                  </a:lnTo>
                  <a:lnTo>
                    <a:pt x="419" y="71"/>
                  </a:lnTo>
                  <a:lnTo>
                    <a:pt x="419" y="71"/>
                  </a:lnTo>
                  <a:lnTo>
                    <a:pt x="419" y="71"/>
                  </a:lnTo>
                  <a:lnTo>
                    <a:pt x="419" y="71"/>
                  </a:lnTo>
                  <a:lnTo>
                    <a:pt x="419" y="71"/>
                  </a:lnTo>
                  <a:lnTo>
                    <a:pt x="417" y="71"/>
                  </a:lnTo>
                  <a:lnTo>
                    <a:pt x="409" y="69"/>
                  </a:lnTo>
                  <a:lnTo>
                    <a:pt x="409" y="69"/>
                  </a:lnTo>
                  <a:lnTo>
                    <a:pt x="407" y="69"/>
                  </a:lnTo>
                  <a:lnTo>
                    <a:pt x="407" y="69"/>
                  </a:lnTo>
                  <a:lnTo>
                    <a:pt x="405" y="69"/>
                  </a:lnTo>
                  <a:lnTo>
                    <a:pt x="405" y="69"/>
                  </a:lnTo>
                  <a:lnTo>
                    <a:pt x="402" y="69"/>
                  </a:lnTo>
                  <a:lnTo>
                    <a:pt x="402" y="69"/>
                  </a:lnTo>
                  <a:lnTo>
                    <a:pt x="400" y="66"/>
                  </a:lnTo>
                  <a:lnTo>
                    <a:pt x="400" y="66"/>
                  </a:lnTo>
                  <a:lnTo>
                    <a:pt x="398" y="64"/>
                  </a:lnTo>
                  <a:lnTo>
                    <a:pt x="398" y="59"/>
                  </a:lnTo>
                  <a:lnTo>
                    <a:pt x="395" y="57"/>
                  </a:lnTo>
                  <a:lnTo>
                    <a:pt x="395" y="57"/>
                  </a:lnTo>
                  <a:lnTo>
                    <a:pt x="395" y="54"/>
                  </a:lnTo>
                  <a:lnTo>
                    <a:pt x="395" y="54"/>
                  </a:lnTo>
                  <a:lnTo>
                    <a:pt x="398" y="50"/>
                  </a:lnTo>
                  <a:lnTo>
                    <a:pt x="398" y="50"/>
                  </a:lnTo>
                  <a:lnTo>
                    <a:pt x="398" y="47"/>
                  </a:lnTo>
                  <a:lnTo>
                    <a:pt x="398" y="47"/>
                  </a:lnTo>
                  <a:lnTo>
                    <a:pt x="395" y="42"/>
                  </a:lnTo>
                  <a:lnTo>
                    <a:pt x="393" y="40"/>
                  </a:lnTo>
                  <a:lnTo>
                    <a:pt x="376" y="26"/>
                  </a:lnTo>
                  <a:lnTo>
                    <a:pt x="376" y="21"/>
                  </a:lnTo>
                  <a:lnTo>
                    <a:pt x="374" y="21"/>
                  </a:lnTo>
                  <a:lnTo>
                    <a:pt x="374" y="19"/>
                  </a:lnTo>
                  <a:lnTo>
                    <a:pt x="374" y="16"/>
                  </a:lnTo>
                  <a:lnTo>
                    <a:pt x="374" y="14"/>
                  </a:lnTo>
                  <a:lnTo>
                    <a:pt x="374" y="9"/>
                  </a:lnTo>
                  <a:lnTo>
                    <a:pt x="374" y="9"/>
                  </a:lnTo>
                  <a:lnTo>
                    <a:pt x="372" y="7"/>
                  </a:lnTo>
                  <a:lnTo>
                    <a:pt x="372" y="7"/>
                  </a:lnTo>
                  <a:lnTo>
                    <a:pt x="367" y="5"/>
                  </a:lnTo>
                  <a:lnTo>
                    <a:pt x="367" y="2"/>
                  </a:lnTo>
                  <a:lnTo>
                    <a:pt x="364" y="2"/>
                  </a:lnTo>
                  <a:lnTo>
                    <a:pt x="364" y="2"/>
                  </a:lnTo>
                  <a:lnTo>
                    <a:pt x="357" y="0"/>
                  </a:lnTo>
                  <a:lnTo>
                    <a:pt x="353" y="0"/>
                  </a:lnTo>
                  <a:lnTo>
                    <a:pt x="350" y="0"/>
                  </a:lnTo>
                  <a:lnTo>
                    <a:pt x="350" y="5"/>
                  </a:lnTo>
                  <a:lnTo>
                    <a:pt x="348" y="7"/>
                  </a:lnTo>
                  <a:lnTo>
                    <a:pt x="348" y="7"/>
                  </a:lnTo>
                  <a:lnTo>
                    <a:pt x="343" y="9"/>
                  </a:lnTo>
                  <a:lnTo>
                    <a:pt x="343" y="12"/>
                  </a:lnTo>
                  <a:lnTo>
                    <a:pt x="343" y="12"/>
                  </a:lnTo>
                  <a:lnTo>
                    <a:pt x="343" y="16"/>
                  </a:lnTo>
                  <a:lnTo>
                    <a:pt x="343" y="16"/>
                  </a:lnTo>
                  <a:lnTo>
                    <a:pt x="341" y="16"/>
                  </a:lnTo>
                  <a:lnTo>
                    <a:pt x="338" y="21"/>
                  </a:lnTo>
                  <a:lnTo>
                    <a:pt x="338" y="24"/>
                  </a:lnTo>
                  <a:lnTo>
                    <a:pt x="338" y="24"/>
                  </a:lnTo>
                  <a:lnTo>
                    <a:pt x="336" y="24"/>
                  </a:lnTo>
                  <a:lnTo>
                    <a:pt x="334" y="24"/>
                  </a:lnTo>
                  <a:lnTo>
                    <a:pt x="331" y="26"/>
                  </a:lnTo>
                  <a:lnTo>
                    <a:pt x="329" y="26"/>
                  </a:lnTo>
                  <a:lnTo>
                    <a:pt x="327" y="28"/>
                  </a:lnTo>
                  <a:lnTo>
                    <a:pt x="324" y="28"/>
                  </a:lnTo>
                  <a:lnTo>
                    <a:pt x="324" y="28"/>
                  </a:lnTo>
                  <a:lnTo>
                    <a:pt x="317" y="28"/>
                  </a:lnTo>
                  <a:lnTo>
                    <a:pt x="315" y="26"/>
                  </a:lnTo>
                  <a:lnTo>
                    <a:pt x="310" y="28"/>
                  </a:lnTo>
                  <a:lnTo>
                    <a:pt x="310" y="28"/>
                  </a:lnTo>
                  <a:lnTo>
                    <a:pt x="305" y="26"/>
                  </a:lnTo>
                  <a:lnTo>
                    <a:pt x="303" y="26"/>
                  </a:lnTo>
                  <a:lnTo>
                    <a:pt x="301" y="24"/>
                  </a:lnTo>
                  <a:lnTo>
                    <a:pt x="296" y="19"/>
                  </a:lnTo>
                  <a:lnTo>
                    <a:pt x="291" y="16"/>
                  </a:lnTo>
                  <a:lnTo>
                    <a:pt x="289" y="19"/>
                  </a:lnTo>
                  <a:lnTo>
                    <a:pt x="289" y="19"/>
                  </a:lnTo>
                  <a:lnTo>
                    <a:pt x="289" y="21"/>
                  </a:lnTo>
                  <a:lnTo>
                    <a:pt x="289" y="24"/>
                  </a:lnTo>
                  <a:lnTo>
                    <a:pt x="289" y="24"/>
                  </a:lnTo>
                  <a:lnTo>
                    <a:pt x="286" y="26"/>
                  </a:lnTo>
                  <a:lnTo>
                    <a:pt x="284" y="28"/>
                  </a:lnTo>
                  <a:lnTo>
                    <a:pt x="282" y="28"/>
                  </a:lnTo>
                  <a:lnTo>
                    <a:pt x="277" y="28"/>
                  </a:lnTo>
                  <a:lnTo>
                    <a:pt x="275" y="31"/>
                  </a:lnTo>
                  <a:lnTo>
                    <a:pt x="275" y="31"/>
                  </a:lnTo>
                  <a:lnTo>
                    <a:pt x="275" y="33"/>
                  </a:lnTo>
                  <a:lnTo>
                    <a:pt x="275" y="35"/>
                  </a:lnTo>
                  <a:lnTo>
                    <a:pt x="275" y="35"/>
                  </a:lnTo>
                  <a:lnTo>
                    <a:pt x="272" y="38"/>
                  </a:lnTo>
                  <a:lnTo>
                    <a:pt x="270" y="40"/>
                  </a:lnTo>
                  <a:lnTo>
                    <a:pt x="263" y="40"/>
                  </a:lnTo>
                  <a:lnTo>
                    <a:pt x="263" y="42"/>
                  </a:lnTo>
                  <a:lnTo>
                    <a:pt x="260" y="45"/>
                  </a:lnTo>
                  <a:lnTo>
                    <a:pt x="260" y="45"/>
                  </a:lnTo>
                  <a:lnTo>
                    <a:pt x="256" y="45"/>
                  </a:lnTo>
                  <a:lnTo>
                    <a:pt x="246" y="45"/>
                  </a:lnTo>
                  <a:lnTo>
                    <a:pt x="230" y="42"/>
                  </a:lnTo>
                  <a:lnTo>
                    <a:pt x="227" y="42"/>
                  </a:lnTo>
                  <a:lnTo>
                    <a:pt x="222" y="42"/>
                  </a:lnTo>
                  <a:lnTo>
                    <a:pt x="211" y="42"/>
                  </a:lnTo>
                  <a:lnTo>
                    <a:pt x="208" y="42"/>
                  </a:lnTo>
                  <a:lnTo>
                    <a:pt x="201" y="38"/>
                  </a:lnTo>
                  <a:lnTo>
                    <a:pt x="199" y="38"/>
                  </a:lnTo>
                  <a:lnTo>
                    <a:pt x="192" y="38"/>
                  </a:lnTo>
                  <a:lnTo>
                    <a:pt x="189" y="38"/>
                  </a:lnTo>
                  <a:lnTo>
                    <a:pt x="182" y="40"/>
                  </a:lnTo>
                  <a:lnTo>
                    <a:pt x="180" y="42"/>
                  </a:lnTo>
                  <a:lnTo>
                    <a:pt x="177" y="42"/>
                  </a:lnTo>
                  <a:lnTo>
                    <a:pt x="173" y="42"/>
                  </a:lnTo>
                  <a:lnTo>
                    <a:pt x="170" y="38"/>
                  </a:lnTo>
                  <a:lnTo>
                    <a:pt x="166" y="33"/>
                  </a:lnTo>
                  <a:lnTo>
                    <a:pt x="163" y="31"/>
                  </a:lnTo>
                  <a:lnTo>
                    <a:pt x="159" y="31"/>
                  </a:lnTo>
                  <a:lnTo>
                    <a:pt x="156" y="33"/>
                  </a:lnTo>
                  <a:lnTo>
                    <a:pt x="156" y="35"/>
                  </a:lnTo>
                  <a:lnTo>
                    <a:pt x="156" y="35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59" y="40"/>
                  </a:lnTo>
                  <a:lnTo>
                    <a:pt x="161" y="47"/>
                  </a:lnTo>
                  <a:lnTo>
                    <a:pt x="163" y="52"/>
                  </a:lnTo>
                  <a:lnTo>
                    <a:pt x="163" y="54"/>
                  </a:lnTo>
                  <a:lnTo>
                    <a:pt x="163" y="57"/>
                  </a:lnTo>
                  <a:lnTo>
                    <a:pt x="161" y="57"/>
                  </a:lnTo>
                  <a:lnTo>
                    <a:pt x="161" y="59"/>
                  </a:lnTo>
                  <a:lnTo>
                    <a:pt x="159" y="61"/>
                  </a:lnTo>
                  <a:lnTo>
                    <a:pt x="159" y="61"/>
                  </a:lnTo>
                  <a:lnTo>
                    <a:pt x="156" y="61"/>
                  </a:lnTo>
                  <a:lnTo>
                    <a:pt x="156" y="64"/>
                  </a:lnTo>
                  <a:lnTo>
                    <a:pt x="154" y="69"/>
                  </a:lnTo>
                  <a:lnTo>
                    <a:pt x="154" y="69"/>
                  </a:lnTo>
                  <a:lnTo>
                    <a:pt x="154" y="71"/>
                  </a:lnTo>
                  <a:lnTo>
                    <a:pt x="151" y="71"/>
                  </a:lnTo>
                  <a:lnTo>
                    <a:pt x="151" y="71"/>
                  </a:lnTo>
                  <a:lnTo>
                    <a:pt x="151" y="73"/>
                  </a:lnTo>
                  <a:lnTo>
                    <a:pt x="154" y="76"/>
                  </a:lnTo>
                  <a:lnTo>
                    <a:pt x="154" y="78"/>
                  </a:lnTo>
                  <a:lnTo>
                    <a:pt x="156" y="80"/>
                  </a:lnTo>
                  <a:lnTo>
                    <a:pt x="156" y="80"/>
                  </a:lnTo>
                  <a:lnTo>
                    <a:pt x="159" y="83"/>
                  </a:lnTo>
                  <a:lnTo>
                    <a:pt x="159" y="80"/>
                  </a:lnTo>
                  <a:lnTo>
                    <a:pt x="163" y="78"/>
                  </a:lnTo>
                  <a:lnTo>
                    <a:pt x="166" y="78"/>
                  </a:lnTo>
                  <a:lnTo>
                    <a:pt x="168" y="76"/>
                  </a:lnTo>
                  <a:lnTo>
                    <a:pt x="170" y="73"/>
                  </a:lnTo>
                  <a:lnTo>
                    <a:pt x="170" y="73"/>
                  </a:lnTo>
                  <a:lnTo>
                    <a:pt x="173" y="76"/>
                  </a:lnTo>
                  <a:lnTo>
                    <a:pt x="175" y="76"/>
                  </a:lnTo>
                  <a:lnTo>
                    <a:pt x="182" y="78"/>
                  </a:lnTo>
                  <a:lnTo>
                    <a:pt x="187" y="78"/>
                  </a:lnTo>
                  <a:lnTo>
                    <a:pt x="189" y="80"/>
                  </a:lnTo>
                  <a:lnTo>
                    <a:pt x="194" y="83"/>
                  </a:lnTo>
                  <a:lnTo>
                    <a:pt x="196" y="90"/>
                  </a:lnTo>
                  <a:lnTo>
                    <a:pt x="199" y="92"/>
                  </a:lnTo>
                  <a:lnTo>
                    <a:pt x="199" y="92"/>
                  </a:lnTo>
                  <a:lnTo>
                    <a:pt x="201" y="92"/>
                  </a:lnTo>
                  <a:lnTo>
                    <a:pt x="201" y="92"/>
                  </a:lnTo>
                  <a:lnTo>
                    <a:pt x="201" y="95"/>
                  </a:lnTo>
                  <a:lnTo>
                    <a:pt x="203" y="97"/>
                  </a:lnTo>
                  <a:lnTo>
                    <a:pt x="203" y="97"/>
                  </a:lnTo>
                  <a:lnTo>
                    <a:pt x="211" y="95"/>
                  </a:lnTo>
                  <a:lnTo>
                    <a:pt x="211" y="95"/>
                  </a:lnTo>
                  <a:lnTo>
                    <a:pt x="213" y="97"/>
                  </a:lnTo>
                  <a:lnTo>
                    <a:pt x="215" y="97"/>
                  </a:lnTo>
                  <a:lnTo>
                    <a:pt x="218" y="102"/>
                  </a:lnTo>
                  <a:lnTo>
                    <a:pt x="220" y="104"/>
                  </a:lnTo>
                  <a:lnTo>
                    <a:pt x="220" y="106"/>
                  </a:lnTo>
                  <a:lnTo>
                    <a:pt x="218" y="116"/>
                  </a:lnTo>
                  <a:lnTo>
                    <a:pt x="218" y="121"/>
                  </a:lnTo>
                  <a:lnTo>
                    <a:pt x="218" y="123"/>
                  </a:lnTo>
                  <a:lnTo>
                    <a:pt x="215" y="128"/>
                  </a:lnTo>
                  <a:lnTo>
                    <a:pt x="213" y="130"/>
                  </a:lnTo>
                  <a:lnTo>
                    <a:pt x="211" y="130"/>
                  </a:lnTo>
                  <a:lnTo>
                    <a:pt x="208" y="128"/>
                  </a:lnTo>
                  <a:lnTo>
                    <a:pt x="206" y="130"/>
                  </a:lnTo>
                  <a:lnTo>
                    <a:pt x="201" y="132"/>
                  </a:lnTo>
                  <a:lnTo>
                    <a:pt x="194" y="135"/>
                  </a:lnTo>
                  <a:lnTo>
                    <a:pt x="192" y="137"/>
                  </a:lnTo>
                  <a:lnTo>
                    <a:pt x="192" y="140"/>
                  </a:lnTo>
                  <a:lnTo>
                    <a:pt x="192" y="142"/>
                  </a:lnTo>
                  <a:lnTo>
                    <a:pt x="192" y="147"/>
                  </a:lnTo>
                  <a:lnTo>
                    <a:pt x="192" y="149"/>
                  </a:lnTo>
                  <a:lnTo>
                    <a:pt x="187" y="154"/>
                  </a:lnTo>
                  <a:lnTo>
                    <a:pt x="182" y="156"/>
                  </a:lnTo>
                  <a:lnTo>
                    <a:pt x="182" y="158"/>
                  </a:lnTo>
                  <a:lnTo>
                    <a:pt x="177" y="158"/>
                  </a:lnTo>
                  <a:lnTo>
                    <a:pt x="175" y="161"/>
                  </a:lnTo>
                  <a:lnTo>
                    <a:pt x="173" y="163"/>
                  </a:lnTo>
                  <a:lnTo>
                    <a:pt x="173" y="166"/>
                  </a:lnTo>
                  <a:lnTo>
                    <a:pt x="173" y="168"/>
                  </a:lnTo>
                  <a:lnTo>
                    <a:pt x="175" y="173"/>
                  </a:lnTo>
                  <a:lnTo>
                    <a:pt x="173" y="175"/>
                  </a:lnTo>
                  <a:lnTo>
                    <a:pt x="170" y="177"/>
                  </a:lnTo>
                  <a:lnTo>
                    <a:pt x="170" y="180"/>
                  </a:lnTo>
                  <a:lnTo>
                    <a:pt x="173" y="182"/>
                  </a:lnTo>
                  <a:lnTo>
                    <a:pt x="173" y="184"/>
                  </a:lnTo>
                  <a:lnTo>
                    <a:pt x="170" y="184"/>
                  </a:lnTo>
                  <a:lnTo>
                    <a:pt x="168" y="184"/>
                  </a:lnTo>
                  <a:lnTo>
                    <a:pt x="161" y="189"/>
                  </a:lnTo>
                  <a:lnTo>
                    <a:pt x="159" y="192"/>
                  </a:lnTo>
                  <a:lnTo>
                    <a:pt x="159" y="194"/>
                  </a:lnTo>
                  <a:lnTo>
                    <a:pt x="159" y="196"/>
                  </a:lnTo>
                  <a:lnTo>
                    <a:pt x="159" y="199"/>
                  </a:lnTo>
                  <a:lnTo>
                    <a:pt x="156" y="199"/>
                  </a:lnTo>
                  <a:lnTo>
                    <a:pt x="154" y="199"/>
                  </a:lnTo>
                  <a:lnTo>
                    <a:pt x="151" y="201"/>
                  </a:lnTo>
                  <a:lnTo>
                    <a:pt x="149" y="201"/>
                  </a:lnTo>
                  <a:lnTo>
                    <a:pt x="147" y="201"/>
                  </a:lnTo>
                  <a:lnTo>
                    <a:pt x="142" y="203"/>
                  </a:lnTo>
                  <a:lnTo>
                    <a:pt x="140" y="206"/>
                  </a:lnTo>
                  <a:lnTo>
                    <a:pt x="140" y="208"/>
                  </a:lnTo>
                  <a:lnTo>
                    <a:pt x="137" y="208"/>
                  </a:lnTo>
                  <a:lnTo>
                    <a:pt x="135" y="211"/>
                  </a:lnTo>
                  <a:lnTo>
                    <a:pt x="132" y="211"/>
                  </a:lnTo>
                  <a:lnTo>
                    <a:pt x="132" y="211"/>
                  </a:lnTo>
                  <a:lnTo>
                    <a:pt x="130" y="211"/>
                  </a:lnTo>
                  <a:lnTo>
                    <a:pt x="128" y="206"/>
                  </a:lnTo>
                  <a:lnTo>
                    <a:pt x="128" y="206"/>
                  </a:lnTo>
                  <a:lnTo>
                    <a:pt x="125" y="203"/>
                  </a:lnTo>
                  <a:lnTo>
                    <a:pt x="123" y="203"/>
                  </a:lnTo>
                  <a:lnTo>
                    <a:pt x="121" y="206"/>
                  </a:lnTo>
                  <a:lnTo>
                    <a:pt x="118" y="208"/>
                  </a:lnTo>
                  <a:lnTo>
                    <a:pt x="116" y="208"/>
                  </a:lnTo>
                  <a:lnTo>
                    <a:pt x="114" y="211"/>
                  </a:lnTo>
                  <a:lnTo>
                    <a:pt x="111" y="211"/>
                  </a:lnTo>
                  <a:lnTo>
                    <a:pt x="109" y="211"/>
                  </a:lnTo>
                  <a:lnTo>
                    <a:pt x="109" y="211"/>
                  </a:lnTo>
                  <a:lnTo>
                    <a:pt x="106" y="208"/>
                  </a:lnTo>
                  <a:lnTo>
                    <a:pt x="106" y="206"/>
                  </a:lnTo>
                  <a:lnTo>
                    <a:pt x="106" y="206"/>
                  </a:lnTo>
                  <a:lnTo>
                    <a:pt x="104" y="206"/>
                  </a:lnTo>
                  <a:lnTo>
                    <a:pt x="104" y="208"/>
                  </a:lnTo>
                  <a:lnTo>
                    <a:pt x="99" y="213"/>
                  </a:lnTo>
                  <a:lnTo>
                    <a:pt x="97" y="215"/>
                  </a:lnTo>
                  <a:lnTo>
                    <a:pt x="97" y="220"/>
                  </a:lnTo>
                  <a:lnTo>
                    <a:pt x="99" y="225"/>
                  </a:lnTo>
                  <a:lnTo>
                    <a:pt x="97" y="227"/>
                  </a:lnTo>
                  <a:lnTo>
                    <a:pt x="97" y="229"/>
                  </a:lnTo>
                  <a:lnTo>
                    <a:pt x="95" y="234"/>
                  </a:lnTo>
                  <a:lnTo>
                    <a:pt x="90" y="237"/>
                  </a:lnTo>
                  <a:lnTo>
                    <a:pt x="90" y="239"/>
                  </a:lnTo>
                  <a:lnTo>
                    <a:pt x="87" y="239"/>
                  </a:lnTo>
                  <a:lnTo>
                    <a:pt x="87" y="241"/>
                  </a:lnTo>
                  <a:lnTo>
                    <a:pt x="87" y="248"/>
                  </a:lnTo>
                  <a:lnTo>
                    <a:pt x="85" y="251"/>
                  </a:lnTo>
                  <a:lnTo>
                    <a:pt x="85" y="251"/>
                  </a:lnTo>
                  <a:lnTo>
                    <a:pt x="83" y="251"/>
                  </a:lnTo>
                  <a:lnTo>
                    <a:pt x="83" y="251"/>
                  </a:lnTo>
                  <a:lnTo>
                    <a:pt x="83" y="253"/>
                  </a:lnTo>
                  <a:lnTo>
                    <a:pt x="83" y="256"/>
                  </a:lnTo>
                  <a:lnTo>
                    <a:pt x="85" y="256"/>
                  </a:lnTo>
                  <a:lnTo>
                    <a:pt x="85" y="258"/>
                  </a:lnTo>
                  <a:lnTo>
                    <a:pt x="83" y="260"/>
                  </a:lnTo>
                  <a:lnTo>
                    <a:pt x="83" y="260"/>
                  </a:lnTo>
                  <a:lnTo>
                    <a:pt x="80" y="260"/>
                  </a:lnTo>
                  <a:lnTo>
                    <a:pt x="78" y="256"/>
                  </a:lnTo>
                  <a:lnTo>
                    <a:pt x="76" y="253"/>
                  </a:lnTo>
                  <a:lnTo>
                    <a:pt x="76" y="253"/>
                  </a:lnTo>
                  <a:lnTo>
                    <a:pt x="73" y="256"/>
                  </a:lnTo>
                  <a:lnTo>
                    <a:pt x="71" y="258"/>
                  </a:lnTo>
                  <a:lnTo>
                    <a:pt x="66" y="270"/>
                  </a:lnTo>
                  <a:lnTo>
                    <a:pt x="66" y="272"/>
                  </a:lnTo>
                  <a:lnTo>
                    <a:pt x="64" y="277"/>
                  </a:lnTo>
                  <a:lnTo>
                    <a:pt x="66" y="284"/>
                  </a:lnTo>
                  <a:lnTo>
                    <a:pt x="64" y="291"/>
                  </a:lnTo>
                  <a:lnTo>
                    <a:pt x="61" y="293"/>
                  </a:lnTo>
                  <a:lnTo>
                    <a:pt x="59" y="296"/>
                  </a:lnTo>
                  <a:lnTo>
                    <a:pt x="57" y="296"/>
                  </a:lnTo>
                  <a:lnTo>
                    <a:pt x="54" y="298"/>
                  </a:lnTo>
                  <a:lnTo>
                    <a:pt x="52" y="300"/>
                  </a:lnTo>
                  <a:lnTo>
                    <a:pt x="52" y="312"/>
                  </a:lnTo>
                  <a:lnTo>
                    <a:pt x="52" y="315"/>
                  </a:lnTo>
                  <a:lnTo>
                    <a:pt x="52" y="317"/>
                  </a:lnTo>
                  <a:lnTo>
                    <a:pt x="52" y="329"/>
                  </a:lnTo>
                  <a:lnTo>
                    <a:pt x="52" y="331"/>
                  </a:lnTo>
                  <a:lnTo>
                    <a:pt x="50" y="336"/>
                  </a:lnTo>
                  <a:lnTo>
                    <a:pt x="50" y="341"/>
                  </a:lnTo>
                  <a:lnTo>
                    <a:pt x="47" y="345"/>
                  </a:lnTo>
                  <a:lnTo>
                    <a:pt x="47" y="353"/>
                  </a:lnTo>
                  <a:lnTo>
                    <a:pt x="45" y="355"/>
                  </a:lnTo>
                  <a:lnTo>
                    <a:pt x="43" y="357"/>
                  </a:lnTo>
                  <a:lnTo>
                    <a:pt x="40" y="360"/>
                  </a:lnTo>
                  <a:lnTo>
                    <a:pt x="33" y="364"/>
                  </a:lnTo>
                  <a:lnTo>
                    <a:pt x="26" y="369"/>
                  </a:lnTo>
                  <a:lnTo>
                    <a:pt x="24" y="369"/>
                  </a:lnTo>
                  <a:lnTo>
                    <a:pt x="24" y="371"/>
                  </a:lnTo>
                  <a:lnTo>
                    <a:pt x="21" y="371"/>
                  </a:lnTo>
                  <a:lnTo>
                    <a:pt x="21" y="374"/>
                  </a:lnTo>
                  <a:lnTo>
                    <a:pt x="21" y="381"/>
                  </a:lnTo>
                  <a:lnTo>
                    <a:pt x="19" y="386"/>
                  </a:lnTo>
                  <a:lnTo>
                    <a:pt x="19" y="388"/>
                  </a:lnTo>
                  <a:lnTo>
                    <a:pt x="19" y="388"/>
                  </a:lnTo>
                  <a:lnTo>
                    <a:pt x="19" y="393"/>
                  </a:lnTo>
                  <a:lnTo>
                    <a:pt x="21" y="395"/>
                  </a:lnTo>
                  <a:lnTo>
                    <a:pt x="21" y="395"/>
                  </a:lnTo>
                  <a:lnTo>
                    <a:pt x="24" y="395"/>
                  </a:lnTo>
                  <a:lnTo>
                    <a:pt x="24" y="398"/>
                  </a:lnTo>
                  <a:lnTo>
                    <a:pt x="24" y="398"/>
                  </a:lnTo>
                  <a:lnTo>
                    <a:pt x="26" y="398"/>
                  </a:lnTo>
                  <a:lnTo>
                    <a:pt x="26" y="398"/>
                  </a:lnTo>
                  <a:lnTo>
                    <a:pt x="26" y="398"/>
                  </a:lnTo>
                  <a:lnTo>
                    <a:pt x="28" y="398"/>
                  </a:lnTo>
                  <a:lnTo>
                    <a:pt x="31" y="398"/>
                  </a:lnTo>
                  <a:lnTo>
                    <a:pt x="31" y="398"/>
                  </a:lnTo>
                  <a:lnTo>
                    <a:pt x="31" y="398"/>
                  </a:lnTo>
                  <a:lnTo>
                    <a:pt x="33" y="398"/>
                  </a:lnTo>
                  <a:lnTo>
                    <a:pt x="33" y="400"/>
                  </a:lnTo>
                  <a:lnTo>
                    <a:pt x="33" y="400"/>
                  </a:lnTo>
                  <a:lnTo>
                    <a:pt x="33" y="402"/>
                  </a:lnTo>
                  <a:lnTo>
                    <a:pt x="33" y="405"/>
                  </a:lnTo>
                  <a:lnTo>
                    <a:pt x="33" y="416"/>
                  </a:lnTo>
                  <a:lnTo>
                    <a:pt x="35" y="426"/>
                  </a:lnTo>
                  <a:lnTo>
                    <a:pt x="35" y="428"/>
                  </a:lnTo>
                  <a:lnTo>
                    <a:pt x="33" y="428"/>
                  </a:lnTo>
                  <a:lnTo>
                    <a:pt x="33" y="431"/>
                  </a:lnTo>
                  <a:lnTo>
                    <a:pt x="28" y="433"/>
                  </a:lnTo>
                  <a:lnTo>
                    <a:pt x="28" y="433"/>
                  </a:lnTo>
                  <a:lnTo>
                    <a:pt x="26" y="433"/>
                  </a:lnTo>
                  <a:lnTo>
                    <a:pt x="26" y="435"/>
                  </a:lnTo>
                  <a:lnTo>
                    <a:pt x="26" y="438"/>
                  </a:lnTo>
                  <a:lnTo>
                    <a:pt x="26" y="438"/>
                  </a:lnTo>
                  <a:lnTo>
                    <a:pt x="26" y="438"/>
                  </a:lnTo>
                  <a:lnTo>
                    <a:pt x="26" y="440"/>
                  </a:lnTo>
                  <a:lnTo>
                    <a:pt x="28" y="440"/>
                  </a:lnTo>
                  <a:lnTo>
                    <a:pt x="28" y="440"/>
                  </a:lnTo>
                  <a:lnTo>
                    <a:pt x="28" y="440"/>
                  </a:lnTo>
                  <a:lnTo>
                    <a:pt x="31" y="440"/>
                  </a:lnTo>
                  <a:lnTo>
                    <a:pt x="33" y="438"/>
                  </a:lnTo>
                  <a:lnTo>
                    <a:pt x="33" y="435"/>
                  </a:lnTo>
                  <a:lnTo>
                    <a:pt x="35" y="435"/>
                  </a:lnTo>
                  <a:lnTo>
                    <a:pt x="35" y="435"/>
                  </a:lnTo>
                  <a:lnTo>
                    <a:pt x="35" y="435"/>
                  </a:lnTo>
                  <a:lnTo>
                    <a:pt x="38" y="438"/>
                  </a:lnTo>
                  <a:lnTo>
                    <a:pt x="40" y="438"/>
                  </a:lnTo>
                  <a:lnTo>
                    <a:pt x="40" y="438"/>
                  </a:lnTo>
                  <a:lnTo>
                    <a:pt x="40" y="438"/>
                  </a:lnTo>
                  <a:lnTo>
                    <a:pt x="40" y="438"/>
                  </a:lnTo>
                  <a:lnTo>
                    <a:pt x="40" y="440"/>
                  </a:lnTo>
                  <a:lnTo>
                    <a:pt x="40" y="440"/>
                  </a:lnTo>
                  <a:lnTo>
                    <a:pt x="40" y="445"/>
                  </a:lnTo>
                  <a:lnTo>
                    <a:pt x="40" y="447"/>
                  </a:lnTo>
                  <a:lnTo>
                    <a:pt x="40" y="447"/>
                  </a:lnTo>
                  <a:lnTo>
                    <a:pt x="43" y="447"/>
                  </a:lnTo>
                  <a:lnTo>
                    <a:pt x="43" y="450"/>
                  </a:lnTo>
                  <a:lnTo>
                    <a:pt x="43" y="450"/>
                  </a:lnTo>
                  <a:lnTo>
                    <a:pt x="40" y="452"/>
                  </a:lnTo>
                  <a:lnTo>
                    <a:pt x="40" y="454"/>
                  </a:lnTo>
                  <a:lnTo>
                    <a:pt x="40" y="454"/>
                  </a:lnTo>
                  <a:lnTo>
                    <a:pt x="40" y="461"/>
                  </a:lnTo>
                  <a:lnTo>
                    <a:pt x="40" y="464"/>
                  </a:lnTo>
                  <a:lnTo>
                    <a:pt x="40" y="466"/>
                  </a:lnTo>
                  <a:lnTo>
                    <a:pt x="40" y="469"/>
                  </a:lnTo>
                  <a:lnTo>
                    <a:pt x="40" y="469"/>
                  </a:lnTo>
                  <a:lnTo>
                    <a:pt x="40" y="471"/>
                  </a:lnTo>
                  <a:lnTo>
                    <a:pt x="40" y="471"/>
                  </a:lnTo>
                  <a:lnTo>
                    <a:pt x="40" y="473"/>
                  </a:lnTo>
                  <a:lnTo>
                    <a:pt x="38" y="473"/>
                  </a:lnTo>
                  <a:lnTo>
                    <a:pt x="35" y="473"/>
                  </a:lnTo>
                  <a:lnTo>
                    <a:pt x="35" y="476"/>
                  </a:lnTo>
                  <a:lnTo>
                    <a:pt x="33" y="478"/>
                  </a:lnTo>
                  <a:lnTo>
                    <a:pt x="31" y="478"/>
                  </a:lnTo>
                  <a:lnTo>
                    <a:pt x="28" y="478"/>
                  </a:lnTo>
                  <a:lnTo>
                    <a:pt x="28" y="480"/>
                  </a:lnTo>
                  <a:lnTo>
                    <a:pt x="21" y="480"/>
                  </a:lnTo>
                  <a:lnTo>
                    <a:pt x="19" y="480"/>
                  </a:lnTo>
                  <a:lnTo>
                    <a:pt x="19" y="480"/>
                  </a:lnTo>
                  <a:lnTo>
                    <a:pt x="19" y="483"/>
                  </a:lnTo>
                  <a:lnTo>
                    <a:pt x="19" y="485"/>
                  </a:lnTo>
                  <a:lnTo>
                    <a:pt x="19" y="485"/>
                  </a:lnTo>
                  <a:lnTo>
                    <a:pt x="19" y="487"/>
                  </a:lnTo>
                  <a:lnTo>
                    <a:pt x="16" y="492"/>
                  </a:lnTo>
                  <a:lnTo>
                    <a:pt x="16" y="492"/>
                  </a:lnTo>
                  <a:lnTo>
                    <a:pt x="16" y="492"/>
                  </a:lnTo>
                  <a:lnTo>
                    <a:pt x="19" y="495"/>
                  </a:lnTo>
                  <a:lnTo>
                    <a:pt x="28" y="495"/>
                  </a:lnTo>
                  <a:lnTo>
                    <a:pt x="28" y="495"/>
                  </a:lnTo>
                  <a:lnTo>
                    <a:pt x="28" y="495"/>
                  </a:lnTo>
                  <a:lnTo>
                    <a:pt x="31" y="495"/>
                  </a:lnTo>
                  <a:lnTo>
                    <a:pt x="33" y="502"/>
                  </a:lnTo>
                  <a:lnTo>
                    <a:pt x="33" y="506"/>
                  </a:lnTo>
                  <a:lnTo>
                    <a:pt x="33" y="506"/>
                  </a:lnTo>
                  <a:lnTo>
                    <a:pt x="33" y="509"/>
                  </a:lnTo>
                  <a:lnTo>
                    <a:pt x="33" y="509"/>
                  </a:lnTo>
                  <a:lnTo>
                    <a:pt x="31" y="511"/>
                  </a:lnTo>
                  <a:lnTo>
                    <a:pt x="31" y="518"/>
                  </a:lnTo>
                  <a:lnTo>
                    <a:pt x="31" y="521"/>
                  </a:lnTo>
                  <a:lnTo>
                    <a:pt x="31" y="521"/>
                  </a:lnTo>
                  <a:lnTo>
                    <a:pt x="31" y="521"/>
                  </a:lnTo>
                  <a:lnTo>
                    <a:pt x="28" y="521"/>
                  </a:lnTo>
                  <a:lnTo>
                    <a:pt x="28" y="521"/>
                  </a:lnTo>
                  <a:lnTo>
                    <a:pt x="26" y="521"/>
                  </a:lnTo>
                  <a:lnTo>
                    <a:pt x="24" y="518"/>
                  </a:lnTo>
                  <a:lnTo>
                    <a:pt x="21" y="518"/>
                  </a:lnTo>
                  <a:lnTo>
                    <a:pt x="21" y="518"/>
                  </a:lnTo>
                  <a:lnTo>
                    <a:pt x="21" y="521"/>
                  </a:lnTo>
                  <a:lnTo>
                    <a:pt x="19" y="523"/>
                  </a:lnTo>
                  <a:lnTo>
                    <a:pt x="19" y="523"/>
                  </a:lnTo>
                  <a:lnTo>
                    <a:pt x="19" y="525"/>
                  </a:lnTo>
                  <a:lnTo>
                    <a:pt x="19" y="525"/>
                  </a:lnTo>
                  <a:lnTo>
                    <a:pt x="19" y="525"/>
                  </a:lnTo>
                  <a:lnTo>
                    <a:pt x="19" y="525"/>
                  </a:lnTo>
                  <a:lnTo>
                    <a:pt x="21" y="525"/>
                  </a:lnTo>
                  <a:lnTo>
                    <a:pt x="24" y="528"/>
                  </a:lnTo>
                  <a:lnTo>
                    <a:pt x="24" y="528"/>
                  </a:lnTo>
                  <a:lnTo>
                    <a:pt x="26" y="528"/>
                  </a:lnTo>
                  <a:lnTo>
                    <a:pt x="26" y="530"/>
                  </a:lnTo>
                  <a:lnTo>
                    <a:pt x="24" y="530"/>
                  </a:lnTo>
                  <a:lnTo>
                    <a:pt x="24" y="530"/>
                  </a:lnTo>
                  <a:lnTo>
                    <a:pt x="24" y="532"/>
                  </a:lnTo>
                  <a:lnTo>
                    <a:pt x="24" y="532"/>
                  </a:lnTo>
                  <a:lnTo>
                    <a:pt x="24" y="532"/>
                  </a:lnTo>
                  <a:lnTo>
                    <a:pt x="21" y="535"/>
                  </a:lnTo>
                  <a:lnTo>
                    <a:pt x="19" y="535"/>
                  </a:lnTo>
                  <a:lnTo>
                    <a:pt x="16" y="535"/>
                  </a:lnTo>
                  <a:lnTo>
                    <a:pt x="16" y="537"/>
                  </a:lnTo>
                  <a:lnTo>
                    <a:pt x="16" y="537"/>
                  </a:lnTo>
                  <a:lnTo>
                    <a:pt x="16" y="537"/>
                  </a:lnTo>
                  <a:lnTo>
                    <a:pt x="16" y="540"/>
                  </a:lnTo>
                  <a:lnTo>
                    <a:pt x="19" y="540"/>
                  </a:lnTo>
                  <a:lnTo>
                    <a:pt x="21" y="540"/>
                  </a:lnTo>
                  <a:lnTo>
                    <a:pt x="24" y="540"/>
                  </a:lnTo>
                  <a:lnTo>
                    <a:pt x="24" y="540"/>
                  </a:lnTo>
                  <a:lnTo>
                    <a:pt x="26" y="540"/>
                  </a:lnTo>
                  <a:lnTo>
                    <a:pt x="26" y="540"/>
                  </a:lnTo>
                  <a:lnTo>
                    <a:pt x="26" y="540"/>
                  </a:lnTo>
                  <a:lnTo>
                    <a:pt x="26" y="540"/>
                  </a:lnTo>
                  <a:lnTo>
                    <a:pt x="26" y="537"/>
                  </a:lnTo>
                  <a:lnTo>
                    <a:pt x="26" y="537"/>
                  </a:lnTo>
                  <a:lnTo>
                    <a:pt x="26" y="537"/>
                  </a:lnTo>
                  <a:lnTo>
                    <a:pt x="26" y="537"/>
                  </a:lnTo>
                  <a:lnTo>
                    <a:pt x="26" y="535"/>
                  </a:lnTo>
                  <a:lnTo>
                    <a:pt x="26" y="535"/>
                  </a:lnTo>
                  <a:lnTo>
                    <a:pt x="28" y="535"/>
                  </a:lnTo>
                  <a:lnTo>
                    <a:pt x="28" y="535"/>
                  </a:lnTo>
                  <a:lnTo>
                    <a:pt x="31" y="535"/>
                  </a:lnTo>
                  <a:lnTo>
                    <a:pt x="31" y="535"/>
                  </a:lnTo>
                  <a:lnTo>
                    <a:pt x="31" y="535"/>
                  </a:lnTo>
                  <a:lnTo>
                    <a:pt x="33" y="537"/>
                  </a:lnTo>
                  <a:lnTo>
                    <a:pt x="33" y="542"/>
                  </a:lnTo>
                  <a:lnTo>
                    <a:pt x="33" y="544"/>
                  </a:lnTo>
                  <a:lnTo>
                    <a:pt x="35" y="544"/>
                  </a:lnTo>
                  <a:lnTo>
                    <a:pt x="38" y="547"/>
                  </a:lnTo>
                  <a:lnTo>
                    <a:pt x="38" y="547"/>
                  </a:lnTo>
                  <a:lnTo>
                    <a:pt x="43" y="547"/>
                  </a:lnTo>
                  <a:lnTo>
                    <a:pt x="45" y="549"/>
                  </a:lnTo>
                  <a:lnTo>
                    <a:pt x="45" y="549"/>
                  </a:lnTo>
                  <a:lnTo>
                    <a:pt x="45" y="549"/>
                  </a:lnTo>
                  <a:lnTo>
                    <a:pt x="47" y="551"/>
                  </a:lnTo>
                  <a:lnTo>
                    <a:pt x="47" y="558"/>
                  </a:lnTo>
                  <a:lnTo>
                    <a:pt x="50" y="558"/>
                  </a:lnTo>
                  <a:lnTo>
                    <a:pt x="50" y="561"/>
                  </a:lnTo>
                  <a:lnTo>
                    <a:pt x="52" y="561"/>
                  </a:lnTo>
                  <a:lnTo>
                    <a:pt x="57" y="563"/>
                  </a:lnTo>
                  <a:lnTo>
                    <a:pt x="59" y="563"/>
                  </a:lnTo>
                  <a:lnTo>
                    <a:pt x="61" y="566"/>
                  </a:lnTo>
                  <a:lnTo>
                    <a:pt x="64" y="566"/>
                  </a:lnTo>
                  <a:lnTo>
                    <a:pt x="64" y="566"/>
                  </a:lnTo>
                  <a:lnTo>
                    <a:pt x="64" y="566"/>
                  </a:lnTo>
                  <a:lnTo>
                    <a:pt x="66" y="568"/>
                  </a:lnTo>
                  <a:lnTo>
                    <a:pt x="66" y="570"/>
                  </a:lnTo>
                  <a:lnTo>
                    <a:pt x="71" y="573"/>
                  </a:lnTo>
                  <a:lnTo>
                    <a:pt x="71" y="575"/>
                  </a:lnTo>
                  <a:lnTo>
                    <a:pt x="73" y="577"/>
                  </a:lnTo>
                  <a:lnTo>
                    <a:pt x="71" y="577"/>
                  </a:lnTo>
                  <a:lnTo>
                    <a:pt x="71" y="580"/>
                  </a:lnTo>
                  <a:lnTo>
                    <a:pt x="71" y="582"/>
                  </a:lnTo>
                  <a:lnTo>
                    <a:pt x="69" y="582"/>
                  </a:lnTo>
                  <a:lnTo>
                    <a:pt x="66" y="582"/>
                  </a:lnTo>
                  <a:lnTo>
                    <a:pt x="64" y="582"/>
                  </a:lnTo>
                  <a:lnTo>
                    <a:pt x="64" y="585"/>
                  </a:lnTo>
                  <a:lnTo>
                    <a:pt x="61" y="585"/>
                  </a:lnTo>
                  <a:lnTo>
                    <a:pt x="61" y="585"/>
                  </a:lnTo>
                  <a:lnTo>
                    <a:pt x="61" y="587"/>
                  </a:lnTo>
                  <a:lnTo>
                    <a:pt x="64" y="589"/>
                  </a:lnTo>
                  <a:lnTo>
                    <a:pt x="64" y="592"/>
                  </a:lnTo>
                  <a:lnTo>
                    <a:pt x="64" y="592"/>
                  </a:lnTo>
                  <a:lnTo>
                    <a:pt x="64" y="594"/>
                  </a:lnTo>
                  <a:lnTo>
                    <a:pt x="59" y="596"/>
                  </a:lnTo>
                  <a:lnTo>
                    <a:pt x="57" y="596"/>
                  </a:lnTo>
                  <a:lnTo>
                    <a:pt x="54" y="599"/>
                  </a:lnTo>
                  <a:lnTo>
                    <a:pt x="54" y="599"/>
                  </a:lnTo>
                  <a:lnTo>
                    <a:pt x="52" y="601"/>
                  </a:lnTo>
                  <a:lnTo>
                    <a:pt x="52" y="601"/>
                  </a:lnTo>
                  <a:lnTo>
                    <a:pt x="52" y="601"/>
                  </a:lnTo>
                  <a:lnTo>
                    <a:pt x="50" y="599"/>
                  </a:lnTo>
                  <a:lnTo>
                    <a:pt x="50" y="596"/>
                  </a:lnTo>
                  <a:lnTo>
                    <a:pt x="47" y="594"/>
                  </a:lnTo>
                  <a:lnTo>
                    <a:pt x="45" y="594"/>
                  </a:lnTo>
                  <a:lnTo>
                    <a:pt x="43" y="594"/>
                  </a:lnTo>
                  <a:lnTo>
                    <a:pt x="40" y="594"/>
                  </a:lnTo>
                  <a:lnTo>
                    <a:pt x="38" y="592"/>
                  </a:lnTo>
                  <a:lnTo>
                    <a:pt x="38" y="587"/>
                  </a:lnTo>
                  <a:lnTo>
                    <a:pt x="35" y="585"/>
                  </a:lnTo>
                  <a:lnTo>
                    <a:pt x="33" y="587"/>
                  </a:lnTo>
                  <a:lnTo>
                    <a:pt x="31" y="587"/>
                  </a:lnTo>
                  <a:lnTo>
                    <a:pt x="31" y="589"/>
                  </a:lnTo>
                  <a:lnTo>
                    <a:pt x="28" y="592"/>
                  </a:lnTo>
                  <a:lnTo>
                    <a:pt x="28" y="592"/>
                  </a:lnTo>
                  <a:lnTo>
                    <a:pt x="26" y="592"/>
                  </a:lnTo>
                  <a:lnTo>
                    <a:pt x="24" y="594"/>
                  </a:lnTo>
                  <a:lnTo>
                    <a:pt x="24" y="594"/>
                  </a:lnTo>
                  <a:lnTo>
                    <a:pt x="21" y="599"/>
                  </a:lnTo>
                  <a:lnTo>
                    <a:pt x="21" y="601"/>
                  </a:lnTo>
                  <a:lnTo>
                    <a:pt x="19" y="601"/>
                  </a:lnTo>
                  <a:lnTo>
                    <a:pt x="16" y="601"/>
                  </a:lnTo>
                  <a:lnTo>
                    <a:pt x="16" y="603"/>
                  </a:lnTo>
                  <a:lnTo>
                    <a:pt x="14" y="606"/>
                  </a:lnTo>
                  <a:lnTo>
                    <a:pt x="12" y="615"/>
                  </a:lnTo>
                  <a:lnTo>
                    <a:pt x="12" y="618"/>
                  </a:lnTo>
                  <a:lnTo>
                    <a:pt x="12" y="620"/>
                  </a:lnTo>
                  <a:lnTo>
                    <a:pt x="9" y="622"/>
                  </a:lnTo>
                  <a:lnTo>
                    <a:pt x="2" y="632"/>
                  </a:lnTo>
                  <a:lnTo>
                    <a:pt x="0" y="637"/>
                  </a:lnTo>
                  <a:lnTo>
                    <a:pt x="0" y="639"/>
                  </a:lnTo>
                  <a:lnTo>
                    <a:pt x="2" y="644"/>
                  </a:lnTo>
                  <a:lnTo>
                    <a:pt x="9" y="651"/>
                  </a:lnTo>
                  <a:lnTo>
                    <a:pt x="9" y="653"/>
                  </a:lnTo>
                  <a:lnTo>
                    <a:pt x="7" y="656"/>
                  </a:lnTo>
                  <a:lnTo>
                    <a:pt x="0" y="660"/>
                  </a:lnTo>
                  <a:lnTo>
                    <a:pt x="0" y="660"/>
                  </a:lnTo>
                  <a:lnTo>
                    <a:pt x="0" y="663"/>
                  </a:lnTo>
                  <a:lnTo>
                    <a:pt x="0" y="665"/>
                  </a:lnTo>
                  <a:lnTo>
                    <a:pt x="0" y="665"/>
                  </a:lnTo>
                  <a:lnTo>
                    <a:pt x="0" y="667"/>
                  </a:lnTo>
                  <a:lnTo>
                    <a:pt x="2" y="667"/>
                  </a:lnTo>
                  <a:lnTo>
                    <a:pt x="2" y="667"/>
                  </a:lnTo>
                  <a:lnTo>
                    <a:pt x="5" y="670"/>
                  </a:lnTo>
                  <a:lnTo>
                    <a:pt x="5" y="670"/>
                  </a:lnTo>
                  <a:lnTo>
                    <a:pt x="5" y="672"/>
                  </a:lnTo>
                  <a:lnTo>
                    <a:pt x="5" y="672"/>
                  </a:lnTo>
                  <a:lnTo>
                    <a:pt x="5" y="674"/>
                  </a:lnTo>
                  <a:lnTo>
                    <a:pt x="7" y="677"/>
                  </a:lnTo>
                  <a:lnTo>
                    <a:pt x="7" y="677"/>
                  </a:lnTo>
                  <a:lnTo>
                    <a:pt x="7" y="679"/>
                  </a:lnTo>
                  <a:lnTo>
                    <a:pt x="9" y="679"/>
                  </a:lnTo>
                  <a:lnTo>
                    <a:pt x="9" y="682"/>
                  </a:lnTo>
                  <a:lnTo>
                    <a:pt x="9" y="682"/>
                  </a:lnTo>
                  <a:lnTo>
                    <a:pt x="12" y="682"/>
                  </a:lnTo>
                  <a:lnTo>
                    <a:pt x="12" y="682"/>
                  </a:lnTo>
                  <a:lnTo>
                    <a:pt x="12" y="679"/>
                  </a:lnTo>
                  <a:lnTo>
                    <a:pt x="14" y="679"/>
                  </a:lnTo>
                  <a:lnTo>
                    <a:pt x="14" y="682"/>
                  </a:lnTo>
                  <a:lnTo>
                    <a:pt x="14" y="682"/>
                  </a:lnTo>
                  <a:lnTo>
                    <a:pt x="16" y="684"/>
                  </a:lnTo>
                  <a:lnTo>
                    <a:pt x="19" y="682"/>
                  </a:lnTo>
                  <a:lnTo>
                    <a:pt x="24" y="682"/>
                  </a:lnTo>
                  <a:lnTo>
                    <a:pt x="26" y="682"/>
                  </a:lnTo>
                  <a:lnTo>
                    <a:pt x="26" y="682"/>
                  </a:lnTo>
                  <a:lnTo>
                    <a:pt x="28" y="684"/>
                  </a:lnTo>
                  <a:lnTo>
                    <a:pt x="31" y="684"/>
                  </a:lnTo>
                  <a:lnTo>
                    <a:pt x="33" y="686"/>
                  </a:lnTo>
                  <a:lnTo>
                    <a:pt x="33" y="686"/>
                  </a:lnTo>
                  <a:lnTo>
                    <a:pt x="35" y="689"/>
                  </a:lnTo>
                  <a:lnTo>
                    <a:pt x="43" y="696"/>
                  </a:lnTo>
                  <a:lnTo>
                    <a:pt x="43" y="698"/>
                  </a:lnTo>
                  <a:lnTo>
                    <a:pt x="45" y="700"/>
                  </a:lnTo>
                  <a:lnTo>
                    <a:pt x="47" y="703"/>
                  </a:lnTo>
                  <a:lnTo>
                    <a:pt x="50" y="705"/>
                  </a:lnTo>
                  <a:lnTo>
                    <a:pt x="50" y="705"/>
                  </a:lnTo>
                  <a:lnTo>
                    <a:pt x="52" y="708"/>
                  </a:lnTo>
                  <a:lnTo>
                    <a:pt x="52" y="712"/>
                  </a:lnTo>
                  <a:lnTo>
                    <a:pt x="54" y="719"/>
                  </a:lnTo>
                  <a:lnTo>
                    <a:pt x="57" y="722"/>
                  </a:lnTo>
                  <a:lnTo>
                    <a:pt x="59" y="724"/>
                  </a:lnTo>
                  <a:lnTo>
                    <a:pt x="59" y="724"/>
                  </a:lnTo>
                  <a:lnTo>
                    <a:pt x="57" y="727"/>
                  </a:lnTo>
                  <a:lnTo>
                    <a:pt x="57" y="727"/>
                  </a:lnTo>
                  <a:lnTo>
                    <a:pt x="54" y="727"/>
                  </a:lnTo>
                  <a:lnTo>
                    <a:pt x="54" y="729"/>
                  </a:lnTo>
                  <a:lnTo>
                    <a:pt x="54" y="729"/>
                  </a:lnTo>
                  <a:lnTo>
                    <a:pt x="52" y="731"/>
                  </a:lnTo>
                  <a:lnTo>
                    <a:pt x="52" y="731"/>
                  </a:lnTo>
                  <a:lnTo>
                    <a:pt x="54" y="734"/>
                  </a:lnTo>
                  <a:lnTo>
                    <a:pt x="54" y="734"/>
                  </a:lnTo>
                  <a:lnTo>
                    <a:pt x="57" y="734"/>
                  </a:lnTo>
                  <a:lnTo>
                    <a:pt x="59" y="734"/>
                  </a:lnTo>
                  <a:lnTo>
                    <a:pt x="59" y="734"/>
                  </a:lnTo>
                  <a:lnTo>
                    <a:pt x="61" y="734"/>
                  </a:lnTo>
                  <a:lnTo>
                    <a:pt x="61" y="734"/>
                  </a:lnTo>
                  <a:lnTo>
                    <a:pt x="61" y="734"/>
                  </a:lnTo>
                  <a:lnTo>
                    <a:pt x="61" y="731"/>
                  </a:lnTo>
                  <a:lnTo>
                    <a:pt x="61" y="729"/>
                  </a:lnTo>
                  <a:lnTo>
                    <a:pt x="64" y="729"/>
                  </a:lnTo>
                  <a:lnTo>
                    <a:pt x="64" y="729"/>
                  </a:lnTo>
                  <a:lnTo>
                    <a:pt x="64" y="729"/>
                  </a:lnTo>
                  <a:lnTo>
                    <a:pt x="66" y="729"/>
                  </a:lnTo>
                  <a:lnTo>
                    <a:pt x="66" y="729"/>
                  </a:lnTo>
                  <a:lnTo>
                    <a:pt x="66" y="731"/>
                  </a:lnTo>
                  <a:lnTo>
                    <a:pt x="66" y="731"/>
                  </a:lnTo>
                  <a:lnTo>
                    <a:pt x="66" y="734"/>
                  </a:lnTo>
                  <a:lnTo>
                    <a:pt x="69" y="736"/>
                  </a:lnTo>
                  <a:lnTo>
                    <a:pt x="69" y="736"/>
                  </a:lnTo>
                  <a:lnTo>
                    <a:pt x="69" y="738"/>
                  </a:lnTo>
                  <a:lnTo>
                    <a:pt x="71" y="738"/>
                  </a:lnTo>
                  <a:lnTo>
                    <a:pt x="73" y="736"/>
                  </a:lnTo>
                  <a:lnTo>
                    <a:pt x="76" y="736"/>
                  </a:lnTo>
                  <a:lnTo>
                    <a:pt x="76" y="736"/>
                  </a:lnTo>
                  <a:lnTo>
                    <a:pt x="78" y="736"/>
                  </a:lnTo>
                  <a:lnTo>
                    <a:pt x="80" y="736"/>
                  </a:lnTo>
                  <a:lnTo>
                    <a:pt x="80" y="738"/>
                  </a:lnTo>
                  <a:lnTo>
                    <a:pt x="78" y="738"/>
                  </a:lnTo>
                  <a:lnTo>
                    <a:pt x="78" y="741"/>
                  </a:lnTo>
                  <a:lnTo>
                    <a:pt x="78" y="741"/>
                  </a:lnTo>
                  <a:lnTo>
                    <a:pt x="76" y="743"/>
                  </a:lnTo>
                  <a:lnTo>
                    <a:pt x="78" y="745"/>
                  </a:lnTo>
                  <a:lnTo>
                    <a:pt x="78" y="748"/>
                  </a:lnTo>
                  <a:lnTo>
                    <a:pt x="78" y="750"/>
                  </a:lnTo>
                  <a:lnTo>
                    <a:pt x="78" y="753"/>
                  </a:lnTo>
                  <a:lnTo>
                    <a:pt x="80" y="757"/>
                  </a:lnTo>
                  <a:lnTo>
                    <a:pt x="83" y="757"/>
                  </a:lnTo>
                  <a:lnTo>
                    <a:pt x="83" y="774"/>
                  </a:lnTo>
                  <a:lnTo>
                    <a:pt x="85" y="776"/>
                  </a:lnTo>
                  <a:lnTo>
                    <a:pt x="85" y="781"/>
                  </a:lnTo>
                  <a:lnTo>
                    <a:pt x="87" y="781"/>
                  </a:lnTo>
                  <a:lnTo>
                    <a:pt x="90" y="781"/>
                  </a:lnTo>
                  <a:lnTo>
                    <a:pt x="90" y="781"/>
                  </a:lnTo>
                  <a:lnTo>
                    <a:pt x="95" y="779"/>
                  </a:lnTo>
                  <a:lnTo>
                    <a:pt x="97" y="776"/>
                  </a:lnTo>
                  <a:lnTo>
                    <a:pt x="99" y="774"/>
                  </a:lnTo>
                  <a:lnTo>
                    <a:pt x="102" y="774"/>
                  </a:lnTo>
                  <a:lnTo>
                    <a:pt x="102" y="774"/>
                  </a:lnTo>
                  <a:lnTo>
                    <a:pt x="104" y="774"/>
                  </a:lnTo>
                  <a:lnTo>
                    <a:pt x="104" y="774"/>
                  </a:lnTo>
                  <a:lnTo>
                    <a:pt x="106" y="776"/>
                  </a:lnTo>
                  <a:lnTo>
                    <a:pt x="109" y="776"/>
                  </a:lnTo>
                  <a:lnTo>
                    <a:pt x="111" y="779"/>
                  </a:lnTo>
                  <a:lnTo>
                    <a:pt x="116" y="779"/>
                  </a:lnTo>
                  <a:lnTo>
                    <a:pt x="121" y="776"/>
                  </a:lnTo>
                  <a:lnTo>
                    <a:pt x="130" y="779"/>
                  </a:lnTo>
                  <a:lnTo>
                    <a:pt x="128" y="776"/>
                  </a:lnTo>
                  <a:lnTo>
                    <a:pt x="128" y="774"/>
                  </a:lnTo>
                  <a:lnTo>
                    <a:pt x="130" y="771"/>
                  </a:lnTo>
                  <a:lnTo>
                    <a:pt x="130" y="769"/>
                  </a:lnTo>
                  <a:lnTo>
                    <a:pt x="130" y="769"/>
                  </a:lnTo>
                  <a:lnTo>
                    <a:pt x="130" y="769"/>
                  </a:lnTo>
                  <a:lnTo>
                    <a:pt x="130" y="767"/>
                  </a:lnTo>
                  <a:lnTo>
                    <a:pt x="130" y="767"/>
                  </a:lnTo>
                  <a:lnTo>
                    <a:pt x="132" y="767"/>
                  </a:lnTo>
                  <a:lnTo>
                    <a:pt x="132" y="767"/>
                  </a:lnTo>
                  <a:lnTo>
                    <a:pt x="132" y="769"/>
                  </a:lnTo>
                  <a:lnTo>
                    <a:pt x="132" y="769"/>
                  </a:lnTo>
                  <a:lnTo>
                    <a:pt x="135" y="769"/>
                  </a:lnTo>
                  <a:lnTo>
                    <a:pt x="135" y="769"/>
                  </a:lnTo>
                  <a:lnTo>
                    <a:pt x="135" y="769"/>
                  </a:lnTo>
                  <a:lnTo>
                    <a:pt x="135" y="769"/>
                  </a:lnTo>
                  <a:lnTo>
                    <a:pt x="135" y="767"/>
                  </a:lnTo>
                  <a:lnTo>
                    <a:pt x="135" y="764"/>
                  </a:lnTo>
                  <a:lnTo>
                    <a:pt x="135" y="764"/>
                  </a:lnTo>
                  <a:lnTo>
                    <a:pt x="135" y="762"/>
                  </a:lnTo>
                  <a:lnTo>
                    <a:pt x="137" y="762"/>
                  </a:lnTo>
                  <a:lnTo>
                    <a:pt x="137" y="760"/>
                  </a:lnTo>
                  <a:lnTo>
                    <a:pt x="137" y="760"/>
                  </a:lnTo>
                  <a:lnTo>
                    <a:pt x="140" y="760"/>
                  </a:lnTo>
                  <a:lnTo>
                    <a:pt x="140" y="757"/>
                  </a:lnTo>
                  <a:lnTo>
                    <a:pt x="140" y="755"/>
                  </a:lnTo>
                  <a:lnTo>
                    <a:pt x="140" y="750"/>
                  </a:lnTo>
                  <a:lnTo>
                    <a:pt x="140" y="750"/>
                  </a:lnTo>
                  <a:lnTo>
                    <a:pt x="140" y="748"/>
                  </a:lnTo>
                  <a:lnTo>
                    <a:pt x="140" y="748"/>
                  </a:lnTo>
                  <a:lnTo>
                    <a:pt x="140" y="748"/>
                  </a:lnTo>
                  <a:lnTo>
                    <a:pt x="142" y="745"/>
                  </a:lnTo>
                  <a:lnTo>
                    <a:pt x="142" y="745"/>
                  </a:lnTo>
                  <a:lnTo>
                    <a:pt x="142" y="745"/>
                  </a:lnTo>
                  <a:lnTo>
                    <a:pt x="142" y="743"/>
                  </a:lnTo>
                  <a:lnTo>
                    <a:pt x="144" y="741"/>
                  </a:lnTo>
                  <a:lnTo>
                    <a:pt x="144" y="738"/>
                  </a:lnTo>
                  <a:lnTo>
                    <a:pt x="144" y="736"/>
                  </a:lnTo>
                  <a:lnTo>
                    <a:pt x="144" y="734"/>
                  </a:lnTo>
                  <a:lnTo>
                    <a:pt x="144" y="734"/>
                  </a:lnTo>
                  <a:lnTo>
                    <a:pt x="142" y="731"/>
                  </a:lnTo>
                  <a:lnTo>
                    <a:pt x="142" y="731"/>
                  </a:lnTo>
                  <a:lnTo>
                    <a:pt x="142" y="731"/>
                  </a:lnTo>
                  <a:lnTo>
                    <a:pt x="142" y="729"/>
                  </a:lnTo>
                  <a:lnTo>
                    <a:pt x="144" y="729"/>
                  </a:lnTo>
                  <a:lnTo>
                    <a:pt x="144" y="729"/>
                  </a:lnTo>
                  <a:lnTo>
                    <a:pt x="144" y="727"/>
                  </a:lnTo>
                  <a:lnTo>
                    <a:pt x="147" y="722"/>
                  </a:lnTo>
                  <a:lnTo>
                    <a:pt x="147" y="722"/>
                  </a:lnTo>
                  <a:lnTo>
                    <a:pt x="147" y="722"/>
                  </a:lnTo>
                  <a:lnTo>
                    <a:pt x="149" y="722"/>
                  </a:lnTo>
                  <a:lnTo>
                    <a:pt x="149" y="722"/>
                  </a:lnTo>
                  <a:lnTo>
                    <a:pt x="149" y="722"/>
                  </a:lnTo>
                  <a:lnTo>
                    <a:pt x="151" y="722"/>
                  </a:lnTo>
                  <a:lnTo>
                    <a:pt x="159" y="719"/>
                  </a:lnTo>
                  <a:lnTo>
                    <a:pt x="159" y="717"/>
                  </a:lnTo>
                  <a:lnTo>
                    <a:pt x="159" y="717"/>
                  </a:lnTo>
                  <a:lnTo>
                    <a:pt x="161" y="715"/>
                  </a:lnTo>
                  <a:lnTo>
                    <a:pt x="161" y="715"/>
                  </a:lnTo>
                  <a:lnTo>
                    <a:pt x="163" y="715"/>
                  </a:lnTo>
                  <a:lnTo>
                    <a:pt x="163" y="712"/>
                  </a:lnTo>
                  <a:lnTo>
                    <a:pt x="166" y="712"/>
                  </a:lnTo>
                  <a:lnTo>
                    <a:pt x="168" y="712"/>
                  </a:lnTo>
                  <a:lnTo>
                    <a:pt x="168" y="712"/>
                  </a:lnTo>
                  <a:lnTo>
                    <a:pt x="168" y="710"/>
                  </a:lnTo>
                  <a:lnTo>
                    <a:pt x="173" y="705"/>
                  </a:lnTo>
                  <a:lnTo>
                    <a:pt x="175" y="700"/>
                  </a:lnTo>
                  <a:lnTo>
                    <a:pt x="177" y="700"/>
                  </a:lnTo>
                  <a:lnTo>
                    <a:pt x="180" y="696"/>
                  </a:lnTo>
                  <a:lnTo>
                    <a:pt x="185" y="693"/>
                  </a:lnTo>
                  <a:lnTo>
                    <a:pt x="187" y="691"/>
                  </a:lnTo>
                  <a:lnTo>
                    <a:pt x="189" y="689"/>
                  </a:lnTo>
                  <a:lnTo>
                    <a:pt x="189" y="689"/>
                  </a:lnTo>
                  <a:lnTo>
                    <a:pt x="192" y="686"/>
                  </a:lnTo>
                  <a:lnTo>
                    <a:pt x="192" y="686"/>
                  </a:lnTo>
                  <a:lnTo>
                    <a:pt x="192" y="686"/>
                  </a:lnTo>
                  <a:lnTo>
                    <a:pt x="192" y="684"/>
                  </a:lnTo>
                  <a:lnTo>
                    <a:pt x="192" y="682"/>
                  </a:lnTo>
                  <a:lnTo>
                    <a:pt x="192" y="682"/>
                  </a:lnTo>
                  <a:lnTo>
                    <a:pt x="189" y="679"/>
                  </a:lnTo>
                  <a:lnTo>
                    <a:pt x="189" y="679"/>
                  </a:lnTo>
                  <a:lnTo>
                    <a:pt x="187" y="679"/>
                  </a:lnTo>
                  <a:lnTo>
                    <a:pt x="187" y="679"/>
                  </a:lnTo>
                  <a:lnTo>
                    <a:pt x="187" y="677"/>
                  </a:lnTo>
                  <a:lnTo>
                    <a:pt x="189" y="677"/>
                  </a:lnTo>
                  <a:lnTo>
                    <a:pt x="189" y="677"/>
                  </a:lnTo>
                  <a:lnTo>
                    <a:pt x="189" y="677"/>
                  </a:lnTo>
                  <a:lnTo>
                    <a:pt x="192" y="677"/>
                  </a:lnTo>
                  <a:lnTo>
                    <a:pt x="192" y="674"/>
                  </a:lnTo>
                  <a:lnTo>
                    <a:pt x="192" y="674"/>
                  </a:lnTo>
                  <a:lnTo>
                    <a:pt x="194" y="672"/>
                  </a:lnTo>
                  <a:lnTo>
                    <a:pt x="194" y="672"/>
                  </a:lnTo>
                  <a:lnTo>
                    <a:pt x="196" y="670"/>
                  </a:lnTo>
                  <a:lnTo>
                    <a:pt x="196" y="670"/>
                  </a:lnTo>
                  <a:lnTo>
                    <a:pt x="199" y="670"/>
                  </a:lnTo>
                  <a:lnTo>
                    <a:pt x="199" y="670"/>
                  </a:lnTo>
                  <a:lnTo>
                    <a:pt x="203" y="667"/>
                  </a:lnTo>
                  <a:lnTo>
                    <a:pt x="206" y="667"/>
                  </a:lnTo>
                  <a:lnTo>
                    <a:pt x="206" y="667"/>
                  </a:lnTo>
                  <a:lnTo>
                    <a:pt x="208" y="665"/>
                  </a:lnTo>
                  <a:lnTo>
                    <a:pt x="208" y="663"/>
                  </a:lnTo>
                  <a:lnTo>
                    <a:pt x="211" y="660"/>
                  </a:lnTo>
                  <a:lnTo>
                    <a:pt x="211" y="660"/>
                  </a:lnTo>
                  <a:lnTo>
                    <a:pt x="211" y="660"/>
                  </a:lnTo>
                  <a:lnTo>
                    <a:pt x="211" y="660"/>
                  </a:lnTo>
                  <a:lnTo>
                    <a:pt x="213" y="663"/>
                  </a:lnTo>
                  <a:lnTo>
                    <a:pt x="213" y="663"/>
                  </a:lnTo>
                  <a:lnTo>
                    <a:pt x="215" y="665"/>
                  </a:lnTo>
                  <a:lnTo>
                    <a:pt x="215" y="663"/>
                  </a:lnTo>
                  <a:lnTo>
                    <a:pt x="215" y="660"/>
                  </a:lnTo>
                  <a:lnTo>
                    <a:pt x="215" y="658"/>
                  </a:lnTo>
                  <a:lnTo>
                    <a:pt x="215" y="658"/>
                  </a:lnTo>
                  <a:lnTo>
                    <a:pt x="218" y="653"/>
                  </a:lnTo>
                  <a:lnTo>
                    <a:pt x="218" y="648"/>
                  </a:lnTo>
                  <a:lnTo>
                    <a:pt x="218" y="648"/>
                  </a:lnTo>
                  <a:lnTo>
                    <a:pt x="218" y="648"/>
                  </a:lnTo>
                  <a:lnTo>
                    <a:pt x="218" y="646"/>
                  </a:lnTo>
                  <a:lnTo>
                    <a:pt x="220" y="646"/>
                  </a:lnTo>
                  <a:lnTo>
                    <a:pt x="220" y="646"/>
                  </a:lnTo>
                  <a:lnTo>
                    <a:pt x="220" y="646"/>
                  </a:lnTo>
                  <a:lnTo>
                    <a:pt x="220" y="646"/>
                  </a:lnTo>
                  <a:lnTo>
                    <a:pt x="222" y="644"/>
                  </a:lnTo>
                  <a:lnTo>
                    <a:pt x="225" y="644"/>
                  </a:lnTo>
                  <a:lnTo>
                    <a:pt x="225" y="644"/>
                  </a:lnTo>
                  <a:lnTo>
                    <a:pt x="225" y="641"/>
                  </a:lnTo>
                  <a:lnTo>
                    <a:pt x="225" y="634"/>
                  </a:lnTo>
                  <a:lnTo>
                    <a:pt x="225" y="632"/>
                  </a:lnTo>
                  <a:lnTo>
                    <a:pt x="225" y="632"/>
                  </a:lnTo>
                  <a:lnTo>
                    <a:pt x="225" y="629"/>
                  </a:lnTo>
                  <a:lnTo>
                    <a:pt x="222" y="627"/>
                  </a:lnTo>
                  <a:lnTo>
                    <a:pt x="222" y="627"/>
                  </a:lnTo>
                  <a:lnTo>
                    <a:pt x="222" y="622"/>
                  </a:lnTo>
                  <a:lnTo>
                    <a:pt x="220" y="622"/>
                  </a:lnTo>
                  <a:lnTo>
                    <a:pt x="220" y="620"/>
                  </a:lnTo>
                  <a:lnTo>
                    <a:pt x="218" y="620"/>
                  </a:lnTo>
                  <a:lnTo>
                    <a:pt x="218" y="618"/>
                  </a:lnTo>
                  <a:lnTo>
                    <a:pt x="218" y="618"/>
                  </a:lnTo>
                  <a:lnTo>
                    <a:pt x="218" y="615"/>
                  </a:lnTo>
                  <a:lnTo>
                    <a:pt x="218" y="613"/>
                  </a:lnTo>
                  <a:lnTo>
                    <a:pt x="218" y="611"/>
                  </a:lnTo>
                  <a:lnTo>
                    <a:pt x="215" y="608"/>
                  </a:lnTo>
                  <a:lnTo>
                    <a:pt x="215" y="608"/>
                  </a:lnTo>
                  <a:lnTo>
                    <a:pt x="215" y="606"/>
                  </a:lnTo>
                  <a:lnTo>
                    <a:pt x="215" y="603"/>
                  </a:lnTo>
                  <a:lnTo>
                    <a:pt x="215" y="601"/>
                  </a:lnTo>
                  <a:lnTo>
                    <a:pt x="215" y="601"/>
                  </a:lnTo>
                  <a:lnTo>
                    <a:pt x="218" y="596"/>
                  </a:lnTo>
                  <a:lnTo>
                    <a:pt x="218" y="594"/>
                  </a:lnTo>
                  <a:lnTo>
                    <a:pt x="218" y="594"/>
                  </a:lnTo>
                  <a:lnTo>
                    <a:pt x="218" y="592"/>
                  </a:lnTo>
                  <a:lnTo>
                    <a:pt x="215" y="592"/>
                  </a:lnTo>
                  <a:lnTo>
                    <a:pt x="215" y="592"/>
                  </a:lnTo>
                  <a:lnTo>
                    <a:pt x="215" y="589"/>
                  </a:lnTo>
                  <a:lnTo>
                    <a:pt x="215" y="589"/>
                  </a:lnTo>
                  <a:lnTo>
                    <a:pt x="215" y="589"/>
                  </a:lnTo>
                  <a:lnTo>
                    <a:pt x="218" y="587"/>
                  </a:lnTo>
                  <a:lnTo>
                    <a:pt x="218" y="587"/>
                  </a:lnTo>
                  <a:lnTo>
                    <a:pt x="218" y="585"/>
                  </a:lnTo>
                  <a:lnTo>
                    <a:pt x="218" y="585"/>
                  </a:lnTo>
                  <a:lnTo>
                    <a:pt x="218" y="582"/>
                  </a:lnTo>
                  <a:lnTo>
                    <a:pt x="215" y="582"/>
                  </a:lnTo>
                  <a:lnTo>
                    <a:pt x="215" y="582"/>
                  </a:lnTo>
                  <a:lnTo>
                    <a:pt x="213" y="580"/>
                  </a:lnTo>
                  <a:lnTo>
                    <a:pt x="211" y="580"/>
                  </a:lnTo>
                  <a:lnTo>
                    <a:pt x="211" y="580"/>
                  </a:lnTo>
                  <a:lnTo>
                    <a:pt x="211" y="580"/>
                  </a:lnTo>
                  <a:lnTo>
                    <a:pt x="208" y="575"/>
                  </a:lnTo>
                  <a:lnTo>
                    <a:pt x="208" y="573"/>
                  </a:lnTo>
                  <a:lnTo>
                    <a:pt x="208" y="573"/>
                  </a:lnTo>
                  <a:lnTo>
                    <a:pt x="206" y="573"/>
                  </a:lnTo>
                  <a:lnTo>
                    <a:pt x="203" y="573"/>
                  </a:lnTo>
                  <a:lnTo>
                    <a:pt x="203" y="570"/>
                  </a:lnTo>
                  <a:lnTo>
                    <a:pt x="201" y="570"/>
                  </a:lnTo>
                  <a:lnTo>
                    <a:pt x="203" y="561"/>
                  </a:lnTo>
                  <a:lnTo>
                    <a:pt x="203" y="558"/>
                  </a:lnTo>
                  <a:lnTo>
                    <a:pt x="203" y="556"/>
                  </a:lnTo>
                  <a:lnTo>
                    <a:pt x="203" y="554"/>
                  </a:lnTo>
                  <a:lnTo>
                    <a:pt x="201" y="551"/>
                  </a:lnTo>
                  <a:lnTo>
                    <a:pt x="201" y="549"/>
                  </a:lnTo>
                  <a:lnTo>
                    <a:pt x="201" y="547"/>
                  </a:lnTo>
                  <a:lnTo>
                    <a:pt x="203" y="542"/>
                  </a:lnTo>
                  <a:lnTo>
                    <a:pt x="203" y="540"/>
                  </a:lnTo>
                  <a:lnTo>
                    <a:pt x="201" y="540"/>
                  </a:lnTo>
                  <a:lnTo>
                    <a:pt x="201" y="537"/>
                  </a:lnTo>
                  <a:lnTo>
                    <a:pt x="201" y="537"/>
                  </a:lnTo>
                  <a:lnTo>
                    <a:pt x="196" y="537"/>
                  </a:lnTo>
                  <a:lnTo>
                    <a:pt x="194" y="537"/>
                  </a:lnTo>
                  <a:lnTo>
                    <a:pt x="194" y="537"/>
                  </a:lnTo>
                  <a:lnTo>
                    <a:pt x="194" y="535"/>
                  </a:lnTo>
                  <a:lnTo>
                    <a:pt x="192" y="532"/>
                  </a:lnTo>
                  <a:lnTo>
                    <a:pt x="192" y="530"/>
                  </a:lnTo>
                  <a:lnTo>
                    <a:pt x="192" y="530"/>
                  </a:lnTo>
                  <a:lnTo>
                    <a:pt x="180" y="525"/>
                  </a:lnTo>
                  <a:lnTo>
                    <a:pt x="180" y="523"/>
                  </a:lnTo>
                  <a:lnTo>
                    <a:pt x="177" y="523"/>
                  </a:lnTo>
                  <a:lnTo>
                    <a:pt x="177" y="521"/>
                  </a:lnTo>
                  <a:lnTo>
                    <a:pt x="177" y="521"/>
                  </a:lnTo>
                  <a:lnTo>
                    <a:pt x="177" y="518"/>
                  </a:lnTo>
                  <a:lnTo>
                    <a:pt x="177" y="516"/>
                  </a:lnTo>
                  <a:lnTo>
                    <a:pt x="177" y="516"/>
                  </a:lnTo>
                  <a:lnTo>
                    <a:pt x="182" y="506"/>
                  </a:lnTo>
                  <a:lnTo>
                    <a:pt x="185" y="506"/>
                  </a:lnTo>
                  <a:lnTo>
                    <a:pt x="185" y="506"/>
                  </a:lnTo>
                  <a:lnTo>
                    <a:pt x="187" y="504"/>
                  </a:lnTo>
                  <a:lnTo>
                    <a:pt x="192" y="499"/>
                  </a:lnTo>
                  <a:lnTo>
                    <a:pt x="192" y="499"/>
                  </a:lnTo>
                  <a:lnTo>
                    <a:pt x="192" y="499"/>
                  </a:lnTo>
                  <a:lnTo>
                    <a:pt x="194" y="499"/>
                  </a:lnTo>
                  <a:lnTo>
                    <a:pt x="194" y="499"/>
                  </a:lnTo>
                  <a:lnTo>
                    <a:pt x="199" y="506"/>
                  </a:lnTo>
                  <a:lnTo>
                    <a:pt x="201" y="506"/>
                  </a:lnTo>
                  <a:lnTo>
                    <a:pt x="201" y="509"/>
                  </a:lnTo>
                  <a:lnTo>
                    <a:pt x="201" y="509"/>
                  </a:lnTo>
                  <a:lnTo>
                    <a:pt x="201" y="509"/>
                  </a:lnTo>
                  <a:lnTo>
                    <a:pt x="201" y="511"/>
                  </a:lnTo>
                  <a:lnTo>
                    <a:pt x="203" y="511"/>
                  </a:lnTo>
                  <a:lnTo>
                    <a:pt x="203" y="509"/>
                  </a:lnTo>
                  <a:lnTo>
                    <a:pt x="203" y="509"/>
                  </a:lnTo>
                  <a:lnTo>
                    <a:pt x="203" y="509"/>
                  </a:lnTo>
                  <a:lnTo>
                    <a:pt x="206" y="506"/>
                  </a:lnTo>
                  <a:lnTo>
                    <a:pt x="206" y="506"/>
                  </a:lnTo>
                  <a:lnTo>
                    <a:pt x="206" y="504"/>
                  </a:lnTo>
                  <a:lnTo>
                    <a:pt x="206" y="504"/>
                  </a:lnTo>
                  <a:lnTo>
                    <a:pt x="208" y="504"/>
                  </a:lnTo>
                  <a:lnTo>
                    <a:pt x="208" y="504"/>
                  </a:lnTo>
                  <a:lnTo>
                    <a:pt x="208" y="504"/>
                  </a:lnTo>
                  <a:lnTo>
                    <a:pt x="208" y="504"/>
                  </a:lnTo>
                  <a:lnTo>
                    <a:pt x="211" y="506"/>
                  </a:lnTo>
                  <a:lnTo>
                    <a:pt x="213" y="509"/>
                  </a:lnTo>
                  <a:lnTo>
                    <a:pt x="215" y="511"/>
                  </a:lnTo>
                  <a:lnTo>
                    <a:pt x="215" y="511"/>
                  </a:lnTo>
                  <a:lnTo>
                    <a:pt x="215" y="511"/>
                  </a:lnTo>
                  <a:lnTo>
                    <a:pt x="215" y="511"/>
                  </a:lnTo>
                  <a:lnTo>
                    <a:pt x="218" y="513"/>
                  </a:lnTo>
                  <a:lnTo>
                    <a:pt x="218" y="513"/>
                  </a:lnTo>
                  <a:lnTo>
                    <a:pt x="218" y="513"/>
                  </a:lnTo>
                  <a:lnTo>
                    <a:pt x="218" y="513"/>
                  </a:lnTo>
                  <a:lnTo>
                    <a:pt x="218" y="513"/>
                  </a:lnTo>
                  <a:lnTo>
                    <a:pt x="220" y="513"/>
                  </a:lnTo>
                  <a:lnTo>
                    <a:pt x="222" y="513"/>
                  </a:lnTo>
                  <a:lnTo>
                    <a:pt x="222" y="513"/>
                  </a:lnTo>
                  <a:lnTo>
                    <a:pt x="225" y="516"/>
                  </a:lnTo>
                  <a:lnTo>
                    <a:pt x="225" y="516"/>
                  </a:lnTo>
                  <a:lnTo>
                    <a:pt x="232" y="532"/>
                  </a:lnTo>
                  <a:lnTo>
                    <a:pt x="232" y="532"/>
                  </a:lnTo>
                  <a:lnTo>
                    <a:pt x="234" y="532"/>
                  </a:lnTo>
                  <a:lnTo>
                    <a:pt x="234" y="532"/>
                  </a:lnTo>
                  <a:lnTo>
                    <a:pt x="234" y="532"/>
                  </a:lnTo>
                  <a:lnTo>
                    <a:pt x="237" y="528"/>
                  </a:lnTo>
                  <a:lnTo>
                    <a:pt x="237" y="528"/>
                  </a:lnTo>
                  <a:lnTo>
                    <a:pt x="239" y="528"/>
                  </a:lnTo>
                  <a:lnTo>
                    <a:pt x="239" y="528"/>
                  </a:lnTo>
                  <a:lnTo>
                    <a:pt x="239" y="525"/>
                  </a:lnTo>
                  <a:lnTo>
                    <a:pt x="239" y="525"/>
                  </a:lnTo>
                  <a:lnTo>
                    <a:pt x="241" y="525"/>
                  </a:lnTo>
                  <a:lnTo>
                    <a:pt x="241" y="525"/>
                  </a:lnTo>
                  <a:lnTo>
                    <a:pt x="253" y="528"/>
                  </a:lnTo>
                  <a:lnTo>
                    <a:pt x="256" y="528"/>
                  </a:lnTo>
                  <a:lnTo>
                    <a:pt x="258" y="530"/>
                  </a:lnTo>
                  <a:lnTo>
                    <a:pt x="258" y="530"/>
                  </a:lnTo>
                  <a:lnTo>
                    <a:pt x="263" y="530"/>
                  </a:lnTo>
                  <a:lnTo>
                    <a:pt x="265" y="530"/>
                  </a:lnTo>
                  <a:lnTo>
                    <a:pt x="265" y="530"/>
                  </a:lnTo>
                  <a:lnTo>
                    <a:pt x="265" y="532"/>
                  </a:lnTo>
                  <a:lnTo>
                    <a:pt x="265" y="532"/>
                  </a:lnTo>
                  <a:lnTo>
                    <a:pt x="265" y="535"/>
                  </a:lnTo>
                  <a:lnTo>
                    <a:pt x="265" y="535"/>
                  </a:lnTo>
                  <a:lnTo>
                    <a:pt x="265" y="537"/>
                  </a:lnTo>
                  <a:lnTo>
                    <a:pt x="265" y="537"/>
                  </a:lnTo>
                  <a:lnTo>
                    <a:pt x="265" y="540"/>
                  </a:lnTo>
                  <a:lnTo>
                    <a:pt x="265" y="540"/>
                  </a:lnTo>
                  <a:lnTo>
                    <a:pt x="265" y="540"/>
                  </a:lnTo>
                  <a:lnTo>
                    <a:pt x="267" y="540"/>
                  </a:lnTo>
                  <a:lnTo>
                    <a:pt x="267" y="540"/>
                  </a:lnTo>
                  <a:lnTo>
                    <a:pt x="272" y="535"/>
                  </a:lnTo>
                  <a:lnTo>
                    <a:pt x="272" y="535"/>
                  </a:lnTo>
                  <a:lnTo>
                    <a:pt x="275" y="535"/>
                  </a:lnTo>
                  <a:lnTo>
                    <a:pt x="277" y="532"/>
                  </a:lnTo>
                  <a:lnTo>
                    <a:pt x="277" y="532"/>
                  </a:lnTo>
                  <a:lnTo>
                    <a:pt x="279" y="530"/>
                  </a:lnTo>
                  <a:lnTo>
                    <a:pt x="282" y="530"/>
                  </a:lnTo>
                  <a:lnTo>
                    <a:pt x="282" y="530"/>
                  </a:lnTo>
                  <a:lnTo>
                    <a:pt x="279" y="528"/>
                  </a:lnTo>
                  <a:lnTo>
                    <a:pt x="277" y="525"/>
                  </a:lnTo>
                  <a:lnTo>
                    <a:pt x="277" y="525"/>
                  </a:lnTo>
                  <a:lnTo>
                    <a:pt x="277" y="525"/>
                  </a:lnTo>
                  <a:lnTo>
                    <a:pt x="277" y="525"/>
                  </a:lnTo>
                  <a:lnTo>
                    <a:pt x="277" y="523"/>
                  </a:lnTo>
                  <a:lnTo>
                    <a:pt x="279" y="516"/>
                  </a:lnTo>
                  <a:lnTo>
                    <a:pt x="279" y="516"/>
                  </a:lnTo>
                  <a:lnTo>
                    <a:pt x="279" y="513"/>
                  </a:lnTo>
                  <a:lnTo>
                    <a:pt x="279" y="511"/>
                  </a:lnTo>
                  <a:lnTo>
                    <a:pt x="279" y="511"/>
                  </a:lnTo>
                  <a:lnTo>
                    <a:pt x="279" y="511"/>
                  </a:lnTo>
                  <a:lnTo>
                    <a:pt x="277" y="511"/>
                  </a:lnTo>
                  <a:lnTo>
                    <a:pt x="275" y="511"/>
                  </a:lnTo>
                  <a:lnTo>
                    <a:pt x="275" y="511"/>
                  </a:lnTo>
                  <a:lnTo>
                    <a:pt x="272" y="511"/>
                  </a:lnTo>
                  <a:lnTo>
                    <a:pt x="272" y="511"/>
                  </a:lnTo>
                  <a:lnTo>
                    <a:pt x="272" y="511"/>
                  </a:lnTo>
                  <a:lnTo>
                    <a:pt x="272" y="511"/>
                  </a:lnTo>
                  <a:lnTo>
                    <a:pt x="270" y="513"/>
                  </a:lnTo>
                  <a:lnTo>
                    <a:pt x="270" y="513"/>
                  </a:lnTo>
                  <a:lnTo>
                    <a:pt x="270" y="513"/>
                  </a:lnTo>
                  <a:lnTo>
                    <a:pt x="267" y="513"/>
                  </a:lnTo>
                  <a:lnTo>
                    <a:pt x="267" y="513"/>
                  </a:lnTo>
                  <a:lnTo>
                    <a:pt x="267" y="511"/>
                  </a:lnTo>
                  <a:lnTo>
                    <a:pt x="267" y="511"/>
                  </a:lnTo>
                  <a:lnTo>
                    <a:pt x="265" y="509"/>
                  </a:lnTo>
                  <a:lnTo>
                    <a:pt x="265" y="509"/>
                  </a:lnTo>
                  <a:lnTo>
                    <a:pt x="263" y="509"/>
                  </a:lnTo>
                  <a:lnTo>
                    <a:pt x="263" y="509"/>
                  </a:lnTo>
                  <a:lnTo>
                    <a:pt x="263" y="509"/>
                  </a:lnTo>
                  <a:lnTo>
                    <a:pt x="258" y="509"/>
                  </a:lnTo>
                  <a:lnTo>
                    <a:pt x="256" y="509"/>
                  </a:lnTo>
                  <a:lnTo>
                    <a:pt x="256" y="509"/>
                  </a:lnTo>
                  <a:lnTo>
                    <a:pt x="256" y="509"/>
                  </a:lnTo>
                  <a:lnTo>
                    <a:pt x="253" y="506"/>
                  </a:lnTo>
                  <a:lnTo>
                    <a:pt x="251" y="506"/>
                  </a:lnTo>
                  <a:lnTo>
                    <a:pt x="246" y="504"/>
                  </a:lnTo>
                  <a:lnTo>
                    <a:pt x="246" y="502"/>
                  </a:lnTo>
                  <a:lnTo>
                    <a:pt x="246" y="499"/>
                  </a:lnTo>
                  <a:lnTo>
                    <a:pt x="248" y="492"/>
                  </a:lnTo>
                  <a:lnTo>
                    <a:pt x="248" y="490"/>
                  </a:lnTo>
                  <a:lnTo>
                    <a:pt x="248" y="487"/>
                  </a:lnTo>
                  <a:lnTo>
                    <a:pt x="248" y="483"/>
                  </a:lnTo>
                  <a:lnTo>
                    <a:pt x="248" y="476"/>
                  </a:lnTo>
                  <a:lnTo>
                    <a:pt x="246" y="473"/>
                  </a:lnTo>
                  <a:lnTo>
                    <a:pt x="246" y="473"/>
                  </a:lnTo>
                  <a:lnTo>
                    <a:pt x="246" y="473"/>
                  </a:lnTo>
                  <a:lnTo>
                    <a:pt x="246" y="471"/>
                  </a:lnTo>
                  <a:lnTo>
                    <a:pt x="246" y="469"/>
                  </a:lnTo>
                  <a:lnTo>
                    <a:pt x="246" y="459"/>
                  </a:lnTo>
                  <a:lnTo>
                    <a:pt x="246" y="457"/>
                  </a:lnTo>
                  <a:lnTo>
                    <a:pt x="246" y="454"/>
                  </a:lnTo>
                  <a:lnTo>
                    <a:pt x="246" y="454"/>
                  </a:lnTo>
                  <a:lnTo>
                    <a:pt x="246" y="457"/>
                  </a:lnTo>
                  <a:lnTo>
                    <a:pt x="244" y="457"/>
                  </a:lnTo>
                  <a:lnTo>
                    <a:pt x="244" y="457"/>
                  </a:lnTo>
                  <a:lnTo>
                    <a:pt x="244" y="457"/>
                  </a:lnTo>
                  <a:lnTo>
                    <a:pt x="244" y="454"/>
                  </a:lnTo>
                  <a:lnTo>
                    <a:pt x="244" y="452"/>
                  </a:lnTo>
                  <a:lnTo>
                    <a:pt x="241" y="450"/>
                  </a:lnTo>
                  <a:lnTo>
                    <a:pt x="241" y="450"/>
                  </a:lnTo>
                  <a:lnTo>
                    <a:pt x="241" y="450"/>
                  </a:lnTo>
                  <a:lnTo>
                    <a:pt x="241" y="450"/>
                  </a:lnTo>
                  <a:lnTo>
                    <a:pt x="241" y="450"/>
                  </a:lnTo>
                  <a:lnTo>
                    <a:pt x="241" y="450"/>
                  </a:lnTo>
                  <a:lnTo>
                    <a:pt x="241" y="450"/>
                  </a:lnTo>
                  <a:lnTo>
                    <a:pt x="239" y="450"/>
                  </a:lnTo>
                  <a:lnTo>
                    <a:pt x="239" y="450"/>
                  </a:lnTo>
                  <a:lnTo>
                    <a:pt x="239" y="450"/>
                  </a:lnTo>
                  <a:lnTo>
                    <a:pt x="239" y="447"/>
                  </a:lnTo>
                  <a:lnTo>
                    <a:pt x="237" y="445"/>
                  </a:lnTo>
                  <a:lnTo>
                    <a:pt x="237" y="442"/>
                  </a:lnTo>
                  <a:lnTo>
                    <a:pt x="239" y="435"/>
                  </a:lnTo>
                  <a:lnTo>
                    <a:pt x="241" y="433"/>
                  </a:lnTo>
                  <a:lnTo>
                    <a:pt x="241" y="431"/>
                  </a:lnTo>
                  <a:lnTo>
                    <a:pt x="241" y="431"/>
                  </a:lnTo>
                  <a:lnTo>
                    <a:pt x="241" y="428"/>
                  </a:lnTo>
                  <a:lnTo>
                    <a:pt x="241" y="426"/>
                  </a:lnTo>
                  <a:lnTo>
                    <a:pt x="239" y="426"/>
                  </a:lnTo>
                  <a:lnTo>
                    <a:pt x="239" y="424"/>
                  </a:lnTo>
                  <a:lnTo>
                    <a:pt x="239" y="421"/>
                  </a:lnTo>
                  <a:lnTo>
                    <a:pt x="239" y="421"/>
                  </a:lnTo>
                  <a:lnTo>
                    <a:pt x="239" y="407"/>
                  </a:lnTo>
                  <a:lnTo>
                    <a:pt x="239" y="405"/>
                  </a:lnTo>
                  <a:lnTo>
                    <a:pt x="239" y="405"/>
                  </a:lnTo>
                  <a:lnTo>
                    <a:pt x="239" y="405"/>
                  </a:lnTo>
                  <a:lnTo>
                    <a:pt x="239" y="405"/>
                  </a:lnTo>
                  <a:lnTo>
                    <a:pt x="239" y="405"/>
                  </a:lnTo>
                  <a:lnTo>
                    <a:pt x="241" y="405"/>
                  </a:lnTo>
                  <a:lnTo>
                    <a:pt x="244" y="405"/>
                  </a:lnTo>
                  <a:lnTo>
                    <a:pt x="244" y="405"/>
                  </a:lnTo>
                  <a:lnTo>
                    <a:pt x="246" y="405"/>
                  </a:lnTo>
                  <a:lnTo>
                    <a:pt x="246" y="405"/>
                  </a:lnTo>
                  <a:lnTo>
                    <a:pt x="246" y="407"/>
                  </a:lnTo>
                  <a:lnTo>
                    <a:pt x="246" y="407"/>
                  </a:lnTo>
                  <a:lnTo>
                    <a:pt x="246" y="409"/>
                  </a:lnTo>
                  <a:lnTo>
                    <a:pt x="246" y="409"/>
                  </a:lnTo>
                  <a:lnTo>
                    <a:pt x="246" y="409"/>
                  </a:lnTo>
                  <a:lnTo>
                    <a:pt x="246" y="409"/>
                  </a:lnTo>
                  <a:lnTo>
                    <a:pt x="246" y="409"/>
                  </a:lnTo>
                  <a:lnTo>
                    <a:pt x="248" y="409"/>
                  </a:lnTo>
                  <a:lnTo>
                    <a:pt x="251" y="407"/>
                  </a:lnTo>
                  <a:lnTo>
                    <a:pt x="251" y="407"/>
                  </a:lnTo>
                  <a:lnTo>
                    <a:pt x="253" y="405"/>
                  </a:lnTo>
                  <a:lnTo>
                    <a:pt x="256" y="402"/>
                  </a:lnTo>
                  <a:lnTo>
                    <a:pt x="256" y="400"/>
                  </a:lnTo>
                  <a:lnTo>
                    <a:pt x="258" y="398"/>
                  </a:lnTo>
                  <a:lnTo>
                    <a:pt x="258" y="398"/>
                  </a:lnTo>
                  <a:lnTo>
                    <a:pt x="260" y="398"/>
                  </a:lnTo>
                  <a:lnTo>
                    <a:pt x="260" y="398"/>
                  </a:lnTo>
                  <a:lnTo>
                    <a:pt x="263" y="398"/>
                  </a:lnTo>
                  <a:lnTo>
                    <a:pt x="263" y="395"/>
                  </a:lnTo>
                  <a:lnTo>
                    <a:pt x="267" y="386"/>
                  </a:lnTo>
                  <a:lnTo>
                    <a:pt x="270" y="379"/>
                  </a:lnTo>
                  <a:lnTo>
                    <a:pt x="272" y="376"/>
                  </a:lnTo>
                  <a:lnTo>
                    <a:pt x="272" y="374"/>
                  </a:lnTo>
                  <a:lnTo>
                    <a:pt x="272" y="371"/>
                  </a:lnTo>
                  <a:lnTo>
                    <a:pt x="272" y="371"/>
                  </a:lnTo>
                  <a:lnTo>
                    <a:pt x="272" y="371"/>
                  </a:lnTo>
                  <a:lnTo>
                    <a:pt x="272" y="371"/>
                  </a:lnTo>
                  <a:lnTo>
                    <a:pt x="275" y="371"/>
                  </a:lnTo>
                  <a:lnTo>
                    <a:pt x="275" y="369"/>
                  </a:lnTo>
                  <a:lnTo>
                    <a:pt x="284" y="369"/>
                  </a:lnTo>
                  <a:lnTo>
                    <a:pt x="286" y="369"/>
                  </a:lnTo>
                  <a:lnTo>
                    <a:pt x="286" y="369"/>
                  </a:lnTo>
                  <a:lnTo>
                    <a:pt x="289" y="371"/>
                  </a:lnTo>
                  <a:lnTo>
                    <a:pt x="289" y="371"/>
                  </a:lnTo>
                  <a:lnTo>
                    <a:pt x="289" y="371"/>
                  </a:lnTo>
                  <a:lnTo>
                    <a:pt x="291" y="371"/>
                  </a:lnTo>
                  <a:lnTo>
                    <a:pt x="291" y="369"/>
                  </a:lnTo>
                  <a:lnTo>
                    <a:pt x="293" y="369"/>
                  </a:lnTo>
                  <a:lnTo>
                    <a:pt x="296" y="369"/>
                  </a:lnTo>
                  <a:lnTo>
                    <a:pt x="298" y="369"/>
                  </a:lnTo>
                  <a:lnTo>
                    <a:pt x="310" y="367"/>
                  </a:lnTo>
                  <a:lnTo>
                    <a:pt x="310" y="367"/>
                  </a:lnTo>
                  <a:lnTo>
                    <a:pt x="312" y="369"/>
                  </a:lnTo>
                  <a:lnTo>
                    <a:pt x="312" y="369"/>
                  </a:lnTo>
                  <a:lnTo>
                    <a:pt x="312" y="369"/>
                  </a:lnTo>
                  <a:lnTo>
                    <a:pt x="315" y="371"/>
                  </a:lnTo>
                  <a:lnTo>
                    <a:pt x="315" y="371"/>
                  </a:lnTo>
                  <a:lnTo>
                    <a:pt x="317" y="371"/>
                  </a:lnTo>
                  <a:lnTo>
                    <a:pt x="317" y="371"/>
                  </a:lnTo>
                  <a:lnTo>
                    <a:pt x="319" y="371"/>
                  </a:lnTo>
                  <a:lnTo>
                    <a:pt x="319" y="374"/>
                  </a:lnTo>
                  <a:lnTo>
                    <a:pt x="322" y="374"/>
                  </a:lnTo>
                  <a:lnTo>
                    <a:pt x="322" y="374"/>
                  </a:lnTo>
                  <a:lnTo>
                    <a:pt x="329" y="374"/>
                  </a:lnTo>
                  <a:lnTo>
                    <a:pt x="329" y="374"/>
                  </a:lnTo>
                  <a:lnTo>
                    <a:pt x="331" y="374"/>
                  </a:lnTo>
                  <a:lnTo>
                    <a:pt x="334" y="371"/>
                  </a:lnTo>
                  <a:lnTo>
                    <a:pt x="334" y="369"/>
                  </a:lnTo>
                  <a:lnTo>
                    <a:pt x="336" y="367"/>
                  </a:lnTo>
                  <a:lnTo>
                    <a:pt x="338" y="357"/>
                  </a:lnTo>
                  <a:lnTo>
                    <a:pt x="341" y="357"/>
                  </a:lnTo>
                  <a:lnTo>
                    <a:pt x="343" y="353"/>
                  </a:lnTo>
                  <a:lnTo>
                    <a:pt x="343" y="353"/>
                  </a:lnTo>
                  <a:lnTo>
                    <a:pt x="343" y="353"/>
                  </a:lnTo>
                  <a:lnTo>
                    <a:pt x="343" y="350"/>
                  </a:lnTo>
                  <a:lnTo>
                    <a:pt x="343" y="350"/>
                  </a:lnTo>
                  <a:lnTo>
                    <a:pt x="343" y="350"/>
                  </a:lnTo>
                  <a:lnTo>
                    <a:pt x="343" y="350"/>
                  </a:lnTo>
                  <a:lnTo>
                    <a:pt x="343" y="348"/>
                  </a:lnTo>
                  <a:lnTo>
                    <a:pt x="343" y="348"/>
                  </a:lnTo>
                  <a:lnTo>
                    <a:pt x="346" y="345"/>
                  </a:lnTo>
                  <a:lnTo>
                    <a:pt x="346" y="345"/>
                  </a:lnTo>
                  <a:lnTo>
                    <a:pt x="346" y="345"/>
                  </a:lnTo>
                  <a:lnTo>
                    <a:pt x="348" y="345"/>
                  </a:lnTo>
                  <a:lnTo>
                    <a:pt x="353" y="348"/>
                  </a:lnTo>
                  <a:lnTo>
                    <a:pt x="355" y="348"/>
                  </a:lnTo>
                  <a:lnTo>
                    <a:pt x="355" y="348"/>
                  </a:lnTo>
                  <a:lnTo>
                    <a:pt x="355" y="348"/>
                  </a:lnTo>
                  <a:lnTo>
                    <a:pt x="357" y="348"/>
                  </a:lnTo>
                  <a:lnTo>
                    <a:pt x="357" y="345"/>
                  </a:lnTo>
                  <a:lnTo>
                    <a:pt x="357" y="345"/>
                  </a:lnTo>
                  <a:lnTo>
                    <a:pt x="357" y="343"/>
                  </a:lnTo>
                  <a:lnTo>
                    <a:pt x="357" y="341"/>
                  </a:lnTo>
                  <a:lnTo>
                    <a:pt x="357" y="341"/>
                  </a:lnTo>
                  <a:lnTo>
                    <a:pt x="357" y="338"/>
                  </a:lnTo>
                  <a:lnTo>
                    <a:pt x="353" y="336"/>
                  </a:lnTo>
                  <a:lnTo>
                    <a:pt x="353" y="334"/>
                  </a:lnTo>
                  <a:lnTo>
                    <a:pt x="350" y="334"/>
                  </a:lnTo>
                  <a:lnTo>
                    <a:pt x="350" y="331"/>
                  </a:lnTo>
                  <a:lnTo>
                    <a:pt x="350" y="329"/>
                  </a:lnTo>
                  <a:lnTo>
                    <a:pt x="350" y="327"/>
                  </a:lnTo>
                  <a:lnTo>
                    <a:pt x="353" y="324"/>
                  </a:lnTo>
                  <a:lnTo>
                    <a:pt x="353" y="322"/>
                  </a:lnTo>
                  <a:lnTo>
                    <a:pt x="353" y="319"/>
                  </a:lnTo>
                  <a:lnTo>
                    <a:pt x="353" y="317"/>
                  </a:lnTo>
                  <a:lnTo>
                    <a:pt x="364" y="300"/>
                  </a:lnTo>
                  <a:lnTo>
                    <a:pt x="367" y="298"/>
                  </a:lnTo>
                  <a:lnTo>
                    <a:pt x="367" y="296"/>
                  </a:lnTo>
                  <a:lnTo>
                    <a:pt x="367" y="291"/>
                  </a:lnTo>
                  <a:lnTo>
                    <a:pt x="367" y="291"/>
                  </a:lnTo>
                  <a:lnTo>
                    <a:pt x="367" y="289"/>
                  </a:lnTo>
                  <a:lnTo>
                    <a:pt x="369" y="289"/>
                  </a:lnTo>
                  <a:lnTo>
                    <a:pt x="369" y="289"/>
                  </a:lnTo>
                  <a:lnTo>
                    <a:pt x="372" y="291"/>
                  </a:lnTo>
                  <a:lnTo>
                    <a:pt x="372" y="291"/>
                  </a:lnTo>
                  <a:lnTo>
                    <a:pt x="372" y="291"/>
                  </a:lnTo>
                  <a:lnTo>
                    <a:pt x="372" y="291"/>
                  </a:lnTo>
                  <a:lnTo>
                    <a:pt x="374" y="289"/>
                  </a:lnTo>
                  <a:lnTo>
                    <a:pt x="374" y="286"/>
                  </a:lnTo>
                  <a:lnTo>
                    <a:pt x="374" y="286"/>
                  </a:lnTo>
                  <a:lnTo>
                    <a:pt x="374" y="286"/>
                  </a:lnTo>
                  <a:lnTo>
                    <a:pt x="376" y="286"/>
                  </a:lnTo>
                  <a:lnTo>
                    <a:pt x="376" y="286"/>
                  </a:lnTo>
                  <a:lnTo>
                    <a:pt x="376" y="286"/>
                  </a:lnTo>
                  <a:lnTo>
                    <a:pt x="379" y="284"/>
                  </a:lnTo>
                  <a:lnTo>
                    <a:pt x="379" y="282"/>
                  </a:lnTo>
                  <a:lnTo>
                    <a:pt x="379" y="282"/>
                  </a:lnTo>
                  <a:lnTo>
                    <a:pt x="379" y="279"/>
                  </a:lnTo>
                  <a:lnTo>
                    <a:pt x="379" y="277"/>
                  </a:lnTo>
                  <a:lnTo>
                    <a:pt x="379" y="277"/>
                  </a:lnTo>
                  <a:lnTo>
                    <a:pt x="379" y="274"/>
                  </a:lnTo>
                  <a:lnTo>
                    <a:pt x="379" y="274"/>
                  </a:lnTo>
                  <a:lnTo>
                    <a:pt x="376" y="274"/>
                  </a:lnTo>
                  <a:lnTo>
                    <a:pt x="374" y="272"/>
                  </a:lnTo>
                  <a:lnTo>
                    <a:pt x="374" y="272"/>
                  </a:lnTo>
                  <a:lnTo>
                    <a:pt x="372" y="270"/>
                  </a:lnTo>
                  <a:lnTo>
                    <a:pt x="372" y="270"/>
                  </a:lnTo>
                  <a:lnTo>
                    <a:pt x="372" y="267"/>
                  </a:lnTo>
                  <a:lnTo>
                    <a:pt x="374" y="263"/>
                  </a:lnTo>
                  <a:lnTo>
                    <a:pt x="374" y="263"/>
                  </a:lnTo>
                  <a:lnTo>
                    <a:pt x="374" y="263"/>
                  </a:lnTo>
                  <a:lnTo>
                    <a:pt x="376" y="260"/>
                  </a:lnTo>
                  <a:lnTo>
                    <a:pt x="376" y="260"/>
                  </a:lnTo>
                  <a:lnTo>
                    <a:pt x="379" y="260"/>
                  </a:lnTo>
                  <a:lnTo>
                    <a:pt x="379" y="258"/>
                  </a:lnTo>
                  <a:lnTo>
                    <a:pt x="379" y="258"/>
                  </a:lnTo>
                  <a:lnTo>
                    <a:pt x="379" y="256"/>
                  </a:lnTo>
                  <a:lnTo>
                    <a:pt x="379" y="256"/>
                  </a:lnTo>
                  <a:lnTo>
                    <a:pt x="379" y="256"/>
                  </a:lnTo>
                  <a:lnTo>
                    <a:pt x="376" y="253"/>
                  </a:lnTo>
                  <a:lnTo>
                    <a:pt x="376" y="253"/>
                  </a:lnTo>
                  <a:lnTo>
                    <a:pt x="376" y="251"/>
                  </a:lnTo>
                  <a:lnTo>
                    <a:pt x="376" y="251"/>
                  </a:lnTo>
                  <a:lnTo>
                    <a:pt x="383" y="241"/>
                  </a:lnTo>
                  <a:lnTo>
                    <a:pt x="386" y="239"/>
                  </a:lnTo>
                  <a:lnTo>
                    <a:pt x="386" y="239"/>
                  </a:lnTo>
                  <a:lnTo>
                    <a:pt x="390" y="237"/>
                  </a:lnTo>
                  <a:lnTo>
                    <a:pt x="395" y="234"/>
                  </a:lnTo>
                  <a:lnTo>
                    <a:pt x="398" y="234"/>
                  </a:lnTo>
                  <a:lnTo>
                    <a:pt x="407" y="225"/>
                  </a:lnTo>
                  <a:lnTo>
                    <a:pt x="409" y="222"/>
                  </a:lnTo>
                  <a:lnTo>
                    <a:pt x="414" y="222"/>
                  </a:lnTo>
                  <a:lnTo>
                    <a:pt x="419" y="220"/>
                  </a:lnTo>
                  <a:lnTo>
                    <a:pt x="421" y="220"/>
                  </a:lnTo>
                  <a:lnTo>
                    <a:pt x="421" y="220"/>
                  </a:lnTo>
                  <a:lnTo>
                    <a:pt x="424" y="220"/>
                  </a:lnTo>
                  <a:lnTo>
                    <a:pt x="426" y="215"/>
                  </a:lnTo>
                  <a:lnTo>
                    <a:pt x="426" y="215"/>
                  </a:lnTo>
                  <a:lnTo>
                    <a:pt x="428" y="213"/>
                  </a:lnTo>
                  <a:lnTo>
                    <a:pt x="428" y="213"/>
                  </a:lnTo>
                  <a:lnTo>
                    <a:pt x="428" y="211"/>
                  </a:lnTo>
                  <a:lnTo>
                    <a:pt x="428" y="211"/>
                  </a:lnTo>
                  <a:lnTo>
                    <a:pt x="428" y="208"/>
                  </a:lnTo>
                  <a:lnTo>
                    <a:pt x="426" y="206"/>
                  </a:lnTo>
                  <a:lnTo>
                    <a:pt x="424" y="201"/>
                  </a:lnTo>
                  <a:lnTo>
                    <a:pt x="424" y="201"/>
                  </a:lnTo>
                  <a:lnTo>
                    <a:pt x="424" y="199"/>
                  </a:lnTo>
                  <a:lnTo>
                    <a:pt x="426" y="196"/>
                  </a:lnTo>
                  <a:lnTo>
                    <a:pt x="426" y="194"/>
                  </a:lnTo>
                  <a:lnTo>
                    <a:pt x="426" y="194"/>
                  </a:lnTo>
                  <a:lnTo>
                    <a:pt x="426" y="194"/>
                  </a:lnTo>
                  <a:lnTo>
                    <a:pt x="426" y="192"/>
                  </a:lnTo>
                  <a:lnTo>
                    <a:pt x="428" y="192"/>
                  </a:lnTo>
                  <a:lnTo>
                    <a:pt x="431" y="192"/>
                  </a:lnTo>
                  <a:lnTo>
                    <a:pt x="431" y="192"/>
                  </a:lnTo>
                  <a:lnTo>
                    <a:pt x="431" y="189"/>
                  </a:lnTo>
                  <a:lnTo>
                    <a:pt x="433" y="187"/>
                  </a:lnTo>
                  <a:lnTo>
                    <a:pt x="435" y="187"/>
                  </a:lnTo>
                  <a:lnTo>
                    <a:pt x="435" y="187"/>
                  </a:lnTo>
                  <a:lnTo>
                    <a:pt x="438" y="187"/>
                  </a:lnTo>
                  <a:lnTo>
                    <a:pt x="440" y="187"/>
                  </a:lnTo>
                  <a:lnTo>
                    <a:pt x="440" y="187"/>
                  </a:lnTo>
                  <a:lnTo>
                    <a:pt x="443" y="184"/>
                  </a:lnTo>
                  <a:lnTo>
                    <a:pt x="445" y="182"/>
                  </a:lnTo>
                  <a:lnTo>
                    <a:pt x="450" y="180"/>
                  </a:lnTo>
                  <a:lnTo>
                    <a:pt x="450" y="177"/>
                  </a:lnTo>
                  <a:lnTo>
                    <a:pt x="452" y="177"/>
                  </a:lnTo>
                  <a:lnTo>
                    <a:pt x="452" y="170"/>
                  </a:lnTo>
                  <a:lnTo>
                    <a:pt x="454" y="170"/>
                  </a:lnTo>
                  <a:lnTo>
                    <a:pt x="454" y="168"/>
                  </a:lnTo>
                  <a:lnTo>
                    <a:pt x="454" y="168"/>
                  </a:lnTo>
                  <a:lnTo>
                    <a:pt x="457" y="168"/>
                  </a:lnTo>
                  <a:lnTo>
                    <a:pt x="457" y="166"/>
                  </a:lnTo>
                  <a:lnTo>
                    <a:pt x="459" y="166"/>
                  </a:lnTo>
                  <a:lnTo>
                    <a:pt x="459" y="166"/>
                  </a:lnTo>
                  <a:lnTo>
                    <a:pt x="462" y="163"/>
                  </a:lnTo>
                  <a:lnTo>
                    <a:pt x="466" y="161"/>
                  </a:lnTo>
                  <a:lnTo>
                    <a:pt x="466" y="158"/>
                  </a:lnTo>
                  <a:lnTo>
                    <a:pt x="469" y="158"/>
                  </a:lnTo>
                  <a:lnTo>
                    <a:pt x="469" y="156"/>
                  </a:lnTo>
                  <a:lnTo>
                    <a:pt x="469" y="154"/>
                  </a:lnTo>
                  <a:lnTo>
                    <a:pt x="469" y="15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35" name="Freeform 65"/>
            <p:cNvSpPr>
              <a:spLocks/>
            </p:cNvSpPr>
            <p:nvPr/>
          </p:nvSpPr>
          <p:spPr bwMode="auto">
            <a:xfrm>
              <a:off x="2596" y="1985"/>
              <a:ext cx="469" cy="781"/>
            </a:xfrm>
            <a:custGeom>
              <a:avLst/>
              <a:gdLst>
                <a:gd name="T0" fmla="*/ 445 w 469"/>
                <a:gd name="T1" fmla="*/ 140 h 781"/>
                <a:gd name="T2" fmla="*/ 431 w 469"/>
                <a:gd name="T3" fmla="*/ 118 h 781"/>
                <a:gd name="T4" fmla="*/ 421 w 469"/>
                <a:gd name="T5" fmla="*/ 83 h 781"/>
                <a:gd name="T6" fmla="*/ 419 w 469"/>
                <a:gd name="T7" fmla="*/ 64 h 781"/>
                <a:gd name="T8" fmla="*/ 400 w 469"/>
                <a:gd name="T9" fmla="*/ 66 h 781"/>
                <a:gd name="T10" fmla="*/ 372 w 469"/>
                <a:gd name="T11" fmla="*/ 7 h 781"/>
                <a:gd name="T12" fmla="*/ 336 w 469"/>
                <a:gd name="T13" fmla="*/ 24 h 781"/>
                <a:gd name="T14" fmla="*/ 286 w 469"/>
                <a:gd name="T15" fmla="*/ 26 h 781"/>
                <a:gd name="T16" fmla="*/ 208 w 469"/>
                <a:gd name="T17" fmla="*/ 42 h 781"/>
                <a:gd name="T18" fmla="*/ 163 w 469"/>
                <a:gd name="T19" fmla="*/ 54 h 781"/>
                <a:gd name="T20" fmla="*/ 166 w 469"/>
                <a:gd name="T21" fmla="*/ 78 h 781"/>
                <a:gd name="T22" fmla="*/ 215 w 469"/>
                <a:gd name="T23" fmla="*/ 97 h 781"/>
                <a:gd name="T24" fmla="*/ 182 w 469"/>
                <a:gd name="T25" fmla="*/ 158 h 781"/>
                <a:gd name="T26" fmla="*/ 151 w 469"/>
                <a:gd name="T27" fmla="*/ 201 h 781"/>
                <a:gd name="T28" fmla="*/ 109 w 469"/>
                <a:gd name="T29" fmla="*/ 211 h 781"/>
                <a:gd name="T30" fmla="*/ 83 w 469"/>
                <a:gd name="T31" fmla="*/ 251 h 781"/>
                <a:gd name="T32" fmla="*/ 54 w 469"/>
                <a:gd name="T33" fmla="*/ 298 h 781"/>
                <a:gd name="T34" fmla="*/ 19 w 469"/>
                <a:gd name="T35" fmla="*/ 386 h 781"/>
                <a:gd name="T36" fmla="*/ 33 w 469"/>
                <a:gd name="T37" fmla="*/ 416 h 781"/>
                <a:gd name="T38" fmla="*/ 35 w 469"/>
                <a:gd name="T39" fmla="*/ 435 h 781"/>
                <a:gd name="T40" fmla="*/ 40 w 469"/>
                <a:gd name="T41" fmla="*/ 469 h 781"/>
                <a:gd name="T42" fmla="*/ 19 w 469"/>
                <a:gd name="T43" fmla="*/ 495 h 781"/>
                <a:gd name="T44" fmla="*/ 21 w 469"/>
                <a:gd name="T45" fmla="*/ 521 h 781"/>
                <a:gd name="T46" fmla="*/ 16 w 469"/>
                <a:gd name="T47" fmla="*/ 537 h 781"/>
                <a:gd name="T48" fmla="*/ 31 w 469"/>
                <a:gd name="T49" fmla="*/ 535 h 781"/>
                <a:gd name="T50" fmla="*/ 64 w 469"/>
                <a:gd name="T51" fmla="*/ 566 h 781"/>
                <a:gd name="T52" fmla="*/ 57 w 469"/>
                <a:gd name="T53" fmla="*/ 596 h 781"/>
                <a:gd name="T54" fmla="*/ 24 w 469"/>
                <a:gd name="T55" fmla="*/ 594 h 781"/>
                <a:gd name="T56" fmla="*/ 0 w 469"/>
                <a:gd name="T57" fmla="*/ 663 h 781"/>
                <a:gd name="T58" fmla="*/ 14 w 469"/>
                <a:gd name="T59" fmla="*/ 682 h 781"/>
                <a:gd name="T60" fmla="*/ 57 w 469"/>
                <a:gd name="T61" fmla="*/ 722 h 781"/>
                <a:gd name="T62" fmla="*/ 64 w 469"/>
                <a:gd name="T63" fmla="*/ 729 h 781"/>
                <a:gd name="T64" fmla="*/ 78 w 469"/>
                <a:gd name="T65" fmla="*/ 745 h 781"/>
                <a:gd name="T66" fmla="*/ 111 w 469"/>
                <a:gd name="T67" fmla="*/ 779 h 781"/>
                <a:gd name="T68" fmla="*/ 135 w 469"/>
                <a:gd name="T69" fmla="*/ 764 h 781"/>
                <a:gd name="T70" fmla="*/ 144 w 469"/>
                <a:gd name="T71" fmla="*/ 734 h 781"/>
                <a:gd name="T72" fmla="*/ 163 w 469"/>
                <a:gd name="T73" fmla="*/ 715 h 781"/>
                <a:gd name="T74" fmla="*/ 189 w 469"/>
                <a:gd name="T75" fmla="*/ 679 h 781"/>
                <a:gd name="T76" fmla="*/ 211 w 469"/>
                <a:gd name="T77" fmla="*/ 660 h 781"/>
                <a:gd name="T78" fmla="*/ 225 w 469"/>
                <a:gd name="T79" fmla="*/ 644 h 781"/>
                <a:gd name="T80" fmla="*/ 215 w 469"/>
                <a:gd name="T81" fmla="*/ 603 h 781"/>
                <a:gd name="T82" fmla="*/ 211 w 469"/>
                <a:gd name="T83" fmla="*/ 580 h 781"/>
                <a:gd name="T84" fmla="*/ 196 w 469"/>
                <a:gd name="T85" fmla="*/ 537 h 781"/>
                <a:gd name="T86" fmla="*/ 192 w 469"/>
                <a:gd name="T87" fmla="*/ 499 h 781"/>
                <a:gd name="T88" fmla="*/ 211 w 469"/>
                <a:gd name="T89" fmla="*/ 506 h 781"/>
                <a:gd name="T90" fmla="*/ 237 w 469"/>
                <a:gd name="T91" fmla="*/ 528 h 781"/>
                <a:gd name="T92" fmla="*/ 265 w 469"/>
                <a:gd name="T93" fmla="*/ 540 h 781"/>
                <a:gd name="T94" fmla="*/ 279 w 469"/>
                <a:gd name="T95" fmla="*/ 513 h 781"/>
                <a:gd name="T96" fmla="*/ 263 w 469"/>
                <a:gd name="T97" fmla="*/ 509 h 781"/>
                <a:gd name="T98" fmla="*/ 246 w 469"/>
                <a:gd name="T99" fmla="*/ 459 h 781"/>
                <a:gd name="T100" fmla="*/ 237 w 469"/>
                <a:gd name="T101" fmla="*/ 445 h 781"/>
                <a:gd name="T102" fmla="*/ 246 w 469"/>
                <a:gd name="T103" fmla="*/ 405 h 781"/>
                <a:gd name="T104" fmla="*/ 267 w 469"/>
                <a:gd name="T105" fmla="*/ 386 h 781"/>
                <a:gd name="T106" fmla="*/ 310 w 469"/>
                <a:gd name="T107" fmla="*/ 367 h 781"/>
                <a:gd name="T108" fmla="*/ 343 w 469"/>
                <a:gd name="T109" fmla="*/ 353 h 781"/>
                <a:gd name="T110" fmla="*/ 357 w 469"/>
                <a:gd name="T111" fmla="*/ 341 h 781"/>
                <a:gd name="T112" fmla="*/ 372 w 469"/>
                <a:gd name="T113" fmla="*/ 291 h 781"/>
                <a:gd name="T114" fmla="*/ 374 w 469"/>
                <a:gd name="T115" fmla="*/ 272 h 781"/>
                <a:gd name="T116" fmla="*/ 386 w 469"/>
                <a:gd name="T117" fmla="*/ 239 h 781"/>
                <a:gd name="T118" fmla="*/ 424 w 469"/>
                <a:gd name="T119" fmla="*/ 199 h 781"/>
                <a:gd name="T120" fmla="*/ 452 w 469"/>
                <a:gd name="T121" fmla="*/ 170 h 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69" h="781">
                  <a:moveTo>
                    <a:pt x="469" y="154"/>
                  </a:moveTo>
                  <a:lnTo>
                    <a:pt x="469" y="151"/>
                  </a:lnTo>
                  <a:lnTo>
                    <a:pt x="466" y="149"/>
                  </a:lnTo>
                  <a:lnTo>
                    <a:pt x="466" y="149"/>
                  </a:lnTo>
                  <a:lnTo>
                    <a:pt x="466" y="144"/>
                  </a:lnTo>
                  <a:lnTo>
                    <a:pt x="466" y="144"/>
                  </a:lnTo>
                  <a:lnTo>
                    <a:pt x="464" y="144"/>
                  </a:lnTo>
                  <a:lnTo>
                    <a:pt x="462" y="142"/>
                  </a:lnTo>
                  <a:lnTo>
                    <a:pt x="462" y="142"/>
                  </a:lnTo>
                  <a:lnTo>
                    <a:pt x="459" y="142"/>
                  </a:lnTo>
                  <a:lnTo>
                    <a:pt x="459" y="142"/>
                  </a:lnTo>
                  <a:lnTo>
                    <a:pt x="457" y="142"/>
                  </a:lnTo>
                  <a:lnTo>
                    <a:pt x="457" y="142"/>
                  </a:lnTo>
                  <a:lnTo>
                    <a:pt x="457" y="142"/>
                  </a:lnTo>
                  <a:lnTo>
                    <a:pt x="454" y="142"/>
                  </a:lnTo>
                  <a:lnTo>
                    <a:pt x="454" y="142"/>
                  </a:lnTo>
                  <a:lnTo>
                    <a:pt x="452" y="142"/>
                  </a:lnTo>
                  <a:lnTo>
                    <a:pt x="452" y="142"/>
                  </a:lnTo>
                  <a:lnTo>
                    <a:pt x="450" y="142"/>
                  </a:lnTo>
                  <a:lnTo>
                    <a:pt x="447" y="140"/>
                  </a:lnTo>
                  <a:lnTo>
                    <a:pt x="445" y="140"/>
                  </a:lnTo>
                  <a:lnTo>
                    <a:pt x="445" y="140"/>
                  </a:lnTo>
                  <a:lnTo>
                    <a:pt x="445" y="140"/>
                  </a:lnTo>
                  <a:lnTo>
                    <a:pt x="445" y="142"/>
                  </a:lnTo>
                  <a:lnTo>
                    <a:pt x="445" y="142"/>
                  </a:lnTo>
                  <a:lnTo>
                    <a:pt x="445" y="142"/>
                  </a:lnTo>
                  <a:lnTo>
                    <a:pt x="445" y="142"/>
                  </a:lnTo>
                  <a:lnTo>
                    <a:pt x="445" y="142"/>
                  </a:lnTo>
                  <a:lnTo>
                    <a:pt x="443" y="142"/>
                  </a:lnTo>
                  <a:lnTo>
                    <a:pt x="443" y="142"/>
                  </a:lnTo>
                  <a:lnTo>
                    <a:pt x="443" y="142"/>
                  </a:lnTo>
                  <a:lnTo>
                    <a:pt x="440" y="142"/>
                  </a:lnTo>
                  <a:lnTo>
                    <a:pt x="440" y="142"/>
                  </a:lnTo>
                  <a:lnTo>
                    <a:pt x="440" y="140"/>
                  </a:lnTo>
                  <a:lnTo>
                    <a:pt x="440" y="137"/>
                  </a:lnTo>
                  <a:lnTo>
                    <a:pt x="440" y="135"/>
                  </a:lnTo>
                  <a:lnTo>
                    <a:pt x="438" y="132"/>
                  </a:lnTo>
                  <a:lnTo>
                    <a:pt x="438" y="130"/>
                  </a:lnTo>
                  <a:lnTo>
                    <a:pt x="438" y="130"/>
                  </a:lnTo>
                  <a:lnTo>
                    <a:pt x="433" y="125"/>
                  </a:lnTo>
                  <a:lnTo>
                    <a:pt x="431" y="123"/>
                  </a:lnTo>
                  <a:lnTo>
                    <a:pt x="431" y="118"/>
                  </a:lnTo>
                  <a:lnTo>
                    <a:pt x="431" y="113"/>
                  </a:lnTo>
                  <a:lnTo>
                    <a:pt x="433" y="104"/>
                  </a:lnTo>
                  <a:lnTo>
                    <a:pt x="431" y="97"/>
                  </a:lnTo>
                  <a:lnTo>
                    <a:pt x="431" y="95"/>
                  </a:lnTo>
                  <a:lnTo>
                    <a:pt x="431" y="95"/>
                  </a:lnTo>
                  <a:lnTo>
                    <a:pt x="428" y="92"/>
                  </a:lnTo>
                  <a:lnTo>
                    <a:pt x="428" y="92"/>
                  </a:lnTo>
                  <a:lnTo>
                    <a:pt x="426" y="95"/>
                  </a:lnTo>
                  <a:lnTo>
                    <a:pt x="424" y="97"/>
                  </a:lnTo>
                  <a:lnTo>
                    <a:pt x="424" y="97"/>
                  </a:lnTo>
                  <a:lnTo>
                    <a:pt x="424" y="97"/>
                  </a:lnTo>
                  <a:lnTo>
                    <a:pt x="421" y="97"/>
                  </a:lnTo>
                  <a:lnTo>
                    <a:pt x="421" y="95"/>
                  </a:lnTo>
                  <a:lnTo>
                    <a:pt x="421" y="95"/>
                  </a:lnTo>
                  <a:lnTo>
                    <a:pt x="421" y="92"/>
                  </a:lnTo>
                  <a:lnTo>
                    <a:pt x="421" y="92"/>
                  </a:lnTo>
                  <a:lnTo>
                    <a:pt x="424" y="87"/>
                  </a:lnTo>
                  <a:lnTo>
                    <a:pt x="424" y="87"/>
                  </a:lnTo>
                  <a:lnTo>
                    <a:pt x="424" y="85"/>
                  </a:lnTo>
                  <a:lnTo>
                    <a:pt x="424" y="85"/>
                  </a:lnTo>
                  <a:lnTo>
                    <a:pt x="421" y="83"/>
                  </a:lnTo>
                  <a:lnTo>
                    <a:pt x="424" y="83"/>
                  </a:lnTo>
                  <a:lnTo>
                    <a:pt x="424" y="80"/>
                  </a:lnTo>
                  <a:lnTo>
                    <a:pt x="424" y="80"/>
                  </a:lnTo>
                  <a:lnTo>
                    <a:pt x="428" y="76"/>
                  </a:lnTo>
                  <a:lnTo>
                    <a:pt x="428" y="76"/>
                  </a:lnTo>
                  <a:lnTo>
                    <a:pt x="428" y="73"/>
                  </a:lnTo>
                  <a:lnTo>
                    <a:pt x="431" y="73"/>
                  </a:lnTo>
                  <a:lnTo>
                    <a:pt x="431" y="71"/>
                  </a:lnTo>
                  <a:lnTo>
                    <a:pt x="431" y="71"/>
                  </a:lnTo>
                  <a:lnTo>
                    <a:pt x="428" y="66"/>
                  </a:lnTo>
                  <a:lnTo>
                    <a:pt x="428" y="66"/>
                  </a:lnTo>
                  <a:lnTo>
                    <a:pt x="428" y="64"/>
                  </a:lnTo>
                  <a:lnTo>
                    <a:pt x="426" y="64"/>
                  </a:lnTo>
                  <a:lnTo>
                    <a:pt x="426" y="61"/>
                  </a:lnTo>
                  <a:lnTo>
                    <a:pt x="426" y="61"/>
                  </a:lnTo>
                  <a:lnTo>
                    <a:pt x="424" y="61"/>
                  </a:lnTo>
                  <a:lnTo>
                    <a:pt x="424" y="61"/>
                  </a:lnTo>
                  <a:lnTo>
                    <a:pt x="421" y="61"/>
                  </a:lnTo>
                  <a:lnTo>
                    <a:pt x="421" y="64"/>
                  </a:lnTo>
                  <a:lnTo>
                    <a:pt x="421" y="64"/>
                  </a:lnTo>
                  <a:lnTo>
                    <a:pt x="419" y="64"/>
                  </a:lnTo>
                  <a:lnTo>
                    <a:pt x="419" y="64"/>
                  </a:lnTo>
                  <a:lnTo>
                    <a:pt x="419" y="64"/>
                  </a:lnTo>
                  <a:lnTo>
                    <a:pt x="419" y="64"/>
                  </a:lnTo>
                  <a:lnTo>
                    <a:pt x="419" y="66"/>
                  </a:lnTo>
                  <a:lnTo>
                    <a:pt x="419" y="66"/>
                  </a:lnTo>
                  <a:lnTo>
                    <a:pt x="419" y="71"/>
                  </a:lnTo>
                  <a:lnTo>
                    <a:pt x="419" y="71"/>
                  </a:lnTo>
                  <a:lnTo>
                    <a:pt x="419" y="71"/>
                  </a:lnTo>
                  <a:lnTo>
                    <a:pt x="419" y="71"/>
                  </a:lnTo>
                  <a:lnTo>
                    <a:pt x="419" y="71"/>
                  </a:lnTo>
                  <a:lnTo>
                    <a:pt x="417" y="71"/>
                  </a:lnTo>
                  <a:lnTo>
                    <a:pt x="409" y="69"/>
                  </a:lnTo>
                  <a:lnTo>
                    <a:pt x="409" y="69"/>
                  </a:lnTo>
                  <a:lnTo>
                    <a:pt x="407" y="69"/>
                  </a:lnTo>
                  <a:lnTo>
                    <a:pt x="407" y="69"/>
                  </a:lnTo>
                  <a:lnTo>
                    <a:pt x="405" y="69"/>
                  </a:lnTo>
                  <a:lnTo>
                    <a:pt x="405" y="69"/>
                  </a:lnTo>
                  <a:lnTo>
                    <a:pt x="402" y="69"/>
                  </a:lnTo>
                  <a:lnTo>
                    <a:pt x="402" y="69"/>
                  </a:lnTo>
                  <a:lnTo>
                    <a:pt x="400" y="66"/>
                  </a:lnTo>
                  <a:lnTo>
                    <a:pt x="400" y="66"/>
                  </a:lnTo>
                  <a:lnTo>
                    <a:pt x="398" y="64"/>
                  </a:lnTo>
                  <a:lnTo>
                    <a:pt x="398" y="59"/>
                  </a:lnTo>
                  <a:lnTo>
                    <a:pt x="395" y="57"/>
                  </a:lnTo>
                  <a:lnTo>
                    <a:pt x="395" y="57"/>
                  </a:lnTo>
                  <a:lnTo>
                    <a:pt x="395" y="54"/>
                  </a:lnTo>
                  <a:lnTo>
                    <a:pt x="395" y="54"/>
                  </a:lnTo>
                  <a:lnTo>
                    <a:pt x="398" y="50"/>
                  </a:lnTo>
                  <a:lnTo>
                    <a:pt x="398" y="50"/>
                  </a:lnTo>
                  <a:lnTo>
                    <a:pt x="398" y="47"/>
                  </a:lnTo>
                  <a:lnTo>
                    <a:pt x="398" y="47"/>
                  </a:lnTo>
                  <a:lnTo>
                    <a:pt x="395" y="42"/>
                  </a:lnTo>
                  <a:lnTo>
                    <a:pt x="393" y="40"/>
                  </a:lnTo>
                  <a:lnTo>
                    <a:pt x="376" y="26"/>
                  </a:lnTo>
                  <a:lnTo>
                    <a:pt x="376" y="21"/>
                  </a:lnTo>
                  <a:lnTo>
                    <a:pt x="374" y="21"/>
                  </a:lnTo>
                  <a:lnTo>
                    <a:pt x="374" y="19"/>
                  </a:lnTo>
                  <a:lnTo>
                    <a:pt x="374" y="16"/>
                  </a:lnTo>
                  <a:lnTo>
                    <a:pt x="374" y="14"/>
                  </a:lnTo>
                  <a:lnTo>
                    <a:pt x="374" y="9"/>
                  </a:lnTo>
                  <a:lnTo>
                    <a:pt x="374" y="9"/>
                  </a:lnTo>
                  <a:lnTo>
                    <a:pt x="372" y="7"/>
                  </a:lnTo>
                  <a:lnTo>
                    <a:pt x="372" y="7"/>
                  </a:lnTo>
                  <a:lnTo>
                    <a:pt x="367" y="5"/>
                  </a:lnTo>
                  <a:lnTo>
                    <a:pt x="367" y="2"/>
                  </a:lnTo>
                  <a:lnTo>
                    <a:pt x="364" y="2"/>
                  </a:lnTo>
                  <a:lnTo>
                    <a:pt x="364" y="2"/>
                  </a:lnTo>
                  <a:lnTo>
                    <a:pt x="357" y="0"/>
                  </a:lnTo>
                  <a:lnTo>
                    <a:pt x="353" y="0"/>
                  </a:lnTo>
                  <a:lnTo>
                    <a:pt x="350" y="0"/>
                  </a:lnTo>
                  <a:lnTo>
                    <a:pt x="350" y="5"/>
                  </a:lnTo>
                  <a:lnTo>
                    <a:pt x="348" y="7"/>
                  </a:lnTo>
                  <a:lnTo>
                    <a:pt x="348" y="7"/>
                  </a:lnTo>
                  <a:lnTo>
                    <a:pt x="343" y="9"/>
                  </a:lnTo>
                  <a:lnTo>
                    <a:pt x="343" y="12"/>
                  </a:lnTo>
                  <a:lnTo>
                    <a:pt x="343" y="12"/>
                  </a:lnTo>
                  <a:lnTo>
                    <a:pt x="343" y="16"/>
                  </a:lnTo>
                  <a:lnTo>
                    <a:pt x="343" y="16"/>
                  </a:lnTo>
                  <a:lnTo>
                    <a:pt x="341" y="16"/>
                  </a:lnTo>
                  <a:lnTo>
                    <a:pt x="338" y="21"/>
                  </a:lnTo>
                  <a:lnTo>
                    <a:pt x="338" y="24"/>
                  </a:lnTo>
                  <a:lnTo>
                    <a:pt x="338" y="24"/>
                  </a:lnTo>
                  <a:lnTo>
                    <a:pt x="336" y="24"/>
                  </a:lnTo>
                  <a:lnTo>
                    <a:pt x="334" y="24"/>
                  </a:lnTo>
                  <a:lnTo>
                    <a:pt x="331" y="26"/>
                  </a:lnTo>
                  <a:lnTo>
                    <a:pt x="329" y="26"/>
                  </a:lnTo>
                  <a:lnTo>
                    <a:pt x="327" y="28"/>
                  </a:lnTo>
                  <a:lnTo>
                    <a:pt x="324" y="28"/>
                  </a:lnTo>
                  <a:lnTo>
                    <a:pt x="324" y="28"/>
                  </a:lnTo>
                  <a:lnTo>
                    <a:pt x="317" y="28"/>
                  </a:lnTo>
                  <a:lnTo>
                    <a:pt x="315" y="26"/>
                  </a:lnTo>
                  <a:lnTo>
                    <a:pt x="310" y="28"/>
                  </a:lnTo>
                  <a:lnTo>
                    <a:pt x="310" y="28"/>
                  </a:lnTo>
                  <a:lnTo>
                    <a:pt x="305" y="26"/>
                  </a:lnTo>
                  <a:lnTo>
                    <a:pt x="303" y="26"/>
                  </a:lnTo>
                  <a:lnTo>
                    <a:pt x="301" y="24"/>
                  </a:lnTo>
                  <a:lnTo>
                    <a:pt x="296" y="19"/>
                  </a:lnTo>
                  <a:lnTo>
                    <a:pt x="291" y="16"/>
                  </a:lnTo>
                  <a:lnTo>
                    <a:pt x="289" y="19"/>
                  </a:lnTo>
                  <a:lnTo>
                    <a:pt x="289" y="19"/>
                  </a:lnTo>
                  <a:lnTo>
                    <a:pt x="289" y="21"/>
                  </a:lnTo>
                  <a:lnTo>
                    <a:pt x="289" y="24"/>
                  </a:lnTo>
                  <a:lnTo>
                    <a:pt x="289" y="24"/>
                  </a:lnTo>
                  <a:lnTo>
                    <a:pt x="286" y="26"/>
                  </a:lnTo>
                  <a:lnTo>
                    <a:pt x="284" y="28"/>
                  </a:lnTo>
                  <a:lnTo>
                    <a:pt x="282" y="28"/>
                  </a:lnTo>
                  <a:lnTo>
                    <a:pt x="277" y="28"/>
                  </a:lnTo>
                  <a:lnTo>
                    <a:pt x="275" y="31"/>
                  </a:lnTo>
                  <a:lnTo>
                    <a:pt x="275" y="31"/>
                  </a:lnTo>
                  <a:lnTo>
                    <a:pt x="275" y="33"/>
                  </a:lnTo>
                  <a:lnTo>
                    <a:pt x="275" y="35"/>
                  </a:lnTo>
                  <a:lnTo>
                    <a:pt x="275" y="35"/>
                  </a:lnTo>
                  <a:lnTo>
                    <a:pt x="272" y="38"/>
                  </a:lnTo>
                  <a:lnTo>
                    <a:pt x="270" y="40"/>
                  </a:lnTo>
                  <a:lnTo>
                    <a:pt x="263" y="40"/>
                  </a:lnTo>
                  <a:lnTo>
                    <a:pt x="263" y="42"/>
                  </a:lnTo>
                  <a:lnTo>
                    <a:pt x="260" y="45"/>
                  </a:lnTo>
                  <a:lnTo>
                    <a:pt x="260" y="45"/>
                  </a:lnTo>
                  <a:lnTo>
                    <a:pt x="256" y="45"/>
                  </a:lnTo>
                  <a:lnTo>
                    <a:pt x="246" y="45"/>
                  </a:lnTo>
                  <a:lnTo>
                    <a:pt x="230" y="42"/>
                  </a:lnTo>
                  <a:lnTo>
                    <a:pt x="227" y="42"/>
                  </a:lnTo>
                  <a:lnTo>
                    <a:pt x="222" y="42"/>
                  </a:lnTo>
                  <a:lnTo>
                    <a:pt x="211" y="42"/>
                  </a:lnTo>
                  <a:lnTo>
                    <a:pt x="208" y="42"/>
                  </a:lnTo>
                  <a:lnTo>
                    <a:pt x="201" y="38"/>
                  </a:lnTo>
                  <a:lnTo>
                    <a:pt x="199" y="38"/>
                  </a:lnTo>
                  <a:lnTo>
                    <a:pt x="192" y="38"/>
                  </a:lnTo>
                  <a:lnTo>
                    <a:pt x="189" y="38"/>
                  </a:lnTo>
                  <a:lnTo>
                    <a:pt x="182" y="40"/>
                  </a:lnTo>
                  <a:lnTo>
                    <a:pt x="180" y="42"/>
                  </a:lnTo>
                  <a:lnTo>
                    <a:pt x="177" y="42"/>
                  </a:lnTo>
                  <a:lnTo>
                    <a:pt x="173" y="42"/>
                  </a:lnTo>
                  <a:lnTo>
                    <a:pt x="170" y="38"/>
                  </a:lnTo>
                  <a:lnTo>
                    <a:pt x="166" y="33"/>
                  </a:lnTo>
                  <a:lnTo>
                    <a:pt x="163" y="31"/>
                  </a:lnTo>
                  <a:lnTo>
                    <a:pt x="159" y="31"/>
                  </a:lnTo>
                  <a:lnTo>
                    <a:pt x="156" y="33"/>
                  </a:lnTo>
                  <a:lnTo>
                    <a:pt x="156" y="35"/>
                  </a:lnTo>
                  <a:lnTo>
                    <a:pt x="156" y="35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59" y="40"/>
                  </a:lnTo>
                  <a:lnTo>
                    <a:pt x="161" y="47"/>
                  </a:lnTo>
                  <a:lnTo>
                    <a:pt x="163" y="52"/>
                  </a:lnTo>
                  <a:lnTo>
                    <a:pt x="163" y="54"/>
                  </a:lnTo>
                  <a:lnTo>
                    <a:pt x="163" y="57"/>
                  </a:lnTo>
                  <a:lnTo>
                    <a:pt x="161" y="57"/>
                  </a:lnTo>
                  <a:lnTo>
                    <a:pt x="161" y="59"/>
                  </a:lnTo>
                  <a:lnTo>
                    <a:pt x="159" y="61"/>
                  </a:lnTo>
                  <a:lnTo>
                    <a:pt x="159" y="61"/>
                  </a:lnTo>
                  <a:lnTo>
                    <a:pt x="156" y="61"/>
                  </a:lnTo>
                  <a:lnTo>
                    <a:pt x="156" y="64"/>
                  </a:lnTo>
                  <a:lnTo>
                    <a:pt x="154" y="69"/>
                  </a:lnTo>
                  <a:lnTo>
                    <a:pt x="154" y="69"/>
                  </a:lnTo>
                  <a:lnTo>
                    <a:pt x="154" y="71"/>
                  </a:lnTo>
                  <a:lnTo>
                    <a:pt x="151" y="71"/>
                  </a:lnTo>
                  <a:lnTo>
                    <a:pt x="151" y="71"/>
                  </a:lnTo>
                  <a:lnTo>
                    <a:pt x="151" y="73"/>
                  </a:lnTo>
                  <a:lnTo>
                    <a:pt x="154" y="76"/>
                  </a:lnTo>
                  <a:lnTo>
                    <a:pt x="154" y="78"/>
                  </a:lnTo>
                  <a:lnTo>
                    <a:pt x="156" y="80"/>
                  </a:lnTo>
                  <a:lnTo>
                    <a:pt x="156" y="80"/>
                  </a:lnTo>
                  <a:lnTo>
                    <a:pt x="159" y="83"/>
                  </a:lnTo>
                  <a:lnTo>
                    <a:pt x="159" y="80"/>
                  </a:lnTo>
                  <a:lnTo>
                    <a:pt x="163" y="78"/>
                  </a:lnTo>
                  <a:lnTo>
                    <a:pt x="166" y="78"/>
                  </a:lnTo>
                  <a:lnTo>
                    <a:pt x="168" y="76"/>
                  </a:lnTo>
                  <a:lnTo>
                    <a:pt x="170" y="73"/>
                  </a:lnTo>
                  <a:lnTo>
                    <a:pt x="170" y="73"/>
                  </a:lnTo>
                  <a:lnTo>
                    <a:pt x="173" y="76"/>
                  </a:lnTo>
                  <a:lnTo>
                    <a:pt x="175" y="76"/>
                  </a:lnTo>
                  <a:lnTo>
                    <a:pt x="182" y="78"/>
                  </a:lnTo>
                  <a:lnTo>
                    <a:pt x="187" y="78"/>
                  </a:lnTo>
                  <a:lnTo>
                    <a:pt x="189" y="80"/>
                  </a:lnTo>
                  <a:lnTo>
                    <a:pt x="194" y="83"/>
                  </a:lnTo>
                  <a:lnTo>
                    <a:pt x="196" y="90"/>
                  </a:lnTo>
                  <a:lnTo>
                    <a:pt x="199" y="92"/>
                  </a:lnTo>
                  <a:lnTo>
                    <a:pt x="199" y="92"/>
                  </a:lnTo>
                  <a:lnTo>
                    <a:pt x="201" y="92"/>
                  </a:lnTo>
                  <a:lnTo>
                    <a:pt x="201" y="92"/>
                  </a:lnTo>
                  <a:lnTo>
                    <a:pt x="201" y="95"/>
                  </a:lnTo>
                  <a:lnTo>
                    <a:pt x="203" y="97"/>
                  </a:lnTo>
                  <a:lnTo>
                    <a:pt x="203" y="97"/>
                  </a:lnTo>
                  <a:lnTo>
                    <a:pt x="211" y="95"/>
                  </a:lnTo>
                  <a:lnTo>
                    <a:pt x="211" y="95"/>
                  </a:lnTo>
                  <a:lnTo>
                    <a:pt x="213" y="97"/>
                  </a:lnTo>
                  <a:lnTo>
                    <a:pt x="215" y="97"/>
                  </a:lnTo>
                  <a:lnTo>
                    <a:pt x="218" y="102"/>
                  </a:lnTo>
                  <a:lnTo>
                    <a:pt x="220" y="104"/>
                  </a:lnTo>
                  <a:lnTo>
                    <a:pt x="220" y="106"/>
                  </a:lnTo>
                  <a:lnTo>
                    <a:pt x="218" y="116"/>
                  </a:lnTo>
                  <a:lnTo>
                    <a:pt x="218" y="121"/>
                  </a:lnTo>
                  <a:lnTo>
                    <a:pt x="218" y="123"/>
                  </a:lnTo>
                  <a:lnTo>
                    <a:pt x="215" y="128"/>
                  </a:lnTo>
                  <a:lnTo>
                    <a:pt x="213" y="130"/>
                  </a:lnTo>
                  <a:lnTo>
                    <a:pt x="211" y="130"/>
                  </a:lnTo>
                  <a:lnTo>
                    <a:pt x="208" y="128"/>
                  </a:lnTo>
                  <a:lnTo>
                    <a:pt x="206" y="130"/>
                  </a:lnTo>
                  <a:lnTo>
                    <a:pt x="201" y="132"/>
                  </a:lnTo>
                  <a:lnTo>
                    <a:pt x="194" y="135"/>
                  </a:lnTo>
                  <a:lnTo>
                    <a:pt x="192" y="137"/>
                  </a:lnTo>
                  <a:lnTo>
                    <a:pt x="192" y="140"/>
                  </a:lnTo>
                  <a:lnTo>
                    <a:pt x="192" y="142"/>
                  </a:lnTo>
                  <a:lnTo>
                    <a:pt x="192" y="147"/>
                  </a:lnTo>
                  <a:lnTo>
                    <a:pt x="192" y="149"/>
                  </a:lnTo>
                  <a:lnTo>
                    <a:pt x="187" y="154"/>
                  </a:lnTo>
                  <a:lnTo>
                    <a:pt x="182" y="156"/>
                  </a:lnTo>
                  <a:lnTo>
                    <a:pt x="182" y="158"/>
                  </a:lnTo>
                  <a:lnTo>
                    <a:pt x="177" y="158"/>
                  </a:lnTo>
                  <a:lnTo>
                    <a:pt x="175" y="161"/>
                  </a:lnTo>
                  <a:lnTo>
                    <a:pt x="173" y="163"/>
                  </a:lnTo>
                  <a:lnTo>
                    <a:pt x="173" y="166"/>
                  </a:lnTo>
                  <a:lnTo>
                    <a:pt x="173" y="168"/>
                  </a:lnTo>
                  <a:lnTo>
                    <a:pt x="175" y="173"/>
                  </a:lnTo>
                  <a:lnTo>
                    <a:pt x="173" y="175"/>
                  </a:lnTo>
                  <a:lnTo>
                    <a:pt x="170" y="177"/>
                  </a:lnTo>
                  <a:lnTo>
                    <a:pt x="170" y="180"/>
                  </a:lnTo>
                  <a:lnTo>
                    <a:pt x="173" y="182"/>
                  </a:lnTo>
                  <a:lnTo>
                    <a:pt x="173" y="184"/>
                  </a:lnTo>
                  <a:lnTo>
                    <a:pt x="170" y="184"/>
                  </a:lnTo>
                  <a:lnTo>
                    <a:pt x="168" y="184"/>
                  </a:lnTo>
                  <a:lnTo>
                    <a:pt x="161" y="189"/>
                  </a:lnTo>
                  <a:lnTo>
                    <a:pt x="159" y="192"/>
                  </a:lnTo>
                  <a:lnTo>
                    <a:pt x="159" y="194"/>
                  </a:lnTo>
                  <a:lnTo>
                    <a:pt x="159" y="196"/>
                  </a:lnTo>
                  <a:lnTo>
                    <a:pt x="159" y="199"/>
                  </a:lnTo>
                  <a:lnTo>
                    <a:pt x="156" y="199"/>
                  </a:lnTo>
                  <a:lnTo>
                    <a:pt x="154" y="199"/>
                  </a:lnTo>
                  <a:lnTo>
                    <a:pt x="151" y="201"/>
                  </a:lnTo>
                  <a:lnTo>
                    <a:pt x="149" y="201"/>
                  </a:lnTo>
                  <a:lnTo>
                    <a:pt x="147" y="201"/>
                  </a:lnTo>
                  <a:lnTo>
                    <a:pt x="142" y="203"/>
                  </a:lnTo>
                  <a:lnTo>
                    <a:pt x="140" y="206"/>
                  </a:lnTo>
                  <a:lnTo>
                    <a:pt x="140" y="208"/>
                  </a:lnTo>
                  <a:lnTo>
                    <a:pt x="137" y="208"/>
                  </a:lnTo>
                  <a:lnTo>
                    <a:pt x="135" y="211"/>
                  </a:lnTo>
                  <a:lnTo>
                    <a:pt x="132" y="211"/>
                  </a:lnTo>
                  <a:lnTo>
                    <a:pt x="132" y="211"/>
                  </a:lnTo>
                  <a:lnTo>
                    <a:pt x="130" y="211"/>
                  </a:lnTo>
                  <a:lnTo>
                    <a:pt x="128" y="206"/>
                  </a:lnTo>
                  <a:lnTo>
                    <a:pt x="128" y="206"/>
                  </a:lnTo>
                  <a:lnTo>
                    <a:pt x="125" y="203"/>
                  </a:lnTo>
                  <a:lnTo>
                    <a:pt x="123" y="203"/>
                  </a:lnTo>
                  <a:lnTo>
                    <a:pt x="121" y="206"/>
                  </a:lnTo>
                  <a:lnTo>
                    <a:pt x="118" y="208"/>
                  </a:lnTo>
                  <a:lnTo>
                    <a:pt x="116" y="208"/>
                  </a:lnTo>
                  <a:lnTo>
                    <a:pt x="114" y="211"/>
                  </a:lnTo>
                  <a:lnTo>
                    <a:pt x="111" y="211"/>
                  </a:lnTo>
                  <a:lnTo>
                    <a:pt x="109" y="211"/>
                  </a:lnTo>
                  <a:lnTo>
                    <a:pt x="109" y="211"/>
                  </a:lnTo>
                  <a:lnTo>
                    <a:pt x="106" y="208"/>
                  </a:lnTo>
                  <a:lnTo>
                    <a:pt x="106" y="206"/>
                  </a:lnTo>
                  <a:lnTo>
                    <a:pt x="106" y="206"/>
                  </a:lnTo>
                  <a:lnTo>
                    <a:pt x="104" y="206"/>
                  </a:lnTo>
                  <a:lnTo>
                    <a:pt x="104" y="208"/>
                  </a:lnTo>
                  <a:lnTo>
                    <a:pt x="99" y="213"/>
                  </a:lnTo>
                  <a:lnTo>
                    <a:pt x="97" y="215"/>
                  </a:lnTo>
                  <a:lnTo>
                    <a:pt x="97" y="220"/>
                  </a:lnTo>
                  <a:lnTo>
                    <a:pt x="99" y="225"/>
                  </a:lnTo>
                  <a:lnTo>
                    <a:pt x="97" y="227"/>
                  </a:lnTo>
                  <a:lnTo>
                    <a:pt x="97" y="229"/>
                  </a:lnTo>
                  <a:lnTo>
                    <a:pt x="95" y="234"/>
                  </a:lnTo>
                  <a:lnTo>
                    <a:pt x="90" y="237"/>
                  </a:lnTo>
                  <a:lnTo>
                    <a:pt x="90" y="239"/>
                  </a:lnTo>
                  <a:lnTo>
                    <a:pt x="87" y="239"/>
                  </a:lnTo>
                  <a:lnTo>
                    <a:pt x="87" y="241"/>
                  </a:lnTo>
                  <a:lnTo>
                    <a:pt x="87" y="248"/>
                  </a:lnTo>
                  <a:lnTo>
                    <a:pt x="85" y="251"/>
                  </a:lnTo>
                  <a:lnTo>
                    <a:pt x="85" y="251"/>
                  </a:lnTo>
                  <a:lnTo>
                    <a:pt x="83" y="251"/>
                  </a:lnTo>
                  <a:lnTo>
                    <a:pt x="83" y="251"/>
                  </a:lnTo>
                  <a:lnTo>
                    <a:pt x="83" y="253"/>
                  </a:lnTo>
                  <a:lnTo>
                    <a:pt x="83" y="256"/>
                  </a:lnTo>
                  <a:lnTo>
                    <a:pt x="85" y="256"/>
                  </a:lnTo>
                  <a:lnTo>
                    <a:pt x="85" y="258"/>
                  </a:lnTo>
                  <a:lnTo>
                    <a:pt x="83" y="260"/>
                  </a:lnTo>
                  <a:lnTo>
                    <a:pt x="83" y="260"/>
                  </a:lnTo>
                  <a:lnTo>
                    <a:pt x="80" y="260"/>
                  </a:lnTo>
                  <a:lnTo>
                    <a:pt x="78" y="256"/>
                  </a:lnTo>
                  <a:lnTo>
                    <a:pt x="76" y="253"/>
                  </a:lnTo>
                  <a:lnTo>
                    <a:pt x="76" y="253"/>
                  </a:lnTo>
                  <a:lnTo>
                    <a:pt x="73" y="256"/>
                  </a:lnTo>
                  <a:lnTo>
                    <a:pt x="71" y="258"/>
                  </a:lnTo>
                  <a:lnTo>
                    <a:pt x="66" y="270"/>
                  </a:lnTo>
                  <a:lnTo>
                    <a:pt x="66" y="272"/>
                  </a:lnTo>
                  <a:lnTo>
                    <a:pt x="64" y="277"/>
                  </a:lnTo>
                  <a:lnTo>
                    <a:pt x="66" y="284"/>
                  </a:lnTo>
                  <a:lnTo>
                    <a:pt x="64" y="291"/>
                  </a:lnTo>
                  <a:lnTo>
                    <a:pt x="61" y="293"/>
                  </a:lnTo>
                  <a:lnTo>
                    <a:pt x="59" y="296"/>
                  </a:lnTo>
                  <a:lnTo>
                    <a:pt x="57" y="296"/>
                  </a:lnTo>
                  <a:lnTo>
                    <a:pt x="54" y="298"/>
                  </a:lnTo>
                  <a:lnTo>
                    <a:pt x="52" y="300"/>
                  </a:lnTo>
                  <a:lnTo>
                    <a:pt x="52" y="312"/>
                  </a:lnTo>
                  <a:lnTo>
                    <a:pt x="52" y="315"/>
                  </a:lnTo>
                  <a:lnTo>
                    <a:pt x="52" y="317"/>
                  </a:lnTo>
                  <a:lnTo>
                    <a:pt x="52" y="329"/>
                  </a:lnTo>
                  <a:lnTo>
                    <a:pt x="52" y="331"/>
                  </a:lnTo>
                  <a:lnTo>
                    <a:pt x="50" y="336"/>
                  </a:lnTo>
                  <a:lnTo>
                    <a:pt x="50" y="341"/>
                  </a:lnTo>
                  <a:lnTo>
                    <a:pt x="47" y="345"/>
                  </a:lnTo>
                  <a:lnTo>
                    <a:pt x="47" y="353"/>
                  </a:lnTo>
                  <a:lnTo>
                    <a:pt x="45" y="355"/>
                  </a:lnTo>
                  <a:lnTo>
                    <a:pt x="43" y="357"/>
                  </a:lnTo>
                  <a:lnTo>
                    <a:pt x="40" y="360"/>
                  </a:lnTo>
                  <a:lnTo>
                    <a:pt x="33" y="364"/>
                  </a:lnTo>
                  <a:lnTo>
                    <a:pt x="26" y="369"/>
                  </a:lnTo>
                  <a:lnTo>
                    <a:pt x="24" y="369"/>
                  </a:lnTo>
                  <a:lnTo>
                    <a:pt x="24" y="371"/>
                  </a:lnTo>
                  <a:lnTo>
                    <a:pt x="21" y="371"/>
                  </a:lnTo>
                  <a:lnTo>
                    <a:pt x="21" y="374"/>
                  </a:lnTo>
                  <a:lnTo>
                    <a:pt x="21" y="381"/>
                  </a:lnTo>
                  <a:lnTo>
                    <a:pt x="19" y="386"/>
                  </a:lnTo>
                  <a:lnTo>
                    <a:pt x="19" y="388"/>
                  </a:lnTo>
                  <a:lnTo>
                    <a:pt x="19" y="388"/>
                  </a:lnTo>
                  <a:lnTo>
                    <a:pt x="19" y="393"/>
                  </a:lnTo>
                  <a:lnTo>
                    <a:pt x="21" y="395"/>
                  </a:lnTo>
                  <a:lnTo>
                    <a:pt x="21" y="395"/>
                  </a:lnTo>
                  <a:lnTo>
                    <a:pt x="24" y="395"/>
                  </a:lnTo>
                  <a:lnTo>
                    <a:pt x="24" y="398"/>
                  </a:lnTo>
                  <a:lnTo>
                    <a:pt x="24" y="398"/>
                  </a:lnTo>
                  <a:lnTo>
                    <a:pt x="26" y="398"/>
                  </a:lnTo>
                  <a:lnTo>
                    <a:pt x="26" y="398"/>
                  </a:lnTo>
                  <a:lnTo>
                    <a:pt x="26" y="398"/>
                  </a:lnTo>
                  <a:lnTo>
                    <a:pt x="28" y="398"/>
                  </a:lnTo>
                  <a:lnTo>
                    <a:pt x="31" y="398"/>
                  </a:lnTo>
                  <a:lnTo>
                    <a:pt x="31" y="398"/>
                  </a:lnTo>
                  <a:lnTo>
                    <a:pt x="31" y="398"/>
                  </a:lnTo>
                  <a:lnTo>
                    <a:pt x="33" y="398"/>
                  </a:lnTo>
                  <a:lnTo>
                    <a:pt x="33" y="400"/>
                  </a:lnTo>
                  <a:lnTo>
                    <a:pt x="33" y="400"/>
                  </a:lnTo>
                  <a:lnTo>
                    <a:pt x="33" y="402"/>
                  </a:lnTo>
                  <a:lnTo>
                    <a:pt x="33" y="405"/>
                  </a:lnTo>
                  <a:lnTo>
                    <a:pt x="33" y="416"/>
                  </a:lnTo>
                  <a:lnTo>
                    <a:pt x="35" y="426"/>
                  </a:lnTo>
                  <a:lnTo>
                    <a:pt x="35" y="428"/>
                  </a:lnTo>
                  <a:lnTo>
                    <a:pt x="33" y="428"/>
                  </a:lnTo>
                  <a:lnTo>
                    <a:pt x="33" y="431"/>
                  </a:lnTo>
                  <a:lnTo>
                    <a:pt x="28" y="433"/>
                  </a:lnTo>
                  <a:lnTo>
                    <a:pt x="28" y="433"/>
                  </a:lnTo>
                  <a:lnTo>
                    <a:pt x="26" y="433"/>
                  </a:lnTo>
                  <a:lnTo>
                    <a:pt x="26" y="435"/>
                  </a:lnTo>
                  <a:lnTo>
                    <a:pt x="26" y="438"/>
                  </a:lnTo>
                  <a:lnTo>
                    <a:pt x="26" y="438"/>
                  </a:lnTo>
                  <a:lnTo>
                    <a:pt x="26" y="438"/>
                  </a:lnTo>
                  <a:lnTo>
                    <a:pt x="26" y="440"/>
                  </a:lnTo>
                  <a:lnTo>
                    <a:pt x="28" y="440"/>
                  </a:lnTo>
                  <a:lnTo>
                    <a:pt x="28" y="440"/>
                  </a:lnTo>
                  <a:lnTo>
                    <a:pt x="28" y="440"/>
                  </a:lnTo>
                  <a:lnTo>
                    <a:pt x="31" y="440"/>
                  </a:lnTo>
                  <a:lnTo>
                    <a:pt x="33" y="438"/>
                  </a:lnTo>
                  <a:lnTo>
                    <a:pt x="33" y="435"/>
                  </a:lnTo>
                  <a:lnTo>
                    <a:pt x="35" y="435"/>
                  </a:lnTo>
                  <a:lnTo>
                    <a:pt x="35" y="435"/>
                  </a:lnTo>
                  <a:lnTo>
                    <a:pt x="35" y="435"/>
                  </a:lnTo>
                  <a:lnTo>
                    <a:pt x="38" y="438"/>
                  </a:lnTo>
                  <a:lnTo>
                    <a:pt x="40" y="438"/>
                  </a:lnTo>
                  <a:lnTo>
                    <a:pt x="40" y="438"/>
                  </a:lnTo>
                  <a:lnTo>
                    <a:pt x="40" y="438"/>
                  </a:lnTo>
                  <a:lnTo>
                    <a:pt x="40" y="438"/>
                  </a:lnTo>
                  <a:lnTo>
                    <a:pt x="40" y="440"/>
                  </a:lnTo>
                  <a:lnTo>
                    <a:pt x="40" y="440"/>
                  </a:lnTo>
                  <a:lnTo>
                    <a:pt x="40" y="445"/>
                  </a:lnTo>
                  <a:lnTo>
                    <a:pt x="40" y="447"/>
                  </a:lnTo>
                  <a:lnTo>
                    <a:pt x="40" y="447"/>
                  </a:lnTo>
                  <a:lnTo>
                    <a:pt x="43" y="447"/>
                  </a:lnTo>
                  <a:lnTo>
                    <a:pt x="43" y="450"/>
                  </a:lnTo>
                  <a:lnTo>
                    <a:pt x="43" y="450"/>
                  </a:lnTo>
                  <a:lnTo>
                    <a:pt x="40" y="452"/>
                  </a:lnTo>
                  <a:lnTo>
                    <a:pt x="40" y="454"/>
                  </a:lnTo>
                  <a:lnTo>
                    <a:pt x="40" y="454"/>
                  </a:lnTo>
                  <a:lnTo>
                    <a:pt x="40" y="461"/>
                  </a:lnTo>
                  <a:lnTo>
                    <a:pt x="40" y="464"/>
                  </a:lnTo>
                  <a:lnTo>
                    <a:pt x="40" y="466"/>
                  </a:lnTo>
                  <a:lnTo>
                    <a:pt x="40" y="469"/>
                  </a:lnTo>
                  <a:lnTo>
                    <a:pt x="40" y="469"/>
                  </a:lnTo>
                  <a:lnTo>
                    <a:pt x="40" y="471"/>
                  </a:lnTo>
                  <a:lnTo>
                    <a:pt x="40" y="471"/>
                  </a:lnTo>
                  <a:lnTo>
                    <a:pt x="40" y="473"/>
                  </a:lnTo>
                  <a:lnTo>
                    <a:pt x="38" y="473"/>
                  </a:lnTo>
                  <a:lnTo>
                    <a:pt x="35" y="473"/>
                  </a:lnTo>
                  <a:lnTo>
                    <a:pt x="35" y="476"/>
                  </a:lnTo>
                  <a:lnTo>
                    <a:pt x="33" y="478"/>
                  </a:lnTo>
                  <a:lnTo>
                    <a:pt x="31" y="478"/>
                  </a:lnTo>
                  <a:lnTo>
                    <a:pt x="28" y="478"/>
                  </a:lnTo>
                  <a:lnTo>
                    <a:pt x="28" y="480"/>
                  </a:lnTo>
                  <a:lnTo>
                    <a:pt x="21" y="480"/>
                  </a:lnTo>
                  <a:lnTo>
                    <a:pt x="19" y="480"/>
                  </a:lnTo>
                  <a:lnTo>
                    <a:pt x="19" y="480"/>
                  </a:lnTo>
                  <a:lnTo>
                    <a:pt x="19" y="483"/>
                  </a:lnTo>
                  <a:lnTo>
                    <a:pt x="19" y="485"/>
                  </a:lnTo>
                  <a:lnTo>
                    <a:pt x="19" y="485"/>
                  </a:lnTo>
                  <a:lnTo>
                    <a:pt x="19" y="487"/>
                  </a:lnTo>
                  <a:lnTo>
                    <a:pt x="16" y="492"/>
                  </a:lnTo>
                  <a:lnTo>
                    <a:pt x="16" y="492"/>
                  </a:lnTo>
                  <a:lnTo>
                    <a:pt x="16" y="492"/>
                  </a:lnTo>
                  <a:lnTo>
                    <a:pt x="19" y="495"/>
                  </a:lnTo>
                  <a:lnTo>
                    <a:pt x="28" y="495"/>
                  </a:lnTo>
                  <a:lnTo>
                    <a:pt x="28" y="495"/>
                  </a:lnTo>
                  <a:lnTo>
                    <a:pt x="28" y="495"/>
                  </a:lnTo>
                  <a:lnTo>
                    <a:pt x="31" y="495"/>
                  </a:lnTo>
                  <a:lnTo>
                    <a:pt x="33" y="502"/>
                  </a:lnTo>
                  <a:lnTo>
                    <a:pt x="33" y="506"/>
                  </a:lnTo>
                  <a:lnTo>
                    <a:pt x="33" y="506"/>
                  </a:lnTo>
                  <a:lnTo>
                    <a:pt x="33" y="509"/>
                  </a:lnTo>
                  <a:lnTo>
                    <a:pt x="33" y="509"/>
                  </a:lnTo>
                  <a:lnTo>
                    <a:pt x="31" y="511"/>
                  </a:lnTo>
                  <a:lnTo>
                    <a:pt x="31" y="518"/>
                  </a:lnTo>
                  <a:lnTo>
                    <a:pt x="31" y="521"/>
                  </a:lnTo>
                  <a:lnTo>
                    <a:pt x="31" y="521"/>
                  </a:lnTo>
                  <a:lnTo>
                    <a:pt x="31" y="521"/>
                  </a:lnTo>
                  <a:lnTo>
                    <a:pt x="28" y="521"/>
                  </a:lnTo>
                  <a:lnTo>
                    <a:pt x="28" y="521"/>
                  </a:lnTo>
                  <a:lnTo>
                    <a:pt x="26" y="521"/>
                  </a:lnTo>
                  <a:lnTo>
                    <a:pt x="24" y="518"/>
                  </a:lnTo>
                  <a:lnTo>
                    <a:pt x="21" y="518"/>
                  </a:lnTo>
                  <a:lnTo>
                    <a:pt x="21" y="518"/>
                  </a:lnTo>
                  <a:lnTo>
                    <a:pt x="21" y="521"/>
                  </a:lnTo>
                  <a:lnTo>
                    <a:pt x="19" y="523"/>
                  </a:lnTo>
                  <a:lnTo>
                    <a:pt x="19" y="523"/>
                  </a:lnTo>
                  <a:lnTo>
                    <a:pt x="19" y="525"/>
                  </a:lnTo>
                  <a:lnTo>
                    <a:pt x="19" y="525"/>
                  </a:lnTo>
                  <a:lnTo>
                    <a:pt x="19" y="525"/>
                  </a:lnTo>
                  <a:lnTo>
                    <a:pt x="19" y="525"/>
                  </a:lnTo>
                  <a:lnTo>
                    <a:pt x="21" y="525"/>
                  </a:lnTo>
                  <a:lnTo>
                    <a:pt x="24" y="528"/>
                  </a:lnTo>
                  <a:lnTo>
                    <a:pt x="24" y="528"/>
                  </a:lnTo>
                  <a:lnTo>
                    <a:pt x="26" y="528"/>
                  </a:lnTo>
                  <a:lnTo>
                    <a:pt x="26" y="530"/>
                  </a:lnTo>
                  <a:lnTo>
                    <a:pt x="24" y="530"/>
                  </a:lnTo>
                  <a:lnTo>
                    <a:pt x="24" y="530"/>
                  </a:lnTo>
                  <a:lnTo>
                    <a:pt x="24" y="532"/>
                  </a:lnTo>
                  <a:lnTo>
                    <a:pt x="24" y="532"/>
                  </a:lnTo>
                  <a:lnTo>
                    <a:pt x="24" y="532"/>
                  </a:lnTo>
                  <a:lnTo>
                    <a:pt x="21" y="535"/>
                  </a:lnTo>
                  <a:lnTo>
                    <a:pt x="19" y="535"/>
                  </a:lnTo>
                  <a:lnTo>
                    <a:pt x="16" y="535"/>
                  </a:lnTo>
                  <a:lnTo>
                    <a:pt x="16" y="537"/>
                  </a:lnTo>
                  <a:lnTo>
                    <a:pt x="16" y="537"/>
                  </a:lnTo>
                  <a:lnTo>
                    <a:pt x="16" y="537"/>
                  </a:lnTo>
                  <a:lnTo>
                    <a:pt x="16" y="540"/>
                  </a:lnTo>
                  <a:lnTo>
                    <a:pt x="19" y="540"/>
                  </a:lnTo>
                  <a:lnTo>
                    <a:pt x="21" y="540"/>
                  </a:lnTo>
                  <a:lnTo>
                    <a:pt x="24" y="540"/>
                  </a:lnTo>
                  <a:lnTo>
                    <a:pt x="24" y="540"/>
                  </a:lnTo>
                  <a:lnTo>
                    <a:pt x="26" y="540"/>
                  </a:lnTo>
                  <a:lnTo>
                    <a:pt x="26" y="540"/>
                  </a:lnTo>
                  <a:lnTo>
                    <a:pt x="26" y="540"/>
                  </a:lnTo>
                  <a:lnTo>
                    <a:pt x="26" y="540"/>
                  </a:lnTo>
                  <a:lnTo>
                    <a:pt x="26" y="537"/>
                  </a:lnTo>
                  <a:lnTo>
                    <a:pt x="26" y="537"/>
                  </a:lnTo>
                  <a:lnTo>
                    <a:pt x="26" y="537"/>
                  </a:lnTo>
                  <a:lnTo>
                    <a:pt x="26" y="537"/>
                  </a:lnTo>
                  <a:lnTo>
                    <a:pt x="26" y="535"/>
                  </a:lnTo>
                  <a:lnTo>
                    <a:pt x="26" y="535"/>
                  </a:lnTo>
                  <a:lnTo>
                    <a:pt x="28" y="535"/>
                  </a:lnTo>
                  <a:lnTo>
                    <a:pt x="28" y="535"/>
                  </a:lnTo>
                  <a:lnTo>
                    <a:pt x="31" y="535"/>
                  </a:lnTo>
                  <a:lnTo>
                    <a:pt x="31" y="535"/>
                  </a:lnTo>
                  <a:lnTo>
                    <a:pt x="31" y="535"/>
                  </a:lnTo>
                  <a:lnTo>
                    <a:pt x="33" y="537"/>
                  </a:lnTo>
                  <a:lnTo>
                    <a:pt x="33" y="542"/>
                  </a:lnTo>
                  <a:lnTo>
                    <a:pt x="33" y="544"/>
                  </a:lnTo>
                  <a:lnTo>
                    <a:pt x="35" y="544"/>
                  </a:lnTo>
                  <a:lnTo>
                    <a:pt x="38" y="547"/>
                  </a:lnTo>
                  <a:lnTo>
                    <a:pt x="38" y="547"/>
                  </a:lnTo>
                  <a:lnTo>
                    <a:pt x="43" y="547"/>
                  </a:lnTo>
                  <a:lnTo>
                    <a:pt x="45" y="549"/>
                  </a:lnTo>
                  <a:lnTo>
                    <a:pt x="45" y="549"/>
                  </a:lnTo>
                  <a:lnTo>
                    <a:pt x="45" y="549"/>
                  </a:lnTo>
                  <a:lnTo>
                    <a:pt x="47" y="551"/>
                  </a:lnTo>
                  <a:lnTo>
                    <a:pt x="47" y="558"/>
                  </a:lnTo>
                  <a:lnTo>
                    <a:pt x="50" y="558"/>
                  </a:lnTo>
                  <a:lnTo>
                    <a:pt x="50" y="561"/>
                  </a:lnTo>
                  <a:lnTo>
                    <a:pt x="52" y="561"/>
                  </a:lnTo>
                  <a:lnTo>
                    <a:pt x="57" y="563"/>
                  </a:lnTo>
                  <a:lnTo>
                    <a:pt x="59" y="563"/>
                  </a:lnTo>
                  <a:lnTo>
                    <a:pt x="61" y="566"/>
                  </a:lnTo>
                  <a:lnTo>
                    <a:pt x="64" y="566"/>
                  </a:lnTo>
                  <a:lnTo>
                    <a:pt x="64" y="566"/>
                  </a:lnTo>
                  <a:lnTo>
                    <a:pt x="64" y="566"/>
                  </a:lnTo>
                  <a:lnTo>
                    <a:pt x="66" y="568"/>
                  </a:lnTo>
                  <a:lnTo>
                    <a:pt x="66" y="570"/>
                  </a:lnTo>
                  <a:lnTo>
                    <a:pt x="71" y="573"/>
                  </a:lnTo>
                  <a:lnTo>
                    <a:pt x="71" y="575"/>
                  </a:lnTo>
                  <a:lnTo>
                    <a:pt x="73" y="577"/>
                  </a:lnTo>
                  <a:lnTo>
                    <a:pt x="71" y="577"/>
                  </a:lnTo>
                  <a:lnTo>
                    <a:pt x="71" y="580"/>
                  </a:lnTo>
                  <a:lnTo>
                    <a:pt x="71" y="582"/>
                  </a:lnTo>
                  <a:lnTo>
                    <a:pt x="69" y="582"/>
                  </a:lnTo>
                  <a:lnTo>
                    <a:pt x="66" y="582"/>
                  </a:lnTo>
                  <a:lnTo>
                    <a:pt x="64" y="582"/>
                  </a:lnTo>
                  <a:lnTo>
                    <a:pt x="64" y="585"/>
                  </a:lnTo>
                  <a:lnTo>
                    <a:pt x="61" y="585"/>
                  </a:lnTo>
                  <a:lnTo>
                    <a:pt x="61" y="585"/>
                  </a:lnTo>
                  <a:lnTo>
                    <a:pt x="61" y="587"/>
                  </a:lnTo>
                  <a:lnTo>
                    <a:pt x="64" y="589"/>
                  </a:lnTo>
                  <a:lnTo>
                    <a:pt x="64" y="592"/>
                  </a:lnTo>
                  <a:lnTo>
                    <a:pt x="64" y="592"/>
                  </a:lnTo>
                  <a:lnTo>
                    <a:pt x="64" y="594"/>
                  </a:lnTo>
                  <a:lnTo>
                    <a:pt x="59" y="596"/>
                  </a:lnTo>
                  <a:lnTo>
                    <a:pt x="57" y="596"/>
                  </a:lnTo>
                  <a:lnTo>
                    <a:pt x="54" y="599"/>
                  </a:lnTo>
                  <a:lnTo>
                    <a:pt x="54" y="599"/>
                  </a:lnTo>
                  <a:lnTo>
                    <a:pt x="52" y="601"/>
                  </a:lnTo>
                  <a:lnTo>
                    <a:pt x="52" y="601"/>
                  </a:lnTo>
                  <a:lnTo>
                    <a:pt x="52" y="601"/>
                  </a:lnTo>
                  <a:lnTo>
                    <a:pt x="50" y="599"/>
                  </a:lnTo>
                  <a:lnTo>
                    <a:pt x="50" y="596"/>
                  </a:lnTo>
                  <a:lnTo>
                    <a:pt x="47" y="594"/>
                  </a:lnTo>
                  <a:lnTo>
                    <a:pt x="45" y="594"/>
                  </a:lnTo>
                  <a:lnTo>
                    <a:pt x="43" y="594"/>
                  </a:lnTo>
                  <a:lnTo>
                    <a:pt x="40" y="594"/>
                  </a:lnTo>
                  <a:lnTo>
                    <a:pt x="38" y="592"/>
                  </a:lnTo>
                  <a:lnTo>
                    <a:pt x="38" y="587"/>
                  </a:lnTo>
                  <a:lnTo>
                    <a:pt x="35" y="585"/>
                  </a:lnTo>
                  <a:lnTo>
                    <a:pt x="33" y="587"/>
                  </a:lnTo>
                  <a:lnTo>
                    <a:pt x="31" y="587"/>
                  </a:lnTo>
                  <a:lnTo>
                    <a:pt x="31" y="589"/>
                  </a:lnTo>
                  <a:lnTo>
                    <a:pt x="28" y="592"/>
                  </a:lnTo>
                  <a:lnTo>
                    <a:pt x="28" y="592"/>
                  </a:lnTo>
                  <a:lnTo>
                    <a:pt x="26" y="592"/>
                  </a:lnTo>
                  <a:lnTo>
                    <a:pt x="24" y="594"/>
                  </a:lnTo>
                  <a:lnTo>
                    <a:pt x="24" y="594"/>
                  </a:lnTo>
                  <a:lnTo>
                    <a:pt x="21" y="599"/>
                  </a:lnTo>
                  <a:lnTo>
                    <a:pt x="21" y="601"/>
                  </a:lnTo>
                  <a:lnTo>
                    <a:pt x="19" y="601"/>
                  </a:lnTo>
                  <a:lnTo>
                    <a:pt x="16" y="601"/>
                  </a:lnTo>
                  <a:lnTo>
                    <a:pt x="16" y="603"/>
                  </a:lnTo>
                  <a:lnTo>
                    <a:pt x="14" y="606"/>
                  </a:lnTo>
                  <a:lnTo>
                    <a:pt x="12" y="615"/>
                  </a:lnTo>
                  <a:lnTo>
                    <a:pt x="12" y="618"/>
                  </a:lnTo>
                  <a:lnTo>
                    <a:pt x="12" y="620"/>
                  </a:lnTo>
                  <a:lnTo>
                    <a:pt x="9" y="622"/>
                  </a:lnTo>
                  <a:lnTo>
                    <a:pt x="2" y="632"/>
                  </a:lnTo>
                  <a:lnTo>
                    <a:pt x="0" y="637"/>
                  </a:lnTo>
                  <a:lnTo>
                    <a:pt x="0" y="639"/>
                  </a:lnTo>
                  <a:lnTo>
                    <a:pt x="2" y="644"/>
                  </a:lnTo>
                  <a:lnTo>
                    <a:pt x="9" y="651"/>
                  </a:lnTo>
                  <a:lnTo>
                    <a:pt x="9" y="653"/>
                  </a:lnTo>
                  <a:lnTo>
                    <a:pt x="7" y="656"/>
                  </a:lnTo>
                  <a:lnTo>
                    <a:pt x="0" y="660"/>
                  </a:lnTo>
                  <a:lnTo>
                    <a:pt x="0" y="660"/>
                  </a:lnTo>
                  <a:lnTo>
                    <a:pt x="0" y="663"/>
                  </a:lnTo>
                  <a:lnTo>
                    <a:pt x="0" y="665"/>
                  </a:lnTo>
                  <a:lnTo>
                    <a:pt x="0" y="665"/>
                  </a:lnTo>
                  <a:lnTo>
                    <a:pt x="0" y="667"/>
                  </a:lnTo>
                  <a:lnTo>
                    <a:pt x="2" y="667"/>
                  </a:lnTo>
                  <a:lnTo>
                    <a:pt x="2" y="667"/>
                  </a:lnTo>
                  <a:lnTo>
                    <a:pt x="5" y="670"/>
                  </a:lnTo>
                  <a:lnTo>
                    <a:pt x="5" y="670"/>
                  </a:lnTo>
                  <a:lnTo>
                    <a:pt x="5" y="672"/>
                  </a:lnTo>
                  <a:lnTo>
                    <a:pt x="5" y="672"/>
                  </a:lnTo>
                  <a:lnTo>
                    <a:pt x="5" y="674"/>
                  </a:lnTo>
                  <a:lnTo>
                    <a:pt x="7" y="677"/>
                  </a:lnTo>
                  <a:lnTo>
                    <a:pt x="7" y="677"/>
                  </a:lnTo>
                  <a:lnTo>
                    <a:pt x="7" y="679"/>
                  </a:lnTo>
                  <a:lnTo>
                    <a:pt x="9" y="679"/>
                  </a:lnTo>
                  <a:lnTo>
                    <a:pt x="9" y="682"/>
                  </a:lnTo>
                  <a:lnTo>
                    <a:pt x="9" y="682"/>
                  </a:lnTo>
                  <a:lnTo>
                    <a:pt x="12" y="682"/>
                  </a:lnTo>
                  <a:lnTo>
                    <a:pt x="12" y="682"/>
                  </a:lnTo>
                  <a:lnTo>
                    <a:pt x="12" y="679"/>
                  </a:lnTo>
                  <a:lnTo>
                    <a:pt x="14" y="679"/>
                  </a:lnTo>
                  <a:lnTo>
                    <a:pt x="14" y="682"/>
                  </a:lnTo>
                  <a:lnTo>
                    <a:pt x="14" y="682"/>
                  </a:lnTo>
                  <a:lnTo>
                    <a:pt x="16" y="684"/>
                  </a:lnTo>
                  <a:lnTo>
                    <a:pt x="19" y="682"/>
                  </a:lnTo>
                  <a:lnTo>
                    <a:pt x="24" y="682"/>
                  </a:lnTo>
                  <a:lnTo>
                    <a:pt x="26" y="682"/>
                  </a:lnTo>
                  <a:lnTo>
                    <a:pt x="26" y="682"/>
                  </a:lnTo>
                  <a:lnTo>
                    <a:pt x="28" y="684"/>
                  </a:lnTo>
                  <a:lnTo>
                    <a:pt x="31" y="684"/>
                  </a:lnTo>
                  <a:lnTo>
                    <a:pt x="33" y="686"/>
                  </a:lnTo>
                  <a:lnTo>
                    <a:pt x="33" y="686"/>
                  </a:lnTo>
                  <a:lnTo>
                    <a:pt x="35" y="689"/>
                  </a:lnTo>
                  <a:lnTo>
                    <a:pt x="43" y="696"/>
                  </a:lnTo>
                  <a:lnTo>
                    <a:pt x="43" y="698"/>
                  </a:lnTo>
                  <a:lnTo>
                    <a:pt x="45" y="700"/>
                  </a:lnTo>
                  <a:lnTo>
                    <a:pt x="47" y="703"/>
                  </a:lnTo>
                  <a:lnTo>
                    <a:pt x="50" y="705"/>
                  </a:lnTo>
                  <a:lnTo>
                    <a:pt x="50" y="705"/>
                  </a:lnTo>
                  <a:lnTo>
                    <a:pt x="52" y="708"/>
                  </a:lnTo>
                  <a:lnTo>
                    <a:pt x="52" y="712"/>
                  </a:lnTo>
                  <a:lnTo>
                    <a:pt x="54" y="719"/>
                  </a:lnTo>
                  <a:lnTo>
                    <a:pt x="57" y="722"/>
                  </a:lnTo>
                  <a:lnTo>
                    <a:pt x="59" y="724"/>
                  </a:lnTo>
                  <a:lnTo>
                    <a:pt x="59" y="724"/>
                  </a:lnTo>
                  <a:lnTo>
                    <a:pt x="57" y="727"/>
                  </a:lnTo>
                  <a:lnTo>
                    <a:pt x="57" y="727"/>
                  </a:lnTo>
                  <a:lnTo>
                    <a:pt x="54" y="727"/>
                  </a:lnTo>
                  <a:lnTo>
                    <a:pt x="54" y="729"/>
                  </a:lnTo>
                  <a:lnTo>
                    <a:pt x="54" y="729"/>
                  </a:lnTo>
                  <a:lnTo>
                    <a:pt x="52" y="731"/>
                  </a:lnTo>
                  <a:lnTo>
                    <a:pt x="52" y="731"/>
                  </a:lnTo>
                  <a:lnTo>
                    <a:pt x="54" y="734"/>
                  </a:lnTo>
                  <a:lnTo>
                    <a:pt x="54" y="734"/>
                  </a:lnTo>
                  <a:lnTo>
                    <a:pt x="57" y="734"/>
                  </a:lnTo>
                  <a:lnTo>
                    <a:pt x="59" y="734"/>
                  </a:lnTo>
                  <a:lnTo>
                    <a:pt x="59" y="734"/>
                  </a:lnTo>
                  <a:lnTo>
                    <a:pt x="61" y="734"/>
                  </a:lnTo>
                  <a:lnTo>
                    <a:pt x="61" y="734"/>
                  </a:lnTo>
                  <a:lnTo>
                    <a:pt x="61" y="734"/>
                  </a:lnTo>
                  <a:lnTo>
                    <a:pt x="61" y="731"/>
                  </a:lnTo>
                  <a:lnTo>
                    <a:pt x="61" y="729"/>
                  </a:lnTo>
                  <a:lnTo>
                    <a:pt x="64" y="729"/>
                  </a:lnTo>
                  <a:lnTo>
                    <a:pt x="64" y="729"/>
                  </a:lnTo>
                  <a:lnTo>
                    <a:pt x="64" y="729"/>
                  </a:lnTo>
                  <a:lnTo>
                    <a:pt x="66" y="729"/>
                  </a:lnTo>
                  <a:lnTo>
                    <a:pt x="66" y="729"/>
                  </a:lnTo>
                  <a:lnTo>
                    <a:pt x="66" y="731"/>
                  </a:lnTo>
                  <a:lnTo>
                    <a:pt x="66" y="731"/>
                  </a:lnTo>
                  <a:lnTo>
                    <a:pt x="66" y="734"/>
                  </a:lnTo>
                  <a:lnTo>
                    <a:pt x="69" y="736"/>
                  </a:lnTo>
                  <a:lnTo>
                    <a:pt x="69" y="736"/>
                  </a:lnTo>
                  <a:lnTo>
                    <a:pt x="69" y="738"/>
                  </a:lnTo>
                  <a:lnTo>
                    <a:pt x="71" y="738"/>
                  </a:lnTo>
                  <a:lnTo>
                    <a:pt x="73" y="736"/>
                  </a:lnTo>
                  <a:lnTo>
                    <a:pt x="76" y="736"/>
                  </a:lnTo>
                  <a:lnTo>
                    <a:pt x="76" y="736"/>
                  </a:lnTo>
                  <a:lnTo>
                    <a:pt x="78" y="736"/>
                  </a:lnTo>
                  <a:lnTo>
                    <a:pt x="80" y="736"/>
                  </a:lnTo>
                  <a:lnTo>
                    <a:pt x="80" y="738"/>
                  </a:lnTo>
                  <a:lnTo>
                    <a:pt x="78" y="738"/>
                  </a:lnTo>
                  <a:lnTo>
                    <a:pt x="78" y="741"/>
                  </a:lnTo>
                  <a:lnTo>
                    <a:pt x="78" y="741"/>
                  </a:lnTo>
                  <a:lnTo>
                    <a:pt x="76" y="743"/>
                  </a:lnTo>
                  <a:lnTo>
                    <a:pt x="78" y="745"/>
                  </a:lnTo>
                  <a:lnTo>
                    <a:pt x="78" y="748"/>
                  </a:lnTo>
                  <a:lnTo>
                    <a:pt x="78" y="750"/>
                  </a:lnTo>
                  <a:lnTo>
                    <a:pt x="78" y="753"/>
                  </a:lnTo>
                  <a:lnTo>
                    <a:pt x="80" y="757"/>
                  </a:lnTo>
                  <a:lnTo>
                    <a:pt x="83" y="757"/>
                  </a:lnTo>
                  <a:lnTo>
                    <a:pt x="83" y="774"/>
                  </a:lnTo>
                  <a:lnTo>
                    <a:pt x="85" y="776"/>
                  </a:lnTo>
                  <a:lnTo>
                    <a:pt x="85" y="781"/>
                  </a:lnTo>
                  <a:lnTo>
                    <a:pt x="87" y="781"/>
                  </a:lnTo>
                  <a:lnTo>
                    <a:pt x="90" y="781"/>
                  </a:lnTo>
                  <a:lnTo>
                    <a:pt x="90" y="781"/>
                  </a:lnTo>
                  <a:lnTo>
                    <a:pt x="95" y="779"/>
                  </a:lnTo>
                  <a:lnTo>
                    <a:pt x="97" y="776"/>
                  </a:lnTo>
                  <a:lnTo>
                    <a:pt x="99" y="774"/>
                  </a:lnTo>
                  <a:lnTo>
                    <a:pt x="102" y="774"/>
                  </a:lnTo>
                  <a:lnTo>
                    <a:pt x="102" y="774"/>
                  </a:lnTo>
                  <a:lnTo>
                    <a:pt x="104" y="774"/>
                  </a:lnTo>
                  <a:lnTo>
                    <a:pt x="104" y="774"/>
                  </a:lnTo>
                  <a:lnTo>
                    <a:pt x="106" y="776"/>
                  </a:lnTo>
                  <a:lnTo>
                    <a:pt x="109" y="776"/>
                  </a:lnTo>
                  <a:lnTo>
                    <a:pt x="111" y="779"/>
                  </a:lnTo>
                  <a:lnTo>
                    <a:pt x="116" y="779"/>
                  </a:lnTo>
                  <a:lnTo>
                    <a:pt x="121" y="776"/>
                  </a:lnTo>
                  <a:lnTo>
                    <a:pt x="130" y="779"/>
                  </a:lnTo>
                  <a:lnTo>
                    <a:pt x="128" y="776"/>
                  </a:lnTo>
                  <a:lnTo>
                    <a:pt x="128" y="774"/>
                  </a:lnTo>
                  <a:lnTo>
                    <a:pt x="130" y="771"/>
                  </a:lnTo>
                  <a:lnTo>
                    <a:pt x="130" y="769"/>
                  </a:lnTo>
                  <a:lnTo>
                    <a:pt x="130" y="769"/>
                  </a:lnTo>
                  <a:lnTo>
                    <a:pt x="130" y="769"/>
                  </a:lnTo>
                  <a:lnTo>
                    <a:pt x="130" y="767"/>
                  </a:lnTo>
                  <a:lnTo>
                    <a:pt x="130" y="767"/>
                  </a:lnTo>
                  <a:lnTo>
                    <a:pt x="132" y="767"/>
                  </a:lnTo>
                  <a:lnTo>
                    <a:pt x="132" y="767"/>
                  </a:lnTo>
                  <a:lnTo>
                    <a:pt x="132" y="769"/>
                  </a:lnTo>
                  <a:lnTo>
                    <a:pt x="132" y="769"/>
                  </a:lnTo>
                  <a:lnTo>
                    <a:pt x="135" y="769"/>
                  </a:lnTo>
                  <a:lnTo>
                    <a:pt x="135" y="769"/>
                  </a:lnTo>
                  <a:lnTo>
                    <a:pt x="135" y="769"/>
                  </a:lnTo>
                  <a:lnTo>
                    <a:pt x="135" y="769"/>
                  </a:lnTo>
                  <a:lnTo>
                    <a:pt x="135" y="767"/>
                  </a:lnTo>
                  <a:lnTo>
                    <a:pt x="135" y="764"/>
                  </a:lnTo>
                  <a:lnTo>
                    <a:pt x="135" y="764"/>
                  </a:lnTo>
                  <a:lnTo>
                    <a:pt x="135" y="762"/>
                  </a:lnTo>
                  <a:lnTo>
                    <a:pt x="137" y="762"/>
                  </a:lnTo>
                  <a:lnTo>
                    <a:pt x="137" y="760"/>
                  </a:lnTo>
                  <a:lnTo>
                    <a:pt x="137" y="760"/>
                  </a:lnTo>
                  <a:lnTo>
                    <a:pt x="140" y="760"/>
                  </a:lnTo>
                  <a:lnTo>
                    <a:pt x="140" y="757"/>
                  </a:lnTo>
                  <a:lnTo>
                    <a:pt x="140" y="755"/>
                  </a:lnTo>
                  <a:lnTo>
                    <a:pt x="140" y="750"/>
                  </a:lnTo>
                  <a:lnTo>
                    <a:pt x="140" y="750"/>
                  </a:lnTo>
                  <a:lnTo>
                    <a:pt x="140" y="748"/>
                  </a:lnTo>
                  <a:lnTo>
                    <a:pt x="140" y="748"/>
                  </a:lnTo>
                  <a:lnTo>
                    <a:pt x="140" y="748"/>
                  </a:lnTo>
                  <a:lnTo>
                    <a:pt x="142" y="745"/>
                  </a:lnTo>
                  <a:lnTo>
                    <a:pt x="142" y="745"/>
                  </a:lnTo>
                  <a:lnTo>
                    <a:pt x="142" y="745"/>
                  </a:lnTo>
                  <a:lnTo>
                    <a:pt x="142" y="743"/>
                  </a:lnTo>
                  <a:lnTo>
                    <a:pt x="144" y="741"/>
                  </a:lnTo>
                  <a:lnTo>
                    <a:pt x="144" y="738"/>
                  </a:lnTo>
                  <a:lnTo>
                    <a:pt x="144" y="736"/>
                  </a:lnTo>
                  <a:lnTo>
                    <a:pt x="144" y="734"/>
                  </a:lnTo>
                  <a:lnTo>
                    <a:pt x="144" y="734"/>
                  </a:lnTo>
                  <a:lnTo>
                    <a:pt x="142" y="731"/>
                  </a:lnTo>
                  <a:lnTo>
                    <a:pt x="142" y="731"/>
                  </a:lnTo>
                  <a:lnTo>
                    <a:pt x="142" y="731"/>
                  </a:lnTo>
                  <a:lnTo>
                    <a:pt x="142" y="729"/>
                  </a:lnTo>
                  <a:lnTo>
                    <a:pt x="144" y="729"/>
                  </a:lnTo>
                  <a:lnTo>
                    <a:pt x="144" y="729"/>
                  </a:lnTo>
                  <a:lnTo>
                    <a:pt x="144" y="727"/>
                  </a:lnTo>
                  <a:lnTo>
                    <a:pt x="147" y="722"/>
                  </a:lnTo>
                  <a:lnTo>
                    <a:pt x="147" y="722"/>
                  </a:lnTo>
                  <a:lnTo>
                    <a:pt x="147" y="722"/>
                  </a:lnTo>
                  <a:lnTo>
                    <a:pt x="149" y="722"/>
                  </a:lnTo>
                  <a:lnTo>
                    <a:pt x="149" y="722"/>
                  </a:lnTo>
                  <a:lnTo>
                    <a:pt x="149" y="722"/>
                  </a:lnTo>
                  <a:lnTo>
                    <a:pt x="151" y="722"/>
                  </a:lnTo>
                  <a:lnTo>
                    <a:pt x="159" y="719"/>
                  </a:lnTo>
                  <a:lnTo>
                    <a:pt x="159" y="717"/>
                  </a:lnTo>
                  <a:lnTo>
                    <a:pt x="159" y="717"/>
                  </a:lnTo>
                  <a:lnTo>
                    <a:pt x="161" y="715"/>
                  </a:lnTo>
                  <a:lnTo>
                    <a:pt x="161" y="715"/>
                  </a:lnTo>
                  <a:lnTo>
                    <a:pt x="163" y="715"/>
                  </a:lnTo>
                  <a:lnTo>
                    <a:pt x="163" y="712"/>
                  </a:lnTo>
                  <a:lnTo>
                    <a:pt x="166" y="712"/>
                  </a:lnTo>
                  <a:lnTo>
                    <a:pt x="168" y="712"/>
                  </a:lnTo>
                  <a:lnTo>
                    <a:pt x="168" y="712"/>
                  </a:lnTo>
                  <a:lnTo>
                    <a:pt x="168" y="710"/>
                  </a:lnTo>
                  <a:lnTo>
                    <a:pt x="173" y="705"/>
                  </a:lnTo>
                  <a:lnTo>
                    <a:pt x="175" y="700"/>
                  </a:lnTo>
                  <a:lnTo>
                    <a:pt x="177" y="700"/>
                  </a:lnTo>
                  <a:lnTo>
                    <a:pt x="180" y="696"/>
                  </a:lnTo>
                  <a:lnTo>
                    <a:pt x="185" y="693"/>
                  </a:lnTo>
                  <a:lnTo>
                    <a:pt x="187" y="691"/>
                  </a:lnTo>
                  <a:lnTo>
                    <a:pt x="189" y="689"/>
                  </a:lnTo>
                  <a:lnTo>
                    <a:pt x="189" y="689"/>
                  </a:lnTo>
                  <a:lnTo>
                    <a:pt x="192" y="686"/>
                  </a:lnTo>
                  <a:lnTo>
                    <a:pt x="192" y="686"/>
                  </a:lnTo>
                  <a:lnTo>
                    <a:pt x="192" y="686"/>
                  </a:lnTo>
                  <a:lnTo>
                    <a:pt x="192" y="684"/>
                  </a:lnTo>
                  <a:lnTo>
                    <a:pt x="192" y="682"/>
                  </a:lnTo>
                  <a:lnTo>
                    <a:pt x="192" y="682"/>
                  </a:lnTo>
                  <a:lnTo>
                    <a:pt x="189" y="679"/>
                  </a:lnTo>
                  <a:lnTo>
                    <a:pt x="189" y="679"/>
                  </a:lnTo>
                  <a:lnTo>
                    <a:pt x="187" y="679"/>
                  </a:lnTo>
                  <a:lnTo>
                    <a:pt x="187" y="679"/>
                  </a:lnTo>
                  <a:lnTo>
                    <a:pt x="187" y="677"/>
                  </a:lnTo>
                  <a:lnTo>
                    <a:pt x="189" y="677"/>
                  </a:lnTo>
                  <a:lnTo>
                    <a:pt x="189" y="677"/>
                  </a:lnTo>
                  <a:lnTo>
                    <a:pt x="189" y="677"/>
                  </a:lnTo>
                  <a:lnTo>
                    <a:pt x="192" y="677"/>
                  </a:lnTo>
                  <a:lnTo>
                    <a:pt x="192" y="674"/>
                  </a:lnTo>
                  <a:lnTo>
                    <a:pt x="192" y="674"/>
                  </a:lnTo>
                  <a:lnTo>
                    <a:pt x="194" y="672"/>
                  </a:lnTo>
                  <a:lnTo>
                    <a:pt x="194" y="672"/>
                  </a:lnTo>
                  <a:lnTo>
                    <a:pt x="196" y="670"/>
                  </a:lnTo>
                  <a:lnTo>
                    <a:pt x="196" y="670"/>
                  </a:lnTo>
                  <a:lnTo>
                    <a:pt x="199" y="670"/>
                  </a:lnTo>
                  <a:lnTo>
                    <a:pt x="199" y="670"/>
                  </a:lnTo>
                  <a:lnTo>
                    <a:pt x="203" y="667"/>
                  </a:lnTo>
                  <a:lnTo>
                    <a:pt x="206" y="667"/>
                  </a:lnTo>
                  <a:lnTo>
                    <a:pt x="206" y="667"/>
                  </a:lnTo>
                  <a:lnTo>
                    <a:pt x="208" y="665"/>
                  </a:lnTo>
                  <a:lnTo>
                    <a:pt x="208" y="663"/>
                  </a:lnTo>
                  <a:lnTo>
                    <a:pt x="211" y="660"/>
                  </a:lnTo>
                  <a:lnTo>
                    <a:pt x="211" y="660"/>
                  </a:lnTo>
                  <a:lnTo>
                    <a:pt x="211" y="660"/>
                  </a:lnTo>
                  <a:lnTo>
                    <a:pt x="211" y="660"/>
                  </a:lnTo>
                  <a:lnTo>
                    <a:pt x="213" y="663"/>
                  </a:lnTo>
                  <a:lnTo>
                    <a:pt x="213" y="663"/>
                  </a:lnTo>
                  <a:lnTo>
                    <a:pt x="215" y="665"/>
                  </a:lnTo>
                  <a:lnTo>
                    <a:pt x="215" y="663"/>
                  </a:lnTo>
                  <a:lnTo>
                    <a:pt x="215" y="660"/>
                  </a:lnTo>
                  <a:lnTo>
                    <a:pt x="215" y="658"/>
                  </a:lnTo>
                  <a:lnTo>
                    <a:pt x="215" y="658"/>
                  </a:lnTo>
                  <a:lnTo>
                    <a:pt x="218" y="653"/>
                  </a:lnTo>
                  <a:lnTo>
                    <a:pt x="218" y="648"/>
                  </a:lnTo>
                  <a:lnTo>
                    <a:pt x="218" y="648"/>
                  </a:lnTo>
                  <a:lnTo>
                    <a:pt x="218" y="648"/>
                  </a:lnTo>
                  <a:lnTo>
                    <a:pt x="218" y="646"/>
                  </a:lnTo>
                  <a:lnTo>
                    <a:pt x="220" y="646"/>
                  </a:lnTo>
                  <a:lnTo>
                    <a:pt x="220" y="646"/>
                  </a:lnTo>
                  <a:lnTo>
                    <a:pt x="220" y="646"/>
                  </a:lnTo>
                  <a:lnTo>
                    <a:pt x="220" y="646"/>
                  </a:lnTo>
                  <a:lnTo>
                    <a:pt x="222" y="644"/>
                  </a:lnTo>
                  <a:lnTo>
                    <a:pt x="225" y="644"/>
                  </a:lnTo>
                  <a:lnTo>
                    <a:pt x="225" y="644"/>
                  </a:lnTo>
                  <a:lnTo>
                    <a:pt x="225" y="641"/>
                  </a:lnTo>
                  <a:lnTo>
                    <a:pt x="225" y="634"/>
                  </a:lnTo>
                  <a:lnTo>
                    <a:pt x="225" y="632"/>
                  </a:lnTo>
                  <a:lnTo>
                    <a:pt x="225" y="632"/>
                  </a:lnTo>
                  <a:lnTo>
                    <a:pt x="225" y="629"/>
                  </a:lnTo>
                  <a:lnTo>
                    <a:pt x="222" y="627"/>
                  </a:lnTo>
                  <a:lnTo>
                    <a:pt x="222" y="627"/>
                  </a:lnTo>
                  <a:lnTo>
                    <a:pt x="222" y="622"/>
                  </a:lnTo>
                  <a:lnTo>
                    <a:pt x="220" y="622"/>
                  </a:lnTo>
                  <a:lnTo>
                    <a:pt x="220" y="620"/>
                  </a:lnTo>
                  <a:lnTo>
                    <a:pt x="218" y="620"/>
                  </a:lnTo>
                  <a:lnTo>
                    <a:pt x="218" y="618"/>
                  </a:lnTo>
                  <a:lnTo>
                    <a:pt x="218" y="618"/>
                  </a:lnTo>
                  <a:lnTo>
                    <a:pt x="218" y="615"/>
                  </a:lnTo>
                  <a:lnTo>
                    <a:pt x="218" y="613"/>
                  </a:lnTo>
                  <a:lnTo>
                    <a:pt x="218" y="611"/>
                  </a:lnTo>
                  <a:lnTo>
                    <a:pt x="215" y="608"/>
                  </a:lnTo>
                  <a:lnTo>
                    <a:pt x="215" y="608"/>
                  </a:lnTo>
                  <a:lnTo>
                    <a:pt x="215" y="606"/>
                  </a:lnTo>
                  <a:lnTo>
                    <a:pt x="215" y="603"/>
                  </a:lnTo>
                  <a:lnTo>
                    <a:pt x="215" y="601"/>
                  </a:lnTo>
                  <a:lnTo>
                    <a:pt x="215" y="601"/>
                  </a:lnTo>
                  <a:lnTo>
                    <a:pt x="218" y="596"/>
                  </a:lnTo>
                  <a:lnTo>
                    <a:pt x="218" y="594"/>
                  </a:lnTo>
                  <a:lnTo>
                    <a:pt x="218" y="594"/>
                  </a:lnTo>
                  <a:lnTo>
                    <a:pt x="218" y="592"/>
                  </a:lnTo>
                  <a:lnTo>
                    <a:pt x="215" y="592"/>
                  </a:lnTo>
                  <a:lnTo>
                    <a:pt x="215" y="592"/>
                  </a:lnTo>
                  <a:lnTo>
                    <a:pt x="215" y="589"/>
                  </a:lnTo>
                  <a:lnTo>
                    <a:pt x="215" y="589"/>
                  </a:lnTo>
                  <a:lnTo>
                    <a:pt x="215" y="589"/>
                  </a:lnTo>
                  <a:lnTo>
                    <a:pt x="218" y="587"/>
                  </a:lnTo>
                  <a:lnTo>
                    <a:pt x="218" y="587"/>
                  </a:lnTo>
                  <a:lnTo>
                    <a:pt x="218" y="585"/>
                  </a:lnTo>
                  <a:lnTo>
                    <a:pt x="218" y="585"/>
                  </a:lnTo>
                  <a:lnTo>
                    <a:pt x="218" y="582"/>
                  </a:lnTo>
                  <a:lnTo>
                    <a:pt x="215" y="582"/>
                  </a:lnTo>
                  <a:lnTo>
                    <a:pt x="215" y="582"/>
                  </a:lnTo>
                  <a:lnTo>
                    <a:pt x="213" y="580"/>
                  </a:lnTo>
                  <a:lnTo>
                    <a:pt x="211" y="580"/>
                  </a:lnTo>
                  <a:lnTo>
                    <a:pt x="211" y="580"/>
                  </a:lnTo>
                  <a:lnTo>
                    <a:pt x="211" y="580"/>
                  </a:lnTo>
                  <a:lnTo>
                    <a:pt x="208" y="575"/>
                  </a:lnTo>
                  <a:lnTo>
                    <a:pt x="208" y="573"/>
                  </a:lnTo>
                  <a:lnTo>
                    <a:pt x="208" y="573"/>
                  </a:lnTo>
                  <a:lnTo>
                    <a:pt x="206" y="573"/>
                  </a:lnTo>
                  <a:lnTo>
                    <a:pt x="203" y="573"/>
                  </a:lnTo>
                  <a:lnTo>
                    <a:pt x="203" y="570"/>
                  </a:lnTo>
                  <a:lnTo>
                    <a:pt x="201" y="570"/>
                  </a:lnTo>
                  <a:lnTo>
                    <a:pt x="203" y="561"/>
                  </a:lnTo>
                  <a:lnTo>
                    <a:pt x="203" y="558"/>
                  </a:lnTo>
                  <a:lnTo>
                    <a:pt x="203" y="556"/>
                  </a:lnTo>
                  <a:lnTo>
                    <a:pt x="203" y="554"/>
                  </a:lnTo>
                  <a:lnTo>
                    <a:pt x="201" y="551"/>
                  </a:lnTo>
                  <a:lnTo>
                    <a:pt x="201" y="549"/>
                  </a:lnTo>
                  <a:lnTo>
                    <a:pt x="201" y="547"/>
                  </a:lnTo>
                  <a:lnTo>
                    <a:pt x="203" y="542"/>
                  </a:lnTo>
                  <a:lnTo>
                    <a:pt x="203" y="540"/>
                  </a:lnTo>
                  <a:lnTo>
                    <a:pt x="201" y="540"/>
                  </a:lnTo>
                  <a:lnTo>
                    <a:pt x="201" y="537"/>
                  </a:lnTo>
                  <a:lnTo>
                    <a:pt x="201" y="537"/>
                  </a:lnTo>
                  <a:lnTo>
                    <a:pt x="196" y="537"/>
                  </a:lnTo>
                  <a:lnTo>
                    <a:pt x="194" y="537"/>
                  </a:lnTo>
                  <a:lnTo>
                    <a:pt x="194" y="537"/>
                  </a:lnTo>
                  <a:lnTo>
                    <a:pt x="194" y="535"/>
                  </a:lnTo>
                  <a:lnTo>
                    <a:pt x="192" y="532"/>
                  </a:lnTo>
                  <a:lnTo>
                    <a:pt x="192" y="530"/>
                  </a:lnTo>
                  <a:lnTo>
                    <a:pt x="192" y="530"/>
                  </a:lnTo>
                  <a:lnTo>
                    <a:pt x="180" y="525"/>
                  </a:lnTo>
                  <a:lnTo>
                    <a:pt x="180" y="523"/>
                  </a:lnTo>
                  <a:lnTo>
                    <a:pt x="177" y="523"/>
                  </a:lnTo>
                  <a:lnTo>
                    <a:pt x="177" y="521"/>
                  </a:lnTo>
                  <a:lnTo>
                    <a:pt x="177" y="521"/>
                  </a:lnTo>
                  <a:lnTo>
                    <a:pt x="177" y="518"/>
                  </a:lnTo>
                  <a:lnTo>
                    <a:pt x="177" y="516"/>
                  </a:lnTo>
                  <a:lnTo>
                    <a:pt x="177" y="516"/>
                  </a:lnTo>
                  <a:lnTo>
                    <a:pt x="182" y="506"/>
                  </a:lnTo>
                  <a:lnTo>
                    <a:pt x="185" y="506"/>
                  </a:lnTo>
                  <a:lnTo>
                    <a:pt x="185" y="506"/>
                  </a:lnTo>
                  <a:lnTo>
                    <a:pt x="187" y="504"/>
                  </a:lnTo>
                  <a:lnTo>
                    <a:pt x="192" y="499"/>
                  </a:lnTo>
                  <a:lnTo>
                    <a:pt x="192" y="499"/>
                  </a:lnTo>
                  <a:lnTo>
                    <a:pt x="192" y="499"/>
                  </a:lnTo>
                  <a:lnTo>
                    <a:pt x="194" y="499"/>
                  </a:lnTo>
                  <a:lnTo>
                    <a:pt x="194" y="499"/>
                  </a:lnTo>
                  <a:lnTo>
                    <a:pt x="199" y="506"/>
                  </a:lnTo>
                  <a:lnTo>
                    <a:pt x="201" y="506"/>
                  </a:lnTo>
                  <a:lnTo>
                    <a:pt x="201" y="509"/>
                  </a:lnTo>
                  <a:lnTo>
                    <a:pt x="201" y="509"/>
                  </a:lnTo>
                  <a:lnTo>
                    <a:pt x="201" y="509"/>
                  </a:lnTo>
                  <a:lnTo>
                    <a:pt x="201" y="511"/>
                  </a:lnTo>
                  <a:lnTo>
                    <a:pt x="203" y="511"/>
                  </a:lnTo>
                  <a:lnTo>
                    <a:pt x="203" y="509"/>
                  </a:lnTo>
                  <a:lnTo>
                    <a:pt x="203" y="509"/>
                  </a:lnTo>
                  <a:lnTo>
                    <a:pt x="203" y="509"/>
                  </a:lnTo>
                  <a:lnTo>
                    <a:pt x="206" y="506"/>
                  </a:lnTo>
                  <a:lnTo>
                    <a:pt x="206" y="506"/>
                  </a:lnTo>
                  <a:lnTo>
                    <a:pt x="206" y="504"/>
                  </a:lnTo>
                  <a:lnTo>
                    <a:pt x="206" y="504"/>
                  </a:lnTo>
                  <a:lnTo>
                    <a:pt x="208" y="504"/>
                  </a:lnTo>
                  <a:lnTo>
                    <a:pt x="208" y="504"/>
                  </a:lnTo>
                  <a:lnTo>
                    <a:pt x="208" y="504"/>
                  </a:lnTo>
                  <a:lnTo>
                    <a:pt x="208" y="504"/>
                  </a:lnTo>
                  <a:lnTo>
                    <a:pt x="211" y="506"/>
                  </a:lnTo>
                  <a:lnTo>
                    <a:pt x="213" y="509"/>
                  </a:lnTo>
                  <a:lnTo>
                    <a:pt x="215" y="511"/>
                  </a:lnTo>
                  <a:lnTo>
                    <a:pt x="215" y="511"/>
                  </a:lnTo>
                  <a:lnTo>
                    <a:pt x="215" y="511"/>
                  </a:lnTo>
                  <a:lnTo>
                    <a:pt x="215" y="511"/>
                  </a:lnTo>
                  <a:lnTo>
                    <a:pt x="218" y="513"/>
                  </a:lnTo>
                  <a:lnTo>
                    <a:pt x="218" y="513"/>
                  </a:lnTo>
                  <a:lnTo>
                    <a:pt x="218" y="513"/>
                  </a:lnTo>
                  <a:lnTo>
                    <a:pt x="218" y="513"/>
                  </a:lnTo>
                  <a:lnTo>
                    <a:pt x="218" y="513"/>
                  </a:lnTo>
                  <a:lnTo>
                    <a:pt x="220" y="513"/>
                  </a:lnTo>
                  <a:lnTo>
                    <a:pt x="222" y="513"/>
                  </a:lnTo>
                  <a:lnTo>
                    <a:pt x="222" y="513"/>
                  </a:lnTo>
                  <a:lnTo>
                    <a:pt x="225" y="516"/>
                  </a:lnTo>
                  <a:lnTo>
                    <a:pt x="225" y="516"/>
                  </a:lnTo>
                  <a:lnTo>
                    <a:pt x="232" y="532"/>
                  </a:lnTo>
                  <a:lnTo>
                    <a:pt x="232" y="532"/>
                  </a:lnTo>
                  <a:lnTo>
                    <a:pt x="234" y="532"/>
                  </a:lnTo>
                  <a:lnTo>
                    <a:pt x="234" y="532"/>
                  </a:lnTo>
                  <a:lnTo>
                    <a:pt x="234" y="532"/>
                  </a:lnTo>
                  <a:lnTo>
                    <a:pt x="237" y="528"/>
                  </a:lnTo>
                  <a:lnTo>
                    <a:pt x="237" y="528"/>
                  </a:lnTo>
                  <a:lnTo>
                    <a:pt x="239" y="528"/>
                  </a:lnTo>
                  <a:lnTo>
                    <a:pt x="239" y="528"/>
                  </a:lnTo>
                  <a:lnTo>
                    <a:pt x="239" y="525"/>
                  </a:lnTo>
                  <a:lnTo>
                    <a:pt x="239" y="525"/>
                  </a:lnTo>
                  <a:lnTo>
                    <a:pt x="241" y="525"/>
                  </a:lnTo>
                  <a:lnTo>
                    <a:pt x="241" y="525"/>
                  </a:lnTo>
                  <a:lnTo>
                    <a:pt x="253" y="528"/>
                  </a:lnTo>
                  <a:lnTo>
                    <a:pt x="256" y="528"/>
                  </a:lnTo>
                  <a:lnTo>
                    <a:pt x="258" y="530"/>
                  </a:lnTo>
                  <a:lnTo>
                    <a:pt x="258" y="530"/>
                  </a:lnTo>
                  <a:lnTo>
                    <a:pt x="263" y="530"/>
                  </a:lnTo>
                  <a:lnTo>
                    <a:pt x="265" y="530"/>
                  </a:lnTo>
                  <a:lnTo>
                    <a:pt x="265" y="530"/>
                  </a:lnTo>
                  <a:lnTo>
                    <a:pt x="265" y="532"/>
                  </a:lnTo>
                  <a:lnTo>
                    <a:pt x="265" y="532"/>
                  </a:lnTo>
                  <a:lnTo>
                    <a:pt x="265" y="535"/>
                  </a:lnTo>
                  <a:lnTo>
                    <a:pt x="265" y="535"/>
                  </a:lnTo>
                  <a:lnTo>
                    <a:pt x="265" y="537"/>
                  </a:lnTo>
                  <a:lnTo>
                    <a:pt x="265" y="537"/>
                  </a:lnTo>
                  <a:lnTo>
                    <a:pt x="265" y="540"/>
                  </a:lnTo>
                  <a:lnTo>
                    <a:pt x="265" y="540"/>
                  </a:lnTo>
                  <a:lnTo>
                    <a:pt x="265" y="540"/>
                  </a:lnTo>
                  <a:lnTo>
                    <a:pt x="267" y="540"/>
                  </a:lnTo>
                  <a:lnTo>
                    <a:pt x="267" y="540"/>
                  </a:lnTo>
                  <a:lnTo>
                    <a:pt x="272" y="535"/>
                  </a:lnTo>
                  <a:lnTo>
                    <a:pt x="272" y="535"/>
                  </a:lnTo>
                  <a:lnTo>
                    <a:pt x="275" y="535"/>
                  </a:lnTo>
                  <a:lnTo>
                    <a:pt x="277" y="532"/>
                  </a:lnTo>
                  <a:lnTo>
                    <a:pt x="277" y="532"/>
                  </a:lnTo>
                  <a:lnTo>
                    <a:pt x="279" y="530"/>
                  </a:lnTo>
                  <a:lnTo>
                    <a:pt x="282" y="530"/>
                  </a:lnTo>
                  <a:lnTo>
                    <a:pt x="282" y="530"/>
                  </a:lnTo>
                  <a:lnTo>
                    <a:pt x="279" y="528"/>
                  </a:lnTo>
                  <a:lnTo>
                    <a:pt x="277" y="525"/>
                  </a:lnTo>
                  <a:lnTo>
                    <a:pt x="277" y="525"/>
                  </a:lnTo>
                  <a:lnTo>
                    <a:pt x="277" y="525"/>
                  </a:lnTo>
                  <a:lnTo>
                    <a:pt x="277" y="525"/>
                  </a:lnTo>
                  <a:lnTo>
                    <a:pt x="277" y="523"/>
                  </a:lnTo>
                  <a:lnTo>
                    <a:pt x="279" y="516"/>
                  </a:lnTo>
                  <a:lnTo>
                    <a:pt x="279" y="516"/>
                  </a:lnTo>
                  <a:lnTo>
                    <a:pt x="279" y="513"/>
                  </a:lnTo>
                  <a:lnTo>
                    <a:pt x="279" y="511"/>
                  </a:lnTo>
                  <a:lnTo>
                    <a:pt x="279" y="511"/>
                  </a:lnTo>
                  <a:lnTo>
                    <a:pt x="279" y="511"/>
                  </a:lnTo>
                  <a:lnTo>
                    <a:pt x="277" y="511"/>
                  </a:lnTo>
                  <a:lnTo>
                    <a:pt x="275" y="511"/>
                  </a:lnTo>
                  <a:lnTo>
                    <a:pt x="275" y="511"/>
                  </a:lnTo>
                  <a:lnTo>
                    <a:pt x="272" y="511"/>
                  </a:lnTo>
                  <a:lnTo>
                    <a:pt x="272" y="511"/>
                  </a:lnTo>
                  <a:lnTo>
                    <a:pt x="272" y="511"/>
                  </a:lnTo>
                  <a:lnTo>
                    <a:pt x="272" y="511"/>
                  </a:lnTo>
                  <a:lnTo>
                    <a:pt x="270" y="513"/>
                  </a:lnTo>
                  <a:lnTo>
                    <a:pt x="270" y="513"/>
                  </a:lnTo>
                  <a:lnTo>
                    <a:pt x="270" y="513"/>
                  </a:lnTo>
                  <a:lnTo>
                    <a:pt x="267" y="513"/>
                  </a:lnTo>
                  <a:lnTo>
                    <a:pt x="267" y="513"/>
                  </a:lnTo>
                  <a:lnTo>
                    <a:pt x="267" y="511"/>
                  </a:lnTo>
                  <a:lnTo>
                    <a:pt x="267" y="511"/>
                  </a:lnTo>
                  <a:lnTo>
                    <a:pt x="265" y="509"/>
                  </a:lnTo>
                  <a:lnTo>
                    <a:pt x="265" y="509"/>
                  </a:lnTo>
                  <a:lnTo>
                    <a:pt x="263" y="509"/>
                  </a:lnTo>
                  <a:lnTo>
                    <a:pt x="263" y="509"/>
                  </a:lnTo>
                  <a:lnTo>
                    <a:pt x="263" y="509"/>
                  </a:lnTo>
                  <a:lnTo>
                    <a:pt x="258" y="509"/>
                  </a:lnTo>
                  <a:lnTo>
                    <a:pt x="256" y="509"/>
                  </a:lnTo>
                  <a:lnTo>
                    <a:pt x="256" y="509"/>
                  </a:lnTo>
                  <a:lnTo>
                    <a:pt x="256" y="509"/>
                  </a:lnTo>
                  <a:lnTo>
                    <a:pt x="253" y="506"/>
                  </a:lnTo>
                  <a:lnTo>
                    <a:pt x="251" y="506"/>
                  </a:lnTo>
                  <a:lnTo>
                    <a:pt x="246" y="504"/>
                  </a:lnTo>
                  <a:lnTo>
                    <a:pt x="246" y="502"/>
                  </a:lnTo>
                  <a:lnTo>
                    <a:pt x="246" y="499"/>
                  </a:lnTo>
                  <a:lnTo>
                    <a:pt x="248" y="492"/>
                  </a:lnTo>
                  <a:lnTo>
                    <a:pt x="248" y="490"/>
                  </a:lnTo>
                  <a:lnTo>
                    <a:pt x="248" y="487"/>
                  </a:lnTo>
                  <a:lnTo>
                    <a:pt x="248" y="483"/>
                  </a:lnTo>
                  <a:lnTo>
                    <a:pt x="248" y="476"/>
                  </a:lnTo>
                  <a:lnTo>
                    <a:pt x="246" y="473"/>
                  </a:lnTo>
                  <a:lnTo>
                    <a:pt x="246" y="473"/>
                  </a:lnTo>
                  <a:lnTo>
                    <a:pt x="246" y="473"/>
                  </a:lnTo>
                  <a:lnTo>
                    <a:pt x="246" y="471"/>
                  </a:lnTo>
                  <a:lnTo>
                    <a:pt x="246" y="469"/>
                  </a:lnTo>
                  <a:lnTo>
                    <a:pt x="246" y="459"/>
                  </a:lnTo>
                  <a:lnTo>
                    <a:pt x="246" y="457"/>
                  </a:lnTo>
                  <a:lnTo>
                    <a:pt x="246" y="454"/>
                  </a:lnTo>
                  <a:lnTo>
                    <a:pt x="246" y="454"/>
                  </a:lnTo>
                  <a:lnTo>
                    <a:pt x="246" y="457"/>
                  </a:lnTo>
                  <a:lnTo>
                    <a:pt x="244" y="457"/>
                  </a:lnTo>
                  <a:lnTo>
                    <a:pt x="244" y="457"/>
                  </a:lnTo>
                  <a:lnTo>
                    <a:pt x="244" y="457"/>
                  </a:lnTo>
                  <a:lnTo>
                    <a:pt x="244" y="454"/>
                  </a:lnTo>
                  <a:lnTo>
                    <a:pt x="244" y="452"/>
                  </a:lnTo>
                  <a:lnTo>
                    <a:pt x="241" y="450"/>
                  </a:lnTo>
                  <a:lnTo>
                    <a:pt x="241" y="450"/>
                  </a:lnTo>
                  <a:lnTo>
                    <a:pt x="241" y="450"/>
                  </a:lnTo>
                  <a:lnTo>
                    <a:pt x="241" y="450"/>
                  </a:lnTo>
                  <a:lnTo>
                    <a:pt x="241" y="450"/>
                  </a:lnTo>
                  <a:lnTo>
                    <a:pt x="241" y="450"/>
                  </a:lnTo>
                  <a:lnTo>
                    <a:pt x="241" y="450"/>
                  </a:lnTo>
                  <a:lnTo>
                    <a:pt x="239" y="450"/>
                  </a:lnTo>
                  <a:lnTo>
                    <a:pt x="239" y="450"/>
                  </a:lnTo>
                  <a:lnTo>
                    <a:pt x="239" y="450"/>
                  </a:lnTo>
                  <a:lnTo>
                    <a:pt x="239" y="447"/>
                  </a:lnTo>
                  <a:lnTo>
                    <a:pt x="237" y="445"/>
                  </a:lnTo>
                  <a:lnTo>
                    <a:pt x="237" y="442"/>
                  </a:lnTo>
                  <a:lnTo>
                    <a:pt x="239" y="435"/>
                  </a:lnTo>
                  <a:lnTo>
                    <a:pt x="241" y="433"/>
                  </a:lnTo>
                  <a:lnTo>
                    <a:pt x="241" y="431"/>
                  </a:lnTo>
                  <a:lnTo>
                    <a:pt x="241" y="431"/>
                  </a:lnTo>
                  <a:lnTo>
                    <a:pt x="241" y="428"/>
                  </a:lnTo>
                  <a:lnTo>
                    <a:pt x="241" y="426"/>
                  </a:lnTo>
                  <a:lnTo>
                    <a:pt x="239" y="426"/>
                  </a:lnTo>
                  <a:lnTo>
                    <a:pt x="239" y="424"/>
                  </a:lnTo>
                  <a:lnTo>
                    <a:pt x="239" y="421"/>
                  </a:lnTo>
                  <a:lnTo>
                    <a:pt x="239" y="421"/>
                  </a:lnTo>
                  <a:lnTo>
                    <a:pt x="239" y="407"/>
                  </a:lnTo>
                  <a:lnTo>
                    <a:pt x="239" y="405"/>
                  </a:lnTo>
                  <a:lnTo>
                    <a:pt x="239" y="405"/>
                  </a:lnTo>
                  <a:lnTo>
                    <a:pt x="239" y="405"/>
                  </a:lnTo>
                  <a:lnTo>
                    <a:pt x="239" y="405"/>
                  </a:lnTo>
                  <a:lnTo>
                    <a:pt x="239" y="405"/>
                  </a:lnTo>
                  <a:lnTo>
                    <a:pt x="241" y="405"/>
                  </a:lnTo>
                  <a:lnTo>
                    <a:pt x="244" y="405"/>
                  </a:lnTo>
                  <a:lnTo>
                    <a:pt x="244" y="405"/>
                  </a:lnTo>
                  <a:lnTo>
                    <a:pt x="246" y="405"/>
                  </a:lnTo>
                  <a:lnTo>
                    <a:pt x="246" y="405"/>
                  </a:lnTo>
                  <a:lnTo>
                    <a:pt x="246" y="407"/>
                  </a:lnTo>
                  <a:lnTo>
                    <a:pt x="246" y="407"/>
                  </a:lnTo>
                  <a:lnTo>
                    <a:pt x="246" y="409"/>
                  </a:lnTo>
                  <a:lnTo>
                    <a:pt x="246" y="409"/>
                  </a:lnTo>
                  <a:lnTo>
                    <a:pt x="246" y="409"/>
                  </a:lnTo>
                  <a:lnTo>
                    <a:pt x="246" y="409"/>
                  </a:lnTo>
                  <a:lnTo>
                    <a:pt x="246" y="409"/>
                  </a:lnTo>
                  <a:lnTo>
                    <a:pt x="248" y="409"/>
                  </a:lnTo>
                  <a:lnTo>
                    <a:pt x="251" y="407"/>
                  </a:lnTo>
                  <a:lnTo>
                    <a:pt x="251" y="407"/>
                  </a:lnTo>
                  <a:lnTo>
                    <a:pt x="253" y="405"/>
                  </a:lnTo>
                  <a:lnTo>
                    <a:pt x="256" y="402"/>
                  </a:lnTo>
                  <a:lnTo>
                    <a:pt x="256" y="400"/>
                  </a:lnTo>
                  <a:lnTo>
                    <a:pt x="258" y="398"/>
                  </a:lnTo>
                  <a:lnTo>
                    <a:pt x="258" y="398"/>
                  </a:lnTo>
                  <a:lnTo>
                    <a:pt x="260" y="398"/>
                  </a:lnTo>
                  <a:lnTo>
                    <a:pt x="260" y="398"/>
                  </a:lnTo>
                  <a:lnTo>
                    <a:pt x="263" y="398"/>
                  </a:lnTo>
                  <a:lnTo>
                    <a:pt x="263" y="395"/>
                  </a:lnTo>
                  <a:lnTo>
                    <a:pt x="267" y="386"/>
                  </a:lnTo>
                  <a:lnTo>
                    <a:pt x="270" y="379"/>
                  </a:lnTo>
                  <a:lnTo>
                    <a:pt x="272" y="376"/>
                  </a:lnTo>
                  <a:lnTo>
                    <a:pt x="272" y="374"/>
                  </a:lnTo>
                  <a:lnTo>
                    <a:pt x="272" y="371"/>
                  </a:lnTo>
                  <a:lnTo>
                    <a:pt x="272" y="371"/>
                  </a:lnTo>
                  <a:lnTo>
                    <a:pt x="272" y="371"/>
                  </a:lnTo>
                  <a:lnTo>
                    <a:pt x="272" y="371"/>
                  </a:lnTo>
                  <a:lnTo>
                    <a:pt x="275" y="371"/>
                  </a:lnTo>
                  <a:lnTo>
                    <a:pt x="275" y="369"/>
                  </a:lnTo>
                  <a:lnTo>
                    <a:pt x="284" y="369"/>
                  </a:lnTo>
                  <a:lnTo>
                    <a:pt x="286" y="369"/>
                  </a:lnTo>
                  <a:lnTo>
                    <a:pt x="286" y="369"/>
                  </a:lnTo>
                  <a:lnTo>
                    <a:pt x="289" y="371"/>
                  </a:lnTo>
                  <a:lnTo>
                    <a:pt x="289" y="371"/>
                  </a:lnTo>
                  <a:lnTo>
                    <a:pt x="289" y="371"/>
                  </a:lnTo>
                  <a:lnTo>
                    <a:pt x="291" y="371"/>
                  </a:lnTo>
                  <a:lnTo>
                    <a:pt x="291" y="369"/>
                  </a:lnTo>
                  <a:lnTo>
                    <a:pt x="293" y="369"/>
                  </a:lnTo>
                  <a:lnTo>
                    <a:pt x="296" y="369"/>
                  </a:lnTo>
                  <a:lnTo>
                    <a:pt x="298" y="369"/>
                  </a:lnTo>
                  <a:lnTo>
                    <a:pt x="310" y="367"/>
                  </a:lnTo>
                  <a:lnTo>
                    <a:pt x="310" y="367"/>
                  </a:lnTo>
                  <a:lnTo>
                    <a:pt x="312" y="369"/>
                  </a:lnTo>
                  <a:lnTo>
                    <a:pt x="312" y="369"/>
                  </a:lnTo>
                  <a:lnTo>
                    <a:pt x="312" y="369"/>
                  </a:lnTo>
                  <a:lnTo>
                    <a:pt x="315" y="371"/>
                  </a:lnTo>
                  <a:lnTo>
                    <a:pt x="315" y="371"/>
                  </a:lnTo>
                  <a:lnTo>
                    <a:pt x="317" y="371"/>
                  </a:lnTo>
                  <a:lnTo>
                    <a:pt x="317" y="371"/>
                  </a:lnTo>
                  <a:lnTo>
                    <a:pt x="319" y="371"/>
                  </a:lnTo>
                  <a:lnTo>
                    <a:pt x="319" y="374"/>
                  </a:lnTo>
                  <a:lnTo>
                    <a:pt x="322" y="374"/>
                  </a:lnTo>
                  <a:lnTo>
                    <a:pt x="322" y="374"/>
                  </a:lnTo>
                  <a:lnTo>
                    <a:pt x="329" y="374"/>
                  </a:lnTo>
                  <a:lnTo>
                    <a:pt x="329" y="374"/>
                  </a:lnTo>
                  <a:lnTo>
                    <a:pt x="331" y="374"/>
                  </a:lnTo>
                  <a:lnTo>
                    <a:pt x="334" y="371"/>
                  </a:lnTo>
                  <a:lnTo>
                    <a:pt x="334" y="369"/>
                  </a:lnTo>
                  <a:lnTo>
                    <a:pt x="336" y="367"/>
                  </a:lnTo>
                  <a:lnTo>
                    <a:pt x="338" y="357"/>
                  </a:lnTo>
                  <a:lnTo>
                    <a:pt x="341" y="357"/>
                  </a:lnTo>
                  <a:lnTo>
                    <a:pt x="343" y="353"/>
                  </a:lnTo>
                  <a:lnTo>
                    <a:pt x="343" y="353"/>
                  </a:lnTo>
                  <a:lnTo>
                    <a:pt x="343" y="353"/>
                  </a:lnTo>
                  <a:lnTo>
                    <a:pt x="343" y="350"/>
                  </a:lnTo>
                  <a:lnTo>
                    <a:pt x="343" y="350"/>
                  </a:lnTo>
                  <a:lnTo>
                    <a:pt x="343" y="350"/>
                  </a:lnTo>
                  <a:lnTo>
                    <a:pt x="343" y="350"/>
                  </a:lnTo>
                  <a:lnTo>
                    <a:pt x="343" y="348"/>
                  </a:lnTo>
                  <a:lnTo>
                    <a:pt x="343" y="348"/>
                  </a:lnTo>
                  <a:lnTo>
                    <a:pt x="346" y="345"/>
                  </a:lnTo>
                  <a:lnTo>
                    <a:pt x="346" y="345"/>
                  </a:lnTo>
                  <a:lnTo>
                    <a:pt x="346" y="345"/>
                  </a:lnTo>
                  <a:lnTo>
                    <a:pt x="348" y="345"/>
                  </a:lnTo>
                  <a:lnTo>
                    <a:pt x="353" y="348"/>
                  </a:lnTo>
                  <a:lnTo>
                    <a:pt x="355" y="348"/>
                  </a:lnTo>
                  <a:lnTo>
                    <a:pt x="355" y="348"/>
                  </a:lnTo>
                  <a:lnTo>
                    <a:pt x="355" y="348"/>
                  </a:lnTo>
                  <a:lnTo>
                    <a:pt x="357" y="348"/>
                  </a:lnTo>
                  <a:lnTo>
                    <a:pt x="357" y="345"/>
                  </a:lnTo>
                  <a:lnTo>
                    <a:pt x="357" y="345"/>
                  </a:lnTo>
                  <a:lnTo>
                    <a:pt x="357" y="343"/>
                  </a:lnTo>
                  <a:lnTo>
                    <a:pt x="357" y="341"/>
                  </a:lnTo>
                  <a:lnTo>
                    <a:pt x="357" y="341"/>
                  </a:lnTo>
                  <a:lnTo>
                    <a:pt x="357" y="338"/>
                  </a:lnTo>
                  <a:lnTo>
                    <a:pt x="353" y="336"/>
                  </a:lnTo>
                  <a:lnTo>
                    <a:pt x="353" y="334"/>
                  </a:lnTo>
                  <a:lnTo>
                    <a:pt x="350" y="334"/>
                  </a:lnTo>
                  <a:lnTo>
                    <a:pt x="350" y="331"/>
                  </a:lnTo>
                  <a:lnTo>
                    <a:pt x="350" y="329"/>
                  </a:lnTo>
                  <a:lnTo>
                    <a:pt x="350" y="327"/>
                  </a:lnTo>
                  <a:lnTo>
                    <a:pt x="353" y="324"/>
                  </a:lnTo>
                  <a:lnTo>
                    <a:pt x="353" y="322"/>
                  </a:lnTo>
                  <a:lnTo>
                    <a:pt x="353" y="319"/>
                  </a:lnTo>
                  <a:lnTo>
                    <a:pt x="353" y="317"/>
                  </a:lnTo>
                  <a:lnTo>
                    <a:pt x="364" y="300"/>
                  </a:lnTo>
                  <a:lnTo>
                    <a:pt x="367" y="298"/>
                  </a:lnTo>
                  <a:lnTo>
                    <a:pt x="367" y="296"/>
                  </a:lnTo>
                  <a:lnTo>
                    <a:pt x="367" y="291"/>
                  </a:lnTo>
                  <a:lnTo>
                    <a:pt x="367" y="291"/>
                  </a:lnTo>
                  <a:lnTo>
                    <a:pt x="367" y="289"/>
                  </a:lnTo>
                  <a:lnTo>
                    <a:pt x="369" y="289"/>
                  </a:lnTo>
                  <a:lnTo>
                    <a:pt x="369" y="289"/>
                  </a:lnTo>
                  <a:lnTo>
                    <a:pt x="372" y="291"/>
                  </a:lnTo>
                  <a:lnTo>
                    <a:pt x="372" y="291"/>
                  </a:lnTo>
                  <a:lnTo>
                    <a:pt x="372" y="291"/>
                  </a:lnTo>
                  <a:lnTo>
                    <a:pt x="372" y="291"/>
                  </a:lnTo>
                  <a:lnTo>
                    <a:pt x="374" y="289"/>
                  </a:lnTo>
                  <a:lnTo>
                    <a:pt x="374" y="286"/>
                  </a:lnTo>
                  <a:lnTo>
                    <a:pt x="374" y="286"/>
                  </a:lnTo>
                  <a:lnTo>
                    <a:pt x="374" y="286"/>
                  </a:lnTo>
                  <a:lnTo>
                    <a:pt x="376" y="286"/>
                  </a:lnTo>
                  <a:lnTo>
                    <a:pt x="376" y="286"/>
                  </a:lnTo>
                  <a:lnTo>
                    <a:pt x="376" y="286"/>
                  </a:lnTo>
                  <a:lnTo>
                    <a:pt x="379" y="284"/>
                  </a:lnTo>
                  <a:lnTo>
                    <a:pt x="379" y="282"/>
                  </a:lnTo>
                  <a:lnTo>
                    <a:pt x="379" y="282"/>
                  </a:lnTo>
                  <a:lnTo>
                    <a:pt x="379" y="279"/>
                  </a:lnTo>
                  <a:lnTo>
                    <a:pt x="379" y="277"/>
                  </a:lnTo>
                  <a:lnTo>
                    <a:pt x="379" y="277"/>
                  </a:lnTo>
                  <a:lnTo>
                    <a:pt x="379" y="274"/>
                  </a:lnTo>
                  <a:lnTo>
                    <a:pt x="379" y="274"/>
                  </a:lnTo>
                  <a:lnTo>
                    <a:pt x="376" y="274"/>
                  </a:lnTo>
                  <a:lnTo>
                    <a:pt x="374" y="272"/>
                  </a:lnTo>
                  <a:lnTo>
                    <a:pt x="374" y="272"/>
                  </a:lnTo>
                  <a:lnTo>
                    <a:pt x="372" y="270"/>
                  </a:lnTo>
                  <a:lnTo>
                    <a:pt x="372" y="270"/>
                  </a:lnTo>
                  <a:lnTo>
                    <a:pt x="372" y="267"/>
                  </a:lnTo>
                  <a:lnTo>
                    <a:pt x="374" y="263"/>
                  </a:lnTo>
                  <a:lnTo>
                    <a:pt x="374" y="263"/>
                  </a:lnTo>
                  <a:lnTo>
                    <a:pt x="374" y="263"/>
                  </a:lnTo>
                  <a:lnTo>
                    <a:pt x="376" y="260"/>
                  </a:lnTo>
                  <a:lnTo>
                    <a:pt x="376" y="260"/>
                  </a:lnTo>
                  <a:lnTo>
                    <a:pt x="379" y="260"/>
                  </a:lnTo>
                  <a:lnTo>
                    <a:pt x="379" y="258"/>
                  </a:lnTo>
                  <a:lnTo>
                    <a:pt x="379" y="258"/>
                  </a:lnTo>
                  <a:lnTo>
                    <a:pt x="379" y="256"/>
                  </a:lnTo>
                  <a:lnTo>
                    <a:pt x="379" y="256"/>
                  </a:lnTo>
                  <a:lnTo>
                    <a:pt x="379" y="256"/>
                  </a:lnTo>
                  <a:lnTo>
                    <a:pt x="376" y="253"/>
                  </a:lnTo>
                  <a:lnTo>
                    <a:pt x="376" y="253"/>
                  </a:lnTo>
                  <a:lnTo>
                    <a:pt x="376" y="251"/>
                  </a:lnTo>
                  <a:lnTo>
                    <a:pt x="376" y="251"/>
                  </a:lnTo>
                  <a:lnTo>
                    <a:pt x="383" y="241"/>
                  </a:lnTo>
                  <a:lnTo>
                    <a:pt x="386" y="239"/>
                  </a:lnTo>
                  <a:lnTo>
                    <a:pt x="386" y="239"/>
                  </a:lnTo>
                  <a:lnTo>
                    <a:pt x="390" y="237"/>
                  </a:lnTo>
                  <a:lnTo>
                    <a:pt x="395" y="234"/>
                  </a:lnTo>
                  <a:lnTo>
                    <a:pt x="398" y="234"/>
                  </a:lnTo>
                  <a:lnTo>
                    <a:pt x="407" y="225"/>
                  </a:lnTo>
                  <a:lnTo>
                    <a:pt x="409" y="222"/>
                  </a:lnTo>
                  <a:lnTo>
                    <a:pt x="414" y="222"/>
                  </a:lnTo>
                  <a:lnTo>
                    <a:pt x="419" y="220"/>
                  </a:lnTo>
                  <a:lnTo>
                    <a:pt x="421" y="220"/>
                  </a:lnTo>
                  <a:lnTo>
                    <a:pt x="421" y="220"/>
                  </a:lnTo>
                  <a:lnTo>
                    <a:pt x="424" y="220"/>
                  </a:lnTo>
                  <a:lnTo>
                    <a:pt x="426" y="215"/>
                  </a:lnTo>
                  <a:lnTo>
                    <a:pt x="426" y="215"/>
                  </a:lnTo>
                  <a:lnTo>
                    <a:pt x="428" y="213"/>
                  </a:lnTo>
                  <a:lnTo>
                    <a:pt x="428" y="213"/>
                  </a:lnTo>
                  <a:lnTo>
                    <a:pt x="428" y="211"/>
                  </a:lnTo>
                  <a:lnTo>
                    <a:pt x="428" y="211"/>
                  </a:lnTo>
                  <a:lnTo>
                    <a:pt x="428" y="208"/>
                  </a:lnTo>
                  <a:lnTo>
                    <a:pt x="426" y="206"/>
                  </a:lnTo>
                  <a:lnTo>
                    <a:pt x="424" y="201"/>
                  </a:lnTo>
                  <a:lnTo>
                    <a:pt x="424" y="201"/>
                  </a:lnTo>
                  <a:lnTo>
                    <a:pt x="424" y="199"/>
                  </a:lnTo>
                  <a:lnTo>
                    <a:pt x="426" y="196"/>
                  </a:lnTo>
                  <a:lnTo>
                    <a:pt x="426" y="194"/>
                  </a:lnTo>
                  <a:lnTo>
                    <a:pt x="426" y="194"/>
                  </a:lnTo>
                  <a:lnTo>
                    <a:pt x="426" y="194"/>
                  </a:lnTo>
                  <a:lnTo>
                    <a:pt x="426" y="192"/>
                  </a:lnTo>
                  <a:lnTo>
                    <a:pt x="428" y="192"/>
                  </a:lnTo>
                  <a:lnTo>
                    <a:pt x="431" y="192"/>
                  </a:lnTo>
                  <a:lnTo>
                    <a:pt x="431" y="192"/>
                  </a:lnTo>
                  <a:lnTo>
                    <a:pt x="431" y="189"/>
                  </a:lnTo>
                  <a:lnTo>
                    <a:pt x="433" y="187"/>
                  </a:lnTo>
                  <a:lnTo>
                    <a:pt x="435" y="187"/>
                  </a:lnTo>
                  <a:lnTo>
                    <a:pt x="435" y="187"/>
                  </a:lnTo>
                  <a:lnTo>
                    <a:pt x="438" y="187"/>
                  </a:lnTo>
                  <a:lnTo>
                    <a:pt x="440" y="187"/>
                  </a:lnTo>
                  <a:lnTo>
                    <a:pt x="440" y="187"/>
                  </a:lnTo>
                  <a:lnTo>
                    <a:pt x="443" y="184"/>
                  </a:lnTo>
                  <a:lnTo>
                    <a:pt x="445" y="182"/>
                  </a:lnTo>
                  <a:lnTo>
                    <a:pt x="450" y="180"/>
                  </a:lnTo>
                  <a:lnTo>
                    <a:pt x="450" y="177"/>
                  </a:lnTo>
                  <a:lnTo>
                    <a:pt x="452" y="177"/>
                  </a:lnTo>
                  <a:lnTo>
                    <a:pt x="452" y="170"/>
                  </a:lnTo>
                  <a:lnTo>
                    <a:pt x="454" y="170"/>
                  </a:lnTo>
                  <a:lnTo>
                    <a:pt x="454" y="168"/>
                  </a:lnTo>
                  <a:lnTo>
                    <a:pt x="454" y="168"/>
                  </a:lnTo>
                  <a:lnTo>
                    <a:pt x="457" y="168"/>
                  </a:lnTo>
                  <a:lnTo>
                    <a:pt x="457" y="166"/>
                  </a:lnTo>
                  <a:lnTo>
                    <a:pt x="459" y="166"/>
                  </a:lnTo>
                  <a:lnTo>
                    <a:pt x="459" y="166"/>
                  </a:lnTo>
                  <a:lnTo>
                    <a:pt x="462" y="163"/>
                  </a:lnTo>
                  <a:lnTo>
                    <a:pt x="466" y="161"/>
                  </a:lnTo>
                  <a:lnTo>
                    <a:pt x="466" y="158"/>
                  </a:lnTo>
                  <a:lnTo>
                    <a:pt x="469" y="158"/>
                  </a:lnTo>
                  <a:lnTo>
                    <a:pt x="469" y="156"/>
                  </a:lnTo>
                  <a:lnTo>
                    <a:pt x="469" y="154"/>
                  </a:lnTo>
                  <a:lnTo>
                    <a:pt x="469" y="154"/>
                  </a:lnTo>
                  <a:close/>
                </a:path>
              </a:pathLst>
            </a:custGeom>
            <a:solidFill>
              <a:srgbClr val="C00000"/>
            </a:solidFill>
            <a:ln w="2" cap="rnd">
              <a:solidFill>
                <a:srgbClr val="F9F9F9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36" name="Freeform 66"/>
            <p:cNvSpPr>
              <a:spLocks/>
            </p:cNvSpPr>
            <p:nvPr/>
          </p:nvSpPr>
          <p:spPr bwMode="auto">
            <a:xfrm>
              <a:off x="2186" y="1123"/>
              <a:ext cx="15" cy="17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0 h 17"/>
                <a:gd name="T4" fmla="*/ 15 w 15"/>
                <a:gd name="T5" fmla="*/ 7 h 17"/>
                <a:gd name="T6" fmla="*/ 15 w 15"/>
                <a:gd name="T7" fmla="*/ 7 h 17"/>
                <a:gd name="T8" fmla="*/ 15 w 15"/>
                <a:gd name="T9" fmla="*/ 7 h 17"/>
                <a:gd name="T10" fmla="*/ 15 w 15"/>
                <a:gd name="T11" fmla="*/ 5 h 17"/>
                <a:gd name="T12" fmla="*/ 15 w 15"/>
                <a:gd name="T13" fmla="*/ 3 h 17"/>
                <a:gd name="T14" fmla="*/ 15 w 15"/>
                <a:gd name="T15" fmla="*/ 3 h 17"/>
                <a:gd name="T16" fmla="*/ 15 w 15"/>
                <a:gd name="T17" fmla="*/ 0 h 17"/>
                <a:gd name="T18" fmla="*/ 10 w 15"/>
                <a:gd name="T19" fmla="*/ 0 h 17"/>
                <a:gd name="T20" fmla="*/ 7 w 15"/>
                <a:gd name="T21" fmla="*/ 0 h 17"/>
                <a:gd name="T22" fmla="*/ 5 w 15"/>
                <a:gd name="T23" fmla="*/ 0 h 17"/>
                <a:gd name="T24" fmla="*/ 0 w 15"/>
                <a:gd name="T25" fmla="*/ 3 h 17"/>
                <a:gd name="T26" fmla="*/ 0 w 15"/>
                <a:gd name="T27" fmla="*/ 3 h 17"/>
                <a:gd name="T28" fmla="*/ 0 w 15"/>
                <a:gd name="T29" fmla="*/ 3 h 17"/>
                <a:gd name="T30" fmla="*/ 0 w 15"/>
                <a:gd name="T31" fmla="*/ 5 h 17"/>
                <a:gd name="T32" fmla="*/ 0 w 15"/>
                <a:gd name="T33" fmla="*/ 5 h 17"/>
                <a:gd name="T34" fmla="*/ 0 w 15"/>
                <a:gd name="T35" fmla="*/ 7 h 17"/>
                <a:gd name="T36" fmla="*/ 0 w 15"/>
                <a:gd name="T37" fmla="*/ 7 h 17"/>
                <a:gd name="T38" fmla="*/ 5 w 15"/>
                <a:gd name="T39" fmla="*/ 10 h 17"/>
                <a:gd name="T40" fmla="*/ 7 w 15"/>
                <a:gd name="T41" fmla="*/ 15 h 17"/>
                <a:gd name="T42" fmla="*/ 10 w 15"/>
                <a:gd name="T43" fmla="*/ 15 h 17"/>
                <a:gd name="T44" fmla="*/ 10 w 15"/>
                <a:gd name="T45" fmla="*/ 17 h 17"/>
                <a:gd name="T46" fmla="*/ 10 w 15"/>
                <a:gd name="T47" fmla="*/ 17 h 17"/>
                <a:gd name="T48" fmla="*/ 10 w 15"/>
                <a:gd name="T49" fmla="*/ 17 h 17"/>
                <a:gd name="T50" fmla="*/ 12 w 15"/>
                <a:gd name="T51" fmla="*/ 15 h 17"/>
                <a:gd name="T52" fmla="*/ 12 w 15"/>
                <a:gd name="T53" fmla="*/ 15 h 17"/>
                <a:gd name="T54" fmla="*/ 12 w 15"/>
                <a:gd name="T55" fmla="*/ 15 h 17"/>
                <a:gd name="T56" fmla="*/ 15 w 15"/>
                <a:gd name="T57" fmla="*/ 15 h 17"/>
                <a:gd name="T58" fmla="*/ 15 w 15"/>
                <a:gd name="T59" fmla="*/ 15 h 17"/>
                <a:gd name="T60" fmla="*/ 15 w 15"/>
                <a:gd name="T61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lnTo>
                    <a:pt x="15" y="10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0"/>
                  </a:lnTo>
                  <a:lnTo>
                    <a:pt x="10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7"/>
                  </a:lnTo>
                  <a:lnTo>
                    <a:pt x="5" y="10"/>
                  </a:lnTo>
                  <a:lnTo>
                    <a:pt x="7" y="15"/>
                  </a:lnTo>
                  <a:lnTo>
                    <a:pt x="10" y="15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2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37" name="Freeform 67"/>
            <p:cNvSpPr>
              <a:spLocks/>
            </p:cNvSpPr>
            <p:nvPr/>
          </p:nvSpPr>
          <p:spPr bwMode="auto">
            <a:xfrm>
              <a:off x="2186" y="1123"/>
              <a:ext cx="15" cy="17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0 h 17"/>
                <a:gd name="T4" fmla="*/ 15 w 15"/>
                <a:gd name="T5" fmla="*/ 7 h 17"/>
                <a:gd name="T6" fmla="*/ 15 w 15"/>
                <a:gd name="T7" fmla="*/ 7 h 17"/>
                <a:gd name="T8" fmla="*/ 15 w 15"/>
                <a:gd name="T9" fmla="*/ 7 h 17"/>
                <a:gd name="T10" fmla="*/ 15 w 15"/>
                <a:gd name="T11" fmla="*/ 5 h 17"/>
                <a:gd name="T12" fmla="*/ 15 w 15"/>
                <a:gd name="T13" fmla="*/ 3 h 17"/>
                <a:gd name="T14" fmla="*/ 15 w 15"/>
                <a:gd name="T15" fmla="*/ 3 h 17"/>
                <a:gd name="T16" fmla="*/ 15 w 15"/>
                <a:gd name="T17" fmla="*/ 0 h 17"/>
                <a:gd name="T18" fmla="*/ 10 w 15"/>
                <a:gd name="T19" fmla="*/ 0 h 17"/>
                <a:gd name="T20" fmla="*/ 7 w 15"/>
                <a:gd name="T21" fmla="*/ 0 h 17"/>
                <a:gd name="T22" fmla="*/ 5 w 15"/>
                <a:gd name="T23" fmla="*/ 0 h 17"/>
                <a:gd name="T24" fmla="*/ 0 w 15"/>
                <a:gd name="T25" fmla="*/ 3 h 17"/>
                <a:gd name="T26" fmla="*/ 0 w 15"/>
                <a:gd name="T27" fmla="*/ 3 h 17"/>
                <a:gd name="T28" fmla="*/ 0 w 15"/>
                <a:gd name="T29" fmla="*/ 3 h 17"/>
                <a:gd name="T30" fmla="*/ 0 w 15"/>
                <a:gd name="T31" fmla="*/ 5 h 17"/>
                <a:gd name="T32" fmla="*/ 0 w 15"/>
                <a:gd name="T33" fmla="*/ 5 h 17"/>
                <a:gd name="T34" fmla="*/ 0 w 15"/>
                <a:gd name="T35" fmla="*/ 7 h 17"/>
                <a:gd name="T36" fmla="*/ 0 w 15"/>
                <a:gd name="T37" fmla="*/ 7 h 17"/>
                <a:gd name="T38" fmla="*/ 5 w 15"/>
                <a:gd name="T39" fmla="*/ 10 h 17"/>
                <a:gd name="T40" fmla="*/ 7 w 15"/>
                <a:gd name="T41" fmla="*/ 15 h 17"/>
                <a:gd name="T42" fmla="*/ 10 w 15"/>
                <a:gd name="T43" fmla="*/ 15 h 17"/>
                <a:gd name="T44" fmla="*/ 10 w 15"/>
                <a:gd name="T45" fmla="*/ 17 h 17"/>
                <a:gd name="T46" fmla="*/ 10 w 15"/>
                <a:gd name="T47" fmla="*/ 17 h 17"/>
                <a:gd name="T48" fmla="*/ 10 w 15"/>
                <a:gd name="T49" fmla="*/ 17 h 17"/>
                <a:gd name="T50" fmla="*/ 12 w 15"/>
                <a:gd name="T51" fmla="*/ 15 h 17"/>
                <a:gd name="T52" fmla="*/ 12 w 15"/>
                <a:gd name="T53" fmla="*/ 15 h 17"/>
                <a:gd name="T54" fmla="*/ 12 w 15"/>
                <a:gd name="T55" fmla="*/ 15 h 17"/>
                <a:gd name="T56" fmla="*/ 15 w 15"/>
                <a:gd name="T57" fmla="*/ 15 h 17"/>
                <a:gd name="T58" fmla="*/ 15 w 15"/>
                <a:gd name="T59" fmla="*/ 15 h 17"/>
                <a:gd name="T60" fmla="*/ 15 w 15"/>
                <a:gd name="T61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lnTo>
                    <a:pt x="15" y="10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0"/>
                  </a:lnTo>
                  <a:lnTo>
                    <a:pt x="10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7"/>
                  </a:lnTo>
                  <a:lnTo>
                    <a:pt x="5" y="10"/>
                  </a:lnTo>
                  <a:lnTo>
                    <a:pt x="7" y="15"/>
                  </a:lnTo>
                  <a:lnTo>
                    <a:pt x="10" y="15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2"/>
                  </a:lnTo>
                  <a:close/>
                </a:path>
              </a:pathLst>
            </a:custGeom>
            <a:noFill/>
            <a:ln w="2" cap="rnd">
              <a:solidFill>
                <a:srgbClr val="F9F9F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38" name="Freeform 68"/>
            <p:cNvSpPr>
              <a:spLocks/>
            </p:cNvSpPr>
            <p:nvPr/>
          </p:nvSpPr>
          <p:spPr bwMode="auto">
            <a:xfrm>
              <a:off x="2946" y="1554"/>
              <a:ext cx="571" cy="410"/>
            </a:xfrm>
            <a:custGeom>
              <a:avLst/>
              <a:gdLst>
                <a:gd name="T0" fmla="*/ 564 w 571"/>
                <a:gd name="T1" fmla="*/ 133 h 410"/>
                <a:gd name="T2" fmla="*/ 547 w 571"/>
                <a:gd name="T3" fmla="*/ 128 h 410"/>
                <a:gd name="T4" fmla="*/ 521 w 571"/>
                <a:gd name="T5" fmla="*/ 135 h 410"/>
                <a:gd name="T6" fmla="*/ 486 w 571"/>
                <a:gd name="T7" fmla="*/ 144 h 410"/>
                <a:gd name="T8" fmla="*/ 438 w 571"/>
                <a:gd name="T9" fmla="*/ 144 h 410"/>
                <a:gd name="T10" fmla="*/ 407 w 571"/>
                <a:gd name="T11" fmla="*/ 135 h 410"/>
                <a:gd name="T12" fmla="*/ 367 w 571"/>
                <a:gd name="T13" fmla="*/ 128 h 410"/>
                <a:gd name="T14" fmla="*/ 329 w 571"/>
                <a:gd name="T15" fmla="*/ 121 h 410"/>
                <a:gd name="T16" fmla="*/ 291 w 571"/>
                <a:gd name="T17" fmla="*/ 121 h 410"/>
                <a:gd name="T18" fmla="*/ 272 w 571"/>
                <a:gd name="T19" fmla="*/ 90 h 410"/>
                <a:gd name="T20" fmla="*/ 211 w 571"/>
                <a:gd name="T21" fmla="*/ 95 h 410"/>
                <a:gd name="T22" fmla="*/ 183 w 571"/>
                <a:gd name="T23" fmla="*/ 71 h 410"/>
                <a:gd name="T24" fmla="*/ 154 w 571"/>
                <a:gd name="T25" fmla="*/ 40 h 410"/>
                <a:gd name="T26" fmla="*/ 93 w 571"/>
                <a:gd name="T27" fmla="*/ 2 h 410"/>
                <a:gd name="T28" fmla="*/ 64 w 571"/>
                <a:gd name="T29" fmla="*/ 19 h 410"/>
                <a:gd name="T30" fmla="*/ 64 w 571"/>
                <a:gd name="T31" fmla="*/ 31 h 410"/>
                <a:gd name="T32" fmla="*/ 81 w 571"/>
                <a:gd name="T33" fmla="*/ 57 h 410"/>
                <a:gd name="T34" fmla="*/ 100 w 571"/>
                <a:gd name="T35" fmla="*/ 81 h 410"/>
                <a:gd name="T36" fmla="*/ 112 w 571"/>
                <a:gd name="T37" fmla="*/ 97 h 410"/>
                <a:gd name="T38" fmla="*/ 88 w 571"/>
                <a:gd name="T39" fmla="*/ 111 h 410"/>
                <a:gd name="T40" fmla="*/ 74 w 571"/>
                <a:gd name="T41" fmla="*/ 128 h 410"/>
                <a:gd name="T42" fmla="*/ 69 w 571"/>
                <a:gd name="T43" fmla="*/ 135 h 410"/>
                <a:gd name="T44" fmla="*/ 97 w 571"/>
                <a:gd name="T45" fmla="*/ 142 h 410"/>
                <a:gd name="T46" fmla="*/ 93 w 571"/>
                <a:gd name="T47" fmla="*/ 159 h 410"/>
                <a:gd name="T48" fmla="*/ 81 w 571"/>
                <a:gd name="T49" fmla="*/ 171 h 410"/>
                <a:gd name="T50" fmla="*/ 102 w 571"/>
                <a:gd name="T51" fmla="*/ 194 h 410"/>
                <a:gd name="T52" fmla="*/ 130 w 571"/>
                <a:gd name="T53" fmla="*/ 211 h 410"/>
                <a:gd name="T54" fmla="*/ 135 w 571"/>
                <a:gd name="T55" fmla="*/ 232 h 410"/>
                <a:gd name="T56" fmla="*/ 116 w 571"/>
                <a:gd name="T57" fmla="*/ 237 h 410"/>
                <a:gd name="T58" fmla="*/ 102 w 571"/>
                <a:gd name="T59" fmla="*/ 237 h 410"/>
                <a:gd name="T60" fmla="*/ 67 w 571"/>
                <a:gd name="T61" fmla="*/ 253 h 410"/>
                <a:gd name="T62" fmla="*/ 5 w 571"/>
                <a:gd name="T63" fmla="*/ 294 h 410"/>
                <a:gd name="T64" fmla="*/ 5 w 571"/>
                <a:gd name="T65" fmla="*/ 331 h 410"/>
                <a:gd name="T66" fmla="*/ 24 w 571"/>
                <a:gd name="T67" fmla="*/ 353 h 410"/>
                <a:gd name="T68" fmla="*/ 43 w 571"/>
                <a:gd name="T69" fmla="*/ 384 h 410"/>
                <a:gd name="T70" fmla="*/ 78 w 571"/>
                <a:gd name="T71" fmla="*/ 374 h 410"/>
                <a:gd name="T72" fmla="*/ 95 w 571"/>
                <a:gd name="T73" fmla="*/ 386 h 410"/>
                <a:gd name="T74" fmla="*/ 102 w 571"/>
                <a:gd name="T75" fmla="*/ 381 h 410"/>
                <a:gd name="T76" fmla="*/ 114 w 571"/>
                <a:gd name="T77" fmla="*/ 391 h 410"/>
                <a:gd name="T78" fmla="*/ 140 w 571"/>
                <a:gd name="T79" fmla="*/ 407 h 410"/>
                <a:gd name="T80" fmla="*/ 156 w 571"/>
                <a:gd name="T81" fmla="*/ 393 h 410"/>
                <a:gd name="T82" fmla="*/ 180 w 571"/>
                <a:gd name="T83" fmla="*/ 402 h 410"/>
                <a:gd name="T84" fmla="*/ 211 w 571"/>
                <a:gd name="T85" fmla="*/ 398 h 410"/>
                <a:gd name="T86" fmla="*/ 251 w 571"/>
                <a:gd name="T87" fmla="*/ 384 h 410"/>
                <a:gd name="T88" fmla="*/ 268 w 571"/>
                <a:gd name="T89" fmla="*/ 369 h 410"/>
                <a:gd name="T90" fmla="*/ 291 w 571"/>
                <a:gd name="T91" fmla="*/ 353 h 410"/>
                <a:gd name="T92" fmla="*/ 320 w 571"/>
                <a:gd name="T93" fmla="*/ 372 h 410"/>
                <a:gd name="T94" fmla="*/ 339 w 571"/>
                <a:gd name="T95" fmla="*/ 391 h 410"/>
                <a:gd name="T96" fmla="*/ 365 w 571"/>
                <a:gd name="T97" fmla="*/ 386 h 410"/>
                <a:gd name="T98" fmla="*/ 410 w 571"/>
                <a:gd name="T99" fmla="*/ 381 h 410"/>
                <a:gd name="T100" fmla="*/ 429 w 571"/>
                <a:gd name="T101" fmla="*/ 360 h 410"/>
                <a:gd name="T102" fmla="*/ 443 w 571"/>
                <a:gd name="T103" fmla="*/ 315 h 410"/>
                <a:gd name="T104" fmla="*/ 464 w 571"/>
                <a:gd name="T105" fmla="*/ 296 h 410"/>
                <a:gd name="T106" fmla="*/ 486 w 571"/>
                <a:gd name="T107" fmla="*/ 282 h 410"/>
                <a:gd name="T108" fmla="*/ 519 w 571"/>
                <a:gd name="T109" fmla="*/ 284 h 410"/>
                <a:gd name="T110" fmla="*/ 509 w 571"/>
                <a:gd name="T111" fmla="*/ 272 h 410"/>
                <a:gd name="T112" fmla="*/ 519 w 571"/>
                <a:gd name="T113" fmla="*/ 263 h 410"/>
                <a:gd name="T114" fmla="*/ 545 w 571"/>
                <a:gd name="T115" fmla="*/ 260 h 410"/>
                <a:gd name="T116" fmla="*/ 540 w 571"/>
                <a:gd name="T117" fmla="*/ 234 h 410"/>
                <a:gd name="T118" fmla="*/ 514 w 571"/>
                <a:gd name="T119" fmla="*/ 208 h 410"/>
                <a:gd name="T120" fmla="*/ 516 w 571"/>
                <a:gd name="T121" fmla="*/ 194 h 410"/>
                <a:gd name="T122" fmla="*/ 545 w 571"/>
                <a:gd name="T123" fmla="*/ 171 h 410"/>
                <a:gd name="T124" fmla="*/ 571 w 571"/>
                <a:gd name="T125" fmla="*/ 149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71" h="410">
                  <a:moveTo>
                    <a:pt x="571" y="149"/>
                  </a:moveTo>
                  <a:lnTo>
                    <a:pt x="571" y="147"/>
                  </a:lnTo>
                  <a:lnTo>
                    <a:pt x="571" y="147"/>
                  </a:lnTo>
                  <a:lnTo>
                    <a:pt x="568" y="144"/>
                  </a:lnTo>
                  <a:lnTo>
                    <a:pt x="566" y="144"/>
                  </a:lnTo>
                  <a:lnTo>
                    <a:pt x="566" y="144"/>
                  </a:lnTo>
                  <a:lnTo>
                    <a:pt x="566" y="142"/>
                  </a:lnTo>
                  <a:lnTo>
                    <a:pt x="566" y="142"/>
                  </a:lnTo>
                  <a:lnTo>
                    <a:pt x="566" y="142"/>
                  </a:lnTo>
                  <a:lnTo>
                    <a:pt x="568" y="140"/>
                  </a:lnTo>
                  <a:lnTo>
                    <a:pt x="568" y="140"/>
                  </a:lnTo>
                  <a:lnTo>
                    <a:pt x="568" y="140"/>
                  </a:lnTo>
                  <a:lnTo>
                    <a:pt x="568" y="140"/>
                  </a:lnTo>
                  <a:lnTo>
                    <a:pt x="568" y="137"/>
                  </a:lnTo>
                  <a:lnTo>
                    <a:pt x="564" y="135"/>
                  </a:lnTo>
                  <a:lnTo>
                    <a:pt x="564" y="133"/>
                  </a:lnTo>
                  <a:lnTo>
                    <a:pt x="561" y="133"/>
                  </a:lnTo>
                  <a:lnTo>
                    <a:pt x="561" y="133"/>
                  </a:lnTo>
                  <a:lnTo>
                    <a:pt x="559" y="130"/>
                  </a:lnTo>
                  <a:lnTo>
                    <a:pt x="559" y="130"/>
                  </a:lnTo>
                  <a:lnTo>
                    <a:pt x="559" y="130"/>
                  </a:lnTo>
                  <a:lnTo>
                    <a:pt x="559" y="130"/>
                  </a:lnTo>
                  <a:lnTo>
                    <a:pt x="559" y="128"/>
                  </a:lnTo>
                  <a:lnTo>
                    <a:pt x="561" y="126"/>
                  </a:lnTo>
                  <a:lnTo>
                    <a:pt x="561" y="126"/>
                  </a:lnTo>
                  <a:lnTo>
                    <a:pt x="559" y="123"/>
                  </a:lnTo>
                  <a:lnTo>
                    <a:pt x="554" y="126"/>
                  </a:lnTo>
                  <a:lnTo>
                    <a:pt x="552" y="126"/>
                  </a:lnTo>
                  <a:lnTo>
                    <a:pt x="552" y="128"/>
                  </a:lnTo>
                  <a:lnTo>
                    <a:pt x="549" y="126"/>
                  </a:lnTo>
                  <a:lnTo>
                    <a:pt x="547" y="126"/>
                  </a:lnTo>
                  <a:lnTo>
                    <a:pt x="547" y="128"/>
                  </a:lnTo>
                  <a:lnTo>
                    <a:pt x="547" y="130"/>
                  </a:lnTo>
                  <a:lnTo>
                    <a:pt x="547" y="130"/>
                  </a:lnTo>
                  <a:lnTo>
                    <a:pt x="545" y="137"/>
                  </a:lnTo>
                  <a:lnTo>
                    <a:pt x="542" y="142"/>
                  </a:lnTo>
                  <a:lnTo>
                    <a:pt x="538" y="147"/>
                  </a:lnTo>
                  <a:lnTo>
                    <a:pt x="533" y="147"/>
                  </a:lnTo>
                  <a:lnTo>
                    <a:pt x="533" y="147"/>
                  </a:lnTo>
                  <a:lnTo>
                    <a:pt x="528" y="144"/>
                  </a:lnTo>
                  <a:lnTo>
                    <a:pt x="528" y="142"/>
                  </a:lnTo>
                  <a:lnTo>
                    <a:pt x="526" y="142"/>
                  </a:lnTo>
                  <a:lnTo>
                    <a:pt x="526" y="140"/>
                  </a:lnTo>
                  <a:lnTo>
                    <a:pt x="526" y="137"/>
                  </a:lnTo>
                  <a:lnTo>
                    <a:pt x="526" y="137"/>
                  </a:lnTo>
                  <a:lnTo>
                    <a:pt x="521" y="135"/>
                  </a:lnTo>
                  <a:lnTo>
                    <a:pt x="521" y="135"/>
                  </a:lnTo>
                  <a:lnTo>
                    <a:pt x="521" y="135"/>
                  </a:lnTo>
                  <a:lnTo>
                    <a:pt x="516" y="140"/>
                  </a:lnTo>
                  <a:lnTo>
                    <a:pt x="514" y="140"/>
                  </a:lnTo>
                  <a:lnTo>
                    <a:pt x="512" y="137"/>
                  </a:lnTo>
                  <a:lnTo>
                    <a:pt x="509" y="137"/>
                  </a:lnTo>
                  <a:lnTo>
                    <a:pt x="509" y="137"/>
                  </a:lnTo>
                  <a:lnTo>
                    <a:pt x="509" y="140"/>
                  </a:lnTo>
                  <a:lnTo>
                    <a:pt x="507" y="142"/>
                  </a:lnTo>
                  <a:lnTo>
                    <a:pt x="504" y="142"/>
                  </a:lnTo>
                  <a:lnTo>
                    <a:pt x="504" y="142"/>
                  </a:lnTo>
                  <a:lnTo>
                    <a:pt x="502" y="142"/>
                  </a:lnTo>
                  <a:lnTo>
                    <a:pt x="500" y="140"/>
                  </a:lnTo>
                  <a:lnTo>
                    <a:pt x="497" y="142"/>
                  </a:lnTo>
                  <a:lnTo>
                    <a:pt x="497" y="142"/>
                  </a:lnTo>
                  <a:lnTo>
                    <a:pt x="493" y="144"/>
                  </a:lnTo>
                  <a:lnTo>
                    <a:pt x="490" y="147"/>
                  </a:lnTo>
                  <a:lnTo>
                    <a:pt x="486" y="144"/>
                  </a:lnTo>
                  <a:lnTo>
                    <a:pt x="476" y="140"/>
                  </a:lnTo>
                  <a:lnTo>
                    <a:pt x="474" y="140"/>
                  </a:lnTo>
                  <a:lnTo>
                    <a:pt x="469" y="140"/>
                  </a:lnTo>
                  <a:lnTo>
                    <a:pt x="467" y="142"/>
                  </a:lnTo>
                  <a:lnTo>
                    <a:pt x="462" y="142"/>
                  </a:lnTo>
                  <a:lnTo>
                    <a:pt x="462" y="144"/>
                  </a:lnTo>
                  <a:lnTo>
                    <a:pt x="459" y="149"/>
                  </a:lnTo>
                  <a:lnTo>
                    <a:pt x="457" y="152"/>
                  </a:lnTo>
                  <a:lnTo>
                    <a:pt x="457" y="149"/>
                  </a:lnTo>
                  <a:lnTo>
                    <a:pt x="452" y="149"/>
                  </a:lnTo>
                  <a:lnTo>
                    <a:pt x="450" y="147"/>
                  </a:lnTo>
                  <a:lnTo>
                    <a:pt x="450" y="144"/>
                  </a:lnTo>
                  <a:lnTo>
                    <a:pt x="448" y="144"/>
                  </a:lnTo>
                  <a:lnTo>
                    <a:pt x="448" y="142"/>
                  </a:lnTo>
                  <a:lnTo>
                    <a:pt x="443" y="144"/>
                  </a:lnTo>
                  <a:lnTo>
                    <a:pt x="438" y="144"/>
                  </a:lnTo>
                  <a:lnTo>
                    <a:pt x="433" y="142"/>
                  </a:lnTo>
                  <a:lnTo>
                    <a:pt x="431" y="140"/>
                  </a:lnTo>
                  <a:lnTo>
                    <a:pt x="429" y="135"/>
                  </a:lnTo>
                  <a:lnTo>
                    <a:pt x="429" y="130"/>
                  </a:lnTo>
                  <a:lnTo>
                    <a:pt x="429" y="130"/>
                  </a:lnTo>
                  <a:lnTo>
                    <a:pt x="426" y="126"/>
                  </a:lnTo>
                  <a:lnTo>
                    <a:pt x="426" y="123"/>
                  </a:lnTo>
                  <a:lnTo>
                    <a:pt x="426" y="121"/>
                  </a:lnTo>
                  <a:lnTo>
                    <a:pt x="426" y="121"/>
                  </a:lnTo>
                  <a:lnTo>
                    <a:pt x="424" y="121"/>
                  </a:lnTo>
                  <a:lnTo>
                    <a:pt x="422" y="126"/>
                  </a:lnTo>
                  <a:lnTo>
                    <a:pt x="419" y="126"/>
                  </a:lnTo>
                  <a:lnTo>
                    <a:pt x="415" y="128"/>
                  </a:lnTo>
                  <a:lnTo>
                    <a:pt x="412" y="130"/>
                  </a:lnTo>
                  <a:lnTo>
                    <a:pt x="407" y="130"/>
                  </a:lnTo>
                  <a:lnTo>
                    <a:pt x="407" y="135"/>
                  </a:lnTo>
                  <a:lnTo>
                    <a:pt x="405" y="137"/>
                  </a:lnTo>
                  <a:lnTo>
                    <a:pt x="403" y="140"/>
                  </a:lnTo>
                  <a:lnTo>
                    <a:pt x="398" y="140"/>
                  </a:lnTo>
                  <a:lnTo>
                    <a:pt x="398" y="140"/>
                  </a:lnTo>
                  <a:lnTo>
                    <a:pt x="393" y="137"/>
                  </a:lnTo>
                  <a:lnTo>
                    <a:pt x="393" y="137"/>
                  </a:lnTo>
                  <a:lnTo>
                    <a:pt x="391" y="140"/>
                  </a:lnTo>
                  <a:lnTo>
                    <a:pt x="391" y="140"/>
                  </a:lnTo>
                  <a:lnTo>
                    <a:pt x="388" y="142"/>
                  </a:lnTo>
                  <a:lnTo>
                    <a:pt x="386" y="142"/>
                  </a:lnTo>
                  <a:lnTo>
                    <a:pt x="379" y="137"/>
                  </a:lnTo>
                  <a:lnTo>
                    <a:pt x="372" y="133"/>
                  </a:lnTo>
                  <a:lnTo>
                    <a:pt x="370" y="130"/>
                  </a:lnTo>
                  <a:lnTo>
                    <a:pt x="370" y="130"/>
                  </a:lnTo>
                  <a:lnTo>
                    <a:pt x="367" y="130"/>
                  </a:lnTo>
                  <a:lnTo>
                    <a:pt x="367" y="128"/>
                  </a:lnTo>
                  <a:lnTo>
                    <a:pt x="365" y="128"/>
                  </a:lnTo>
                  <a:lnTo>
                    <a:pt x="362" y="126"/>
                  </a:lnTo>
                  <a:lnTo>
                    <a:pt x="358" y="126"/>
                  </a:lnTo>
                  <a:lnTo>
                    <a:pt x="351" y="121"/>
                  </a:lnTo>
                  <a:lnTo>
                    <a:pt x="348" y="121"/>
                  </a:lnTo>
                  <a:lnTo>
                    <a:pt x="346" y="121"/>
                  </a:lnTo>
                  <a:lnTo>
                    <a:pt x="344" y="121"/>
                  </a:lnTo>
                  <a:lnTo>
                    <a:pt x="344" y="121"/>
                  </a:lnTo>
                  <a:lnTo>
                    <a:pt x="344" y="118"/>
                  </a:lnTo>
                  <a:lnTo>
                    <a:pt x="344" y="118"/>
                  </a:lnTo>
                  <a:lnTo>
                    <a:pt x="341" y="116"/>
                  </a:lnTo>
                  <a:lnTo>
                    <a:pt x="341" y="116"/>
                  </a:lnTo>
                  <a:lnTo>
                    <a:pt x="339" y="116"/>
                  </a:lnTo>
                  <a:lnTo>
                    <a:pt x="334" y="118"/>
                  </a:lnTo>
                  <a:lnTo>
                    <a:pt x="332" y="121"/>
                  </a:lnTo>
                  <a:lnTo>
                    <a:pt x="329" y="121"/>
                  </a:lnTo>
                  <a:lnTo>
                    <a:pt x="329" y="121"/>
                  </a:lnTo>
                  <a:lnTo>
                    <a:pt x="327" y="118"/>
                  </a:lnTo>
                  <a:lnTo>
                    <a:pt x="327" y="118"/>
                  </a:lnTo>
                  <a:lnTo>
                    <a:pt x="327" y="118"/>
                  </a:lnTo>
                  <a:lnTo>
                    <a:pt x="325" y="118"/>
                  </a:lnTo>
                  <a:lnTo>
                    <a:pt x="325" y="118"/>
                  </a:lnTo>
                  <a:lnTo>
                    <a:pt x="325" y="118"/>
                  </a:lnTo>
                  <a:lnTo>
                    <a:pt x="322" y="118"/>
                  </a:lnTo>
                  <a:lnTo>
                    <a:pt x="320" y="118"/>
                  </a:lnTo>
                  <a:lnTo>
                    <a:pt x="320" y="116"/>
                  </a:lnTo>
                  <a:lnTo>
                    <a:pt x="313" y="111"/>
                  </a:lnTo>
                  <a:lnTo>
                    <a:pt x="308" y="111"/>
                  </a:lnTo>
                  <a:lnTo>
                    <a:pt x="306" y="111"/>
                  </a:lnTo>
                  <a:lnTo>
                    <a:pt x="301" y="111"/>
                  </a:lnTo>
                  <a:lnTo>
                    <a:pt x="301" y="114"/>
                  </a:lnTo>
                  <a:lnTo>
                    <a:pt x="291" y="121"/>
                  </a:lnTo>
                  <a:lnTo>
                    <a:pt x="289" y="121"/>
                  </a:lnTo>
                  <a:lnTo>
                    <a:pt x="287" y="123"/>
                  </a:lnTo>
                  <a:lnTo>
                    <a:pt x="287" y="121"/>
                  </a:lnTo>
                  <a:lnTo>
                    <a:pt x="287" y="121"/>
                  </a:lnTo>
                  <a:lnTo>
                    <a:pt x="287" y="118"/>
                  </a:lnTo>
                  <a:lnTo>
                    <a:pt x="287" y="118"/>
                  </a:lnTo>
                  <a:lnTo>
                    <a:pt x="287" y="118"/>
                  </a:lnTo>
                  <a:lnTo>
                    <a:pt x="284" y="118"/>
                  </a:lnTo>
                  <a:lnTo>
                    <a:pt x="284" y="118"/>
                  </a:lnTo>
                  <a:lnTo>
                    <a:pt x="282" y="118"/>
                  </a:lnTo>
                  <a:lnTo>
                    <a:pt x="277" y="114"/>
                  </a:lnTo>
                  <a:lnTo>
                    <a:pt x="275" y="111"/>
                  </a:lnTo>
                  <a:lnTo>
                    <a:pt x="272" y="107"/>
                  </a:lnTo>
                  <a:lnTo>
                    <a:pt x="275" y="97"/>
                  </a:lnTo>
                  <a:lnTo>
                    <a:pt x="272" y="92"/>
                  </a:lnTo>
                  <a:lnTo>
                    <a:pt x="272" y="90"/>
                  </a:lnTo>
                  <a:lnTo>
                    <a:pt x="263" y="85"/>
                  </a:lnTo>
                  <a:lnTo>
                    <a:pt x="261" y="85"/>
                  </a:lnTo>
                  <a:lnTo>
                    <a:pt x="251" y="88"/>
                  </a:lnTo>
                  <a:lnTo>
                    <a:pt x="246" y="92"/>
                  </a:lnTo>
                  <a:lnTo>
                    <a:pt x="244" y="95"/>
                  </a:lnTo>
                  <a:lnTo>
                    <a:pt x="242" y="95"/>
                  </a:lnTo>
                  <a:lnTo>
                    <a:pt x="239" y="95"/>
                  </a:lnTo>
                  <a:lnTo>
                    <a:pt x="237" y="95"/>
                  </a:lnTo>
                  <a:lnTo>
                    <a:pt x="235" y="95"/>
                  </a:lnTo>
                  <a:lnTo>
                    <a:pt x="235" y="97"/>
                  </a:lnTo>
                  <a:lnTo>
                    <a:pt x="232" y="97"/>
                  </a:lnTo>
                  <a:lnTo>
                    <a:pt x="232" y="100"/>
                  </a:lnTo>
                  <a:lnTo>
                    <a:pt x="228" y="100"/>
                  </a:lnTo>
                  <a:lnTo>
                    <a:pt x="225" y="100"/>
                  </a:lnTo>
                  <a:lnTo>
                    <a:pt x="216" y="97"/>
                  </a:lnTo>
                  <a:lnTo>
                    <a:pt x="211" y="95"/>
                  </a:lnTo>
                  <a:lnTo>
                    <a:pt x="211" y="90"/>
                  </a:lnTo>
                  <a:lnTo>
                    <a:pt x="211" y="85"/>
                  </a:lnTo>
                  <a:lnTo>
                    <a:pt x="206" y="83"/>
                  </a:lnTo>
                  <a:lnTo>
                    <a:pt x="204" y="83"/>
                  </a:lnTo>
                  <a:lnTo>
                    <a:pt x="197" y="88"/>
                  </a:lnTo>
                  <a:lnTo>
                    <a:pt x="194" y="85"/>
                  </a:lnTo>
                  <a:lnTo>
                    <a:pt x="194" y="85"/>
                  </a:lnTo>
                  <a:lnTo>
                    <a:pt x="194" y="83"/>
                  </a:lnTo>
                  <a:lnTo>
                    <a:pt x="192" y="81"/>
                  </a:lnTo>
                  <a:lnTo>
                    <a:pt x="192" y="81"/>
                  </a:lnTo>
                  <a:lnTo>
                    <a:pt x="190" y="81"/>
                  </a:lnTo>
                  <a:lnTo>
                    <a:pt x="187" y="81"/>
                  </a:lnTo>
                  <a:lnTo>
                    <a:pt x="187" y="78"/>
                  </a:lnTo>
                  <a:lnTo>
                    <a:pt x="185" y="73"/>
                  </a:lnTo>
                  <a:lnTo>
                    <a:pt x="185" y="71"/>
                  </a:lnTo>
                  <a:lnTo>
                    <a:pt x="183" y="71"/>
                  </a:lnTo>
                  <a:lnTo>
                    <a:pt x="175" y="69"/>
                  </a:lnTo>
                  <a:lnTo>
                    <a:pt x="173" y="66"/>
                  </a:lnTo>
                  <a:lnTo>
                    <a:pt x="173" y="66"/>
                  </a:lnTo>
                  <a:lnTo>
                    <a:pt x="171" y="64"/>
                  </a:lnTo>
                  <a:lnTo>
                    <a:pt x="171" y="64"/>
                  </a:lnTo>
                  <a:lnTo>
                    <a:pt x="168" y="66"/>
                  </a:lnTo>
                  <a:lnTo>
                    <a:pt x="166" y="66"/>
                  </a:lnTo>
                  <a:lnTo>
                    <a:pt x="166" y="66"/>
                  </a:lnTo>
                  <a:lnTo>
                    <a:pt x="152" y="62"/>
                  </a:lnTo>
                  <a:lnTo>
                    <a:pt x="149" y="62"/>
                  </a:lnTo>
                  <a:lnTo>
                    <a:pt x="149" y="59"/>
                  </a:lnTo>
                  <a:lnTo>
                    <a:pt x="149" y="57"/>
                  </a:lnTo>
                  <a:lnTo>
                    <a:pt x="152" y="52"/>
                  </a:lnTo>
                  <a:lnTo>
                    <a:pt x="154" y="50"/>
                  </a:lnTo>
                  <a:lnTo>
                    <a:pt x="154" y="45"/>
                  </a:lnTo>
                  <a:lnTo>
                    <a:pt x="154" y="40"/>
                  </a:lnTo>
                  <a:lnTo>
                    <a:pt x="152" y="36"/>
                  </a:lnTo>
                  <a:lnTo>
                    <a:pt x="149" y="31"/>
                  </a:lnTo>
                  <a:lnTo>
                    <a:pt x="147" y="26"/>
                  </a:lnTo>
                  <a:lnTo>
                    <a:pt x="145" y="24"/>
                  </a:lnTo>
                  <a:lnTo>
                    <a:pt x="112" y="19"/>
                  </a:lnTo>
                  <a:lnTo>
                    <a:pt x="109" y="17"/>
                  </a:lnTo>
                  <a:lnTo>
                    <a:pt x="107" y="14"/>
                  </a:lnTo>
                  <a:lnTo>
                    <a:pt x="104" y="12"/>
                  </a:lnTo>
                  <a:lnTo>
                    <a:pt x="104" y="10"/>
                  </a:lnTo>
                  <a:lnTo>
                    <a:pt x="100" y="10"/>
                  </a:lnTo>
                  <a:lnTo>
                    <a:pt x="100" y="10"/>
                  </a:lnTo>
                  <a:lnTo>
                    <a:pt x="97" y="7"/>
                  </a:lnTo>
                  <a:lnTo>
                    <a:pt x="97" y="5"/>
                  </a:lnTo>
                  <a:lnTo>
                    <a:pt x="95" y="5"/>
                  </a:lnTo>
                  <a:lnTo>
                    <a:pt x="93" y="5"/>
                  </a:lnTo>
                  <a:lnTo>
                    <a:pt x="93" y="2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8" y="0"/>
                  </a:lnTo>
                  <a:lnTo>
                    <a:pt x="81" y="7"/>
                  </a:lnTo>
                  <a:lnTo>
                    <a:pt x="78" y="10"/>
                  </a:lnTo>
                  <a:lnTo>
                    <a:pt x="76" y="10"/>
                  </a:lnTo>
                  <a:lnTo>
                    <a:pt x="71" y="10"/>
                  </a:lnTo>
                  <a:lnTo>
                    <a:pt x="69" y="10"/>
                  </a:lnTo>
                  <a:lnTo>
                    <a:pt x="69" y="10"/>
                  </a:lnTo>
                  <a:lnTo>
                    <a:pt x="67" y="10"/>
                  </a:lnTo>
                  <a:lnTo>
                    <a:pt x="62" y="10"/>
                  </a:lnTo>
                  <a:lnTo>
                    <a:pt x="59" y="10"/>
                  </a:lnTo>
                  <a:lnTo>
                    <a:pt x="59" y="12"/>
                  </a:lnTo>
                  <a:lnTo>
                    <a:pt x="64" y="17"/>
                  </a:lnTo>
                  <a:lnTo>
                    <a:pt x="64" y="17"/>
                  </a:lnTo>
                  <a:lnTo>
                    <a:pt x="64" y="19"/>
                  </a:lnTo>
                  <a:lnTo>
                    <a:pt x="64" y="19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62" y="24"/>
                  </a:lnTo>
                  <a:lnTo>
                    <a:pt x="62" y="24"/>
                  </a:lnTo>
                  <a:lnTo>
                    <a:pt x="62" y="24"/>
                  </a:lnTo>
                  <a:lnTo>
                    <a:pt x="62" y="24"/>
                  </a:lnTo>
                  <a:lnTo>
                    <a:pt x="64" y="24"/>
                  </a:lnTo>
                  <a:lnTo>
                    <a:pt x="67" y="24"/>
                  </a:lnTo>
                  <a:lnTo>
                    <a:pt x="67" y="24"/>
                  </a:lnTo>
                  <a:lnTo>
                    <a:pt x="67" y="26"/>
                  </a:lnTo>
                  <a:lnTo>
                    <a:pt x="64" y="28"/>
                  </a:lnTo>
                  <a:lnTo>
                    <a:pt x="64" y="31"/>
                  </a:lnTo>
                  <a:lnTo>
                    <a:pt x="67" y="31"/>
                  </a:lnTo>
                  <a:lnTo>
                    <a:pt x="67" y="33"/>
                  </a:lnTo>
                  <a:lnTo>
                    <a:pt x="69" y="33"/>
                  </a:lnTo>
                  <a:lnTo>
                    <a:pt x="69" y="36"/>
                  </a:lnTo>
                  <a:lnTo>
                    <a:pt x="69" y="36"/>
                  </a:lnTo>
                  <a:lnTo>
                    <a:pt x="71" y="38"/>
                  </a:lnTo>
                  <a:lnTo>
                    <a:pt x="71" y="40"/>
                  </a:lnTo>
                  <a:lnTo>
                    <a:pt x="71" y="43"/>
                  </a:lnTo>
                  <a:lnTo>
                    <a:pt x="71" y="45"/>
                  </a:lnTo>
                  <a:lnTo>
                    <a:pt x="71" y="47"/>
                  </a:lnTo>
                  <a:lnTo>
                    <a:pt x="71" y="47"/>
                  </a:lnTo>
                  <a:lnTo>
                    <a:pt x="76" y="50"/>
                  </a:lnTo>
                  <a:lnTo>
                    <a:pt x="76" y="52"/>
                  </a:lnTo>
                  <a:lnTo>
                    <a:pt x="76" y="55"/>
                  </a:lnTo>
                  <a:lnTo>
                    <a:pt x="78" y="57"/>
                  </a:lnTo>
                  <a:lnTo>
                    <a:pt x="81" y="57"/>
                  </a:lnTo>
                  <a:lnTo>
                    <a:pt x="81" y="59"/>
                  </a:lnTo>
                  <a:lnTo>
                    <a:pt x="81" y="62"/>
                  </a:lnTo>
                  <a:lnTo>
                    <a:pt x="81" y="62"/>
                  </a:lnTo>
                  <a:lnTo>
                    <a:pt x="81" y="66"/>
                  </a:lnTo>
                  <a:lnTo>
                    <a:pt x="81" y="66"/>
                  </a:lnTo>
                  <a:lnTo>
                    <a:pt x="85" y="73"/>
                  </a:lnTo>
                  <a:lnTo>
                    <a:pt x="85" y="76"/>
                  </a:lnTo>
                  <a:lnTo>
                    <a:pt x="88" y="78"/>
                  </a:lnTo>
                  <a:lnTo>
                    <a:pt x="90" y="78"/>
                  </a:lnTo>
                  <a:lnTo>
                    <a:pt x="90" y="78"/>
                  </a:lnTo>
                  <a:lnTo>
                    <a:pt x="93" y="81"/>
                  </a:lnTo>
                  <a:lnTo>
                    <a:pt x="95" y="83"/>
                  </a:lnTo>
                  <a:lnTo>
                    <a:pt x="97" y="83"/>
                  </a:lnTo>
                  <a:lnTo>
                    <a:pt x="97" y="83"/>
                  </a:lnTo>
                  <a:lnTo>
                    <a:pt x="97" y="81"/>
                  </a:lnTo>
                  <a:lnTo>
                    <a:pt x="100" y="81"/>
                  </a:lnTo>
                  <a:lnTo>
                    <a:pt x="100" y="81"/>
                  </a:lnTo>
                  <a:lnTo>
                    <a:pt x="100" y="81"/>
                  </a:lnTo>
                  <a:lnTo>
                    <a:pt x="102" y="81"/>
                  </a:lnTo>
                  <a:lnTo>
                    <a:pt x="102" y="81"/>
                  </a:lnTo>
                  <a:lnTo>
                    <a:pt x="104" y="81"/>
                  </a:lnTo>
                  <a:lnTo>
                    <a:pt x="104" y="81"/>
                  </a:lnTo>
                  <a:lnTo>
                    <a:pt x="107" y="83"/>
                  </a:lnTo>
                  <a:lnTo>
                    <a:pt x="107" y="85"/>
                  </a:lnTo>
                  <a:lnTo>
                    <a:pt x="107" y="88"/>
                  </a:lnTo>
                  <a:lnTo>
                    <a:pt x="107" y="90"/>
                  </a:lnTo>
                  <a:lnTo>
                    <a:pt x="107" y="95"/>
                  </a:lnTo>
                  <a:lnTo>
                    <a:pt x="107" y="97"/>
                  </a:lnTo>
                  <a:lnTo>
                    <a:pt x="107" y="97"/>
                  </a:lnTo>
                  <a:lnTo>
                    <a:pt x="107" y="97"/>
                  </a:lnTo>
                  <a:lnTo>
                    <a:pt x="109" y="97"/>
                  </a:lnTo>
                  <a:lnTo>
                    <a:pt x="112" y="97"/>
                  </a:lnTo>
                  <a:lnTo>
                    <a:pt x="112" y="100"/>
                  </a:lnTo>
                  <a:lnTo>
                    <a:pt x="114" y="100"/>
                  </a:lnTo>
                  <a:lnTo>
                    <a:pt x="121" y="109"/>
                  </a:lnTo>
                  <a:lnTo>
                    <a:pt x="123" y="109"/>
                  </a:lnTo>
                  <a:lnTo>
                    <a:pt x="123" y="109"/>
                  </a:lnTo>
                  <a:lnTo>
                    <a:pt x="123" y="111"/>
                  </a:lnTo>
                  <a:lnTo>
                    <a:pt x="123" y="111"/>
                  </a:lnTo>
                  <a:lnTo>
                    <a:pt x="121" y="111"/>
                  </a:lnTo>
                  <a:lnTo>
                    <a:pt x="104" y="114"/>
                  </a:lnTo>
                  <a:lnTo>
                    <a:pt x="100" y="111"/>
                  </a:lnTo>
                  <a:lnTo>
                    <a:pt x="97" y="111"/>
                  </a:lnTo>
                  <a:lnTo>
                    <a:pt x="95" y="111"/>
                  </a:lnTo>
                  <a:lnTo>
                    <a:pt x="95" y="111"/>
                  </a:lnTo>
                  <a:lnTo>
                    <a:pt x="90" y="111"/>
                  </a:lnTo>
                  <a:lnTo>
                    <a:pt x="90" y="111"/>
                  </a:lnTo>
                  <a:lnTo>
                    <a:pt x="88" y="111"/>
                  </a:lnTo>
                  <a:lnTo>
                    <a:pt x="88" y="114"/>
                  </a:lnTo>
                  <a:lnTo>
                    <a:pt x="88" y="114"/>
                  </a:lnTo>
                  <a:lnTo>
                    <a:pt x="85" y="118"/>
                  </a:lnTo>
                  <a:lnTo>
                    <a:pt x="85" y="121"/>
                  </a:lnTo>
                  <a:lnTo>
                    <a:pt x="85" y="121"/>
                  </a:lnTo>
                  <a:lnTo>
                    <a:pt x="83" y="123"/>
                  </a:lnTo>
                  <a:lnTo>
                    <a:pt x="83" y="123"/>
                  </a:lnTo>
                  <a:lnTo>
                    <a:pt x="83" y="123"/>
                  </a:lnTo>
                  <a:lnTo>
                    <a:pt x="78" y="126"/>
                  </a:lnTo>
                  <a:lnTo>
                    <a:pt x="76" y="126"/>
                  </a:lnTo>
                  <a:lnTo>
                    <a:pt x="76" y="126"/>
                  </a:lnTo>
                  <a:lnTo>
                    <a:pt x="76" y="126"/>
                  </a:lnTo>
                  <a:lnTo>
                    <a:pt x="74" y="128"/>
                  </a:lnTo>
                  <a:lnTo>
                    <a:pt x="74" y="128"/>
                  </a:lnTo>
                  <a:lnTo>
                    <a:pt x="74" y="128"/>
                  </a:lnTo>
                  <a:lnTo>
                    <a:pt x="74" y="128"/>
                  </a:lnTo>
                  <a:lnTo>
                    <a:pt x="74" y="128"/>
                  </a:lnTo>
                  <a:lnTo>
                    <a:pt x="74" y="128"/>
                  </a:lnTo>
                  <a:lnTo>
                    <a:pt x="74" y="126"/>
                  </a:lnTo>
                  <a:lnTo>
                    <a:pt x="71" y="126"/>
                  </a:lnTo>
                  <a:lnTo>
                    <a:pt x="71" y="126"/>
                  </a:lnTo>
                  <a:lnTo>
                    <a:pt x="71" y="123"/>
                  </a:lnTo>
                  <a:lnTo>
                    <a:pt x="71" y="123"/>
                  </a:lnTo>
                  <a:lnTo>
                    <a:pt x="71" y="123"/>
                  </a:lnTo>
                  <a:lnTo>
                    <a:pt x="69" y="126"/>
                  </a:lnTo>
                  <a:lnTo>
                    <a:pt x="69" y="126"/>
                  </a:lnTo>
                  <a:lnTo>
                    <a:pt x="69" y="126"/>
                  </a:lnTo>
                  <a:lnTo>
                    <a:pt x="69" y="130"/>
                  </a:lnTo>
                  <a:lnTo>
                    <a:pt x="69" y="130"/>
                  </a:lnTo>
                  <a:lnTo>
                    <a:pt x="69" y="133"/>
                  </a:lnTo>
                  <a:lnTo>
                    <a:pt x="69" y="135"/>
                  </a:lnTo>
                  <a:lnTo>
                    <a:pt x="69" y="135"/>
                  </a:lnTo>
                  <a:lnTo>
                    <a:pt x="71" y="135"/>
                  </a:lnTo>
                  <a:lnTo>
                    <a:pt x="74" y="137"/>
                  </a:lnTo>
                  <a:lnTo>
                    <a:pt x="74" y="137"/>
                  </a:lnTo>
                  <a:lnTo>
                    <a:pt x="76" y="137"/>
                  </a:lnTo>
                  <a:lnTo>
                    <a:pt x="76" y="135"/>
                  </a:lnTo>
                  <a:lnTo>
                    <a:pt x="78" y="135"/>
                  </a:lnTo>
                  <a:lnTo>
                    <a:pt x="78" y="135"/>
                  </a:lnTo>
                  <a:lnTo>
                    <a:pt x="78" y="135"/>
                  </a:lnTo>
                  <a:lnTo>
                    <a:pt x="78" y="135"/>
                  </a:lnTo>
                  <a:lnTo>
                    <a:pt x="81" y="135"/>
                  </a:lnTo>
                  <a:lnTo>
                    <a:pt x="81" y="135"/>
                  </a:lnTo>
                  <a:lnTo>
                    <a:pt x="83" y="135"/>
                  </a:lnTo>
                  <a:lnTo>
                    <a:pt x="85" y="140"/>
                  </a:lnTo>
                  <a:lnTo>
                    <a:pt x="88" y="140"/>
                  </a:lnTo>
                  <a:lnTo>
                    <a:pt x="90" y="142"/>
                  </a:lnTo>
                  <a:lnTo>
                    <a:pt x="97" y="142"/>
                  </a:lnTo>
                  <a:lnTo>
                    <a:pt x="100" y="144"/>
                  </a:lnTo>
                  <a:lnTo>
                    <a:pt x="100" y="144"/>
                  </a:lnTo>
                  <a:lnTo>
                    <a:pt x="100" y="144"/>
                  </a:lnTo>
                  <a:lnTo>
                    <a:pt x="100" y="147"/>
                  </a:lnTo>
                  <a:lnTo>
                    <a:pt x="97" y="152"/>
                  </a:lnTo>
                  <a:lnTo>
                    <a:pt x="97" y="152"/>
                  </a:lnTo>
                  <a:lnTo>
                    <a:pt x="97" y="152"/>
                  </a:lnTo>
                  <a:lnTo>
                    <a:pt x="97" y="154"/>
                  </a:lnTo>
                  <a:lnTo>
                    <a:pt x="100" y="156"/>
                  </a:lnTo>
                  <a:lnTo>
                    <a:pt x="100" y="159"/>
                  </a:lnTo>
                  <a:lnTo>
                    <a:pt x="100" y="159"/>
                  </a:lnTo>
                  <a:lnTo>
                    <a:pt x="97" y="159"/>
                  </a:lnTo>
                  <a:lnTo>
                    <a:pt x="95" y="159"/>
                  </a:lnTo>
                  <a:lnTo>
                    <a:pt x="95" y="159"/>
                  </a:lnTo>
                  <a:lnTo>
                    <a:pt x="93" y="159"/>
                  </a:lnTo>
                  <a:lnTo>
                    <a:pt x="93" y="159"/>
                  </a:lnTo>
                  <a:lnTo>
                    <a:pt x="90" y="159"/>
                  </a:lnTo>
                  <a:lnTo>
                    <a:pt x="90" y="159"/>
                  </a:lnTo>
                  <a:lnTo>
                    <a:pt x="90" y="161"/>
                  </a:lnTo>
                  <a:lnTo>
                    <a:pt x="88" y="161"/>
                  </a:lnTo>
                  <a:lnTo>
                    <a:pt x="88" y="161"/>
                  </a:lnTo>
                  <a:lnTo>
                    <a:pt x="81" y="161"/>
                  </a:lnTo>
                  <a:lnTo>
                    <a:pt x="78" y="163"/>
                  </a:lnTo>
                  <a:lnTo>
                    <a:pt x="78" y="163"/>
                  </a:lnTo>
                  <a:lnTo>
                    <a:pt x="78" y="163"/>
                  </a:lnTo>
                  <a:lnTo>
                    <a:pt x="78" y="163"/>
                  </a:lnTo>
                  <a:lnTo>
                    <a:pt x="76" y="163"/>
                  </a:lnTo>
                  <a:lnTo>
                    <a:pt x="76" y="166"/>
                  </a:lnTo>
                  <a:lnTo>
                    <a:pt x="76" y="166"/>
                  </a:lnTo>
                  <a:lnTo>
                    <a:pt x="76" y="168"/>
                  </a:lnTo>
                  <a:lnTo>
                    <a:pt x="78" y="168"/>
                  </a:lnTo>
                  <a:lnTo>
                    <a:pt x="81" y="171"/>
                  </a:lnTo>
                  <a:lnTo>
                    <a:pt x="83" y="173"/>
                  </a:lnTo>
                  <a:lnTo>
                    <a:pt x="85" y="182"/>
                  </a:lnTo>
                  <a:lnTo>
                    <a:pt x="85" y="182"/>
                  </a:lnTo>
                  <a:lnTo>
                    <a:pt x="88" y="182"/>
                  </a:lnTo>
                  <a:lnTo>
                    <a:pt x="90" y="182"/>
                  </a:lnTo>
                  <a:lnTo>
                    <a:pt x="90" y="182"/>
                  </a:lnTo>
                  <a:lnTo>
                    <a:pt x="93" y="185"/>
                  </a:lnTo>
                  <a:lnTo>
                    <a:pt x="95" y="185"/>
                  </a:lnTo>
                  <a:lnTo>
                    <a:pt x="95" y="187"/>
                  </a:lnTo>
                  <a:lnTo>
                    <a:pt x="97" y="187"/>
                  </a:lnTo>
                  <a:lnTo>
                    <a:pt x="97" y="189"/>
                  </a:lnTo>
                  <a:lnTo>
                    <a:pt x="97" y="192"/>
                  </a:lnTo>
                  <a:lnTo>
                    <a:pt x="100" y="192"/>
                  </a:lnTo>
                  <a:lnTo>
                    <a:pt x="100" y="192"/>
                  </a:lnTo>
                  <a:lnTo>
                    <a:pt x="102" y="192"/>
                  </a:lnTo>
                  <a:lnTo>
                    <a:pt x="102" y="194"/>
                  </a:lnTo>
                  <a:lnTo>
                    <a:pt x="104" y="199"/>
                  </a:lnTo>
                  <a:lnTo>
                    <a:pt x="104" y="199"/>
                  </a:lnTo>
                  <a:lnTo>
                    <a:pt x="104" y="201"/>
                  </a:lnTo>
                  <a:lnTo>
                    <a:pt x="107" y="201"/>
                  </a:lnTo>
                  <a:lnTo>
                    <a:pt x="109" y="204"/>
                  </a:lnTo>
                  <a:lnTo>
                    <a:pt x="109" y="204"/>
                  </a:lnTo>
                  <a:lnTo>
                    <a:pt x="112" y="204"/>
                  </a:lnTo>
                  <a:lnTo>
                    <a:pt x="116" y="201"/>
                  </a:lnTo>
                  <a:lnTo>
                    <a:pt x="119" y="201"/>
                  </a:lnTo>
                  <a:lnTo>
                    <a:pt x="121" y="201"/>
                  </a:lnTo>
                  <a:lnTo>
                    <a:pt x="121" y="204"/>
                  </a:lnTo>
                  <a:lnTo>
                    <a:pt x="123" y="204"/>
                  </a:lnTo>
                  <a:lnTo>
                    <a:pt x="126" y="206"/>
                  </a:lnTo>
                  <a:lnTo>
                    <a:pt x="126" y="208"/>
                  </a:lnTo>
                  <a:lnTo>
                    <a:pt x="126" y="208"/>
                  </a:lnTo>
                  <a:lnTo>
                    <a:pt x="130" y="211"/>
                  </a:lnTo>
                  <a:lnTo>
                    <a:pt x="133" y="211"/>
                  </a:lnTo>
                  <a:lnTo>
                    <a:pt x="135" y="211"/>
                  </a:lnTo>
                  <a:lnTo>
                    <a:pt x="138" y="211"/>
                  </a:lnTo>
                  <a:lnTo>
                    <a:pt x="140" y="213"/>
                  </a:lnTo>
                  <a:lnTo>
                    <a:pt x="147" y="220"/>
                  </a:lnTo>
                  <a:lnTo>
                    <a:pt x="147" y="220"/>
                  </a:lnTo>
                  <a:lnTo>
                    <a:pt x="149" y="223"/>
                  </a:lnTo>
                  <a:lnTo>
                    <a:pt x="147" y="223"/>
                  </a:lnTo>
                  <a:lnTo>
                    <a:pt x="147" y="225"/>
                  </a:lnTo>
                  <a:lnTo>
                    <a:pt x="147" y="227"/>
                  </a:lnTo>
                  <a:lnTo>
                    <a:pt x="147" y="227"/>
                  </a:lnTo>
                  <a:lnTo>
                    <a:pt x="145" y="227"/>
                  </a:lnTo>
                  <a:lnTo>
                    <a:pt x="140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5" y="232"/>
                  </a:lnTo>
                  <a:lnTo>
                    <a:pt x="133" y="232"/>
                  </a:lnTo>
                  <a:lnTo>
                    <a:pt x="133" y="232"/>
                  </a:lnTo>
                  <a:lnTo>
                    <a:pt x="130" y="232"/>
                  </a:lnTo>
                  <a:lnTo>
                    <a:pt x="128" y="230"/>
                  </a:lnTo>
                  <a:lnTo>
                    <a:pt x="126" y="230"/>
                  </a:lnTo>
                  <a:lnTo>
                    <a:pt x="123" y="225"/>
                  </a:lnTo>
                  <a:lnTo>
                    <a:pt x="121" y="225"/>
                  </a:lnTo>
                  <a:lnTo>
                    <a:pt x="119" y="225"/>
                  </a:lnTo>
                  <a:lnTo>
                    <a:pt x="116" y="225"/>
                  </a:lnTo>
                  <a:lnTo>
                    <a:pt x="116" y="227"/>
                  </a:lnTo>
                  <a:lnTo>
                    <a:pt x="114" y="227"/>
                  </a:lnTo>
                  <a:lnTo>
                    <a:pt x="114" y="230"/>
                  </a:lnTo>
                  <a:lnTo>
                    <a:pt x="116" y="234"/>
                  </a:lnTo>
                  <a:lnTo>
                    <a:pt x="116" y="234"/>
                  </a:lnTo>
                  <a:lnTo>
                    <a:pt x="116" y="234"/>
                  </a:lnTo>
                  <a:lnTo>
                    <a:pt x="116" y="237"/>
                  </a:lnTo>
                  <a:lnTo>
                    <a:pt x="116" y="237"/>
                  </a:lnTo>
                  <a:lnTo>
                    <a:pt x="116" y="237"/>
                  </a:lnTo>
                  <a:lnTo>
                    <a:pt x="116" y="239"/>
                  </a:lnTo>
                  <a:lnTo>
                    <a:pt x="114" y="239"/>
                  </a:lnTo>
                  <a:lnTo>
                    <a:pt x="114" y="239"/>
                  </a:lnTo>
                  <a:lnTo>
                    <a:pt x="112" y="239"/>
                  </a:lnTo>
                  <a:lnTo>
                    <a:pt x="109" y="239"/>
                  </a:lnTo>
                  <a:lnTo>
                    <a:pt x="107" y="239"/>
                  </a:lnTo>
                  <a:lnTo>
                    <a:pt x="107" y="239"/>
                  </a:lnTo>
                  <a:lnTo>
                    <a:pt x="107" y="239"/>
                  </a:lnTo>
                  <a:lnTo>
                    <a:pt x="104" y="239"/>
                  </a:lnTo>
                  <a:lnTo>
                    <a:pt x="104" y="239"/>
                  </a:lnTo>
                  <a:lnTo>
                    <a:pt x="104" y="239"/>
                  </a:lnTo>
                  <a:lnTo>
                    <a:pt x="104" y="237"/>
                  </a:lnTo>
                  <a:lnTo>
                    <a:pt x="104" y="237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102" y="234"/>
                  </a:lnTo>
                  <a:lnTo>
                    <a:pt x="102" y="234"/>
                  </a:lnTo>
                  <a:lnTo>
                    <a:pt x="102" y="234"/>
                  </a:lnTo>
                  <a:lnTo>
                    <a:pt x="102" y="232"/>
                  </a:lnTo>
                  <a:lnTo>
                    <a:pt x="102" y="232"/>
                  </a:lnTo>
                  <a:lnTo>
                    <a:pt x="102" y="230"/>
                  </a:lnTo>
                  <a:lnTo>
                    <a:pt x="102" y="230"/>
                  </a:lnTo>
                  <a:lnTo>
                    <a:pt x="100" y="227"/>
                  </a:lnTo>
                  <a:lnTo>
                    <a:pt x="95" y="227"/>
                  </a:lnTo>
                  <a:lnTo>
                    <a:pt x="85" y="237"/>
                  </a:lnTo>
                  <a:lnTo>
                    <a:pt x="78" y="244"/>
                  </a:lnTo>
                  <a:lnTo>
                    <a:pt x="76" y="246"/>
                  </a:lnTo>
                  <a:lnTo>
                    <a:pt x="69" y="251"/>
                  </a:lnTo>
                  <a:lnTo>
                    <a:pt x="67" y="253"/>
                  </a:lnTo>
                  <a:lnTo>
                    <a:pt x="67" y="253"/>
                  </a:lnTo>
                  <a:lnTo>
                    <a:pt x="64" y="256"/>
                  </a:lnTo>
                  <a:lnTo>
                    <a:pt x="62" y="258"/>
                  </a:lnTo>
                  <a:lnTo>
                    <a:pt x="57" y="260"/>
                  </a:lnTo>
                  <a:lnTo>
                    <a:pt x="57" y="260"/>
                  </a:lnTo>
                  <a:lnTo>
                    <a:pt x="55" y="260"/>
                  </a:lnTo>
                  <a:lnTo>
                    <a:pt x="55" y="263"/>
                  </a:lnTo>
                  <a:lnTo>
                    <a:pt x="52" y="265"/>
                  </a:lnTo>
                  <a:lnTo>
                    <a:pt x="40" y="272"/>
                  </a:lnTo>
                  <a:lnTo>
                    <a:pt x="24" y="282"/>
                  </a:lnTo>
                  <a:lnTo>
                    <a:pt x="22" y="282"/>
                  </a:lnTo>
                  <a:lnTo>
                    <a:pt x="19" y="286"/>
                  </a:lnTo>
                  <a:lnTo>
                    <a:pt x="17" y="286"/>
                  </a:lnTo>
                  <a:lnTo>
                    <a:pt x="12" y="289"/>
                  </a:lnTo>
                  <a:lnTo>
                    <a:pt x="7" y="291"/>
                  </a:lnTo>
                  <a:lnTo>
                    <a:pt x="5" y="294"/>
                  </a:lnTo>
                  <a:lnTo>
                    <a:pt x="5" y="294"/>
                  </a:lnTo>
                  <a:lnTo>
                    <a:pt x="3" y="296"/>
                  </a:lnTo>
                  <a:lnTo>
                    <a:pt x="3" y="298"/>
                  </a:lnTo>
                  <a:lnTo>
                    <a:pt x="3" y="298"/>
                  </a:lnTo>
                  <a:lnTo>
                    <a:pt x="3" y="301"/>
                  </a:lnTo>
                  <a:lnTo>
                    <a:pt x="0" y="303"/>
                  </a:lnTo>
                  <a:lnTo>
                    <a:pt x="0" y="310"/>
                  </a:lnTo>
                  <a:lnTo>
                    <a:pt x="0" y="313"/>
                  </a:lnTo>
                  <a:lnTo>
                    <a:pt x="0" y="313"/>
                  </a:lnTo>
                  <a:lnTo>
                    <a:pt x="0" y="315"/>
                  </a:lnTo>
                  <a:lnTo>
                    <a:pt x="3" y="317"/>
                  </a:lnTo>
                  <a:lnTo>
                    <a:pt x="5" y="320"/>
                  </a:lnTo>
                  <a:lnTo>
                    <a:pt x="5" y="322"/>
                  </a:lnTo>
                  <a:lnTo>
                    <a:pt x="5" y="322"/>
                  </a:lnTo>
                  <a:lnTo>
                    <a:pt x="5" y="327"/>
                  </a:lnTo>
                  <a:lnTo>
                    <a:pt x="5" y="331"/>
                  </a:lnTo>
                  <a:lnTo>
                    <a:pt x="5" y="331"/>
                  </a:lnTo>
                  <a:lnTo>
                    <a:pt x="5" y="334"/>
                  </a:lnTo>
                  <a:lnTo>
                    <a:pt x="5" y="334"/>
                  </a:lnTo>
                  <a:lnTo>
                    <a:pt x="5" y="336"/>
                  </a:lnTo>
                  <a:lnTo>
                    <a:pt x="5" y="339"/>
                  </a:lnTo>
                  <a:lnTo>
                    <a:pt x="5" y="339"/>
                  </a:lnTo>
                  <a:lnTo>
                    <a:pt x="7" y="341"/>
                  </a:lnTo>
                  <a:lnTo>
                    <a:pt x="7" y="341"/>
                  </a:lnTo>
                  <a:lnTo>
                    <a:pt x="10" y="343"/>
                  </a:lnTo>
                  <a:lnTo>
                    <a:pt x="10" y="343"/>
                  </a:lnTo>
                  <a:lnTo>
                    <a:pt x="12" y="346"/>
                  </a:lnTo>
                  <a:lnTo>
                    <a:pt x="12" y="348"/>
                  </a:lnTo>
                  <a:lnTo>
                    <a:pt x="14" y="348"/>
                  </a:lnTo>
                  <a:lnTo>
                    <a:pt x="17" y="350"/>
                  </a:lnTo>
                  <a:lnTo>
                    <a:pt x="17" y="350"/>
                  </a:lnTo>
                  <a:lnTo>
                    <a:pt x="22" y="353"/>
                  </a:lnTo>
                  <a:lnTo>
                    <a:pt x="24" y="353"/>
                  </a:lnTo>
                  <a:lnTo>
                    <a:pt x="24" y="353"/>
                  </a:lnTo>
                  <a:lnTo>
                    <a:pt x="24" y="355"/>
                  </a:lnTo>
                  <a:lnTo>
                    <a:pt x="24" y="357"/>
                  </a:lnTo>
                  <a:lnTo>
                    <a:pt x="24" y="360"/>
                  </a:lnTo>
                  <a:lnTo>
                    <a:pt x="22" y="362"/>
                  </a:lnTo>
                  <a:lnTo>
                    <a:pt x="22" y="365"/>
                  </a:lnTo>
                  <a:lnTo>
                    <a:pt x="22" y="365"/>
                  </a:lnTo>
                  <a:lnTo>
                    <a:pt x="24" y="367"/>
                  </a:lnTo>
                  <a:lnTo>
                    <a:pt x="24" y="369"/>
                  </a:lnTo>
                  <a:lnTo>
                    <a:pt x="24" y="369"/>
                  </a:lnTo>
                  <a:lnTo>
                    <a:pt x="24" y="374"/>
                  </a:lnTo>
                  <a:lnTo>
                    <a:pt x="24" y="376"/>
                  </a:lnTo>
                  <a:lnTo>
                    <a:pt x="24" y="381"/>
                  </a:lnTo>
                  <a:lnTo>
                    <a:pt x="26" y="381"/>
                  </a:lnTo>
                  <a:lnTo>
                    <a:pt x="36" y="384"/>
                  </a:lnTo>
                  <a:lnTo>
                    <a:pt x="43" y="384"/>
                  </a:lnTo>
                  <a:lnTo>
                    <a:pt x="50" y="384"/>
                  </a:lnTo>
                  <a:lnTo>
                    <a:pt x="52" y="384"/>
                  </a:lnTo>
                  <a:lnTo>
                    <a:pt x="55" y="381"/>
                  </a:lnTo>
                  <a:lnTo>
                    <a:pt x="57" y="379"/>
                  </a:lnTo>
                  <a:lnTo>
                    <a:pt x="57" y="379"/>
                  </a:lnTo>
                  <a:lnTo>
                    <a:pt x="59" y="381"/>
                  </a:lnTo>
                  <a:lnTo>
                    <a:pt x="62" y="381"/>
                  </a:lnTo>
                  <a:lnTo>
                    <a:pt x="62" y="381"/>
                  </a:lnTo>
                  <a:lnTo>
                    <a:pt x="64" y="379"/>
                  </a:lnTo>
                  <a:lnTo>
                    <a:pt x="69" y="379"/>
                  </a:lnTo>
                  <a:lnTo>
                    <a:pt x="71" y="379"/>
                  </a:lnTo>
                  <a:lnTo>
                    <a:pt x="74" y="376"/>
                  </a:lnTo>
                  <a:lnTo>
                    <a:pt x="74" y="374"/>
                  </a:lnTo>
                  <a:lnTo>
                    <a:pt x="76" y="374"/>
                  </a:lnTo>
                  <a:lnTo>
                    <a:pt x="76" y="374"/>
                  </a:lnTo>
                  <a:lnTo>
                    <a:pt x="78" y="374"/>
                  </a:lnTo>
                  <a:lnTo>
                    <a:pt x="78" y="372"/>
                  </a:lnTo>
                  <a:lnTo>
                    <a:pt x="78" y="372"/>
                  </a:lnTo>
                  <a:lnTo>
                    <a:pt x="78" y="367"/>
                  </a:lnTo>
                  <a:lnTo>
                    <a:pt x="81" y="367"/>
                  </a:lnTo>
                  <a:lnTo>
                    <a:pt x="81" y="367"/>
                  </a:lnTo>
                  <a:lnTo>
                    <a:pt x="81" y="367"/>
                  </a:lnTo>
                  <a:lnTo>
                    <a:pt x="83" y="369"/>
                  </a:lnTo>
                  <a:lnTo>
                    <a:pt x="88" y="376"/>
                  </a:lnTo>
                  <a:lnTo>
                    <a:pt x="90" y="384"/>
                  </a:lnTo>
                  <a:lnTo>
                    <a:pt x="90" y="386"/>
                  </a:lnTo>
                  <a:lnTo>
                    <a:pt x="93" y="388"/>
                  </a:lnTo>
                  <a:lnTo>
                    <a:pt x="93" y="388"/>
                  </a:lnTo>
                  <a:lnTo>
                    <a:pt x="95" y="388"/>
                  </a:lnTo>
                  <a:lnTo>
                    <a:pt x="95" y="388"/>
                  </a:lnTo>
                  <a:lnTo>
                    <a:pt x="95" y="386"/>
                  </a:lnTo>
                  <a:lnTo>
                    <a:pt x="95" y="386"/>
                  </a:lnTo>
                  <a:lnTo>
                    <a:pt x="95" y="384"/>
                  </a:lnTo>
                  <a:lnTo>
                    <a:pt x="95" y="384"/>
                  </a:lnTo>
                  <a:lnTo>
                    <a:pt x="95" y="384"/>
                  </a:lnTo>
                  <a:lnTo>
                    <a:pt x="97" y="384"/>
                  </a:lnTo>
                  <a:lnTo>
                    <a:pt x="97" y="384"/>
                  </a:lnTo>
                  <a:lnTo>
                    <a:pt x="97" y="386"/>
                  </a:lnTo>
                  <a:lnTo>
                    <a:pt x="97" y="386"/>
                  </a:lnTo>
                  <a:lnTo>
                    <a:pt x="97" y="388"/>
                  </a:lnTo>
                  <a:lnTo>
                    <a:pt x="100" y="388"/>
                  </a:lnTo>
                  <a:lnTo>
                    <a:pt x="100" y="388"/>
                  </a:lnTo>
                  <a:lnTo>
                    <a:pt x="100" y="386"/>
                  </a:lnTo>
                  <a:lnTo>
                    <a:pt x="100" y="386"/>
                  </a:lnTo>
                  <a:lnTo>
                    <a:pt x="100" y="384"/>
                  </a:lnTo>
                  <a:lnTo>
                    <a:pt x="100" y="384"/>
                  </a:lnTo>
                  <a:lnTo>
                    <a:pt x="102" y="381"/>
                  </a:lnTo>
                  <a:lnTo>
                    <a:pt x="102" y="381"/>
                  </a:lnTo>
                  <a:lnTo>
                    <a:pt x="104" y="381"/>
                  </a:lnTo>
                  <a:lnTo>
                    <a:pt x="104" y="381"/>
                  </a:lnTo>
                  <a:lnTo>
                    <a:pt x="107" y="381"/>
                  </a:lnTo>
                  <a:lnTo>
                    <a:pt x="107" y="381"/>
                  </a:lnTo>
                  <a:lnTo>
                    <a:pt x="107" y="381"/>
                  </a:lnTo>
                  <a:lnTo>
                    <a:pt x="109" y="384"/>
                  </a:lnTo>
                  <a:lnTo>
                    <a:pt x="109" y="384"/>
                  </a:lnTo>
                  <a:lnTo>
                    <a:pt x="109" y="381"/>
                  </a:lnTo>
                  <a:lnTo>
                    <a:pt x="112" y="381"/>
                  </a:lnTo>
                  <a:lnTo>
                    <a:pt x="112" y="381"/>
                  </a:lnTo>
                  <a:lnTo>
                    <a:pt x="114" y="381"/>
                  </a:lnTo>
                  <a:lnTo>
                    <a:pt x="114" y="381"/>
                  </a:lnTo>
                  <a:lnTo>
                    <a:pt x="116" y="384"/>
                  </a:lnTo>
                  <a:lnTo>
                    <a:pt x="116" y="388"/>
                  </a:lnTo>
                  <a:lnTo>
                    <a:pt x="114" y="388"/>
                  </a:lnTo>
                  <a:lnTo>
                    <a:pt x="114" y="391"/>
                  </a:lnTo>
                  <a:lnTo>
                    <a:pt x="114" y="393"/>
                  </a:lnTo>
                  <a:lnTo>
                    <a:pt x="116" y="395"/>
                  </a:lnTo>
                  <a:lnTo>
                    <a:pt x="119" y="398"/>
                  </a:lnTo>
                  <a:lnTo>
                    <a:pt x="121" y="398"/>
                  </a:lnTo>
                  <a:lnTo>
                    <a:pt x="121" y="400"/>
                  </a:lnTo>
                  <a:lnTo>
                    <a:pt x="126" y="402"/>
                  </a:lnTo>
                  <a:lnTo>
                    <a:pt x="128" y="405"/>
                  </a:lnTo>
                  <a:lnTo>
                    <a:pt x="128" y="405"/>
                  </a:lnTo>
                  <a:lnTo>
                    <a:pt x="130" y="407"/>
                  </a:lnTo>
                  <a:lnTo>
                    <a:pt x="130" y="407"/>
                  </a:lnTo>
                  <a:lnTo>
                    <a:pt x="133" y="410"/>
                  </a:lnTo>
                  <a:lnTo>
                    <a:pt x="133" y="410"/>
                  </a:lnTo>
                  <a:lnTo>
                    <a:pt x="135" y="410"/>
                  </a:lnTo>
                  <a:lnTo>
                    <a:pt x="135" y="410"/>
                  </a:lnTo>
                  <a:lnTo>
                    <a:pt x="138" y="410"/>
                  </a:lnTo>
                  <a:lnTo>
                    <a:pt x="140" y="407"/>
                  </a:lnTo>
                  <a:lnTo>
                    <a:pt x="140" y="405"/>
                  </a:lnTo>
                  <a:lnTo>
                    <a:pt x="140" y="405"/>
                  </a:lnTo>
                  <a:lnTo>
                    <a:pt x="142" y="402"/>
                  </a:lnTo>
                  <a:lnTo>
                    <a:pt x="145" y="400"/>
                  </a:lnTo>
                  <a:lnTo>
                    <a:pt x="145" y="400"/>
                  </a:lnTo>
                  <a:lnTo>
                    <a:pt x="145" y="398"/>
                  </a:lnTo>
                  <a:lnTo>
                    <a:pt x="145" y="398"/>
                  </a:lnTo>
                  <a:lnTo>
                    <a:pt x="147" y="398"/>
                  </a:lnTo>
                  <a:lnTo>
                    <a:pt x="147" y="400"/>
                  </a:lnTo>
                  <a:lnTo>
                    <a:pt x="149" y="400"/>
                  </a:lnTo>
                  <a:lnTo>
                    <a:pt x="149" y="400"/>
                  </a:lnTo>
                  <a:lnTo>
                    <a:pt x="152" y="400"/>
                  </a:lnTo>
                  <a:lnTo>
                    <a:pt x="154" y="400"/>
                  </a:lnTo>
                  <a:lnTo>
                    <a:pt x="154" y="400"/>
                  </a:lnTo>
                  <a:lnTo>
                    <a:pt x="156" y="395"/>
                  </a:lnTo>
                  <a:lnTo>
                    <a:pt x="156" y="393"/>
                  </a:lnTo>
                  <a:lnTo>
                    <a:pt x="159" y="393"/>
                  </a:lnTo>
                  <a:lnTo>
                    <a:pt x="164" y="388"/>
                  </a:lnTo>
                  <a:lnTo>
                    <a:pt x="166" y="388"/>
                  </a:lnTo>
                  <a:lnTo>
                    <a:pt x="168" y="386"/>
                  </a:lnTo>
                  <a:lnTo>
                    <a:pt x="168" y="386"/>
                  </a:lnTo>
                  <a:lnTo>
                    <a:pt x="171" y="386"/>
                  </a:lnTo>
                  <a:lnTo>
                    <a:pt x="171" y="386"/>
                  </a:lnTo>
                  <a:lnTo>
                    <a:pt x="173" y="386"/>
                  </a:lnTo>
                  <a:lnTo>
                    <a:pt x="173" y="393"/>
                  </a:lnTo>
                  <a:lnTo>
                    <a:pt x="175" y="393"/>
                  </a:lnTo>
                  <a:lnTo>
                    <a:pt x="178" y="393"/>
                  </a:lnTo>
                  <a:lnTo>
                    <a:pt x="178" y="393"/>
                  </a:lnTo>
                  <a:lnTo>
                    <a:pt x="178" y="393"/>
                  </a:lnTo>
                  <a:lnTo>
                    <a:pt x="178" y="393"/>
                  </a:lnTo>
                  <a:lnTo>
                    <a:pt x="180" y="400"/>
                  </a:lnTo>
                  <a:lnTo>
                    <a:pt x="180" y="402"/>
                  </a:lnTo>
                  <a:lnTo>
                    <a:pt x="183" y="402"/>
                  </a:lnTo>
                  <a:lnTo>
                    <a:pt x="187" y="405"/>
                  </a:lnTo>
                  <a:lnTo>
                    <a:pt x="190" y="402"/>
                  </a:lnTo>
                  <a:lnTo>
                    <a:pt x="192" y="402"/>
                  </a:lnTo>
                  <a:lnTo>
                    <a:pt x="194" y="400"/>
                  </a:lnTo>
                  <a:lnTo>
                    <a:pt x="201" y="398"/>
                  </a:lnTo>
                  <a:lnTo>
                    <a:pt x="204" y="398"/>
                  </a:lnTo>
                  <a:lnTo>
                    <a:pt x="204" y="400"/>
                  </a:lnTo>
                  <a:lnTo>
                    <a:pt x="201" y="402"/>
                  </a:lnTo>
                  <a:lnTo>
                    <a:pt x="201" y="405"/>
                  </a:lnTo>
                  <a:lnTo>
                    <a:pt x="204" y="405"/>
                  </a:lnTo>
                  <a:lnTo>
                    <a:pt x="204" y="405"/>
                  </a:lnTo>
                  <a:lnTo>
                    <a:pt x="209" y="400"/>
                  </a:lnTo>
                  <a:lnTo>
                    <a:pt x="211" y="398"/>
                  </a:lnTo>
                  <a:lnTo>
                    <a:pt x="211" y="398"/>
                  </a:lnTo>
                  <a:lnTo>
                    <a:pt x="211" y="398"/>
                  </a:lnTo>
                  <a:lnTo>
                    <a:pt x="211" y="395"/>
                  </a:lnTo>
                  <a:lnTo>
                    <a:pt x="211" y="395"/>
                  </a:lnTo>
                  <a:lnTo>
                    <a:pt x="213" y="393"/>
                  </a:lnTo>
                  <a:lnTo>
                    <a:pt x="223" y="391"/>
                  </a:lnTo>
                  <a:lnTo>
                    <a:pt x="223" y="388"/>
                  </a:lnTo>
                  <a:lnTo>
                    <a:pt x="225" y="388"/>
                  </a:lnTo>
                  <a:lnTo>
                    <a:pt x="225" y="388"/>
                  </a:lnTo>
                  <a:lnTo>
                    <a:pt x="225" y="386"/>
                  </a:lnTo>
                  <a:lnTo>
                    <a:pt x="228" y="386"/>
                  </a:lnTo>
                  <a:lnTo>
                    <a:pt x="235" y="386"/>
                  </a:lnTo>
                  <a:lnTo>
                    <a:pt x="237" y="384"/>
                  </a:lnTo>
                  <a:lnTo>
                    <a:pt x="244" y="384"/>
                  </a:lnTo>
                  <a:lnTo>
                    <a:pt x="246" y="384"/>
                  </a:lnTo>
                  <a:lnTo>
                    <a:pt x="249" y="384"/>
                  </a:lnTo>
                  <a:lnTo>
                    <a:pt x="249" y="384"/>
                  </a:lnTo>
                  <a:lnTo>
                    <a:pt x="251" y="384"/>
                  </a:lnTo>
                  <a:lnTo>
                    <a:pt x="251" y="386"/>
                  </a:lnTo>
                  <a:lnTo>
                    <a:pt x="254" y="384"/>
                  </a:lnTo>
                  <a:lnTo>
                    <a:pt x="256" y="381"/>
                  </a:lnTo>
                  <a:lnTo>
                    <a:pt x="256" y="381"/>
                  </a:lnTo>
                  <a:lnTo>
                    <a:pt x="258" y="379"/>
                  </a:lnTo>
                  <a:lnTo>
                    <a:pt x="258" y="379"/>
                  </a:lnTo>
                  <a:lnTo>
                    <a:pt x="258" y="376"/>
                  </a:lnTo>
                  <a:lnTo>
                    <a:pt x="261" y="376"/>
                  </a:lnTo>
                  <a:lnTo>
                    <a:pt x="263" y="379"/>
                  </a:lnTo>
                  <a:lnTo>
                    <a:pt x="263" y="379"/>
                  </a:lnTo>
                  <a:lnTo>
                    <a:pt x="268" y="379"/>
                  </a:lnTo>
                  <a:lnTo>
                    <a:pt x="268" y="376"/>
                  </a:lnTo>
                  <a:lnTo>
                    <a:pt x="268" y="376"/>
                  </a:lnTo>
                  <a:lnTo>
                    <a:pt x="268" y="372"/>
                  </a:lnTo>
                  <a:lnTo>
                    <a:pt x="268" y="369"/>
                  </a:lnTo>
                  <a:lnTo>
                    <a:pt x="268" y="369"/>
                  </a:lnTo>
                  <a:lnTo>
                    <a:pt x="268" y="367"/>
                  </a:lnTo>
                  <a:lnTo>
                    <a:pt x="268" y="367"/>
                  </a:lnTo>
                  <a:lnTo>
                    <a:pt x="268" y="367"/>
                  </a:lnTo>
                  <a:lnTo>
                    <a:pt x="268" y="365"/>
                  </a:lnTo>
                  <a:lnTo>
                    <a:pt x="270" y="365"/>
                  </a:lnTo>
                  <a:lnTo>
                    <a:pt x="272" y="365"/>
                  </a:lnTo>
                  <a:lnTo>
                    <a:pt x="272" y="362"/>
                  </a:lnTo>
                  <a:lnTo>
                    <a:pt x="272" y="357"/>
                  </a:lnTo>
                  <a:lnTo>
                    <a:pt x="272" y="357"/>
                  </a:lnTo>
                  <a:lnTo>
                    <a:pt x="275" y="355"/>
                  </a:lnTo>
                  <a:lnTo>
                    <a:pt x="275" y="353"/>
                  </a:lnTo>
                  <a:lnTo>
                    <a:pt x="277" y="350"/>
                  </a:lnTo>
                  <a:lnTo>
                    <a:pt x="277" y="350"/>
                  </a:lnTo>
                  <a:lnTo>
                    <a:pt x="289" y="350"/>
                  </a:lnTo>
                  <a:lnTo>
                    <a:pt x="289" y="350"/>
                  </a:lnTo>
                  <a:lnTo>
                    <a:pt x="291" y="353"/>
                  </a:lnTo>
                  <a:lnTo>
                    <a:pt x="296" y="360"/>
                  </a:lnTo>
                  <a:lnTo>
                    <a:pt x="303" y="360"/>
                  </a:lnTo>
                  <a:lnTo>
                    <a:pt x="308" y="355"/>
                  </a:lnTo>
                  <a:lnTo>
                    <a:pt x="310" y="355"/>
                  </a:lnTo>
                  <a:lnTo>
                    <a:pt x="313" y="353"/>
                  </a:lnTo>
                  <a:lnTo>
                    <a:pt x="313" y="355"/>
                  </a:lnTo>
                  <a:lnTo>
                    <a:pt x="313" y="355"/>
                  </a:lnTo>
                  <a:lnTo>
                    <a:pt x="313" y="357"/>
                  </a:lnTo>
                  <a:lnTo>
                    <a:pt x="310" y="357"/>
                  </a:lnTo>
                  <a:lnTo>
                    <a:pt x="313" y="357"/>
                  </a:lnTo>
                  <a:lnTo>
                    <a:pt x="313" y="357"/>
                  </a:lnTo>
                  <a:lnTo>
                    <a:pt x="315" y="360"/>
                  </a:lnTo>
                  <a:lnTo>
                    <a:pt x="317" y="360"/>
                  </a:lnTo>
                  <a:lnTo>
                    <a:pt x="320" y="360"/>
                  </a:lnTo>
                  <a:lnTo>
                    <a:pt x="320" y="362"/>
                  </a:lnTo>
                  <a:lnTo>
                    <a:pt x="320" y="372"/>
                  </a:lnTo>
                  <a:lnTo>
                    <a:pt x="322" y="374"/>
                  </a:lnTo>
                  <a:lnTo>
                    <a:pt x="322" y="376"/>
                  </a:lnTo>
                  <a:lnTo>
                    <a:pt x="325" y="379"/>
                  </a:lnTo>
                  <a:lnTo>
                    <a:pt x="327" y="379"/>
                  </a:lnTo>
                  <a:lnTo>
                    <a:pt x="329" y="379"/>
                  </a:lnTo>
                  <a:lnTo>
                    <a:pt x="332" y="376"/>
                  </a:lnTo>
                  <a:lnTo>
                    <a:pt x="334" y="376"/>
                  </a:lnTo>
                  <a:lnTo>
                    <a:pt x="336" y="379"/>
                  </a:lnTo>
                  <a:lnTo>
                    <a:pt x="341" y="379"/>
                  </a:lnTo>
                  <a:lnTo>
                    <a:pt x="341" y="379"/>
                  </a:lnTo>
                  <a:lnTo>
                    <a:pt x="341" y="381"/>
                  </a:lnTo>
                  <a:lnTo>
                    <a:pt x="344" y="386"/>
                  </a:lnTo>
                  <a:lnTo>
                    <a:pt x="341" y="386"/>
                  </a:lnTo>
                  <a:lnTo>
                    <a:pt x="341" y="388"/>
                  </a:lnTo>
                  <a:lnTo>
                    <a:pt x="339" y="391"/>
                  </a:lnTo>
                  <a:lnTo>
                    <a:pt x="339" y="391"/>
                  </a:lnTo>
                  <a:lnTo>
                    <a:pt x="339" y="393"/>
                  </a:lnTo>
                  <a:lnTo>
                    <a:pt x="348" y="398"/>
                  </a:lnTo>
                  <a:lnTo>
                    <a:pt x="355" y="402"/>
                  </a:lnTo>
                  <a:lnTo>
                    <a:pt x="358" y="405"/>
                  </a:lnTo>
                  <a:lnTo>
                    <a:pt x="360" y="405"/>
                  </a:lnTo>
                  <a:lnTo>
                    <a:pt x="360" y="402"/>
                  </a:lnTo>
                  <a:lnTo>
                    <a:pt x="360" y="402"/>
                  </a:lnTo>
                  <a:lnTo>
                    <a:pt x="360" y="400"/>
                  </a:lnTo>
                  <a:lnTo>
                    <a:pt x="360" y="400"/>
                  </a:lnTo>
                  <a:lnTo>
                    <a:pt x="360" y="398"/>
                  </a:lnTo>
                  <a:lnTo>
                    <a:pt x="360" y="398"/>
                  </a:lnTo>
                  <a:lnTo>
                    <a:pt x="362" y="398"/>
                  </a:lnTo>
                  <a:lnTo>
                    <a:pt x="362" y="395"/>
                  </a:lnTo>
                  <a:lnTo>
                    <a:pt x="362" y="391"/>
                  </a:lnTo>
                  <a:lnTo>
                    <a:pt x="365" y="388"/>
                  </a:lnTo>
                  <a:lnTo>
                    <a:pt x="365" y="386"/>
                  </a:lnTo>
                  <a:lnTo>
                    <a:pt x="370" y="384"/>
                  </a:lnTo>
                  <a:lnTo>
                    <a:pt x="374" y="376"/>
                  </a:lnTo>
                  <a:lnTo>
                    <a:pt x="377" y="376"/>
                  </a:lnTo>
                  <a:lnTo>
                    <a:pt x="379" y="379"/>
                  </a:lnTo>
                  <a:lnTo>
                    <a:pt x="381" y="379"/>
                  </a:lnTo>
                  <a:lnTo>
                    <a:pt x="384" y="379"/>
                  </a:lnTo>
                  <a:lnTo>
                    <a:pt x="386" y="379"/>
                  </a:lnTo>
                  <a:lnTo>
                    <a:pt x="388" y="379"/>
                  </a:lnTo>
                  <a:lnTo>
                    <a:pt x="391" y="376"/>
                  </a:lnTo>
                  <a:lnTo>
                    <a:pt x="393" y="374"/>
                  </a:lnTo>
                  <a:lnTo>
                    <a:pt x="393" y="374"/>
                  </a:lnTo>
                  <a:lnTo>
                    <a:pt x="393" y="374"/>
                  </a:lnTo>
                  <a:lnTo>
                    <a:pt x="396" y="374"/>
                  </a:lnTo>
                  <a:lnTo>
                    <a:pt x="398" y="374"/>
                  </a:lnTo>
                  <a:lnTo>
                    <a:pt x="400" y="379"/>
                  </a:lnTo>
                  <a:lnTo>
                    <a:pt x="410" y="381"/>
                  </a:lnTo>
                  <a:lnTo>
                    <a:pt x="410" y="381"/>
                  </a:lnTo>
                  <a:lnTo>
                    <a:pt x="410" y="379"/>
                  </a:lnTo>
                  <a:lnTo>
                    <a:pt x="410" y="376"/>
                  </a:lnTo>
                  <a:lnTo>
                    <a:pt x="410" y="374"/>
                  </a:lnTo>
                  <a:lnTo>
                    <a:pt x="412" y="372"/>
                  </a:lnTo>
                  <a:lnTo>
                    <a:pt x="412" y="372"/>
                  </a:lnTo>
                  <a:lnTo>
                    <a:pt x="415" y="369"/>
                  </a:lnTo>
                  <a:lnTo>
                    <a:pt x="417" y="372"/>
                  </a:lnTo>
                  <a:lnTo>
                    <a:pt x="424" y="374"/>
                  </a:lnTo>
                  <a:lnTo>
                    <a:pt x="426" y="374"/>
                  </a:lnTo>
                  <a:lnTo>
                    <a:pt x="426" y="374"/>
                  </a:lnTo>
                  <a:lnTo>
                    <a:pt x="429" y="372"/>
                  </a:lnTo>
                  <a:lnTo>
                    <a:pt x="429" y="369"/>
                  </a:lnTo>
                  <a:lnTo>
                    <a:pt x="429" y="367"/>
                  </a:lnTo>
                  <a:lnTo>
                    <a:pt x="431" y="365"/>
                  </a:lnTo>
                  <a:lnTo>
                    <a:pt x="429" y="360"/>
                  </a:lnTo>
                  <a:lnTo>
                    <a:pt x="431" y="353"/>
                  </a:lnTo>
                  <a:lnTo>
                    <a:pt x="431" y="353"/>
                  </a:lnTo>
                  <a:lnTo>
                    <a:pt x="431" y="350"/>
                  </a:lnTo>
                  <a:lnTo>
                    <a:pt x="431" y="350"/>
                  </a:lnTo>
                  <a:lnTo>
                    <a:pt x="431" y="348"/>
                  </a:lnTo>
                  <a:lnTo>
                    <a:pt x="431" y="348"/>
                  </a:lnTo>
                  <a:lnTo>
                    <a:pt x="431" y="348"/>
                  </a:lnTo>
                  <a:lnTo>
                    <a:pt x="433" y="343"/>
                  </a:lnTo>
                  <a:lnTo>
                    <a:pt x="436" y="341"/>
                  </a:lnTo>
                  <a:lnTo>
                    <a:pt x="436" y="341"/>
                  </a:lnTo>
                  <a:lnTo>
                    <a:pt x="436" y="339"/>
                  </a:lnTo>
                  <a:lnTo>
                    <a:pt x="436" y="324"/>
                  </a:lnTo>
                  <a:lnTo>
                    <a:pt x="436" y="324"/>
                  </a:lnTo>
                  <a:lnTo>
                    <a:pt x="436" y="322"/>
                  </a:lnTo>
                  <a:lnTo>
                    <a:pt x="441" y="317"/>
                  </a:lnTo>
                  <a:lnTo>
                    <a:pt x="443" y="315"/>
                  </a:lnTo>
                  <a:lnTo>
                    <a:pt x="443" y="315"/>
                  </a:lnTo>
                  <a:lnTo>
                    <a:pt x="448" y="313"/>
                  </a:lnTo>
                  <a:lnTo>
                    <a:pt x="448" y="313"/>
                  </a:lnTo>
                  <a:lnTo>
                    <a:pt x="452" y="313"/>
                  </a:lnTo>
                  <a:lnTo>
                    <a:pt x="452" y="313"/>
                  </a:lnTo>
                  <a:lnTo>
                    <a:pt x="452" y="313"/>
                  </a:lnTo>
                  <a:lnTo>
                    <a:pt x="455" y="305"/>
                  </a:lnTo>
                  <a:lnTo>
                    <a:pt x="455" y="303"/>
                  </a:lnTo>
                  <a:lnTo>
                    <a:pt x="455" y="301"/>
                  </a:lnTo>
                  <a:lnTo>
                    <a:pt x="457" y="298"/>
                  </a:lnTo>
                  <a:lnTo>
                    <a:pt x="457" y="298"/>
                  </a:lnTo>
                  <a:lnTo>
                    <a:pt x="462" y="298"/>
                  </a:lnTo>
                  <a:lnTo>
                    <a:pt x="462" y="298"/>
                  </a:lnTo>
                  <a:lnTo>
                    <a:pt x="462" y="296"/>
                  </a:lnTo>
                  <a:lnTo>
                    <a:pt x="462" y="296"/>
                  </a:lnTo>
                  <a:lnTo>
                    <a:pt x="464" y="296"/>
                  </a:lnTo>
                  <a:lnTo>
                    <a:pt x="464" y="298"/>
                  </a:lnTo>
                  <a:lnTo>
                    <a:pt x="467" y="298"/>
                  </a:lnTo>
                  <a:lnTo>
                    <a:pt x="469" y="298"/>
                  </a:lnTo>
                  <a:lnTo>
                    <a:pt x="471" y="298"/>
                  </a:lnTo>
                  <a:lnTo>
                    <a:pt x="471" y="296"/>
                  </a:lnTo>
                  <a:lnTo>
                    <a:pt x="471" y="294"/>
                  </a:lnTo>
                  <a:lnTo>
                    <a:pt x="474" y="291"/>
                  </a:lnTo>
                  <a:lnTo>
                    <a:pt x="474" y="291"/>
                  </a:lnTo>
                  <a:lnTo>
                    <a:pt x="474" y="289"/>
                  </a:lnTo>
                  <a:lnTo>
                    <a:pt x="474" y="289"/>
                  </a:lnTo>
                  <a:lnTo>
                    <a:pt x="476" y="286"/>
                  </a:lnTo>
                  <a:lnTo>
                    <a:pt x="481" y="282"/>
                  </a:lnTo>
                  <a:lnTo>
                    <a:pt x="483" y="282"/>
                  </a:lnTo>
                  <a:lnTo>
                    <a:pt x="483" y="282"/>
                  </a:lnTo>
                  <a:lnTo>
                    <a:pt x="483" y="282"/>
                  </a:lnTo>
                  <a:lnTo>
                    <a:pt x="486" y="282"/>
                  </a:lnTo>
                  <a:lnTo>
                    <a:pt x="486" y="282"/>
                  </a:lnTo>
                  <a:lnTo>
                    <a:pt x="488" y="284"/>
                  </a:lnTo>
                  <a:lnTo>
                    <a:pt x="488" y="284"/>
                  </a:lnTo>
                  <a:lnTo>
                    <a:pt x="490" y="286"/>
                  </a:lnTo>
                  <a:lnTo>
                    <a:pt x="490" y="289"/>
                  </a:lnTo>
                  <a:lnTo>
                    <a:pt x="497" y="289"/>
                  </a:lnTo>
                  <a:lnTo>
                    <a:pt x="500" y="291"/>
                  </a:lnTo>
                  <a:lnTo>
                    <a:pt x="504" y="289"/>
                  </a:lnTo>
                  <a:lnTo>
                    <a:pt x="509" y="291"/>
                  </a:lnTo>
                  <a:lnTo>
                    <a:pt x="509" y="291"/>
                  </a:lnTo>
                  <a:lnTo>
                    <a:pt x="512" y="291"/>
                  </a:lnTo>
                  <a:lnTo>
                    <a:pt x="512" y="294"/>
                  </a:lnTo>
                  <a:lnTo>
                    <a:pt x="512" y="294"/>
                  </a:lnTo>
                  <a:lnTo>
                    <a:pt x="516" y="291"/>
                  </a:lnTo>
                  <a:lnTo>
                    <a:pt x="519" y="286"/>
                  </a:lnTo>
                  <a:lnTo>
                    <a:pt x="519" y="284"/>
                  </a:lnTo>
                  <a:lnTo>
                    <a:pt x="516" y="284"/>
                  </a:lnTo>
                  <a:lnTo>
                    <a:pt x="516" y="282"/>
                  </a:lnTo>
                  <a:lnTo>
                    <a:pt x="516" y="279"/>
                  </a:lnTo>
                  <a:lnTo>
                    <a:pt x="516" y="277"/>
                  </a:lnTo>
                  <a:lnTo>
                    <a:pt x="514" y="277"/>
                  </a:lnTo>
                  <a:lnTo>
                    <a:pt x="514" y="275"/>
                  </a:lnTo>
                  <a:lnTo>
                    <a:pt x="514" y="275"/>
                  </a:lnTo>
                  <a:lnTo>
                    <a:pt x="514" y="275"/>
                  </a:lnTo>
                  <a:lnTo>
                    <a:pt x="512" y="275"/>
                  </a:lnTo>
                  <a:lnTo>
                    <a:pt x="512" y="275"/>
                  </a:lnTo>
                  <a:lnTo>
                    <a:pt x="512" y="275"/>
                  </a:lnTo>
                  <a:lnTo>
                    <a:pt x="512" y="275"/>
                  </a:lnTo>
                  <a:lnTo>
                    <a:pt x="512" y="275"/>
                  </a:lnTo>
                  <a:lnTo>
                    <a:pt x="512" y="275"/>
                  </a:lnTo>
                  <a:lnTo>
                    <a:pt x="509" y="272"/>
                  </a:lnTo>
                  <a:lnTo>
                    <a:pt x="509" y="272"/>
                  </a:lnTo>
                  <a:lnTo>
                    <a:pt x="509" y="272"/>
                  </a:lnTo>
                  <a:lnTo>
                    <a:pt x="509" y="272"/>
                  </a:lnTo>
                  <a:lnTo>
                    <a:pt x="507" y="272"/>
                  </a:lnTo>
                  <a:lnTo>
                    <a:pt x="507" y="270"/>
                  </a:lnTo>
                  <a:lnTo>
                    <a:pt x="507" y="270"/>
                  </a:lnTo>
                  <a:lnTo>
                    <a:pt x="507" y="270"/>
                  </a:lnTo>
                  <a:lnTo>
                    <a:pt x="509" y="270"/>
                  </a:lnTo>
                  <a:lnTo>
                    <a:pt x="509" y="268"/>
                  </a:lnTo>
                  <a:lnTo>
                    <a:pt x="509" y="268"/>
                  </a:lnTo>
                  <a:lnTo>
                    <a:pt x="509" y="268"/>
                  </a:lnTo>
                  <a:lnTo>
                    <a:pt x="509" y="268"/>
                  </a:lnTo>
                  <a:lnTo>
                    <a:pt x="509" y="268"/>
                  </a:lnTo>
                  <a:lnTo>
                    <a:pt x="509" y="265"/>
                  </a:lnTo>
                  <a:lnTo>
                    <a:pt x="512" y="265"/>
                  </a:lnTo>
                  <a:lnTo>
                    <a:pt x="516" y="263"/>
                  </a:lnTo>
                  <a:lnTo>
                    <a:pt x="519" y="263"/>
                  </a:lnTo>
                  <a:lnTo>
                    <a:pt x="521" y="260"/>
                  </a:lnTo>
                  <a:lnTo>
                    <a:pt x="521" y="260"/>
                  </a:lnTo>
                  <a:lnTo>
                    <a:pt x="523" y="258"/>
                  </a:lnTo>
                  <a:lnTo>
                    <a:pt x="523" y="258"/>
                  </a:lnTo>
                  <a:lnTo>
                    <a:pt x="523" y="258"/>
                  </a:lnTo>
                  <a:lnTo>
                    <a:pt x="523" y="258"/>
                  </a:lnTo>
                  <a:lnTo>
                    <a:pt x="523" y="258"/>
                  </a:lnTo>
                  <a:lnTo>
                    <a:pt x="528" y="256"/>
                  </a:lnTo>
                  <a:lnTo>
                    <a:pt x="531" y="256"/>
                  </a:lnTo>
                  <a:lnTo>
                    <a:pt x="533" y="253"/>
                  </a:lnTo>
                  <a:lnTo>
                    <a:pt x="533" y="256"/>
                  </a:lnTo>
                  <a:lnTo>
                    <a:pt x="535" y="256"/>
                  </a:lnTo>
                  <a:lnTo>
                    <a:pt x="535" y="256"/>
                  </a:lnTo>
                  <a:lnTo>
                    <a:pt x="535" y="258"/>
                  </a:lnTo>
                  <a:lnTo>
                    <a:pt x="538" y="258"/>
                  </a:lnTo>
                  <a:lnTo>
                    <a:pt x="545" y="260"/>
                  </a:lnTo>
                  <a:lnTo>
                    <a:pt x="545" y="258"/>
                  </a:lnTo>
                  <a:lnTo>
                    <a:pt x="545" y="256"/>
                  </a:lnTo>
                  <a:lnTo>
                    <a:pt x="545" y="256"/>
                  </a:lnTo>
                  <a:lnTo>
                    <a:pt x="545" y="253"/>
                  </a:lnTo>
                  <a:lnTo>
                    <a:pt x="542" y="253"/>
                  </a:lnTo>
                  <a:lnTo>
                    <a:pt x="542" y="253"/>
                  </a:lnTo>
                  <a:lnTo>
                    <a:pt x="542" y="253"/>
                  </a:lnTo>
                  <a:lnTo>
                    <a:pt x="542" y="251"/>
                  </a:lnTo>
                  <a:lnTo>
                    <a:pt x="542" y="249"/>
                  </a:lnTo>
                  <a:lnTo>
                    <a:pt x="542" y="244"/>
                  </a:lnTo>
                  <a:lnTo>
                    <a:pt x="542" y="244"/>
                  </a:lnTo>
                  <a:lnTo>
                    <a:pt x="542" y="242"/>
                  </a:lnTo>
                  <a:lnTo>
                    <a:pt x="542" y="239"/>
                  </a:lnTo>
                  <a:lnTo>
                    <a:pt x="542" y="237"/>
                  </a:lnTo>
                  <a:lnTo>
                    <a:pt x="542" y="237"/>
                  </a:lnTo>
                  <a:lnTo>
                    <a:pt x="540" y="234"/>
                  </a:lnTo>
                  <a:lnTo>
                    <a:pt x="538" y="232"/>
                  </a:lnTo>
                  <a:lnTo>
                    <a:pt x="531" y="227"/>
                  </a:lnTo>
                  <a:lnTo>
                    <a:pt x="528" y="227"/>
                  </a:lnTo>
                  <a:lnTo>
                    <a:pt x="526" y="225"/>
                  </a:lnTo>
                  <a:lnTo>
                    <a:pt x="526" y="223"/>
                  </a:lnTo>
                  <a:lnTo>
                    <a:pt x="526" y="223"/>
                  </a:lnTo>
                  <a:lnTo>
                    <a:pt x="523" y="220"/>
                  </a:lnTo>
                  <a:lnTo>
                    <a:pt x="523" y="218"/>
                  </a:lnTo>
                  <a:lnTo>
                    <a:pt x="523" y="218"/>
                  </a:lnTo>
                  <a:lnTo>
                    <a:pt x="523" y="218"/>
                  </a:lnTo>
                  <a:lnTo>
                    <a:pt x="521" y="215"/>
                  </a:lnTo>
                  <a:lnTo>
                    <a:pt x="521" y="213"/>
                  </a:lnTo>
                  <a:lnTo>
                    <a:pt x="516" y="213"/>
                  </a:lnTo>
                  <a:lnTo>
                    <a:pt x="514" y="211"/>
                  </a:lnTo>
                  <a:lnTo>
                    <a:pt x="514" y="211"/>
                  </a:lnTo>
                  <a:lnTo>
                    <a:pt x="514" y="208"/>
                  </a:lnTo>
                  <a:lnTo>
                    <a:pt x="514" y="208"/>
                  </a:lnTo>
                  <a:lnTo>
                    <a:pt x="514" y="208"/>
                  </a:lnTo>
                  <a:lnTo>
                    <a:pt x="514" y="208"/>
                  </a:lnTo>
                  <a:lnTo>
                    <a:pt x="512" y="206"/>
                  </a:lnTo>
                  <a:lnTo>
                    <a:pt x="512" y="206"/>
                  </a:lnTo>
                  <a:lnTo>
                    <a:pt x="512" y="206"/>
                  </a:lnTo>
                  <a:lnTo>
                    <a:pt x="512" y="206"/>
                  </a:lnTo>
                  <a:lnTo>
                    <a:pt x="514" y="204"/>
                  </a:lnTo>
                  <a:lnTo>
                    <a:pt x="514" y="204"/>
                  </a:lnTo>
                  <a:lnTo>
                    <a:pt x="516" y="204"/>
                  </a:lnTo>
                  <a:lnTo>
                    <a:pt x="516" y="204"/>
                  </a:lnTo>
                  <a:lnTo>
                    <a:pt x="516" y="204"/>
                  </a:lnTo>
                  <a:lnTo>
                    <a:pt x="516" y="199"/>
                  </a:lnTo>
                  <a:lnTo>
                    <a:pt x="516" y="197"/>
                  </a:lnTo>
                  <a:lnTo>
                    <a:pt x="516" y="197"/>
                  </a:lnTo>
                  <a:lnTo>
                    <a:pt x="516" y="194"/>
                  </a:lnTo>
                  <a:lnTo>
                    <a:pt x="516" y="194"/>
                  </a:lnTo>
                  <a:lnTo>
                    <a:pt x="516" y="194"/>
                  </a:lnTo>
                  <a:lnTo>
                    <a:pt x="516" y="194"/>
                  </a:lnTo>
                  <a:lnTo>
                    <a:pt x="519" y="192"/>
                  </a:lnTo>
                  <a:lnTo>
                    <a:pt x="521" y="189"/>
                  </a:lnTo>
                  <a:lnTo>
                    <a:pt x="531" y="182"/>
                  </a:lnTo>
                  <a:lnTo>
                    <a:pt x="533" y="178"/>
                  </a:lnTo>
                  <a:lnTo>
                    <a:pt x="535" y="175"/>
                  </a:lnTo>
                  <a:lnTo>
                    <a:pt x="535" y="175"/>
                  </a:lnTo>
                  <a:lnTo>
                    <a:pt x="535" y="175"/>
                  </a:lnTo>
                  <a:lnTo>
                    <a:pt x="538" y="175"/>
                  </a:lnTo>
                  <a:lnTo>
                    <a:pt x="538" y="175"/>
                  </a:lnTo>
                  <a:lnTo>
                    <a:pt x="538" y="175"/>
                  </a:lnTo>
                  <a:lnTo>
                    <a:pt x="542" y="173"/>
                  </a:lnTo>
                  <a:lnTo>
                    <a:pt x="542" y="173"/>
                  </a:lnTo>
                  <a:lnTo>
                    <a:pt x="545" y="171"/>
                  </a:lnTo>
                  <a:lnTo>
                    <a:pt x="547" y="171"/>
                  </a:lnTo>
                  <a:lnTo>
                    <a:pt x="547" y="168"/>
                  </a:lnTo>
                  <a:lnTo>
                    <a:pt x="549" y="166"/>
                  </a:lnTo>
                  <a:lnTo>
                    <a:pt x="554" y="161"/>
                  </a:lnTo>
                  <a:lnTo>
                    <a:pt x="557" y="159"/>
                  </a:lnTo>
                  <a:lnTo>
                    <a:pt x="557" y="159"/>
                  </a:lnTo>
                  <a:lnTo>
                    <a:pt x="561" y="156"/>
                  </a:lnTo>
                  <a:lnTo>
                    <a:pt x="561" y="156"/>
                  </a:lnTo>
                  <a:lnTo>
                    <a:pt x="566" y="154"/>
                  </a:lnTo>
                  <a:lnTo>
                    <a:pt x="566" y="152"/>
                  </a:lnTo>
                  <a:lnTo>
                    <a:pt x="568" y="152"/>
                  </a:lnTo>
                  <a:lnTo>
                    <a:pt x="571" y="152"/>
                  </a:lnTo>
                  <a:lnTo>
                    <a:pt x="571" y="152"/>
                  </a:lnTo>
                  <a:lnTo>
                    <a:pt x="571" y="152"/>
                  </a:lnTo>
                  <a:lnTo>
                    <a:pt x="571" y="152"/>
                  </a:lnTo>
                  <a:lnTo>
                    <a:pt x="571" y="149"/>
                  </a:lnTo>
                  <a:lnTo>
                    <a:pt x="571" y="1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39" name="Freeform 69"/>
            <p:cNvSpPr>
              <a:spLocks/>
            </p:cNvSpPr>
            <p:nvPr/>
          </p:nvSpPr>
          <p:spPr bwMode="auto">
            <a:xfrm>
              <a:off x="2946" y="1554"/>
              <a:ext cx="571" cy="410"/>
            </a:xfrm>
            <a:custGeom>
              <a:avLst/>
              <a:gdLst>
                <a:gd name="T0" fmla="*/ 564 w 571"/>
                <a:gd name="T1" fmla="*/ 133 h 410"/>
                <a:gd name="T2" fmla="*/ 547 w 571"/>
                <a:gd name="T3" fmla="*/ 128 h 410"/>
                <a:gd name="T4" fmla="*/ 521 w 571"/>
                <a:gd name="T5" fmla="*/ 135 h 410"/>
                <a:gd name="T6" fmla="*/ 486 w 571"/>
                <a:gd name="T7" fmla="*/ 144 h 410"/>
                <a:gd name="T8" fmla="*/ 438 w 571"/>
                <a:gd name="T9" fmla="*/ 144 h 410"/>
                <a:gd name="T10" fmla="*/ 407 w 571"/>
                <a:gd name="T11" fmla="*/ 135 h 410"/>
                <a:gd name="T12" fmla="*/ 367 w 571"/>
                <a:gd name="T13" fmla="*/ 128 h 410"/>
                <a:gd name="T14" fmla="*/ 329 w 571"/>
                <a:gd name="T15" fmla="*/ 121 h 410"/>
                <a:gd name="T16" fmla="*/ 291 w 571"/>
                <a:gd name="T17" fmla="*/ 121 h 410"/>
                <a:gd name="T18" fmla="*/ 272 w 571"/>
                <a:gd name="T19" fmla="*/ 90 h 410"/>
                <a:gd name="T20" fmla="*/ 211 w 571"/>
                <a:gd name="T21" fmla="*/ 95 h 410"/>
                <a:gd name="T22" fmla="*/ 183 w 571"/>
                <a:gd name="T23" fmla="*/ 71 h 410"/>
                <a:gd name="T24" fmla="*/ 154 w 571"/>
                <a:gd name="T25" fmla="*/ 40 h 410"/>
                <a:gd name="T26" fmla="*/ 93 w 571"/>
                <a:gd name="T27" fmla="*/ 2 h 410"/>
                <a:gd name="T28" fmla="*/ 64 w 571"/>
                <a:gd name="T29" fmla="*/ 19 h 410"/>
                <a:gd name="T30" fmla="*/ 64 w 571"/>
                <a:gd name="T31" fmla="*/ 31 h 410"/>
                <a:gd name="T32" fmla="*/ 81 w 571"/>
                <a:gd name="T33" fmla="*/ 57 h 410"/>
                <a:gd name="T34" fmla="*/ 100 w 571"/>
                <a:gd name="T35" fmla="*/ 81 h 410"/>
                <a:gd name="T36" fmla="*/ 112 w 571"/>
                <a:gd name="T37" fmla="*/ 97 h 410"/>
                <a:gd name="T38" fmla="*/ 88 w 571"/>
                <a:gd name="T39" fmla="*/ 111 h 410"/>
                <a:gd name="T40" fmla="*/ 74 w 571"/>
                <a:gd name="T41" fmla="*/ 128 h 410"/>
                <a:gd name="T42" fmla="*/ 69 w 571"/>
                <a:gd name="T43" fmla="*/ 135 h 410"/>
                <a:gd name="T44" fmla="*/ 97 w 571"/>
                <a:gd name="T45" fmla="*/ 142 h 410"/>
                <a:gd name="T46" fmla="*/ 93 w 571"/>
                <a:gd name="T47" fmla="*/ 159 h 410"/>
                <a:gd name="T48" fmla="*/ 81 w 571"/>
                <a:gd name="T49" fmla="*/ 171 h 410"/>
                <a:gd name="T50" fmla="*/ 102 w 571"/>
                <a:gd name="T51" fmla="*/ 194 h 410"/>
                <a:gd name="T52" fmla="*/ 130 w 571"/>
                <a:gd name="T53" fmla="*/ 211 h 410"/>
                <a:gd name="T54" fmla="*/ 135 w 571"/>
                <a:gd name="T55" fmla="*/ 232 h 410"/>
                <a:gd name="T56" fmla="*/ 116 w 571"/>
                <a:gd name="T57" fmla="*/ 237 h 410"/>
                <a:gd name="T58" fmla="*/ 102 w 571"/>
                <a:gd name="T59" fmla="*/ 237 h 410"/>
                <a:gd name="T60" fmla="*/ 67 w 571"/>
                <a:gd name="T61" fmla="*/ 253 h 410"/>
                <a:gd name="T62" fmla="*/ 5 w 571"/>
                <a:gd name="T63" fmla="*/ 294 h 410"/>
                <a:gd name="T64" fmla="*/ 5 w 571"/>
                <a:gd name="T65" fmla="*/ 331 h 410"/>
                <a:gd name="T66" fmla="*/ 24 w 571"/>
                <a:gd name="T67" fmla="*/ 353 h 410"/>
                <a:gd name="T68" fmla="*/ 43 w 571"/>
                <a:gd name="T69" fmla="*/ 384 h 410"/>
                <a:gd name="T70" fmla="*/ 78 w 571"/>
                <a:gd name="T71" fmla="*/ 374 h 410"/>
                <a:gd name="T72" fmla="*/ 95 w 571"/>
                <a:gd name="T73" fmla="*/ 386 h 410"/>
                <a:gd name="T74" fmla="*/ 102 w 571"/>
                <a:gd name="T75" fmla="*/ 381 h 410"/>
                <a:gd name="T76" fmla="*/ 114 w 571"/>
                <a:gd name="T77" fmla="*/ 391 h 410"/>
                <a:gd name="T78" fmla="*/ 140 w 571"/>
                <a:gd name="T79" fmla="*/ 407 h 410"/>
                <a:gd name="T80" fmla="*/ 156 w 571"/>
                <a:gd name="T81" fmla="*/ 393 h 410"/>
                <a:gd name="T82" fmla="*/ 180 w 571"/>
                <a:gd name="T83" fmla="*/ 402 h 410"/>
                <a:gd name="T84" fmla="*/ 211 w 571"/>
                <a:gd name="T85" fmla="*/ 398 h 410"/>
                <a:gd name="T86" fmla="*/ 251 w 571"/>
                <a:gd name="T87" fmla="*/ 384 h 410"/>
                <a:gd name="T88" fmla="*/ 268 w 571"/>
                <a:gd name="T89" fmla="*/ 369 h 410"/>
                <a:gd name="T90" fmla="*/ 291 w 571"/>
                <a:gd name="T91" fmla="*/ 353 h 410"/>
                <a:gd name="T92" fmla="*/ 320 w 571"/>
                <a:gd name="T93" fmla="*/ 372 h 410"/>
                <a:gd name="T94" fmla="*/ 339 w 571"/>
                <a:gd name="T95" fmla="*/ 391 h 410"/>
                <a:gd name="T96" fmla="*/ 365 w 571"/>
                <a:gd name="T97" fmla="*/ 386 h 410"/>
                <a:gd name="T98" fmla="*/ 410 w 571"/>
                <a:gd name="T99" fmla="*/ 381 h 410"/>
                <a:gd name="T100" fmla="*/ 429 w 571"/>
                <a:gd name="T101" fmla="*/ 360 h 410"/>
                <a:gd name="T102" fmla="*/ 443 w 571"/>
                <a:gd name="T103" fmla="*/ 315 h 410"/>
                <a:gd name="T104" fmla="*/ 464 w 571"/>
                <a:gd name="T105" fmla="*/ 296 h 410"/>
                <a:gd name="T106" fmla="*/ 486 w 571"/>
                <a:gd name="T107" fmla="*/ 282 h 410"/>
                <a:gd name="T108" fmla="*/ 519 w 571"/>
                <a:gd name="T109" fmla="*/ 284 h 410"/>
                <a:gd name="T110" fmla="*/ 509 w 571"/>
                <a:gd name="T111" fmla="*/ 272 h 410"/>
                <a:gd name="T112" fmla="*/ 519 w 571"/>
                <a:gd name="T113" fmla="*/ 263 h 410"/>
                <a:gd name="T114" fmla="*/ 545 w 571"/>
                <a:gd name="T115" fmla="*/ 260 h 410"/>
                <a:gd name="T116" fmla="*/ 540 w 571"/>
                <a:gd name="T117" fmla="*/ 234 h 410"/>
                <a:gd name="T118" fmla="*/ 514 w 571"/>
                <a:gd name="T119" fmla="*/ 208 h 410"/>
                <a:gd name="T120" fmla="*/ 516 w 571"/>
                <a:gd name="T121" fmla="*/ 194 h 410"/>
                <a:gd name="T122" fmla="*/ 545 w 571"/>
                <a:gd name="T123" fmla="*/ 171 h 410"/>
                <a:gd name="T124" fmla="*/ 571 w 571"/>
                <a:gd name="T125" fmla="*/ 149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71" h="410">
                  <a:moveTo>
                    <a:pt x="571" y="149"/>
                  </a:moveTo>
                  <a:lnTo>
                    <a:pt x="571" y="147"/>
                  </a:lnTo>
                  <a:lnTo>
                    <a:pt x="571" y="147"/>
                  </a:lnTo>
                  <a:lnTo>
                    <a:pt x="568" y="144"/>
                  </a:lnTo>
                  <a:lnTo>
                    <a:pt x="566" y="144"/>
                  </a:lnTo>
                  <a:lnTo>
                    <a:pt x="566" y="144"/>
                  </a:lnTo>
                  <a:lnTo>
                    <a:pt x="566" y="142"/>
                  </a:lnTo>
                  <a:lnTo>
                    <a:pt x="566" y="142"/>
                  </a:lnTo>
                  <a:lnTo>
                    <a:pt x="566" y="142"/>
                  </a:lnTo>
                  <a:lnTo>
                    <a:pt x="568" y="140"/>
                  </a:lnTo>
                  <a:lnTo>
                    <a:pt x="568" y="140"/>
                  </a:lnTo>
                  <a:lnTo>
                    <a:pt x="568" y="140"/>
                  </a:lnTo>
                  <a:lnTo>
                    <a:pt x="568" y="140"/>
                  </a:lnTo>
                  <a:lnTo>
                    <a:pt x="568" y="137"/>
                  </a:lnTo>
                  <a:lnTo>
                    <a:pt x="564" y="135"/>
                  </a:lnTo>
                  <a:lnTo>
                    <a:pt x="564" y="133"/>
                  </a:lnTo>
                  <a:lnTo>
                    <a:pt x="561" y="133"/>
                  </a:lnTo>
                  <a:lnTo>
                    <a:pt x="561" y="133"/>
                  </a:lnTo>
                  <a:lnTo>
                    <a:pt x="559" y="130"/>
                  </a:lnTo>
                  <a:lnTo>
                    <a:pt x="559" y="130"/>
                  </a:lnTo>
                  <a:lnTo>
                    <a:pt x="559" y="130"/>
                  </a:lnTo>
                  <a:lnTo>
                    <a:pt x="559" y="130"/>
                  </a:lnTo>
                  <a:lnTo>
                    <a:pt x="559" y="128"/>
                  </a:lnTo>
                  <a:lnTo>
                    <a:pt x="561" y="126"/>
                  </a:lnTo>
                  <a:lnTo>
                    <a:pt x="561" y="126"/>
                  </a:lnTo>
                  <a:lnTo>
                    <a:pt x="559" y="123"/>
                  </a:lnTo>
                  <a:lnTo>
                    <a:pt x="554" y="126"/>
                  </a:lnTo>
                  <a:lnTo>
                    <a:pt x="552" y="126"/>
                  </a:lnTo>
                  <a:lnTo>
                    <a:pt x="552" y="128"/>
                  </a:lnTo>
                  <a:lnTo>
                    <a:pt x="549" y="126"/>
                  </a:lnTo>
                  <a:lnTo>
                    <a:pt x="547" y="126"/>
                  </a:lnTo>
                  <a:lnTo>
                    <a:pt x="547" y="128"/>
                  </a:lnTo>
                  <a:lnTo>
                    <a:pt x="547" y="130"/>
                  </a:lnTo>
                  <a:lnTo>
                    <a:pt x="547" y="130"/>
                  </a:lnTo>
                  <a:lnTo>
                    <a:pt x="545" y="137"/>
                  </a:lnTo>
                  <a:lnTo>
                    <a:pt x="542" y="142"/>
                  </a:lnTo>
                  <a:lnTo>
                    <a:pt x="538" y="147"/>
                  </a:lnTo>
                  <a:lnTo>
                    <a:pt x="533" y="147"/>
                  </a:lnTo>
                  <a:lnTo>
                    <a:pt x="533" y="147"/>
                  </a:lnTo>
                  <a:lnTo>
                    <a:pt x="528" y="144"/>
                  </a:lnTo>
                  <a:lnTo>
                    <a:pt x="528" y="142"/>
                  </a:lnTo>
                  <a:lnTo>
                    <a:pt x="526" y="142"/>
                  </a:lnTo>
                  <a:lnTo>
                    <a:pt x="526" y="140"/>
                  </a:lnTo>
                  <a:lnTo>
                    <a:pt x="526" y="137"/>
                  </a:lnTo>
                  <a:lnTo>
                    <a:pt x="526" y="137"/>
                  </a:lnTo>
                  <a:lnTo>
                    <a:pt x="521" y="135"/>
                  </a:lnTo>
                  <a:lnTo>
                    <a:pt x="521" y="135"/>
                  </a:lnTo>
                  <a:lnTo>
                    <a:pt x="521" y="135"/>
                  </a:lnTo>
                  <a:lnTo>
                    <a:pt x="516" y="140"/>
                  </a:lnTo>
                  <a:lnTo>
                    <a:pt x="514" y="140"/>
                  </a:lnTo>
                  <a:lnTo>
                    <a:pt x="512" y="137"/>
                  </a:lnTo>
                  <a:lnTo>
                    <a:pt x="509" y="137"/>
                  </a:lnTo>
                  <a:lnTo>
                    <a:pt x="509" y="137"/>
                  </a:lnTo>
                  <a:lnTo>
                    <a:pt x="509" y="140"/>
                  </a:lnTo>
                  <a:lnTo>
                    <a:pt x="507" y="142"/>
                  </a:lnTo>
                  <a:lnTo>
                    <a:pt x="504" y="142"/>
                  </a:lnTo>
                  <a:lnTo>
                    <a:pt x="504" y="142"/>
                  </a:lnTo>
                  <a:lnTo>
                    <a:pt x="502" y="142"/>
                  </a:lnTo>
                  <a:lnTo>
                    <a:pt x="500" y="140"/>
                  </a:lnTo>
                  <a:lnTo>
                    <a:pt x="497" y="142"/>
                  </a:lnTo>
                  <a:lnTo>
                    <a:pt x="497" y="142"/>
                  </a:lnTo>
                  <a:lnTo>
                    <a:pt x="493" y="144"/>
                  </a:lnTo>
                  <a:lnTo>
                    <a:pt x="490" y="147"/>
                  </a:lnTo>
                  <a:lnTo>
                    <a:pt x="486" y="144"/>
                  </a:lnTo>
                  <a:lnTo>
                    <a:pt x="476" y="140"/>
                  </a:lnTo>
                  <a:lnTo>
                    <a:pt x="474" y="140"/>
                  </a:lnTo>
                  <a:lnTo>
                    <a:pt x="469" y="140"/>
                  </a:lnTo>
                  <a:lnTo>
                    <a:pt x="467" y="142"/>
                  </a:lnTo>
                  <a:lnTo>
                    <a:pt x="462" y="142"/>
                  </a:lnTo>
                  <a:lnTo>
                    <a:pt x="462" y="144"/>
                  </a:lnTo>
                  <a:lnTo>
                    <a:pt x="459" y="149"/>
                  </a:lnTo>
                  <a:lnTo>
                    <a:pt x="457" y="152"/>
                  </a:lnTo>
                  <a:lnTo>
                    <a:pt x="457" y="149"/>
                  </a:lnTo>
                  <a:lnTo>
                    <a:pt x="452" y="149"/>
                  </a:lnTo>
                  <a:lnTo>
                    <a:pt x="450" y="147"/>
                  </a:lnTo>
                  <a:lnTo>
                    <a:pt x="450" y="144"/>
                  </a:lnTo>
                  <a:lnTo>
                    <a:pt x="448" y="144"/>
                  </a:lnTo>
                  <a:lnTo>
                    <a:pt x="448" y="142"/>
                  </a:lnTo>
                  <a:lnTo>
                    <a:pt x="443" y="144"/>
                  </a:lnTo>
                  <a:lnTo>
                    <a:pt x="438" y="144"/>
                  </a:lnTo>
                  <a:lnTo>
                    <a:pt x="433" y="142"/>
                  </a:lnTo>
                  <a:lnTo>
                    <a:pt x="431" y="140"/>
                  </a:lnTo>
                  <a:lnTo>
                    <a:pt x="429" y="135"/>
                  </a:lnTo>
                  <a:lnTo>
                    <a:pt x="429" y="130"/>
                  </a:lnTo>
                  <a:lnTo>
                    <a:pt x="429" y="130"/>
                  </a:lnTo>
                  <a:lnTo>
                    <a:pt x="426" y="126"/>
                  </a:lnTo>
                  <a:lnTo>
                    <a:pt x="426" y="123"/>
                  </a:lnTo>
                  <a:lnTo>
                    <a:pt x="426" y="121"/>
                  </a:lnTo>
                  <a:lnTo>
                    <a:pt x="426" y="121"/>
                  </a:lnTo>
                  <a:lnTo>
                    <a:pt x="424" y="121"/>
                  </a:lnTo>
                  <a:lnTo>
                    <a:pt x="422" y="126"/>
                  </a:lnTo>
                  <a:lnTo>
                    <a:pt x="419" y="126"/>
                  </a:lnTo>
                  <a:lnTo>
                    <a:pt x="415" y="128"/>
                  </a:lnTo>
                  <a:lnTo>
                    <a:pt x="412" y="130"/>
                  </a:lnTo>
                  <a:lnTo>
                    <a:pt x="407" y="130"/>
                  </a:lnTo>
                  <a:lnTo>
                    <a:pt x="407" y="135"/>
                  </a:lnTo>
                  <a:lnTo>
                    <a:pt x="405" y="137"/>
                  </a:lnTo>
                  <a:lnTo>
                    <a:pt x="403" y="140"/>
                  </a:lnTo>
                  <a:lnTo>
                    <a:pt x="398" y="140"/>
                  </a:lnTo>
                  <a:lnTo>
                    <a:pt x="398" y="140"/>
                  </a:lnTo>
                  <a:lnTo>
                    <a:pt x="393" y="137"/>
                  </a:lnTo>
                  <a:lnTo>
                    <a:pt x="393" y="137"/>
                  </a:lnTo>
                  <a:lnTo>
                    <a:pt x="391" y="140"/>
                  </a:lnTo>
                  <a:lnTo>
                    <a:pt x="391" y="140"/>
                  </a:lnTo>
                  <a:lnTo>
                    <a:pt x="388" y="142"/>
                  </a:lnTo>
                  <a:lnTo>
                    <a:pt x="386" y="142"/>
                  </a:lnTo>
                  <a:lnTo>
                    <a:pt x="379" y="137"/>
                  </a:lnTo>
                  <a:lnTo>
                    <a:pt x="372" y="133"/>
                  </a:lnTo>
                  <a:lnTo>
                    <a:pt x="370" y="130"/>
                  </a:lnTo>
                  <a:lnTo>
                    <a:pt x="370" y="130"/>
                  </a:lnTo>
                  <a:lnTo>
                    <a:pt x="367" y="130"/>
                  </a:lnTo>
                  <a:lnTo>
                    <a:pt x="367" y="128"/>
                  </a:lnTo>
                  <a:lnTo>
                    <a:pt x="365" y="128"/>
                  </a:lnTo>
                  <a:lnTo>
                    <a:pt x="362" y="126"/>
                  </a:lnTo>
                  <a:lnTo>
                    <a:pt x="358" y="126"/>
                  </a:lnTo>
                  <a:lnTo>
                    <a:pt x="351" y="121"/>
                  </a:lnTo>
                  <a:lnTo>
                    <a:pt x="348" y="121"/>
                  </a:lnTo>
                  <a:lnTo>
                    <a:pt x="346" y="121"/>
                  </a:lnTo>
                  <a:lnTo>
                    <a:pt x="344" y="121"/>
                  </a:lnTo>
                  <a:lnTo>
                    <a:pt x="344" y="121"/>
                  </a:lnTo>
                  <a:lnTo>
                    <a:pt x="344" y="118"/>
                  </a:lnTo>
                  <a:lnTo>
                    <a:pt x="344" y="118"/>
                  </a:lnTo>
                  <a:lnTo>
                    <a:pt x="341" y="116"/>
                  </a:lnTo>
                  <a:lnTo>
                    <a:pt x="341" y="116"/>
                  </a:lnTo>
                  <a:lnTo>
                    <a:pt x="339" y="116"/>
                  </a:lnTo>
                  <a:lnTo>
                    <a:pt x="334" y="118"/>
                  </a:lnTo>
                  <a:lnTo>
                    <a:pt x="332" y="121"/>
                  </a:lnTo>
                  <a:lnTo>
                    <a:pt x="329" y="121"/>
                  </a:lnTo>
                  <a:lnTo>
                    <a:pt x="329" y="121"/>
                  </a:lnTo>
                  <a:lnTo>
                    <a:pt x="327" y="118"/>
                  </a:lnTo>
                  <a:lnTo>
                    <a:pt x="327" y="118"/>
                  </a:lnTo>
                  <a:lnTo>
                    <a:pt x="327" y="118"/>
                  </a:lnTo>
                  <a:lnTo>
                    <a:pt x="325" y="118"/>
                  </a:lnTo>
                  <a:lnTo>
                    <a:pt x="325" y="118"/>
                  </a:lnTo>
                  <a:lnTo>
                    <a:pt x="325" y="118"/>
                  </a:lnTo>
                  <a:lnTo>
                    <a:pt x="322" y="118"/>
                  </a:lnTo>
                  <a:lnTo>
                    <a:pt x="320" y="118"/>
                  </a:lnTo>
                  <a:lnTo>
                    <a:pt x="320" y="116"/>
                  </a:lnTo>
                  <a:lnTo>
                    <a:pt x="313" y="111"/>
                  </a:lnTo>
                  <a:lnTo>
                    <a:pt x="308" y="111"/>
                  </a:lnTo>
                  <a:lnTo>
                    <a:pt x="306" y="111"/>
                  </a:lnTo>
                  <a:lnTo>
                    <a:pt x="301" y="111"/>
                  </a:lnTo>
                  <a:lnTo>
                    <a:pt x="301" y="114"/>
                  </a:lnTo>
                  <a:lnTo>
                    <a:pt x="291" y="121"/>
                  </a:lnTo>
                  <a:lnTo>
                    <a:pt x="289" y="121"/>
                  </a:lnTo>
                  <a:lnTo>
                    <a:pt x="287" y="123"/>
                  </a:lnTo>
                  <a:lnTo>
                    <a:pt x="287" y="121"/>
                  </a:lnTo>
                  <a:lnTo>
                    <a:pt x="287" y="121"/>
                  </a:lnTo>
                  <a:lnTo>
                    <a:pt x="287" y="118"/>
                  </a:lnTo>
                  <a:lnTo>
                    <a:pt x="287" y="118"/>
                  </a:lnTo>
                  <a:lnTo>
                    <a:pt x="287" y="118"/>
                  </a:lnTo>
                  <a:lnTo>
                    <a:pt x="284" y="118"/>
                  </a:lnTo>
                  <a:lnTo>
                    <a:pt x="284" y="118"/>
                  </a:lnTo>
                  <a:lnTo>
                    <a:pt x="282" y="118"/>
                  </a:lnTo>
                  <a:lnTo>
                    <a:pt x="277" y="114"/>
                  </a:lnTo>
                  <a:lnTo>
                    <a:pt x="275" y="111"/>
                  </a:lnTo>
                  <a:lnTo>
                    <a:pt x="272" y="107"/>
                  </a:lnTo>
                  <a:lnTo>
                    <a:pt x="275" y="97"/>
                  </a:lnTo>
                  <a:lnTo>
                    <a:pt x="272" y="92"/>
                  </a:lnTo>
                  <a:lnTo>
                    <a:pt x="272" y="90"/>
                  </a:lnTo>
                  <a:lnTo>
                    <a:pt x="263" y="85"/>
                  </a:lnTo>
                  <a:lnTo>
                    <a:pt x="261" y="85"/>
                  </a:lnTo>
                  <a:lnTo>
                    <a:pt x="251" y="88"/>
                  </a:lnTo>
                  <a:lnTo>
                    <a:pt x="246" y="92"/>
                  </a:lnTo>
                  <a:lnTo>
                    <a:pt x="244" y="95"/>
                  </a:lnTo>
                  <a:lnTo>
                    <a:pt x="242" y="95"/>
                  </a:lnTo>
                  <a:lnTo>
                    <a:pt x="239" y="95"/>
                  </a:lnTo>
                  <a:lnTo>
                    <a:pt x="237" y="95"/>
                  </a:lnTo>
                  <a:lnTo>
                    <a:pt x="235" y="95"/>
                  </a:lnTo>
                  <a:lnTo>
                    <a:pt x="235" y="97"/>
                  </a:lnTo>
                  <a:lnTo>
                    <a:pt x="232" y="97"/>
                  </a:lnTo>
                  <a:lnTo>
                    <a:pt x="232" y="100"/>
                  </a:lnTo>
                  <a:lnTo>
                    <a:pt x="228" y="100"/>
                  </a:lnTo>
                  <a:lnTo>
                    <a:pt x="225" y="100"/>
                  </a:lnTo>
                  <a:lnTo>
                    <a:pt x="216" y="97"/>
                  </a:lnTo>
                  <a:lnTo>
                    <a:pt x="211" y="95"/>
                  </a:lnTo>
                  <a:lnTo>
                    <a:pt x="211" y="90"/>
                  </a:lnTo>
                  <a:lnTo>
                    <a:pt x="211" y="85"/>
                  </a:lnTo>
                  <a:lnTo>
                    <a:pt x="206" y="83"/>
                  </a:lnTo>
                  <a:lnTo>
                    <a:pt x="204" y="83"/>
                  </a:lnTo>
                  <a:lnTo>
                    <a:pt x="197" y="88"/>
                  </a:lnTo>
                  <a:lnTo>
                    <a:pt x="194" y="85"/>
                  </a:lnTo>
                  <a:lnTo>
                    <a:pt x="194" y="85"/>
                  </a:lnTo>
                  <a:lnTo>
                    <a:pt x="194" y="83"/>
                  </a:lnTo>
                  <a:lnTo>
                    <a:pt x="192" y="81"/>
                  </a:lnTo>
                  <a:lnTo>
                    <a:pt x="192" y="81"/>
                  </a:lnTo>
                  <a:lnTo>
                    <a:pt x="190" y="81"/>
                  </a:lnTo>
                  <a:lnTo>
                    <a:pt x="187" y="81"/>
                  </a:lnTo>
                  <a:lnTo>
                    <a:pt x="187" y="78"/>
                  </a:lnTo>
                  <a:lnTo>
                    <a:pt x="185" y="73"/>
                  </a:lnTo>
                  <a:lnTo>
                    <a:pt x="185" y="71"/>
                  </a:lnTo>
                  <a:lnTo>
                    <a:pt x="183" y="71"/>
                  </a:lnTo>
                  <a:lnTo>
                    <a:pt x="175" y="69"/>
                  </a:lnTo>
                  <a:lnTo>
                    <a:pt x="173" y="66"/>
                  </a:lnTo>
                  <a:lnTo>
                    <a:pt x="173" y="66"/>
                  </a:lnTo>
                  <a:lnTo>
                    <a:pt x="171" y="64"/>
                  </a:lnTo>
                  <a:lnTo>
                    <a:pt x="171" y="64"/>
                  </a:lnTo>
                  <a:lnTo>
                    <a:pt x="168" y="66"/>
                  </a:lnTo>
                  <a:lnTo>
                    <a:pt x="166" y="66"/>
                  </a:lnTo>
                  <a:lnTo>
                    <a:pt x="166" y="66"/>
                  </a:lnTo>
                  <a:lnTo>
                    <a:pt x="152" y="62"/>
                  </a:lnTo>
                  <a:lnTo>
                    <a:pt x="149" y="62"/>
                  </a:lnTo>
                  <a:lnTo>
                    <a:pt x="149" y="59"/>
                  </a:lnTo>
                  <a:lnTo>
                    <a:pt x="149" y="57"/>
                  </a:lnTo>
                  <a:lnTo>
                    <a:pt x="152" y="52"/>
                  </a:lnTo>
                  <a:lnTo>
                    <a:pt x="154" y="50"/>
                  </a:lnTo>
                  <a:lnTo>
                    <a:pt x="154" y="45"/>
                  </a:lnTo>
                  <a:lnTo>
                    <a:pt x="154" y="40"/>
                  </a:lnTo>
                  <a:lnTo>
                    <a:pt x="152" y="36"/>
                  </a:lnTo>
                  <a:lnTo>
                    <a:pt x="149" y="31"/>
                  </a:lnTo>
                  <a:lnTo>
                    <a:pt x="147" y="26"/>
                  </a:lnTo>
                  <a:lnTo>
                    <a:pt x="145" y="24"/>
                  </a:lnTo>
                  <a:lnTo>
                    <a:pt x="112" y="19"/>
                  </a:lnTo>
                  <a:lnTo>
                    <a:pt x="109" y="17"/>
                  </a:lnTo>
                  <a:lnTo>
                    <a:pt x="107" y="14"/>
                  </a:lnTo>
                  <a:lnTo>
                    <a:pt x="104" y="12"/>
                  </a:lnTo>
                  <a:lnTo>
                    <a:pt x="104" y="10"/>
                  </a:lnTo>
                  <a:lnTo>
                    <a:pt x="100" y="10"/>
                  </a:lnTo>
                  <a:lnTo>
                    <a:pt x="100" y="10"/>
                  </a:lnTo>
                  <a:lnTo>
                    <a:pt x="97" y="7"/>
                  </a:lnTo>
                  <a:lnTo>
                    <a:pt x="97" y="5"/>
                  </a:lnTo>
                  <a:lnTo>
                    <a:pt x="95" y="5"/>
                  </a:lnTo>
                  <a:lnTo>
                    <a:pt x="93" y="5"/>
                  </a:lnTo>
                  <a:lnTo>
                    <a:pt x="93" y="2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8" y="0"/>
                  </a:lnTo>
                  <a:lnTo>
                    <a:pt x="81" y="7"/>
                  </a:lnTo>
                  <a:lnTo>
                    <a:pt x="78" y="10"/>
                  </a:lnTo>
                  <a:lnTo>
                    <a:pt x="76" y="10"/>
                  </a:lnTo>
                  <a:lnTo>
                    <a:pt x="71" y="10"/>
                  </a:lnTo>
                  <a:lnTo>
                    <a:pt x="69" y="10"/>
                  </a:lnTo>
                  <a:lnTo>
                    <a:pt x="69" y="10"/>
                  </a:lnTo>
                  <a:lnTo>
                    <a:pt x="67" y="10"/>
                  </a:lnTo>
                  <a:lnTo>
                    <a:pt x="62" y="10"/>
                  </a:lnTo>
                  <a:lnTo>
                    <a:pt x="59" y="10"/>
                  </a:lnTo>
                  <a:lnTo>
                    <a:pt x="59" y="12"/>
                  </a:lnTo>
                  <a:lnTo>
                    <a:pt x="64" y="17"/>
                  </a:lnTo>
                  <a:lnTo>
                    <a:pt x="64" y="17"/>
                  </a:lnTo>
                  <a:lnTo>
                    <a:pt x="64" y="19"/>
                  </a:lnTo>
                  <a:lnTo>
                    <a:pt x="64" y="19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62" y="24"/>
                  </a:lnTo>
                  <a:lnTo>
                    <a:pt x="62" y="24"/>
                  </a:lnTo>
                  <a:lnTo>
                    <a:pt x="62" y="24"/>
                  </a:lnTo>
                  <a:lnTo>
                    <a:pt x="62" y="24"/>
                  </a:lnTo>
                  <a:lnTo>
                    <a:pt x="64" y="24"/>
                  </a:lnTo>
                  <a:lnTo>
                    <a:pt x="67" y="24"/>
                  </a:lnTo>
                  <a:lnTo>
                    <a:pt x="67" y="24"/>
                  </a:lnTo>
                  <a:lnTo>
                    <a:pt x="67" y="26"/>
                  </a:lnTo>
                  <a:lnTo>
                    <a:pt x="64" y="28"/>
                  </a:lnTo>
                  <a:lnTo>
                    <a:pt x="64" y="31"/>
                  </a:lnTo>
                  <a:lnTo>
                    <a:pt x="67" y="31"/>
                  </a:lnTo>
                  <a:lnTo>
                    <a:pt x="67" y="33"/>
                  </a:lnTo>
                  <a:lnTo>
                    <a:pt x="69" y="33"/>
                  </a:lnTo>
                  <a:lnTo>
                    <a:pt x="69" y="36"/>
                  </a:lnTo>
                  <a:lnTo>
                    <a:pt x="69" y="36"/>
                  </a:lnTo>
                  <a:lnTo>
                    <a:pt x="71" y="38"/>
                  </a:lnTo>
                  <a:lnTo>
                    <a:pt x="71" y="40"/>
                  </a:lnTo>
                  <a:lnTo>
                    <a:pt x="71" y="43"/>
                  </a:lnTo>
                  <a:lnTo>
                    <a:pt x="71" y="45"/>
                  </a:lnTo>
                  <a:lnTo>
                    <a:pt x="71" y="47"/>
                  </a:lnTo>
                  <a:lnTo>
                    <a:pt x="71" y="47"/>
                  </a:lnTo>
                  <a:lnTo>
                    <a:pt x="76" y="50"/>
                  </a:lnTo>
                  <a:lnTo>
                    <a:pt x="76" y="52"/>
                  </a:lnTo>
                  <a:lnTo>
                    <a:pt x="76" y="55"/>
                  </a:lnTo>
                  <a:lnTo>
                    <a:pt x="78" y="57"/>
                  </a:lnTo>
                  <a:lnTo>
                    <a:pt x="81" y="57"/>
                  </a:lnTo>
                  <a:lnTo>
                    <a:pt x="81" y="59"/>
                  </a:lnTo>
                  <a:lnTo>
                    <a:pt x="81" y="62"/>
                  </a:lnTo>
                  <a:lnTo>
                    <a:pt x="81" y="62"/>
                  </a:lnTo>
                  <a:lnTo>
                    <a:pt x="81" y="66"/>
                  </a:lnTo>
                  <a:lnTo>
                    <a:pt x="81" y="66"/>
                  </a:lnTo>
                  <a:lnTo>
                    <a:pt x="85" y="73"/>
                  </a:lnTo>
                  <a:lnTo>
                    <a:pt x="85" y="76"/>
                  </a:lnTo>
                  <a:lnTo>
                    <a:pt x="88" y="78"/>
                  </a:lnTo>
                  <a:lnTo>
                    <a:pt x="90" y="78"/>
                  </a:lnTo>
                  <a:lnTo>
                    <a:pt x="90" y="78"/>
                  </a:lnTo>
                  <a:lnTo>
                    <a:pt x="93" y="81"/>
                  </a:lnTo>
                  <a:lnTo>
                    <a:pt x="95" y="83"/>
                  </a:lnTo>
                  <a:lnTo>
                    <a:pt x="97" y="83"/>
                  </a:lnTo>
                  <a:lnTo>
                    <a:pt x="97" y="83"/>
                  </a:lnTo>
                  <a:lnTo>
                    <a:pt x="97" y="81"/>
                  </a:lnTo>
                  <a:lnTo>
                    <a:pt x="100" y="81"/>
                  </a:lnTo>
                  <a:lnTo>
                    <a:pt x="100" y="81"/>
                  </a:lnTo>
                  <a:lnTo>
                    <a:pt x="100" y="81"/>
                  </a:lnTo>
                  <a:lnTo>
                    <a:pt x="102" y="81"/>
                  </a:lnTo>
                  <a:lnTo>
                    <a:pt x="102" y="81"/>
                  </a:lnTo>
                  <a:lnTo>
                    <a:pt x="104" y="81"/>
                  </a:lnTo>
                  <a:lnTo>
                    <a:pt x="104" y="81"/>
                  </a:lnTo>
                  <a:lnTo>
                    <a:pt x="107" y="83"/>
                  </a:lnTo>
                  <a:lnTo>
                    <a:pt x="107" y="85"/>
                  </a:lnTo>
                  <a:lnTo>
                    <a:pt x="107" y="88"/>
                  </a:lnTo>
                  <a:lnTo>
                    <a:pt x="107" y="90"/>
                  </a:lnTo>
                  <a:lnTo>
                    <a:pt x="107" y="95"/>
                  </a:lnTo>
                  <a:lnTo>
                    <a:pt x="107" y="97"/>
                  </a:lnTo>
                  <a:lnTo>
                    <a:pt x="107" y="97"/>
                  </a:lnTo>
                  <a:lnTo>
                    <a:pt x="107" y="97"/>
                  </a:lnTo>
                  <a:lnTo>
                    <a:pt x="109" y="97"/>
                  </a:lnTo>
                  <a:lnTo>
                    <a:pt x="112" y="97"/>
                  </a:lnTo>
                  <a:lnTo>
                    <a:pt x="112" y="100"/>
                  </a:lnTo>
                  <a:lnTo>
                    <a:pt x="114" y="100"/>
                  </a:lnTo>
                  <a:lnTo>
                    <a:pt x="121" y="109"/>
                  </a:lnTo>
                  <a:lnTo>
                    <a:pt x="123" y="109"/>
                  </a:lnTo>
                  <a:lnTo>
                    <a:pt x="123" y="109"/>
                  </a:lnTo>
                  <a:lnTo>
                    <a:pt x="123" y="111"/>
                  </a:lnTo>
                  <a:lnTo>
                    <a:pt x="123" y="111"/>
                  </a:lnTo>
                  <a:lnTo>
                    <a:pt x="121" y="111"/>
                  </a:lnTo>
                  <a:lnTo>
                    <a:pt x="104" y="114"/>
                  </a:lnTo>
                  <a:lnTo>
                    <a:pt x="100" y="111"/>
                  </a:lnTo>
                  <a:lnTo>
                    <a:pt x="97" y="111"/>
                  </a:lnTo>
                  <a:lnTo>
                    <a:pt x="95" y="111"/>
                  </a:lnTo>
                  <a:lnTo>
                    <a:pt x="95" y="111"/>
                  </a:lnTo>
                  <a:lnTo>
                    <a:pt x="90" y="111"/>
                  </a:lnTo>
                  <a:lnTo>
                    <a:pt x="90" y="111"/>
                  </a:lnTo>
                  <a:lnTo>
                    <a:pt x="88" y="111"/>
                  </a:lnTo>
                  <a:lnTo>
                    <a:pt x="88" y="114"/>
                  </a:lnTo>
                  <a:lnTo>
                    <a:pt x="88" y="114"/>
                  </a:lnTo>
                  <a:lnTo>
                    <a:pt x="85" y="118"/>
                  </a:lnTo>
                  <a:lnTo>
                    <a:pt x="85" y="121"/>
                  </a:lnTo>
                  <a:lnTo>
                    <a:pt x="85" y="121"/>
                  </a:lnTo>
                  <a:lnTo>
                    <a:pt x="83" y="123"/>
                  </a:lnTo>
                  <a:lnTo>
                    <a:pt x="83" y="123"/>
                  </a:lnTo>
                  <a:lnTo>
                    <a:pt x="83" y="123"/>
                  </a:lnTo>
                  <a:lnTo>
                    <a:pt x="78" y="126"/>
                  </a:lnTo>
                  <a:lnTo>
                    <a:pt x="76" y="126"/>
                  </a:lnTo>
                  <a:lnTo>
                    <a:pt x="76" y="126"/>
                  </a:lnTo>
                  <a:lnTo>
                    <a:pt x="76" y="126"/>
                  </a:lnTo>
                  <a:lnTo>
                    <a:pt x="74" y="128"/>
                  </a:lnTo>
                  <a:lnTo>
                    <a:pt x="74" y="128"/>
                  </a:lnTo>
                  <a:lnTo>
                    <a:pt x="74" y="128"/>
                  </a:lnTo>
                  <a:lnTo>
                    <a:pt x="74" y="128"/>
                  </a:lnTo>
                  <a:lnTo>
                    <a:pt x="74" y="128"/>
                  </a:lnTo>
                  <a:lnTo>
                    <a:pt x="74" y="128"/>
                  </a:lnTo>
                  <a:lnTo>
                    <a:pt x="74" y="126"/>
                  </a:lnTo>
                  <a:lnTo>
                    <a:pt x="71" y="126"/>
                  </a:lnTo>
                  <a:lnTo>
                    <a:pt x="71" y="126"/>
                  </a:lnTo>
                  <a:lnTo>
                    <a:pt x="71" y="123"/>
                  </a:lnTo>
                  <a:lnTo>
                    <a:pt x="71" y="123"/>
                  </a:lnTo>
                  <a:lnTo>
                    <a:pt x="71" y="123"/>
                  </a:lnTo>
                  <a:lnTo>
                    <a:pt x="69" y="126"/>
                  </a:lnTo>
                  <a:lnTo>
                    <a:pt x="69" y="126"/>
                  </a:lnTo>
                  <a:lnTo>
                    <a:pt x="69" y="126"/>
                  </a:lnTo>
                  <a:lnTo>
                    <a:pt x="69" y="130"/>
                  </a:lnTo>
                  <a:lnTo>
                    <a:pt x="69" y="130"/>
                  </a:lnTo>
                  <a:lnTo>
                    <a:pt x="69" y="133"/>
                  </a:lnTo>
                  <a:lnTo>
                    <a:pt x="69" y="135"/>
                  </a:lnTo>
                  <a:lnTo>
                    <a:pt x="69" y="135"/>
                  </a:lnTo>
                  <a:lnTo>
                    <a:pt x="71" y="135"/>
                  </a:lnTo>
                  <a:lnTo>
                    <a:pt x="74" y="137"/>
                  </a:lnTo>
                  <a:lnTo>
                    <a:pt x="74" y="137"/>
                  </a:lnTo>
                  <a:lnTo>
                    <a:pt x="76" y="137"/>
                  </a:lnTo>
                  <a:lnTo>
                    <a:pt x="76" y="135"/>
                  </a:lnTo>
                  <a:lnTo>
                    <a:pt x="78" y="135"/>
                  </a:lnTo>
                  <a:lnTo>
                    <a:pt x="78" y="135"/>
                  </a:lnTo>
                  <a:lnTo>
                    <a:pt x="78" y="135"/>
                  </a:lnTo>
                  <a:lnTo>
                    <a:pt x="78" y="135"/>
                  </a:lnTo>
                  <a:lnTo>
                    <a:pt x="81" y="135"/>
                  </a:lnTo>
                  <a:lnTo>
                    <a:pt x="81" y="135"/>
                  </a:lnTo>
                  <a:lnTo>
                    <a:pt x="83" y="135"/>
                  </a:lnTo>
                  <a:lnTo>
                    <a:pt x="85" y="140"/>
                  </a:lnTo>
                  <a:lnTo>
                    <a:pt x="88" y="140"/>
                  </a:lnTo>
                  <a:lnTo>
                    <a:pt x="90" y="142"/>
                  </a:lnTo>
                  <a:lnTo>
                    <a:pt x="97" y="142"/>
                  </a:lnTo>
                  <a:lnTo>
                    <a:pt x="100" y="144"/>
                  </a:lnTo>
                  <a:lnTo>
                    <a:pt x="100" y="144"/>
                  </a:lnTo>
                  <a:lnTo>
                    <a:pt x="100" y="144"/>
                  </a:lnTo>
                  <a:lnTo>
                    <a:pt x="100" y="147"/>
                  </a:lnTo>
                  <a:lnTo>
                    <a:pt x="97" y="152"/>
                  </a:lnTo>
                  <a:lnTo>
                    <a:pt x="97" y="152"/>
                  </a:lnTo>
                  <a:lnTo>
                    <a:pt x="97" y="152"/>
                  </a:lnTo>
                  <a:lnTo>
                    <a:pt x="97" y="154"/>
                  </a:lnTo>
                  <a:lnTo>
                    <a:pt x="100" y="156"/>
                  </a:lnTo>
                  <a:lnTo>
                    <a:pt x="100" y="159"/>
                  </a:lnTo>
                  <a:lnTo>
                    <a:pt x="100" y="159"/>
                  </a:lnTo>
                  <a:lnTo>
                    <a:pt x="97" y="159"/>
                  </a:lnTo>
                  <a:lnTo>
                    <a:pt x="95" y="159"/>
                  </a:lnTo>
                  <a:lnTo>
                    <a:pt x="95" y="159"/>
                  </a:lnTo>
                  <a:lnTo>
                    <a:pt x="93" y="159"/>
                  </a:lnTo>
                  <a:lnTo>
                    <a:pt x="93" y="159"/>
                  </a:lnTo>
                  <a:lnTo>
                    <a:pt x="90" y="159"/>
                  </a:lnTo>
                  <a:lnTo>
                    <a:pt x="90" y="159"/>
                  </a:lnTo>
                  <a:lnTo>
                    <a:pt x="90" y="161"/>
                  </a:lnTo>
                  <a:lnTo>
                    <a:pt x="88" y="161"/>
                  </a:lnTo>
                  <a:lnTo>
                    <a:pt x="88" y="161"/>
                  </a:lnTo>
                  <a:lnTo>
                    <a:pt x="81" y="161"/>
                  </a:lnTo>
                  <a:lnTo>
                    <a:pt x="78" y="163"/>
                  </a:lnTo>
                  <a:lnTo>
                    <a:pt x="78" y="163"/>
                  </a:lnTo>
                  <a:lnTo>
                    <a:pt x="78" y="163"/>
                  </a:lnTo>
                  <a:lnTo>
                    <a:pt x="78" y="163"/>
                  </a:lnTo>
                  <a:lnTo>
                    <a:pt x="76" y="163"/>
                  </a:lnTo>
                  <a:lnTo>
                    <a:pt x="76" y="166"/>
                  </a:lnTo>
                  <a:lnTo>
                    <a:pt x="76" y="166"/>
                  </a:lnTo>
                  <a:lnTo>
                    <a:pt x="76" y="168"/>
                  </a:lnTo>
                  <a:lnTo>
                    <a:pt x="78" y="168"/>
                  </a:lnTo>
                  <a:lnTo>
                    <a:pt x="81" y="171"/>
                  </a:lnTo>
                  <a:lnTo>
                    <a:pt x="83" y="173"/>
                  </a:lnTo>
                  <a:lnTo>
                    <a:pt x="85" y="182"/>
                  </a:lnTo>
                  <a:lnTo>
                    <a:pt x="85" y="182"/>
                  </a:lnTo>
                  <a:lnTo>
                    <a:pt x="88" y="182"/>
                  </a:lnTo>
                  <a:lnTo>
                    <a:pt x="90" y="182"/>
                  </a:lnTo>
                  <a:lnTo>
                    <a:pt x="90" y="182"/>
                  </a:lnTo>
                  <a:lnTo>
                    <a:pt x="93" y="185"/>
                  </a:lnTo>
                  <a:lnTo>
                    <a:pt x="95" y="185"/>
                  </a:lnTo>
                  <a:lnTo>
                    <a:pt x="95" y="187"/>
                  </a:lnTo>
                  <a:lnTo>
                    <a:pt x="97" y="187"/>
                  </a:lnTo>
                  <a:lnTo>
                    <a:pt x="97" y="189"/>
                  </a:lnTo>
                  <a:lnTo>
                    <a:pt x="97" y="192"/>
                  </a:lnTo>
                  <a:lnTo>
                    <a:pt x="100" y="192"/>
                  </a:lnTo>
                  <a:lnTo>
                    <a:pt x="100" y="192"/>
                  </a:lnTo>
                  <a:lnTo>
                    <a:pt x="102" y="192"/>
                  </a:lnTo>
                  <a:lnTo>
                    <a:pt x="102" y="194"/>
                  </a:lnTo>
                  <a:lnTo>
                    <a:pt x="104" y="199"/>
                  </a:lnTo>
                  <a:lnTo>
                    <a:pt x="104" y="199"/>
                  </a:lnTo>
                  <a:lnTo>
                    <a:pt x="104" y="201"/>
                  </a:lnTo>
                  <a:lnTo>
                    <a:pt x="107" y="201"/>
                  </a:lnTo>
                  <a:lnTo>
                    <a:pt x="109" y="204"/>
                  </a:lnTo>
                  <a:lnTo>
                    <a:pt x="109" y="204"/>
                  </a:lnTo>
                  <a:lnTo>
                    <a:pt x="112" y="204"/>
                  </a:lnTo>
                  <a:lnTo>
                    <a:pt x="116" y="201"/>
                  </a:lnTo>
                  <a:lnTo>
                    <a:pt x="119" y="201"/>
                  </a:lnTo>
                  <a:lnTo>
                    <a:pt x="121" y="201"/>
                  </a:lnTo>
                  <a:lnTo>
                    <a:pt x="121" y="204"/>
                  </a:lnTo>
                  <a:lnTo>
                    <a:pt x="123" y="204"/>
                  </a:lnTo>
                  <a:lnTo>
                    <a:pt x="126" y="206"/>
                  </a:lnTo>
                  <a:lnTo>
                    <a:pt x="126" y="208"/>
                  </a:lnTo>
                  <a:lnTo>
                    <a:pt x="126" y="208"/>
                  </a:lnTo>
                  <a:lnTo>
                    <a:pt x="130" y="211"/>
                  </a:lnTo>
                  <a:lnTo>
                    <a:pt x="133" y="211"/>
                  </a:lnTo>
                  <a:lnTo>
                    <a:pt x="135" y="211"/>
                  </a:lnTo>
                  <a:lnTo>
                    <a:pt x="138" y="211"/>
                  </a:lnTo>
                  <a:lnTo>
                    <a:pt x="140" y="213"/>
                  </a:lnTo>
                  <a:lnTo>
                    <a:pt x="147" y="220"/>
                  </a:lnTo>
                  <a:lnTo>
                    <a:pt x="147" y="220"/>
                  </a:lnTo>
                  <a:lnTo>
                    <a:pt x="149" y="223"/>
                  </a:lnTo>
                  <a:lnTo>
                    <a:pt x="147" y="223"/>
                  </a:lnTo>
                  <a:lnTo>
                    <a:pt x="147" y="225"/>
                  </a:lnTo>
                  <a:lnTo>
                    <a:pt x="147" y="227"/>
                  </a:lnTo>
                  <a:lnTo>
                    <a:pt x="147" y="227"/>
                  </a:lnTo>
                  <a:lnTo>
                    <a:pt x="145" y="227"/>
                  </a:lnTo>
                  <a:lnTo>
                    <a:pt x="140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5" y="232"/>
                  </a:lnTo>
                  <a:lnTo>
                    <a:pt x="133" y="232"/>
                  </a:lnTo>
                  <a:lnTo>
                    <a:pt x="133" y="232"/>
                  </a:lnTo>
                  <a:lnTo>
                    <a:pt x="130" y="232"/>
                  </a:lnTo>
                  <a:lnTo>
                    <a:pt x="128" y="230"/>
                  </a:lnTo>
                  <a:lnTo>
                    <a:pt x="126" y="230"/>
                  </a:lnTo>
                  <a:lnTo>
                    <a:pt x="123" y="225"/>
                  </a:lnTo>
                  <a:lnTo>
                    <a:pt x="121" y="225"/>
                  </a:lnTo>
                  <a:lnTo>
                    <a:pt x="119" y="225"/>
                  </a:lnTo>
                  <a:lnTo>
                    <a:pt x="116" y="225"/>
                  </a:lnTo>
                  <a:lnTo>
                    <a:pt x="116" y="227"/>
                  </a:lnTo>
                  <a:lnTo>
                    <a:pt x="114" y="227"/>
                  </a:lnTo>
                  <a:lnTo>
                    <a:pt x="114" y="230"/>
                  </a:lnTo>
                  <a:lnTo>
                    <a:pt x="116" y="234"/>
                  </a:lnTo>
                  <a:lnTo>
                    <a:pt x="116" y="234"/>
                  </a:lnTo>
                  <a:lnTo>
                    <a:pt x="116" y="234"/>
                  </a:lnTo>
                  <a:lnTo>
                    <a:pt x="116" y="237"/>
                  </a:lnTo>
                  <a:lnTo>
                    <a:pt x="116" y="237"/>
                  </a:lnTo>
                  <a:lnTo>
                    <a:pt x="116" y="237"/>
                  </a:lnTo>
                  <a:lnTo>
                    <a:pt x="116" y="239"/>
                  </a:lnTo>
                  <a:lnTo>
                    <a:pt x="114" y="239"/>
                  </a:lnTo>
                  <a:lnTo>
                    <a:pt x="114" y="239"/>
                  </a:lnTo>
                  <a:lnTo>
                    <a:pt x="112" y="239"/>
                  </a:lnTo>
                  <a:lnTo>
                    <a:pt x="109" y="239"/>
                  </a:lnTo>
                  <a:lnTo>
                    <a:pt x="107" y="239"/>
                  </a:lnTo>
                  <a:lnTo>
                    <a:pt x="107" y="239"/>
                  </a:lnTo>
                  <a:lnTo>
                    <a:pt x="107" y="239"/>
                  </a:lnTo>
                  <a:lnTo>
                    <a:pt x="104" y="239"/>
                  </a:lnTo>
                  <a:lnTo>
                    <a:pt x="104" y="239"/>
                  </a:lnTo>
                  <a:lnTo>
                    <a:pt x="104" y="239"/>
                  </a:lnTo>
                  <a:lnTo>
                    <a:pt x="104" y="237"/>
                  </a:lnTo>
                  <a:lnTo>
                    <a:pt x="104" y="237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102" y="234"/>
                  </a:lnTo>
                  <a:lnTo>
                    <a:pt x="102" y="234"/>
                  </a:lnTo>
                  <a:lnTo>
                    <a:pt x="102" y="234"/>
                  </a:lnTo>
                  <a:lnTo>
                    <a:pt x="102" y="232"/>
                  </a:lnTo>
                  <a:lnTo>
                    <a:pt x="102" y="232"/>
                  </a:lnTo>
                  <a:lnTo>
                    <a:pt x="102" y="230"/>
                  </a:lnTo>
                  <a:lnTo>
                    <a:pt x="102" y="230"/>
                  </a:lnTo>
                  <a:lnTo>
                    <a:pt x="100" y="227"/>
                  </a:lnTo>
                  <a:lnTo>
                    <a:pt x="95" y="227"/>
                  </a:lnTo>
                  <a:lnTo>
                    <a:pt x="85" y="237"/>
                  </a:lnTo>
                  <a:lnTo>
                    <a:pt x="78" y="244"/>
                  </a:lnTo>
                  <a:lnTo>
                    <a:pt x="76" y="246"/>
                  </a:lnTo>
                  <a:lnTo>
                    <a:pt x="69" y="251"/>
                  </a:lnTo>
                  <a:lnTo>
                    <a:pt x="67" y="253"/>
                  </a:lnTo>
                  <a:lnTo>
                    <a:pt x="67" y="253"/>
                  </a:lnTo>
                  <a:lnTo>
                    <a:pt x="64" y="256"/>
                  </a:lnTo>
                  <a:lnTo>
                    <a:pt x="62" y="258"/>
                  </a:lnTo>
                  <a:lnTo>
                    <a:pt x="57" y="260"/>
                  </a:lnTo>
                  <a:lnTo>
                    <a:pt x="57" y="260"/>
                  </a:lnTo>
                  <a:lnTo>
                    <a:pt x="55" y="260"/>
                  </a:lnTo>
                  <a:lnTo>
                    <a:pt x="55" y="263"/>
                  </a:lnTo>
                  <a:lnTo>
                    <a:pt x="52" y="265"/>
                  </a:lnTo>
                  <a:lnTo>
                    <a:pt x="40" y="272"/>
                  </a:lnTo>
                  <a:lnTo>
                    <a:pt x="24" y="282"/>
                  </a:lnTo>
                  <a:lnTo>
                    <a:pt x="22" y="282"/>
                  </a:lnTo>
                  <a:lnTo>
                    <a:pt x="19" y="286"/>
                  </a:lnTo>
                  <a:lnTo>
                    <a:pt x="17" y="286"/>
                  </a:lnTo>
                  <a:lnTo>
                    <a:pt x="12" y="289"/>
                  </a:lnTo>
                  <a:lnTo>
                    <a:pt x="7" y="291"/>
                  </a:lnTo>
                  <a:lnTo>
                    <a:pt x="5" y="294"/>
                  </a:lnTo>
                  <a:lnTo>
                    <a:pt x="5" y="294"/>
                  </a:lnTo>
                  <a:lnTo>
                    <a:pt x="3" y="296"/>
                  </a:lnTo>
                  <a:lnTo>
                    <a:pt x="3" y="298"/>
                  </a:lnTo>
                  <a:lnTo>
                    <a:pt x="3" y="298"/>
                  </a:lnTo>
                  <a:lnTo>
                    <a:pt x="3" y="301"/>
                  </a:lnTo>
                  <a:lnTo>
                    <a:pt x="0" y="303"/>
                  </a:lnTo>
                  <a:lnTo>
                    <a:pt x="0" y="310"/>
                  </a:lnTo>
                  <a:lnTo>
                    <a:pt x="0" y="313"/>
                  </a:lnTo>
                  <a:lnTo>
                    <a:pt x="0" y="313"/>
                  </a:lnTo>
                  <a:lnTo>
                    <a:pt x="0" y="315"/>
                  </a:lnTo>
                  <a:lnTo>
                    <a:pt x="3" y="317"/>
                  </a:lnTo>
                  <a:lnTo>
                    <a:pt x="5" y="320"/>
                  </a:lnTo>
                  <a:lnTo>
                    <a:pt x="5" y="322"/>
                  </a:lnTo>
                  <a:lnTo>
                    <a:pt x="5" y="322"/>
                  </a:lnTo>
                  <a:lnTo>
                    <a:pt x="5" y="327"/>
                  </a:lnTo>
                  <a:lnTo>
                    <a:pt x="5" y="331"/>
                  </a:lnTo>
                  <a:lnTo>
                    <a:pt x="5" y="331"/>
                  </a:lnTo>
                  <a:lnTo>
                    <a:pt x="5" y="334"/>
                  </a:lnTo>
                  <a:lnTo>
                    <a:pt x="5" y="334"/>
                  </a:lnTo>
                  <a:lnTo>
                    <a:pt x="5" y="336"/>
                  </a:lnTo>
                  <a:lnTo>
                    <a:pt x="5" y="339"/>
                  </a:lnTo>
                  <a:lnTo>
                    <a:pt x="5" y="339"/>
                  </a:lnTo>
                  <a:lnTo>
                    <a:pt x="7" y="341"/>
                  </a:lnTo>
                  <a:lnTo>
                    <a:pt x="7" y="341"/>
                  </a:lnTo>
                  <a:lnTo>
                    <a:pt x="10" y="343"/>
                  </a:lnTo>
                  <a:lnTo>
                    <a:pt x="10" y="343"/>
                  </a:lnTo>
                  <a:lnTo>
                    <a:pt x="12" y="346"/>
                  </a:lnTo>
                  <a:lnTo>
                    <a:pt x="12" y="348"/>
                  </a:lnTo>
                  <a:lnTo>
                    <a:pt x="14" y="348"/>
                  </a:lnTo>
                  <a:lnTo>
                    <a:pt x="17" y="350"/>
                  </a:lnTo>
                  <a:lnTo>
                    <a:pt x="17" y="350"/>
                  </a:lnTo>
                  <a:lnTo>
                    <a:pt x="22" y="353"/>
                  </a:lnTo>
                  <a:lnTo>
                    <a:pt x="24" y="353"/>
                  </a:lnTo>
                  <a:lnTo>
                    <a:pt x="24" y="353"/>
                  </a:lnTo>
                  <a:lnTo>
                    <a:pt x="24" y="355"/>
                  </a:lnTo>
                  <a:lnTo>
                    <a:pt x="24" y="357"/>
                  </a:lnTo>
                  <a:lnTo>
                    <a:pt x="24" y="360"/>
                  </a:lnTo>
                  <a:lnTo>
                    <a:pt x="22" y="362"/>
                  </a:lnTo>
                  <a:lnTo>
                    <a:pt x="22" y="365"/>
                  </a:lnTo>
                  <a:lnTo>
                    <a:pt x="22" y="365"/>
                  </a:lnTo>
                  <a:lnTo>
                    <a:pt x="24" y="367"/>
                  </a:lnTo>
                  <a:lnTo>
                    <a:pt x="24" y="369"/>
                  </a:lnTo>
                  <a:lnTo>
                    <a:pt x="24" y="369"/>
                  </a:lnTo>
                  <a:lnTo>
                    <a:pt x="24" y="374"/>
                  </a:lnTo>
                  <a:lnTo>
                    <a:pt x="24" y="376"/>
                  </a:lnTo>
                  <a:lnTo>
                    <a:pt x="24" y="381"/>
                  </a:lnTo>
                  <a:lnTo>
                    <a:pt x="26" y="381"/>
                  </a:lnTo>
                  <a:lnTo>
                    <a:pt x="36" y="384"/>
                  </a:lnTo>
                  <a:lnTo>
                    <a:pt x="43" y="384"/>
                  </a:lnTo>
                  <a:lnTo>
                    <a:pt x="50" y="384"/>
                  </a:lnTo>
                  <a:lnTo>
                    <a:pt x="52" y="384"/>
                  </a:lnTo>
                  <a:lnTo>
                    <a:pt x="55" y="381"/>
                  </a:lnTo>
                  <a:lnTo>
                    <a:pt x="57" y="379"/>
                  </a:lnTo>
                  <a:lnTo>
                    <a:pt x="57" y="379"/>
                  </a:lnTo>
                  <a:lnTo>
                    <a:pt x="59" y="381"/>
                  </a:lnTo>
                  <a:lnTo>
                    <a:pt x="62" y="381"/>
                  </a:lnTo>
                  <a:lnTo>
                    <a:pt x="62" y="381"/>
                  </a:lnTo>
                  <a:lnTo>
                    <a:pt x="64" y="379"/>
                  </a:lnTo>
                  <a:lnTo>
                    <a:pt x="69" y="379"/>
                  </a:lnTo>
                  <a:lnTo>
                    <a:pt x="71" y="379"/>
                  </a:lnTo>
                  <a:lnTo>
                    <a:pt x="74" y="376"/>
                  </a:lnTo>
                  <a:lnTo>
                    <a:pt x="74" y="374"/>
                  </a:lnTo>
                  <a:lnTo>
                    <a:pt x="76" y="374"/>
                  </a:lnTo>
                  <a:lnTo>
                    <a:pt x="76" y="374"/>
                  </a:lnTo>
                  <a:lnTo>
                    <a:pt x="78" y="374"/>
                  </a:lnTo>
                  <a:lnTo>
                    <a:pt x="78" y="372"/>
                  </a:lnTo>
                  <a:lnTo>
                    <a:pt x="78" y="372"/>
                  </a:lnTo>
                  <a:lnTo>
                    <a:pt x="78" y="367"/>
                  </a:lnTo>
                  <a:lnTo>
                    <a:pt x="81" y="367"/>
                  </a:lnTo>
                  <a:lnTo>
                    <a:pt x="81" y="367"/>
                  </a:lnTo>
                  <a:lnTo>
                    <a:pt x="81" y="367"/>
                  </a:lnTo>
                  <a:lnTo>
                    <a:pt x="83" y="369"/>
                  </a:lnTo>
                  <a:lnTo>
                    <a:pt x="88" y="376"/>
                  </a:lnTo>
                  <a:lnTo>
                    <a:pt x="90" y="384"/>
                  </a:lnTo>
                  <a:lnTo>
                    <a:pt x="90" y="386"/>
                  </a:lnTo>
                  <a:lnTo>
                    <a:pt x="93" y="388"/>
                  </a:lnTo>
                  <a:lnTo>
                    <a:pt x="93" y="388"/>
                  </a:lnTo>
                  <a:lnTo>
                    <a:pt x="95" y="388"/>
                  </a:lnTo>
                  <a:lnTo>
                    <a:pt x="95" y="388"/>
                  </a:lnTo>
                  <a:lnTo>
                    <a:pt x="95" y="386"/>
                  </a:lnTo>
                  <a:lnTo>
                    <a:pt x="95" y="386"/>
                  </a:lnTo>
                  <a:lnTo>
                    <a:pt x="95" y="384"/>
                  </a:lnTo>
                  <a:lnTo>
                    <a:pt x="95" y="384"/>
                  </a:lnTo>
                  <a:lnTo>
                    <a:pt x="95" y="384"/>
                  </a:lnTo>
                  <a:lnTo>
                    <a:pt x="97" y="384"/>
                  </a:lnTo>
                  <a:lnTo>
                    <a:pt x="97" y="384"/>
                  </a:lnTo>
                  <a:lnTo>
                    <a:pt x="97" y="386"/>
                  </a:lnTo>
                  <a:lnTo>
                    <a:pt x="97" y="386"/>
                  </a:lnTo>
                  <a:lnTo>
                    <a:pt x="97" y="388"/>
                  </a:lnTo>
                  <a:lnTo>
                    <a:pt x="100" y="388"/>
                  </a:lnTo>
                  <a:lnTo>
                    <a:pt x="100" y="388"/>
                  </a:lnTo>
                  <a:lnTo>
                    <a:pt x="100" y="386"/>
                  </a:lnTo>
                  <a:lnTo>
                    <a:pt x="100" y="386"/>
                  </a:lnTo>
                  <a:lnTo>
                    <a:pt x="100" y="384"/>
                  </a:lnTo>
                  <a:lnTo>
                    <a:pt x="100" y="384"/>
                  </a:lnTo>
                  <a:lnTo>
                    <a:pt x="102" y="381"/>
                  </a:lnTo>
                  <a:lnTo>
                    <a:pt x="102" y="381"/>
                  </a:lnTo>
                  <a:lnTo>
                    <a:pt x="104" y="381"/>
                  </a:lnTo>
                  <a:lnTo>
                    <a:pt x="104" y="381"/>
                  </a:lnTo>
                  <a:lnTo>
                    <a:pt x="107" y="381"/>
                  </a:lnTo>
                  <a:lnTo>
                    <a:pt x="107" y="381"/>
                  </a:lnTo>
                  <a:lnTo>
                    <a:pt x="107" y="381"/>
                  </a:lnTo>
                  <a:lnTo>
                    <a:pt x="109" y="384"/>
                  </a:lnTo>
                  <a:lnTo>
                    <a:pt x="109" y="384"/>
                  </a:lnTo>
                  <a:lnTo>
                    <a:pt x="109" y="381"/>
                  </a:lnTo>
                  <a:lnTo>
                    <a:pt x="112" y="381"/>
                  </a:lnTo>
                  <a:lnTo>
                    <a:pt x="112" y="381"/>
                  </a:lnTo>
                  <a:lnTo>
                    <a:pt x="114" y="381"/>
                  </a:lnTo>
                  <a:lnTo>
                    <a:pt x="114" y="381"/>
                  </a:lnTo>
                  <a:lnTo>
                    <a:pt x="116" y="384"/>
                  </a:lnTo>
                  <a:lnTo>
                    <a:pt x="116" y="388"/>
                  </a:lnTo>
                  <a:lnTo>
                    <a:pt x="114" y="388"/>
                  </a:lnTo>
                  <a:lnTo>
                    <a:pt x="114" y="391"/>
                  </a:lnTo>
                  <a:lnTo>
                    <a:pt x="114" y="393"/>
                  </a:lnTo>
                  <a:lnTo>
                    <a:pt x="116" y="395"/>
                  </a:lnTo>
                  <a:lnTo>
                    <a:pt x="119" y="398"/>
                  </a:lnTo>
                  <a:lnTo>
                    <a:pt x="121" y="398"/>
                  </a:lnTo>
                  <a:lnTo>
                    <a:pt x="121" y="400"/>
                  </a:lnTo>
                  <a:lnTo>
                    <a:pt x="126" y="402"/>
                  </a:lnTo>
                  <a:lnTo>
                    <a:pt x="128" y="405"/>
                  </a:lnTo>
                  <a:lnTo>
                    <a:pt x="128" y="405"/>
                  </a:lnTo>
                  <a:lnTo>
                    <a:pt x="130" y="407"/>
                  </a:lnTo>
                  <a:lnTo>
                    <a:pt x="130" y="407"/>
                  </a:lnTo>
                  <a:lnTo>
                    <a:pt x="133" y="410"/>
                  </a:lnTo>
                  <a:lnTo>
                    <a:pt x="133" y="410"/>
                  </a:lnTo>
                  <a:lnTo>
                    <a:pt x="135" y="410"/>
                  </a:lnTo>
                  <a:lnTo>
                    <a:pt x="135" y="410"/>
                  </a:lnTo>
                  <a:lnTo>
                    <a:pt x="138" y="410"/>
                  </a:lnTo>
                  <a:lnTo>
                    <a:pt x="140" y="407"/>
                  </a:lnTo>
                  <a:lnTo>
                    <a:pt x="140" y="405"/>
                  </a:lnTo>
                  <a:lnTo>
                    <a:pt x="140" y="405"/>
                  </a:lnTo>
                  <a:lnTo>
                    <a:pt x="142" y="402"/>
                  </a:lnTo>
                  <a:lnTo>
                    <a:pt x="145" y="400"/>
                  </a:lnTo>
                  <a:lnTo>
                    <a:pt x="145" y="400"/>
                  </a:lnTo>
                  <a:lnTo>
                    <a:pt x="145" y="398"/>
                  </a:lnTo>
                  <a:lnTo>
                    <a:pt x="145" y="398"/>
                  </a:lnTo>
                  <a:lnTo>
                    <a:pt x="147" y="398"/>
                  </a:lnTo>
                  <a:lnTo>
                    <a:pt x="147" y="400"/>
                  </a:lnTo>
                  <a:lnTo>
                    <a:pt x="149" y="400"/>
                  </a:lnTo>
                  <a:lnTo>
                    <a:pt x="149" y="400"/>
                  </a:lnTo>
                  <a:lnTo>
                    <a:pt x="152" y="400"/>
                  </a:lnTo>
                  <a:lnTo>
                    <a:pt x="154" y="400"/>
                  </a:lnTo>
                  <a:lnTo>
                    <a:pt x="154" y="400"/>
                  </a:lnTo>
                  <a:lnTo>
                    <a:pt x="156" y="395"/>
                  </a:lnTo>
                  <a:lnTo>
                    <a:pt x="156" y="393"/>
                  </a:lnTo>
                  <a:lnTo>
                    <a:pt x="159" y="393"/>
                  </a:lnTo>
                  <a:lnTo>
                    <a:pt x="164" y="388"/>
                  </a:lnTo>
                  <a:lnTo>
                    <a:pt x="166" y="388"/>
                  </a:lnTo>
                  <a:lnTo>
                    <a:pt x="168" y="386"/>
                  </a:lnTo>
                  <a:lnTo>
                    <a:pt x="168" y="386"/>
                  </a:lnTo>
                  <a:lnTo>
                    <a:pt x="171" y="386"/>
                  </a:lnTo>
                  <a:lnTo>
                    <a:pt x="171" y="386"/>
                  </a:lnTo>
                  <a:lnTo>
                    <a:pt x="173" y="386"/>
                  </a:lnTo>
                  <a:lnTo>
                    <a:pt x="173" y="393"/>
                  </a:lnTo>
                  <a:lnTo>
                    <a:pt x="175" y="393"/>
                  </a:lnTo>
                  <a:lnTo>
                    <a:pt x="178" y="393"/>
                  </a:lnTo>
                  <a:lnTo>
                    <a:pt x="178" y="393"/>
                  </a:lnTo>
                  <a:lnTo>
                    <a:pt x="178" y="393"/>
                  </a:lnTo>
                  <a:lnTo>
                    <a:pt x="178" y="393"/>
                  </a:lnTo>
                  <a:lnTo>
                    <a:pt x="180" y="400"/>
                  </a:lnTo>
                  <a:lnTo>
                    <a:pt x="180" y="402"/>
                  </a:lnTo>
                  <a:lnTo>
                    <a:pt x="183" y="402"/>
                  </a:lnTo>
                  <a:lnTo>
                    <a:pt x="187" y="405"/>
                  </a:lnTo>
                  <a:lnTo>
                    <a:pt x="190" y="402"/>
                  </a:lnTo>
                  <a:lnTo>
                    <a:pt x="192" y="402"/>
                  </a:lnTo>
                  <a:lnTo>
                    <a:pt x="194" y="400"/>
                  </a:lnTo>
                  <a:lnTo>
                    <a:pt x="201" y="398"/>
                  </a:lnTo>
                  <a:lnTo>
                    <a:pt x="204" y="398"/>
                  </a:lnTo>
                  <a:lnTo>
                    <a:pt x="204" y="400"/>
                  </a:lnTo>
                  <a:lnTo>
                    <a:pt x="201" y="402"/>
                  </a:lnTo>
                  <a:lnTo>
                    <a:pt x="201" y="405"/>
                  </a:lnTo>
                  <a:lnTo>
                    <a:pt x="204" y="405"/>
                  </a:lnTo>
                  <a:lnTo>
                    <a:pt x="204" y="405"/>
                  </a:lnTo>
                  <a:lnTo>
                    <a:pt x="209" y="400"/>
                  </a:lnTo>
                  <a:lnTo>
                    <a:pt x="211" y="398"/>
                  </a:lnTo>
                  <a:lnTo>
                    <a:pt x="211" y="398"/>
                  </a:lnTo>
                  <a:lnTo>
                    <a:pt x="211" y="398"/>
                  </a:lnTo>
                  <a:lnTo>
                    <a:pt x="211" y="395"/>
                  </a:lnTo>
                  <a:lnTo>
                    <a:pt x="211" y="395"/>
                  </a:lnTo>
                  <a:lnTo>
                    <a:pt x="213" y="393"/>
                  </a:lnTo>
                  <a:lnTo>
                    <a:pt x="223" y="391"/>
                  </a:lnTo>
                  <a:lnTo>
                    <a:pt x="223" y="388"/>
                  </a:lnTo>
                  <a:lnTo>
                    <a:pt x="225" y="388"/>
                  </a:lnTo>
                  <a:lnTo>
                    <a:pt x="225" y="388"/>
                  </a:lnTo>
                  <a:lnTo>
                    <a:pt x="225" y="386"/>
                  </a:lnTo>
                  <a:lnTo>
                    <a:pt x="228" y="386"/>
                  </a:lnTo>
                  <a:lnTo>
                    <a:pt x="235" y="386"/>
                  </a:lnTo>
                  <a:lnTo>
                    <a:pt x="237" y="384"/>
                  </a:lnTo>
                  <a:lnTo>
                    <a:pt x="244" y="384"/>
                  </a:lnTo>
                  <a:lnTo>
                    <a:pt x="246" y="384"/>
                  </a:lnTo>
                  <a:lnTo>
                    <a:pt x="249" y="384"/>
                  </a:lnTo>
                  <a:lnTo>
                    <a:pt x="249" y="384"/>
                  </a:lnTo>
                  <a:lnTo>
                    <a:pt x="251" y="384"/>
                  </a:lnTo>
                  <a:lnTo>
                    <a:pt x="251" y="386"/>
                  </a:lnTo>
                  <a:lnTo>
                    <a:pt x="254" y="384"/>
                  </a:lnTo>
                  <a:lnTo>
                    <a:pt x="256" y="381"/>
                  </a:lnTo>
                  <a:lnTo>
                    <a:pt x="256" y="381"/>
                  </a:lnTo>
                  <a:lnTo>
                    <a:pt x="258" y="379"/>
                  </a:lnTo>
                  <a:lnTo>
                    <a:pt x="258" y="379"/>
                  </a:lnTo>
                  <a:lnTo>
                    <a:pt x="258" y="376"/>
                  </a:lnTo>
                  <a:lnTo>
                    <a:pt x="261" y="376"/>
                  </a:lnTo>
                  <a:lnTo>
                    <a:pt x="263" y="379"/>
                  </a:lnTo>
                  <a:lnTo>
                    <a:pt x="263" y="379"/>
                  </a:lnTo>
                  <a:lnTo>
                    <a:pt x="268" y="379"/>
                  </a:lnTo>
                  <a:lnTo>
                    <a:pt x="268" y="376"/>
                  </a:lnTo>
                  <a:lnTo>
                    <a:pt x="268" y="376"/>
                  </a:lnTo>
                  <a:lnTo>
                    <a:pt x="268" y="372"/>
                  </a:lnTo>
                  <a:lnTo>
                    <a:pt x="268" y="369"/>
                  </a:lnTo>
                  <a:lnTo>
                    <a:pt x="268" y="369"/>
                  </a:lnTo>
                  <a:lnTo>
                    <a:pt x="268" y="367"/>
                  </a:lnTo>
                  <a:lnTo>
                    <a:pt x="268" y="367"/>
                  </a:lnTo>
                  <a:lnTo>
                    <a:pt x="268" y="367"/>
                  </a:lnTo>
                  <a:lnTo>
                    <a:pt x="268" y="365"/>
                  </a:lnTo>
                  <a:lnTo>
                    <a:pt x="270" y="365"/>
                  </a:lnTo>
                  <a:lnTo>
                    <a:pt x="272" y="365"/>
                  </a:lnTo>
                  <a:lnTo>
                    <a:pt x="272" y="362"/>
                  </a:lnTo>
                  <a:lnTo>
                    <a:pt x="272" y="357"/>
                  </a:lnTo>
                  <a:lnTo>
                    <a:pt x="272" y="357"/>
                  </a:lnTo>
                  <a:lnTo>
                    <a:pt x="275" y="355"/>
                  </a:lnTo>
                  <a:lnTo>
                    <a:pt x="275" y="353"/>
                  </a:lnTo>
                  <a:lnTo>
                    <a:pt x="277" y="350"/>
                  </a:lnTo>
                  <a:lnTo>
                    <a:pt x="277" y="350"/>
                  </a:lnTo>
                  <a:lnTo>
                    <a:pt x="289" y="350"/>
                  </a:lnTo>
                  <a:lnTo>
                    <a:pt x="289" y="350"/>
                  </a:lnTo>
                  <a:lnTo>
                    <a:pt x="291" y="353"/>
                  </a:lnTo>
                  <a:lnTo>
                    <a:pt x="296" y="360"/>
                  </a:lnTo>
                  <a:lnTo>
                    <a:pt x="303" y="360"/>
                  </a:lnTo>
                  <a:lnTo>
                    <a:pt x="308" y="355"/>
                  </a:lnTo>
                  <a:lnTo>
                    <a:pt x="310" y="355"/>
                  </a:lnTo>
                  <a:lnTo>
                    <a:pt x="313" y="353"/>
                  </a:lnTo>
                  <a:lnTo>
                    <a:pt x="313" y="355"/>
                  </a:lnTo>
                  <a:lnTo>
                    <a:pt x="313" y="355"/>
                  </a:lnTo>
                  <a:lnTo>
                    <a:pt x="313" y="357"/>
                  </a:lnTo>
                  <a:lnTo>
                    <a:pt x="310" y="357"/>
                  </a:lnTo>
                  <a:lnTo>
                    <a:pt x="313" y="357"/>
                  </a:lnTo>
                  <a:lnTo>
                    <a:pt x="313" y="357"/>
                  </a:lnTo>
                  <a:lnTo>
                    <a:pt x="315" y="360"/>
                  </a:lnTo>
                  <a:lnTo>
                    <a:pt x="317" y="360"/>
                  </a:lnTo>
                  <a:lnTo>
                    <a:pt x="320" y="360"/>
                  </a:lnTo>
                  <a:lnTo>
                    <a:pt x="320" y="362"/>
                  </a:lnTo>
                  <a:lnTo>
                    <a:pt x="320" y="372"/>
                  </a:lnTo>
                  <a:lnTo>
                    <a:pt x="322" y="374"/>
                  </a:lnTo>
                  <a:lnTo>
                    <a:pt x="322" y="376"/>
                  </a:lnTo>
                  <a:lnTo>
                    <a:pt x="325" y="379"/>
                  </a:lnTo>
                  <a:lnTo>
                    <a:pt x="327" y="379"/>
                  </a:lnTo>
                  <a:lnTo>
                    <a:pt x="329" y="379"/>
                  </a:lnTo>
                  <a:lnTo>
                    <a:pt x="332" y="376"/>
                  </a:lnTo>
                  <a:lnTo>
                    <a:pt x="334" y="376"/>
                  </a:lnTo>
                  <a:lnTo>
                    <a:pt x="336" y="379"/>
                  </a:lnTo>
                  <a:lnTo>
                    <a:pt x="341" y="379"/>
                  </a:lnTo>
                  <a:lnTo>
                    <a:pt x="341" y="379"/>
                  </a:lnTo>
                  <a:lnTo>
                    <a:pt x="341" y="381"/>
                  </a:lnTo>
                  <a:lnTo>
                    <a:pt x="344" y="386"/>
                  </a:lnTo>
                  <a:lnTo>
                    <a:pt x="341" y="386"/>
                  </a:lnTo>
                  <a:lnTo>
                    <a:pt x="341" y="388"/>
                  </a:lnTo>
                  <a:lnTo>
                    <a:pt x="339" y="391"/>
                  </a:lnTo>
                  <a:lnTo>
                    <a:pt x="339" y="391"/>
                  </a:lnTo>
                  <a:lnTo>
                    <a:pt x="339" y="393"/>
                  </a:lnTo>
                  <a:lnTo>
                    <a:pt x="348" y="398"/>
                  </a:lnTo>
                  <a:lnTo>
                    <a:pt x="355" y="402"/>
                  </a:lnTo>
                  <a:lnTo>
                    <a:pt x="358" y="405"/>
                  </a:lnTo>
                  <a:lnTo>
                    <a:pt x="360" y="405"/>
                  </a:lnTo>
                  <a:lnTo>
                    <a:pt x="360" y="402"/>
                  </a:lnTo>
                  <a:lnTo>
                    <a:pt x="360" y="402"/>
                  </a:lnTo>
                  <a:lnTo>
                    <a:pt x="360" y="400"/>
                  </a:lnTo>
                  <a:lnTo>
                    <a:pt x="360" y="400"/>
                  </a:lnTo>
                  <a:lnTo>
                    <a:pt x="360" y="398"/>
                  </a:lnTo>
                  <a:lnTo>
                    <a:pt x="360" y="398"/>
                  </a:lnTo>
                  <a:lnTo>
                    <a:pt x="362" y="398"/>
                  </a:lnTo>
                  <a:lnTo>
                    <a:pt x="362" y="395"/>
                  </a:lnTo>
                  <a:lnTo>
                    <a:pt x="362" y="391"/>
                  </a:lnTo>
                  <a:lnTo>
                    <a:pt x="365" y="388"/>
                  </a:lnTo>
                  <a:lnTo>
                    <a:pt x="365" y="386"/>
                  </a:lnTo>
                  <a:lnTo>
                    <a:pt x="370" y="384"/>
                  </a:lnTo>
                  <a:lnTo>
                    <a:pt x="374" y="376"/>
                  </a:lnTo>
                  <a:lnTo>
                    <a:pt x="377" y="376"/>
                  </a:lnTo>
                  <a:lnTo>
                    <a:pt x="379" y="379"/>
                  </a:lnTo>
                  <a:lnTo>
                    <a:pt x="381" y="379"/>
                  </a:lnTo>
                  <a:lnTo>
                    <a:pt x="384" y="379"/>
                  </a:lnTo>
                  <a:lnTo>
                    <a:pt x="386" y="379"/>
                  </a:lnTo>
                  <a:lnTo>
                    <a:pt x="388" y="379"/>
                  </a:lnTo>
                  <a:lnTo>
                    <a:pt x="391" y="376"/>
                  </a:lnTo>
                  <a:lnTo>
                    <a:pt x="393" y="374"/>
                  </a:lnTo>
                  <a:lnTo>
                    <a:pt x="393" y="374"/>
                  </a:lnTo>
                  <a:lnTo>
                    <a:pt x="393" y="374"/>
                  </a:lnTo>
                  <a:lnTo>
                    <a:pt x="396" y="374"/>
                  </a:lnTo>
                  <a:lnTo>
                    <a:pt x="398" y="374"/>
                  </a:lnTo>
                  <a:lnTo>
                    <a:pt x="400" y="379"/>
                  </a:lnTo>
                  <a:lnTo>
                    <a:pt x="410" y="381"/>
                  </a:lnTo>
                  <a:lnTo>
                    <a:pt x="410" y="381"/>
                  </a:lnTo>
                  <a:lnTo>
                    <a:pt x="410" y="379"/>
                  </a:lnTo>
                  <a:lnTo>
                    <a:pt x="410" y="376"/>
                  </a:lnTo>
                  <a:lnTo>
                    <a:pt x="410" y="374"/>
                  </a:lnTo>
                  <a:lnTo>
                    <a:pt x="412" y="372"/>
                  </a:lnTo>
                  <a:lnTo>
                    <a:pt x="412" y="372"/>
                  </a:lnTo>
                  <a:lnTo>
                    <a:pt x="415" y="369"/>
                  </a:lnTo>
                  <a:lnTo>
                    <a:pt x="417" y="372"/>
                  </a:lnTo>
                  <a:lnTo>
                    <a:pt x="424" y="374"/>
                  </a:lnTo>
                  <a:lnTo>
                    <a:pt x="426" y="374"/>
                  </a:lnTo>
                  <a:lnTo>
                    <a:pt x="426" y="374"/>
                  </a:lnTo>
                  <a:lnTo>
                    <a:pt x="429" y="372"/>
                  </a:lnTo>
                  <a:lnTo>
                    <a:pt x="429" y="369"/>
                  </a:lnTo>
                  <a:lnTo>
                    <a:pt x="429" y="367"/>
                  </a:lnTo>
                  <a:lnTo>
                    <a:pt x="431" y="365"/>
                  </a:lnTo>
                  <a:lnTo>
                    <a:pt x="429" y="360"/>
                  </a:lnTo>
                  <a:lnTo>
                    <a:pt x="431" y="353"/>
                  </a:lnTo>
                  <a:lnTo>
                    <a:pt x="431" y="353"/>
                  </a:lnTo>
                  <a:lnTo>
                    <a:pt x="431" y="350"/>
                  </a:lnTo>
                  <a:lnTo>
                    <a:pt x="431" y="350"/>
                  </a:lnTo>
                  <a:lnTo>
                    <a:pt x="431" y="348"/>
                  </a:lnTo>
                  <a:lnTo>
                    <a:pt x="431" y="348"/>
                  </a:lnTo>
                  <a:lnTo>
                    <a:pt x="431" y="348"/>
                  </a:lnTo>
                  <a:lnTo>
                    <a:pt x="433" y="343"/>
                  </a:lnTo>
                  <a:lnTo>
                    <a:pt x="436" y="341"/>
                  </a:lnTo>
                  <a:lnTo>
                    <a:pt x="436" y="341"/>
                  </a:lnTo>
                  <a:lnTo>
                    <a:pt x="436" y="339"/>
                  </a:lnTo>
                  <a:lnTo>
                    <a:pt x="436" y="324"/>
                  </a:lnTo>
                  <a:lnTo>
                    <a:pt x="436" y="324"/>
                  </a:lnTo>
                  <a:lnTo>
                    <a:pt x="436" y="322"/>
                  </a:lnTo>
                  <a:lnTo>
                    <a:pt x="441" y="317"/>
                  </a:lnTo>
                  <a:lnTo>
                    <a:pt x="443" y="315"/>
                  </a:lnTo>
                  <a:lnTo>
                    <a:pt x="443" y="315"/>
                  </a:lnTo>
                  <a:lnTo>
                    <a:pt x="448" y="313"/>
                  </a:lnTo>
                  <a:lnTo>
                    <a:pt x="448" y="313"/>
                  </a:lnTo>
                  <a:lnTo>
                    <a:pt x="452" y="313"/>
                  </a:lnTo>
                  <a:lnTo>
                    <a:pt x="452" y="313"/>
                  </a:lnTo>
                  <a:lnTo>
                    <a:pt x="452" y="313"/>
                  </a:lnTo>
                  <a:lnTo>
                    <a:pt x="455" y="305"/>
                  </a:lnTo>
                  <a:lnTo>
                    <a:pt x="455" y="303"/>
                  </a:lnTo>
                  <a:lnTo>
                    <a:pt x="455" y="301"/>
                  </a:lnTo>
                  <a:lnTo>
                    <a:pt x="457" y="298"/>
                  </a:lnTo>
                  <a:lnTo>
                    <a:pt x="457" y="298"/>
                  </a:lnTo>
                  <a:lnTo>
                    <a:pt x="462" y="298"/>
                  </a:lnTo>
                  <a:lnTo>
                    <a:pt x="462" y="298"/>
                  </a:lnTo>
                  <a:lnTo>
                    <a:pt x="462" y="296"/>
                  </a:lnTo>
                  <a:lnTo>
                    <a:pt x="462" y="296"/>
                  </a:lnTo>
                  <a:lnTo>
                    <a:pt x="464" y="296"/>
                  </a:lnTo>
                  <a:lnTo>
                    <a:pt x="464" y="298"/>
                  </a:lnTo>
                  <a:lnTo>
                    <a:pt x="467" y="298"/>
                  </a:lnTo>
                  <a:lnTo>
                    <a:pt x="469" y="298"/>
                  </a:lnTo>
                  <a:lnTo>
                    <a:pt x="471" y="298"/>
                  </a:lnTo>
                  <a:lnTo>
                    <a:pt x="471" y="296"/>
                  </a:lnTo>
                  <a:lnTo>
                    <a:pt x="471" y="294"/>
                  </a:lnTo>
                  <a:lnTo>
                    <a:pt x="474" y="291"/>
                  </a:lnTo>
                  <a:lnTo>
                    <a:pt x="474" y="291"/>
                  </a:lnTo>
                  <a:lnTo>
                    <a:pt x="474" y="289"/>
                  </a:lnTo>
                  <a:lnTo>
                    <a:pt x="474" y="289"/>
                  </a:lnTo>
                  <a:lnTo>
                    <a:pt x="476" y="286"/>
                  </a:lnTo>
                  <a:lnTo>
                    <a:pt x="481" y="282"/>
                  </a:lnTo>
                  <a:lnTo>
                    <a:pt x="483" y="282"/>
                  </a:lnTo>
                  <a:lnTo>
                    <a:pt x="483" y="282"/>
                  </a:lnTo>
                  <a:lnTo>
                    <a:pt x="483" y="282"/>
                  </a:lnTo>
                  <a:lnTo>
                    <a:pt x="486" y="282"/>
                  </a:lnTo>
                  <a:lnTo>
                    <a:pt x="486" y="282"/>
                  </a:lnTo>
                  <a:lnTo>
                    <a:pt x="488" y="284"/>
                  </a:lnTo>
                  <a:lnTo>
                    <a:pt x="488" y="284"/>
                  </a:lnTo>
                  <a:lnTo>
                    <a:pt x="490" y="286"/>
                  </a:lnTo>
                  <a:lnTo>
                    <a:pt x="490" y="289"/>
                  </a:lnTo>
                  <a:lnTo>
                    <a:pt x="497" y="289"/>
                  </a:lnTo>
                  <a:lnTo>
                    <a:pt x="500" y="291"/>
                  </a:lnTo>
                  <a:lnTo>
                    <a:pt x="504" y="289"/>
                  </a:lnTo>
                  <a:lnTo>
                    <a:pt x="509" y="291"/>
                  </a:lnTo>
                  <a:lnTo>
                    <a:pt x="509" y="291"/>
                  </a:lnTo>
                  <a:lnTo>
                    <a:pt x="512" y="291"/>
                  </a:lnTo>
                  <a:lnTo>
                    <a:pt x="512" y="294"/>
                  </a:lnTo>
                  <a:lnTo>
                    <a:pt x="512" y="294"/>
                  </a:lnTo>
                  <a:lnTo>
                    <a:pt x="516" y="291"/>
                  </a:lnTo>
                  <a:lnTo>
                    <a:pt x="519" y="286"/>
                  </a:lnTo>
                  <a:lnTo>
                    <a:pt x="519" y="284"/>
                  </a:lnTo>
                  <a:lnTo>
                    <a:pt x="516" y="284"/>
                  </a:lnTo>
                  <a:lnTo>
                    <a:pt x="516" y="282"/>
                  </a:lnTo>
                  <a:lnTo>
                    <a:pt x="516" y="279"/>
                  </a:lnTo>
                  <a:lnTo>
                    <a:pt x="516" y="277"/>
                  </a:lnTo>
                  <a:lnTo>
                    <a:pt x="514" y="277"/>
                  </a:lnTo>
                  <a:lnTo>
                    <a:pt x="514" y="275"/>
                  </a:lnTo>
                  <a:lnTo>
                    <a:pt x="514" y="275"/>
                  </a:lnTo>
                  <a:lnTo>
                    <a:pt x="514" y="275"/>
                  </a:lnTo>
                  <a:lnTo>
                    <a:pt x="512" y="275"/>
                  </a:lnTo>
                  <a:lnTo>
                    <a:pt x="512" y="275"/>
                  </a:lnTo>
                  <a:lnTo>
                    <a:pt x="512" y="275"/>
                  </a:lnTo>
                  <a:lnTo>
                    <a:pt x="512" y="275"/>
                  </a:lnTo>
                  <a:lnTo>
                    <a:pt x="512" y="275"/>
                  </a:lnTo>
                  <a:lnTo>
                    <a:pt x="512" y="275"/>
                  </a:lnTo>
                  <a:lnTo>
                    <a:pt x="509" y="272"/>
                  </a:lnTo>
                  <a:lnTo>
                    <a:pt x="509" y="272"/>
                  </a:lnTo>
                  <a:lnTo>
                    <a:pt x="509" y="272"/>
                  </a:lnTo>
                  <a:lnTo>
                    <a:pt x="509" y="272"/>
                  </a:lnTo>
                  <a:lnTo>
                    <a:pt x="507" y="272"/>
                  </a:lnTo>
                  <a:lnTo>
                    <a:pt x="507" y="270"/>
                  </a:lnTo>
                  <a:lnTo>
                    <a:pt x="507" y="270"/>
                  </a:lnTo>
                  <a:lnTo>
                    <a:pt x="507" y="270"/>
                  </a:lnTo>
                  <a:lnTo>
                    <a:pt x="509" y="270"/>
                  </a:lnTo>
                  <a:lnTo>
                    <a:pt x="509" y="268"/>
                  </a:lnTo>
                  <a:lnTo>
                    <a:pt x="509" y="268"/>
                  </a:lnTo>
                  <a:lnTo>
                    <a:pt x="509" y="268"/>
                  </a:lnTo>
                  <a:lnTo>
                    <a:pt x="509" y="268"/>
                  </a:lnTo>
                  <a:lnTo>
                    <a:pt x="509" y="268"/>
                  </a:lnTo>
                  <a:lnTo>
                    <a:pt x="509" y="265"/>
                  </a:lnTo>
                  <a:lnTo>
                    <a:pt x="512" y="265"/>
                  </a:lnTo>
                  <a:lnTo>
                    <a:pt x="516" y="263"/>
                  </a:lnTo>
                  <a:lnTo>
                    <a:pt x="519" y="263"/>
                  </a:lnTo>
                  <a:lnTo>
                    <a:pt x="521" y="260"/>
                  </a:lnTo>
                  <a:lnTo>
                    <a:pt x="521" y="260"/>
                  </a:lnTo>
                  <a:lnTo>
                    <a:pt x="523" y="258"/>
                  </a:lnTo>
                  <a:lnTo>
                    <a:pt x="523" y="258"/>
                  </a:lnTo>
                  <a:lnTo>
                    <a:pt x="523" y="258"/>
                  </a:lnTo>
                  <a:lnTo>
                    <a:pt x="523" y="258"/>
                  </a:lnTo>
                  <a:lnTo>
                    <a:pt x="523" y="258"/>
                  </a:lnTo>
                  <a:lnTo>
                    <a:pt x="528" y="256"/>
                  </a:lnTo>
                  <a:lnTo>
                    <a:pt x="531" y="256"/>
                  </a:lnTo>
                  <a:lnTo>
                    <a:pt x="533" y="253"/>
                  </a:lnTo>
                  <a:lnTo>
                    <a:pt x="533" y="256"/>
                  </a:lnTo>
                  <a:lnTo>
                    <a:pt x="535" y="256"/>
                  </a:lnTo>
                  <a:lnTo>
                    <a:pt x="535" y="256"/>
                  </a:lnTo>
                  <a:lnTo>
                    <a:pt x="535" y="258"/>
                  </a:lnTo>
                  <a:lnTo>
                    <a:pt x="538" y="258"/>
                  </a:lnTo>
                  <a:lnTo>
                    <a:pt x="545" y="260"/>
                  </a:lnTo>
                  <a:lnTo>
                    <a:pt x="545" y="258"/>
                  </a:lnTo>
                  <a:lnTo>
                    <a:pt x="545" y="256"/>
                  </a:lnTo>
                  <a:lnTo>
                    <a:pt x="545" y="256"/>
                  </a:lnTo>
                  <a:lnTo>
                    <a:pt x="545" y="253"/>
                  </a:lnTo>
                  <a:lnTo>
                    <a:pt x="542" y="253"/>
                  </a:lnTo>
                  <a:lnTo>
                    <a:pt x="542" y="253"/>
                  </a:lnTo>
                  <a:lnTo>
                    <a:pt x="542" y="253"/>
                  </a:lnTo>
                  <a:lnTo>
                    <a:pt x="542" y="251"/>
                  </a:lnTo>
                  <a:lnTo>
                    <a:pt x="542" y="249"/>
                  </a:lnTo>
                  <a:lnTo>
                    <a:pt x="542" y="244"/>
                  </a:lnTo>
                  <a:lnTo>
                    <a:pt x="542" y="244"/>
                  </a:lnTo>
                  <a:lnTo>
                    <a:pt x="542" y="242"/>
                  </a:lnTo>
                  <a:lnTo>
                    <a:pt x="542" y="239"/>
                  </a:lnTo>
                  <a:lnTo>
                    <a:pt x="542" y="237"/>
                  </a:lnTo>
                  <a:lnTo>
                    <a:pt x="542" y="237"/>
                  </a:lnTo>
                  <a:lnTo>
                    <a:pt x="540" y="234"/>
                  </a:lnTo>
                  <a:lnTo>
                    <a:pt x="538" y="232"/>
                  </a:lnTo>
                  <a:lnTo>
                    <a:pt x="531" y="227"/>
                  </a:lnTo>
                  <a:lnTo>
                    <a:pt x="528" y="227"/>
                  </a:lnTo>
                  <a:lnTo>
                    <a:pt x="526" y="225"/>
                  </a:lnTo>
                  <a:lnTo>
                    <a:pt x="526" y="223"/>
                  </a:lnTo>
                  <a:lnTo>
                    <a:pt x="526" y="223"/>
                  </a:lnTo>
                  <a:lnTo>
                    <a:pt x="523" y="220"/>
                  </a:lnTo>
                  <a:lnTo>
                    <a:pt x="523" y="218"/>
                  </a:lnTo>
                  <a:lnTo>
                    <a:pt x="523" y="218"/>
                  </a:lnTo>
                  <a:lnTo>
                    <a:pt x="523" y="218"/>
                  </a:lnTo>
                  <a:lnTo>
                    <a:pt x="521" y="215"/>
                  </a:lnTo>
                  <a:lnTo>
                    <a:pt x="521" y="213"/>
                  </a:lnTo>
                  <a:lnTo>
                    <a:pt x="516" y="213"/>
                  </a:lnTo>
                  <a:lnTo>
                    <a:pt x="514" y="211"/>
                  </a:lnTo>
                  <a:lnTo>
                    <a:pt x="514" y="211"/>
                  </a:lnTo>
                  <a:lnTo>
                    <a:pt x="514" y="208"/>
                  </a:lnTo>
                  <a:lnTo>
                    <a:pt x="514" y="208"/>
                  </a:lnTo>
                  <a:lnTo>
                    <a:pt x="514" y="208"/>
                  </a:lnTo>
                  <a:lnTo>
                    <a:pt x="514" y="208"/>
                  </a:lnTo>
                  <a:lnTo>
                    <a:pt x="512" y="206"/>
                  </a:lnTo>
                  <a:lnTo>
                    <a:pt x="512" y="206"/>
                  </a:lnTo>
                  <a:lnTo>
                    <a:pt x="512" y="206"/>
                  </a:lnTo>
                  <a:lnTo>
                    <a:pt x="512" y="206"/>
                  </a:lnTo>
                  <a:lnTo>
                    <a:pt x="514" y="204"/>
                  </a:lnTo>
                  <a:lnTo>
                    <a:pt x="514" y="204"/>
                  </a:lnTo>
                  <a:lnTo>
                    <a:pt x="516" y="204"/>
                  </a:lnTo>
                  <a:lnTo>
                    <a:pt x="516" y="204"/>
                  </a:lnTo>
                  <a:lnTo>
                    <a:pt x="516" y="204"/>
                  </a:lnTo>
                  <a:lnTo>
                    <a:pt x="516" y="199"/>
                  </a:lnTo>
                  <a:lnTo>
                    <a:pt x="516" y="197"/>
                  </a:lnTo>
                  <a:lnTo>
                    <a:pt x="516" y="197"/>
                  </a:lnTo>
                  <a:lnTo>
                    <a:pt x="516" y="194"/>
                  </a:lnTo>
                  <a:lnTo>
                    <a:pt x="516" y="194"/>
                  </a:lnTo>
                  <a:lnTo>
                    <a:pt x="516" y="194"/>
                  </a:lnTo>
                  <a:lnTo>
                    <a:pt x="516" y="194"/>
                  </a:lnTo>
                  <a:lnTo>
                    <a:pt x="519" y="192"/>
                  </a:lnTo>
                  <a:lnTo>
                    <a:pt x="521" y="189"/>
                  </a:lnTo>
                  <a:lnTo>
                    <a:pt x="531" y="182"/>
                  </a:lnTo>
                  <a:lnTo>
                    <a:pt x="533" y="178"/>
                  </a:lnTo>
                  <a:lnTo>
                    <a:pt x="535" y="175"/>
                  </a:lnTo>
                  <a:lnTo>
                    <a:pt x="535" y="175"/>
                  </a:lnTo>
                  <a:lnTo>
                    <a:pt x="535" y="175"/>
                  </a:lnTo>
                  <a:lnTo>
                    <a:pt x="538" y="175"/>
                  </a:lnTo>
                  <a:lnTo>
                    <a:pt x="538" y="175"/>
                  </a:lnTo>
                  <a:lnTo>
                    <a:pt x="538" y="175"/>
                  </a:lnTo>
                  <a:lnTo>
                    <a:pt x="542" y="173"/>
                  </a:lnTo>
                  <a:lnTo>
                    <a:pt x="542" y="173"/>
                  </a:lnTo>
                  <a:lnTo>
                    <a:pt x="545" y="171"/>
                  </a:lnTo>
                  <a:lnTo>
                    <a:pt x="547" y="171"/>
                  </a:lnTo>
                  <a:lnTo>
                    <a:pt x="547" y="168"/>
                  </a:lnTo>
                  <a:lnTo>
                    <a:pt x="549" y="166"/>
                  </a:lnTo>
                  <a:lnTo>
                    <a:pt x="554" y="161"/>
                  </a:lnTo>
                  <a:lnTo>
                    <a:pt x="557" y="159"/>
                  </a:lnTo>
                  <a:lnTo>
                    <a:pt x="557" y="159"/>
                  </a:lnTo>
                  <a:lnTo>
                    <a:pt x="561" y="156"/>
                  </a:lnTo>
                  <a:lnTo>
                    <a:pt x="561" y="156"/>
                  </a:lnTo>
                  <a:lnTo>
                    <a:pt x="566" y="154"/>
                  </a:lnTo>
                  <a:lnTo>
                    <a:pt x="566" y="152"/>
                  </a:lnTo>
                  <a:lnTo>
                    <a:pt x="568" y="152"/>
                  </a:lnTo>
                  <a:lnTo>
                    <a:pt x="571" y="152"/>
                  </a:lnTo>
                  <a:lnTo>
                    <a:pt x="571" y="152"/>
                  </a:lnTo>
                  <a:lnTo>
                    <a:pt x="571" y="152"/>
                  </a:lnTo>
                  <a:lnTo>
                    <a:pt x="571" y="152"/>
                  </a:lnTo>
                  <a:lnTo>
                    <a:pt x="571" y="149"/>
                  </a:lnTo>
                  <a:lnTo>
                    <a:pt x="571" y="149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40" name="Freeform 70"/>
            <p:cNvSpPr>
              <a:spLocks/>
            </p:cNvSpPr>
            <p:nvPr/>
          </p:nvSpPr>
          <p:spPr bwMode="auto">
            <a:xfrm>
              <a:off x="3673" y="1493"/>
              <a:ext cx="729" cy="492"/>
            </a:xfrm>
            <a:custGeom>
              <a:avLst/>
              <a:gdLst>
                <a:gd name="T0" fmla="*/ 715 w 729"/>
                <a:gd name="T1" fmla="*/ 71 h 492"/>
                <a:gd name="T2" fmla="*/ 703 w 729"/>
                <a:gd name="T3" fmla="*/ 45 h 492"/>
                <a:gd name="T4" fmla="*/ 675 w 729"/>
                <a:gd name="T5" fmla="*/ 11 h 492"/>
                <a:gd name="T6" fmla="*/ 573 w 729"/>
                <a:gd name="T7" fmla="*/ 42 h 492"/>
                <a:gd name="T8" fmla="*/ 528 w 729"/>
                <a:gd name="T9" fmla="*/ 45 h 492"/>
                <a:gd name="T10" fmla="*/ 492 w 729"/>
                <a:gd name="T11" fmla="*/ 87 h 492"/>
                <a:gd name="T12" fmla="*/ 445 w 729"/>
                <a:gd name="T13" fmla="*/ 132 h 492"/>
                <a:gd name="T14" fmla="*/ 362 w 729"/>
                <a:gd name="T15" fmla="*/ 120 h 492"/>
                <a:gd name="T16" fmla="*/ 277 w 729"/>
                <a:gd name="T17" fmla="*/ 137 h 492"/>
                <a:gd name="T18" fmla="*/ 251 w 729"/>
                <a:gd name="T19" fmla="*/ 146 h 492"/>
                <a:gd name="T20" fmla="*/ 199 w 729"/>
                <a:gd name="T21" fmla="*/ 146 h 492"/>
                <a:gd name="T22" fmla="*/ 147 w 729"/>
                <a:gd name="T23" fmla="*/ 156 h 492"/>
                <a:gd name="T24" fmla="*/ 36 w 729"/>
                <a:gd name="T25" fmla="*/ 163 h 492"/>
                <a:gd name="T26" fmla="*/ 21 w 729"/>
                <a:gd name="T27" fmla="*/ 208 h 492"/>
                <a:gd name="T28" fmla="*/ 9 w 729"/>
                <a:gd name="T29" fmla="*/ 224 h 492"/>
                <a:gd name="T30" fmla="*/ 7 w 729"/>
                <a:gd name="T31" fmla="*/ 236 h 492"/>
                <a:gd name="T32" fmla="*/ 17 w 729"/>
                <a:gd name="T33" fmla="*/ 255 h 492"/>
                <a:gd name="T34" fmla="*/ 19 w 729"/>
                <a:gd name="T35" fmla="*/ 312 h 492"/>
                <a:gd name="T36" fmla="*/ 38 w 729"/>
                <a:gd name="T37" fmla="*/ 310 h 492"/>
                <a:gd name="T38" fmla="*/ 36 w 729"/>
                <a:gd name="T39" fmla="*/ 286 h 492"/>
                <a:gd name="T40" fmla="*/ 76 w 729"/>
                <a:gd name="T41" fmla="*/ 258 h 492"/>
                <a:gd name="T42" fmla="*/ 102 w 729"/>
                <a:gd name="T43" fmla="*/ 265 h 492"/>
                <a:gd name="T44" fmla="*/ 114 w 729"/>
                <a:gd name="T45" fmla="*/ 265 h 492"/>
                <a:gd name="T46" fmla="*/ 151 w 729"/>
                <a:gd name="T47" fmla="*/ 262 h 492"/>
                <a:gd name="T48" fmla="*/ 163 w 729"/>
                <a:gd name="T49" fmla="*/ 276 h 492"/>
                <a:gd name="T50" fmla="*/ 194 w 729"/>
                <a:gd name="T51" fmla="*/ 276 h 492"/>
                <a:gd name="T52" fmla="*/ 215 w 729"/>
                <a:gd name="T53" fmla="*/ 260 h 492"/>
                <a:gd name="T54" fmla="*/ 227 w 729"/>
                <a:gd name="T55" fmla="*/ 265 h 492"/>
                <a:gd name="T56" fmla="*/ 258 w 729"/>
                <a:gd name="T57" fmla="*/ 250 h 492"/>
                <a:gd name="T58" fmla="*/ 289 w 729"/>
                <a:gd name="T59" fmla="*/ 258 h 492"/>
                <a:gd name="T60" fmla="*/ 289 w 729"/>
                <a:gd name="T61" fmla="*/ 295 h 492"/>
                <a:gd name="T62" fmla="*/ 329 w 729"/>
                <a:gd name="T63" fmla="*/ 298 h 492"/>
                <a:gd name="T64" fmla="*/ 346 w 729"/>
                <a:gd name="T65" fmla="*/ 310 h 492"/>
                <a:gd name="T66" fmla="*/ 348 w 729"/>
                <a:gd name="T67" fmla="*/ 329 h 492"/>
                <a:gd name="T68" fmla="*/ 360 w 729"/>
                <a:gd name="T69" fmla="*/ 350 h 492"/>
                <a:gd name="T70" fmla="*/ 329 w 729"/>
                <a:gd name="T71" fmla="*/ 366 h 492"/>
                <a:gd name="T72" fmla="*/ 320 w 729"/>
                <a:gd name="T73" fmla="*/ 388 h 492"/>
                <a:gd name="T74" fmla="*/ 310 w 729"/>
                <a:gd name="T75" fmla="*/ 404 h 492"/>
                <a:gd name="T76" fmla="*/ 296 w 729"/>
                <a:gd name="T77" fmla="*/ 409 h 492"/>
                <a:gd name="T78" fmla="*/ 298 w 729"/>
                <a:gd name="T79" fmla="*/ 461 h 492"/>
                <a:gd name="T80" fmla="*/ 317 w 729"/>
                <a:gd name="T81" fmla="*/ 482 h 492"/>
                <a:gd name="T82" fmla="*/ 339 w 729"/>
                <a:gd name="T83" fmla="*/ 480 h 492"/>
                <a:gd name="T84" fmla="*/ 357 w 729"/>
                <a:gd name="T85" fmla="*/ 449 h 492"/>
                <a:gd name="T86" fmla="*/ 393 w 729"/>
                <a:gd name="T87" fmla="*/ 437 h 492"/>
                <a:gd name="T88" fmla="*/ 398 w 729"/>
                <a:gd name="T89" fmla="*/ 407 h 492"/>
                <a:gd name="T90" fmla="*/ 412 w 729"/>
                <a:gd name="T91" fmla="*/ 392 h 492"/>
                <a:gd name="T92" fmla="*/ 417 w 729"/>
                <a:gd name="T93" fmla="*/ 376 h 492"/>
                <a:gd name="T94" fmla="*/ 436 w 729"/>
                <a:gd name="T95" fmla="*/ 333 h 492"/>
                <a:gd name="T96" fmla="*/ 424 w 729"/>
                <a:gd name="T97" fmla="*/ 317 h 492"/>
                <a:gd name="T98" fmla="*/ 462 w 729"/>
                <a:gd name="T99" fmla="*/ 267 h 492"/>
                <a:gd name="T100" fmla="*/ 476 w 729"/>
                <a:gd name="T101" fmla="*/ 272 h 492"/>
                <a:gd name="T102" fmla="*/ 497 w 729"/>
                <a:gd name="T103" fmla="*/ 262 h 492"/>
                <a:gd name="T104" fmla="*/ 509 w 729"/>
                <a:gd name="T105" fmla="*/ 217 h 492"/>
                <a:gd name="T106" fmla="*/ 533 w 729"/>
                <a:gd name="T107" fmla="*/ 194 h 492"/>
                <a:gd name="T108" fmla="*/ 554 w 729"/>
                <a:gd name="T109" fmla="*/ 170 h 492"/>
                <a:gd name="T110" fmla="*/ 604 w 729"/>
                <a:gd name="T111" fmla="*/ 134 h 492"/>
                <a:gd name="T112" fmla="*/ 634 w 729"/>
                <a:gd name="T113" fmla="*/ 123 h 492"/>
                <a:gd name="T114" fmla="*/ 668 w 729"/>
                <a:gd name="T115" fmla="*/ 97 h 492"/>
                <a:gd name="T116" fmla="*/ 713 w 729"/>
                <a:gd name="T117" fmla="*/ 89 h 492"/>
                <a:gd name="T118" fmla="*/ 727 w 729"/>
                <a:gd name="T119" fmla="*/ 80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29" h="492">
                  <a:moveTo>
                    <a:pt x="729" y="75"/>
                  </a:moveTo>
                  <a:lnTo>
                    <a:pt x="727" y="73"/>
                  </a:lnTo>
                  <a:lnTo>
                    <a:pt x="727" y="71"/>
                  </a:lnTo>
                  <a:lnTo>
                    <a:pt x="724" y="71"/>
                  </a:lnTo>
                  <a:lnTo>
                    <a:pt x="724" y="68"/>
                  </a:lnTo>
                  <a:lnTo>
                    <a:pt x="722" y="68"/>
                  </a:lnTo>
                  <a:lnTo>
                    <a:pt x="722" y="71"/>
                  </a:lnTo>
                  <a:lnTo>
                    <a:pt x="722" y="71"/>
                  </a:lnTo>
                  <a:lnTo>
                    <a:pt x="720" y="71"/>
                  </a:lnTo>
                  <a:lnTo>
                    <a:pt x="720" y="71"/>
                  </a:lnTo>
                  <a:lnTo>
                    <a:pt x="720" y="71"/>
                  </a:lnTo>
                  <a:lnTo>
                    <a:pt x="715" y="75"/>
                  </a:lnTo>
                  <a:lnTo>
                    <a:pt x="715" y="75"/>
                  </a:lnTo>
                  <a:lnTo>
                    <a:pt x="715" y="75"/>
                  </a:lnTo>
                  <a:lnTo>
                    <a:pt x="715" y="75"/>
                  </a:lnTo>
                  <a:lnTo>
                    <a:pt x="715" y="73"/>
                  </a:lnTo>
                  <a:lnTo>
                    <a:pt x="715" y="71"/>
                  </a:lnTo>
                  <a:lnTo>
                    <a:pt x="715" y="71"/>
                  </a:lnTo>
                  <a:lnTo>
                    <a:pt x="713" y="68"/>
                  </a:lnTo>
                  <a:lnTo>
                    <a:pt x="713" y="68"/>
                  </a:lnTo>
                  <a:lnTo>
                    <a:pt x="713" y="68"/>
                  </a:lnTo>
                  <a:lnTo>
                    <a:pt x="715" y="63"/>
                  </a:lnTo>
                  <a:lnTo>
                    <a:pt x="715" y="61"/>
                  </a:lnTo>
                  <a:lnTo>
                    <a:pt x="715" y="56"/>
                  </a:lnTo>
                  <a:lnTo>
                    <a:pt x="713" y="54"/>
                  </a:lnTo>
                  <a:lnTo>
                    <a:pt x="713" y="54"/>
                  </a:lnTo>
                  <a:lnTo>
                    <a:pt x="710" y="52"/>
                  </a:lnTo>
                  <a:lnTo>
                    <a:pt x="708" y="52"/>
                  </a:lnTo>
                  <a:lnTo>
                    <a:pt x="708" y="49"/>
                  </a:lnTo>
                  <a:lnTo>
                    <a:pt x="708" y="49"/>
                  </a:lnTo>
                  <a:lnTo>
                    <a:pt x="705" y="49"/>
                  </a:lnTo>
                  <a:lnTo>
                    <a:pt x="705" y="47"/>
                  </a:lnTo>
                  <a:lnTo>
                    <a:pt x="703" y="47"/>
                  </a:lnTo>
                  <a:lnTo>
                    <a:pt x="703" y="45"/>
                  </a:lnTo>
                  <a:lnTo>
                    <a:pt x="703" y="37"/>
                  </a:lnTo>
                  <a:lnTo>
                    <a:pt x="703" y="37"/>
                  </a:lnTo>
                  <a:lnTo>
                    <a:pt x="701" y="35"/>
                  </a:lnTo>
                  <a:lnTo>
                    <a:pt x="703" y="33"/>
                  </a:lnTo>
                  <a:lnTo>
                    <a:pt x="705" y="28"/>
                  </a:lnTo>
                  <a:lnTo>
                    <a:pt x="715" y="16"/>
                  </a:lnTo>
                  <a:lnTo>
                    <a:pt x="720" y="9"/>
                  </a:lnTo>
                  <a:lnTo>
                    <a:pt x="722" y="4"/>
                  </a:lnTo>
                  <a:lnTo>
                    <a:pt x="724" y="2"/>
                  </a:lnTo>
                  <a:lnTo>
                    <a:pt x="724" y="0"/>
                  </a:lnTo>
                  <a:lnTo>
                    <a:pt x="724" y="0"/>
                  </a:lnTo>
                  <a:lnTo>
                    <a:pt x="724" y="0"/>
                  </a:lnTo>
                  <a:lnTo>
                    <a:pt x="696" y="0"/>
                  </a:lnTo>
                  <a:lnTo>
                    <a:pt x="689" y="2"/>
                  </a:lnTo>
                  <a:lnTo>
                    <a:pt x="679" y="7"/>
                  </a:lnTo>
                  <a:lnTo>
                    <a:pt x="677" y="9"/>
                  </a:lnTo>
                  <a:lnTo>
                    <a:pt x="675" y="11"/>
                  </a:lnTo>
                  <a:lnTo>
                    <a:pt x="670" y="14"/>
                  </a:lnTo>
                  <a:lnTo>
                    <a:pt x="660" y="16"/>
                  </a:lnTo>
                  <a:lnTo>
                    <a:pt x="656" y="16"/>
                  </a:lnTo>
                  <a:lnTo>
                    <a:pt x="656" y="14"/>
                  </a:lnTo>
                  <a:lnTo>
                    <a:pt x="653" y="14"/>
                  </a:lnTo>
                  <a:lnTo>
                    <a:pt x="651" y="14"/>
                  </a:lnTo>
                  <a:lnTo>
                    <a:pt x="649" y="11"/>
                  </a:lnTo>
                  <a:lnTo>
                    <a:pt x="649" y="11"/>
                  </a:lnTo>
                  <a:lnTo>
                    <a:pt x="646" y="11"/>
                  </a:lnTo>
                  <a:lnTo>
                    <a:pt x="642" y="16"/>
                  </a:lnTo>
                  <a:lnTo>
                    <a:pt x="606" y="28"/>
                  </a:lnTo>
                  <a:lnTo>
                    <a:pt x="601" y="30"/>
                  </a:lnTo>
                  <a:lnTo>
                    <a:pt x="592" y="35"/>
                  </a:lnTo>
                  <a:lnTo>
                    <a:pt x="589" y="37"/>
                  </a:lnTo>
                  <a:lnTo>
                    <a:pt x="589" y="37"/>
                  </a:lnTo>
                  <a:lnTo>
                    <a:pt x="580" y="40"/>
                  </a:lnTo>
                  <a:lnTo>
                    <a:pt x="573" y="42"/>
                  </a:lnTo>
                  <a:lnTo>
                    <a:pt x="568" y="45"/>
                  </a:lnTo>
                  <a:lnTo>
                    <a:pt x="563" y="47"/>
                  </a:lnTo>
                  <a:lnTo>
                    <a:pt x="561" y="49"/>
                  </a:lnTo>
                  <a:lnTo>
                    <a:pt x="559" y="49"/>
                  </a:lnTo>
                  <a:lnTo>
                    <a:pt x="556" y="49"/>
                  </a:lnTo>
                  <a:lnTo>
                    <a:pt x="556" y="49"/>
                  </a:lnTo>
                  <a:lnTo>
                    <a:pt x="552" y="52"/>
                  </a:lnTo>
                  <a:lnTo>
                    <a:pt x="549" y="47"/>
                  </a:lnTo>
                  <a:lnTo>
                    <a:pt x="537" y="52"/>
                  </a:lnTo>
                  <a:lnTo>
                    <a:pt x="535" y="49"/>
                  </a:lnTo>
                  <a:lnTo>
                    <a:pt x="533" y="49"/>
                  </a:lnTo>
                  <a:lnTo>
                    <a:pt x="530" y="47"/>
                  </a:lnTo>
                  <a:lnTo>
                    <a:pt x="530" y="47"/>
                  </a:lnTo>
                  <a:lnTo>
                    <a:pt x="530" y="45"/>
                  </a:lnTo>
                  <a:lnTo>
                    <a:pt x="528" y="45"/>
                  </a:lnTo>
                  <a:lnTo>
                    <a:pt x="528" y="45"/>
                  </a:lnTo>
                  <a:lnTo>
                    <a:pt x="528" y="45"/>
                  </a:lnTo>
                  <a:lnTo>
                    <a:pt x="526" y="45"/>
                  </a:lnTo>
                  <a:lnTo>
                    <a:pt x="523" y="47"/>
                  </a:lnTo>
                  <a:lnTo>
                    <a:pt x="523" y="49"/>
                  </a:lnTo>
                  <a:lnTo>
                    <a:pt x="523" y="49"/>
                  </a:lnTo>
                  <a:lnTo>
                    <a:pt x="523" y="52"/>
                  </a:lnTo>
                  <a:lnTo>
                    <a:pt x="526" y="54"/>
                  </a:lnTo>
                  <a:lnTo>
                    <a:pt x="526" y="54"/>
                  </a:lnTo>
                  <a:lnTo>
                    <a:pt x="528" y="56"/>
                  </a:lnTo>
                  <a:lnTo>
                    <a:pt x="528" y="56"/>
                  </a:lnTo>
                  <a:lnTo>
                    <a:pt x="526" y="59"/>
                  </a:lnTo>
                  <a:lnTo>
                    <a:pt x="526" y="59"/>
                  </a:lnTo>
                  <a:lnTo>
                    <a:pt x="511" y="73"/>
                  </a:lnTo>
                  <a:lnTo>
                    <a:pt x="507" y="78"/>
                  </a:lnTo>
                  <a:lnTo>
                    <a:pt x="502" y="80"/>
                  </a:lnTo>
                  <a:lnTo>
                    <a:pt x="497" y="85"/>
                  </a:lnTo>
                  <a:lnTo>
                    <a:pt x="497" y="85"/>
                  </a:lnTo>
                  <a:lnTo>
                    <a:pt x="492" y="87"/>
                  </a:lnTo>
                  <a:lnTo>
                    <a:pt x="481" y="101"/>
                  </a:lnTo>
                  <a:lnTo>
                    <a:pt x="481" y="101"/>
                  </a:lnTo>
                  <a:lnTo>
                    <a:pt x="478" y="104"/>
                  </a:lnTo>
                  <a:lnTo>
                    <a:pt x="478" y="106"/>
                  </a:lnTo>
                  <a:lnTo>
                    <a:pt x="478" y="108"/>
                  </a:lnTo>
                  <a:lnTo>
                    <a:pt x="478" y="113"/>
                  </a:lnTo>
                  <a:lnTo>
                    <a:pt x="478" y="113"/>
                  </a:lnTo>
                  <a:lnTo>
                    <a:pt x="478" y="116"/>
                  </a:lnTo>
                  <a:lnTo>
                    <a:pt x="476" y="118"/>
                  </a:lnTo>
                  <a:lnTo>
                    <a:pt x="471" y="120"/>
                  </a:lnTo>
                  <a:lnTo>
                    <a:pt x="471" y="120"/>
                  </a:lnTo>
                  <a:lnTo>
                    <a:pt x="469" y="123"/>
                  </a:lnTo>
                  <a:lnTo>
                    <a:pt x="466" y="125"/>
                  </a:lnTo>
                  <a:lnTo>
                    <a:pt x="464" y="127"/>
                  </a:lnTo>
                  <a:lnTo>
                    <a:pt x="457" y="130"/>
                  </a:lnTo>
                  <a:lnTo>
                    <a:pt x="452" y="130"/>
                  </a:lnTo>
                  <a:lnTo>
                    <a:pt x="445" y="132"/>
                  </a:lnTo>
                  <a:lnTo>
                    <a:pt x="443" y="132"/>
                  </a:lnTo>
                  <a:lnTo>
                    <a:pt x="438" y="134"/>
                  </a:lnTo>
                  <a:lnTo>
                    <a:pt x="436" y="134"/>
                  </a:lnTo>
                  <a:lnTo>
                    <a:pt x="433" y="132"/>
                  </a:lnTo>
                  <a:lnTo>
                    <a:pt x="431" y="130"/>
                  </a:lnTo>
                  <a:lnTo>
                    <a:pt x="428" y="130"/>
                  </a:lnTo>
                  <a:lnTo>
                    <a:pt x="426" y="130"/>
                  </a:lnTo>
                  <a:lnTo>
                    <a:pt x="386" y="134"/>
                  </a:lnTo>
                  <a:lnTo>
                    <a:pt x="381" y="132"/>
                  </a:lnTo>
                  <a:lnTo>
                    <a:pt x="379" y="132"/>
                  </a:lnTo>
                  <a:lnTo>
                    <a:pt x="376" y="130"/>
                  </a:lnTo>
                  <a:lnTo>
                    <a:pt x="376" y="130"/>
                  </a:lnTo>
                  <a:lnTo>
                    <a:pt x="376" y="127"/>
                  </a:lnTo>
                  <a:lnTo>
                    <a:pt x="376" y="127"/>
                  </a:lnTo>
                  <a:lnTo>
                    <a:pt x="376" y="127"/>
                  </a:lnTo>
                  <a:lnTo>
                    <a:pt x="372" y="125"/>
                  </a:lnTo>
                  <a:lnTo>
                    <a:pt x="362" y="120"/>
                  </a:lnTo>
                  <a:lnTo>
                    <a:pt x="353" y="120"/>
                  </a:lnTo>
                  <a:lnTo>
                    <a:pt x="348" y="118"/>
                  </a:lnTo>
                  <a:lnTo>
                    <a:pt x="346" y="120"/>
                  </a:lnTo>
                  <a:lnTo>
                    <a:pt x="343" y="123"/>
                  </a:lnTo>
                  <a:lnTo>
                    <a:pt x="343" y="123"/>
                  </a:lnTo>
                  <a:lnTo>
                    <a:pt x="341" y="125"/>
                  </a:lnTo>
                  <a:lnTo>
                    <a:pt x="339" y="127"/>
                  </a:lnTo>
                  <a:lnTo>
                    <a:pt x="331" y="127"/>
                  </a:lnTo>
                  <a:lnTo>
                    <a:pt x="324" y="130"/>
                  </a:lnTo>
                  <a:lnTo>
                    <a:pt x="310" y="134"/>
                  </a:lnTo>
                  <a:lnTo>
                    <a:pt x="305" y="137"/>
                  </a:lnTo>
                  <a:lnTo>
                    <a:pt x="305" y="137"/>
                  </a:lnTo>
                  <a:lnTo>
                    <a:pt x="301" y="137"/>
                  </a:lnTo>
                  <a:lnTo>
                    <a:pt x="298" y="137"/>
                  </a:lnTo>
                  <a:lnTo>
                    <a:pt x="294" y="139"/>
                  </a:lnTo>
                  <a:lnTo>
                    <a:pt x="282" y="137"/>
                  </a:lnTo>
                  <a:lnTo>
                    <a:pt x="277" y="137"/>
                  </a:lnTo>
                  <a:lnTo>
                    <a:pt x="277" y="142"/>
                  </a:lnTo>
                  <a:lnTo>
                    <a:pt x="272" y="146"/>
                  </a:lnTo>
                  <a:lnTo>
                    <a:pt x="265" y="146"/>
                  </a:lnTo>
                  <a:lnTo>
                    <a:pt x="263" y="146"/>
                  </a:lnTo>
                  <a:lnTo>
                    <a:pt x="260" y="144"/>
                  </a:lnTo>
                  <a:lnTo>
                    <a:pt x="258" y="142"/>
                  </a:lnTo>
                  <a:lnTo>
                    <a:pt x="256" y="142"/>
                  </a:lnTo>
                  <a:lnTo>
                    <a:pt x="256" y="144"/>
                  </a:lnTo>
                  <a:lnTo>
                    <a:pt x="256" y="146"/>
                  </a:lnTo>
                  <a:lnTo>
                    <a:pt x="253" y="149"/>
                  </a:lnTo>
                  <a:lnTo>
                    <a:pt x="256" y="149"/>
                  </a:lnTo>
                  <a:lnTo>
                    <a:pt x="256" y="151"/>
                  </a:lnTo>
                  <a:lnTo>
                    <a:pt x="256" y="153"/>
                  </a:lnTo>
                  <a:lnTo>
                    <a:pt x="253" y="153"/>
                  </a:lnTo>
                  <a:lnTo>
                    <a:pt x="251" y="151"/>
                  </a:lnTo>
                  <a:lnTo>
                    <a:pt x="251" y="149"/>
                  </a:lnTo>
                  <a:lnTo>
                    <a:pt x="251" y="146"/>
                  </a:lnTo>
                  <a:lnTo>
                    <a:pt x="249" y="146"/>
                  </a:lnTo>
                  <a:lnTo>
                    <a:pt x="246" y="146"/>
                  </a:lnTo>
                  <a:lnTo>
                    <a:pt x="237" y="151"/>
                  </a:lnTo>
                  <a:lnTo>
                    <a:pt x="234" y="153"/>
                  </a:lnTo>
                  <a:lnTo>
                    <a:pt x="230" y="153"/>
                  </a:lnTo>
                  <a:lnTo>
                    <a:pt x="227" y="153"/>
                  </a:lnTo>
                  <a:lnTo>
                    <a:pt x="223" y="151"/>
                  </a:lnTo>
                  <a:lnTo>
                    <a:pt x="220" y="151"/>
                  </a:lnTo>
                  <a:lnTo>
                    <a:pt x="215" y="153"/>
                  </a:lnTo>
                  <a:lnTo>
                    <a:pt x="213" y="153"/>
                  </a:lnTo>
                  <a:lnTo>
                    <a:pt x="213" y="151"/>
                  </a:lnTo>
                  <a:lnTo>
                    <a:pt x="208" y="146"/>
                  </a:lnTo>
                  <a:lnTo>
                    <a:pt x="208" y="144"/>
                  </a:lnTo>
                  <a:lnTo>
                    <a:pt x="206" y="144"/>
                  </a:lnTo>
                  <a:lnTo>
                    <a:pt x="201" y="144"/>
                  </a:lnTo>
                  <a:lnTo>
                    <a:pt x="201" y="144"/>
                  </a:lnTo>
                  <a:lnTo>
                    <a:pt x="199" y="146"/>
                  </a:lnTo>
                  <a:lnTo>
                    <a:pt x="196" y="149"/>
                  </a:lnTo>
                  <a:lnTo>
                    <a:pt x="196" y="151"/>
                  </a:lnTo>
                  <a:lnTo>
                    <a:pt x="194" y="153"/>
                  </a:lnTo>
                  <a:lnTo>
                    <a:pt x="194" y="153"/>
                  </a:lnTo>
                  <a:lnTo>
                    <a:pt x="192" y="156"/>
                  </a:lnTo>
                  <a:lnTo>
                    <a:pt x="189" y="156"/>
                  </a:lnTo>
                  <a:lnTo>
                    <a:pt x="187" y="156"/>
                  </a:lnTo>
                  <a:lnTo>
                    <a:pt x="185" y="156"/>
                  </a:lnTo>
                  <a:lnTo>
                    <a:pt x="185" y="156"/>
                  </a:lnTo>
                  <a:lnTo>
                    <a:pt x="180" y="153"/>
                  </a:lnTo>
                  <a:lnTo>
                    <a:pt x="178" y="153"/>
                  </a:lnTo>
                  <a:lnTo>
                    <a:pt x="168" y="153"/>
                  </a:lnTo>
                  <a:lnTo>
                    <a:pt x="163" y="153"/>
                  </a:lnTo>
                  <a:lnTo>
                    <a:pt x="161" y="153"/>
                  </a:lnTo>
                  <a:lnTo>
                    <a:pt x="156" y="156"/>
                  </a:lnTo>
                  <a:lnTo>
                    <a:pt x="154" y="156"/>
                  </a:lnTo>
                  <a:lnTo>
                    <a:pt x="147" y="156"/>
                  </a:lnTo>
                  <a:lnTo>
                    <a:pt x="121" y="158"/>
                  </a:lnTo>
                  <a:lnTo>
                    <a:pt x="107" y="156"/>
                  </a:lnTo>
                  <a:lnTo>
                    <a:pt x="95" y="149"/>
                  </a:lnTo>
                  <a:lnTo>
                    <a:pt x="83" y="142"/>
                  </a:lnTo>
                  <a:lnTo>
                    <a:pt x="78" y="142"/>
                  </a:lnTo>
                  <a:lnTo>
                    <a:pt x="76" y="142"/>
                  </a:lnTo>
                  <a:lnTo>
                    <a:pt x="76" y="144"/>
                  </a:lnTo>
                  <a:lnTo>
                    <a:pt x="73" y="144"/>
                  </a:lnTo>
                  <a:lnTo>
                    <a:pt x="71" y="146"/>
                  </a:lnTo>
                  <a:lnTo>
                    <a:pt x="69" y="146"/>
                  </a:lnTo>
                  <a:lnTo>
                    <a:pt x="66" y="146"/>
                  </a:lnTo>
                  <a:lnTo>
                    <a:pt x="64" y="146"/>
                  </a:lnTo>
                  <a:lnTo>
                    <a:pt x="59" y="149"/>
                  </a:lnTo>
                  <a:lnTo>
                    <a:pt x="57" y="156"/>
                  </a:lnTo>
                  <a:lnTo>
                    <a:pt x="54" y="161"/>
                  </a:lnTo>
                  <a:lnTo>
                    <a:pt x="50" y="161"/>
                  </a:lnTo>
                  <a:lnTo>
                    <a:pt x="36" y="163"/>
                  </a:lnTo>
                  <a:lnTo>
                    <a:pt x="28" y="163"/>
                  </a:lnTo>
                  <a:lnTo>
                    <a:pt x="26" y="165"/>
                  </a:lnTo>
                  <a:lnTo>
                    <a:pt x="26" y="163"/>
                  </a:lnTo>
                  <a:lnTo>
                    <a:pt x="24" y="163"/>
                  </a:lnTo>
                  <a:lnTo>
                    <a:pt x="24" y="163"/>
                  </a:lnTo>
                  <a:lnTo>
                    <a:pt x="21" y="165"/>
                  </a:lnTo>
                  <a:lnTo>
                    <a:pt x="24" y="172"/>
                  </a:lnTo>
                  <a:lnTo>
                    <a:pt x="26" y="175"/>
                  </a:lnTo>
                  <a:lnTo>
                    <a:pt x="26" y="187"/>
                  </a:lnTo>
                  <a:lnTo>
                    <a:pt x="24" y="191"/>
                  </a:lnTo>
                  <a:lnTo>
                    <a:pt x="24" y="191"/>
                  </a:lnTo>
                  <a:lnTo>
                    <a:pt x="24" y="191"/>
                  </a:lnTo>
                  <a:lnTo>
                    <a:pt x="24" y="191"/>
                  </a:lnTo>
                  <a:lnTo>
                    <a:pt x="24" y="196"/>
                  </a:lnTo>
                  <a:lnTo>
                    <a:pt x="21" y="198"/>
                  </a:lnTo>
                  <a:lnTo>
                    <a:pt x="21" y="208"/>
                  </a:lnTo>
                  <a:lnTo>
                    <a:pt x="21" y="208"/>
                  </a:lnTo>
                  <a:lnTo>
                    <a:pt x="21" y="208"/>
                  </a:lnTo>
                  <a:lnTo>
                    <a:pt x="19" y="208"/>
                  </a:lnTo>
                  <a:lnTo>
                    <a:pt x="19" y="210"/>
                  </a:lnTo>
                  <a:lnTo>
                    <a:pt x="19" y="210"/>
                  </a:lnTo>
                  <a:lnTo>
                    <a:pt x="19" y="210"/>
                  </a:lnTo>
                  <a:lnTo>
                    <a:pt x="19" y="210"/>
                  </a:lnTo>
                  <a:lnTo>
                    <a:pt x="19" y="213"/>
                  </a:lnTo>
                  <a:lnTo>
                    <a:pt x="19" y="213"/>
                  </a:lnTo>
                  <a:lnTo>
                    <a:pt x="19" y="213"/>
                  </a:lnTo>
                  <a:lnTo>
                    <a:pt x="19" y="215"/>
                  </a:lnTo>
                  <a:lnTo>
                    <a:pt x="17" y="215"/>
                  </a:lnTo>
                  <a:lnTo>
                    <a:pt x="14" y="217"/>
                  </a:lnTo>
                  <a:lnTo>
                    <a:pt x="14" y="217"/>
                  </a:lnTo>
                  <a:lnTo>
                    <a:pt x="14" y="217"/>
                  </a:lnTo>
                  <a:lnTo>
                    <a:pt x="12" y="222"/>
                  </a:lnTo>
                  <a:lnTo>
                    <a:pt x="9" y="222"/>
                  </a:lnTo>
                  <a:lnTo>
                    <a:pt x="9" y="224"/>
                  </a:lnTo>
                  <a:lnTo>
                    <a:pt x="9" y="224"/>
                  </a:lnTo>
                  <a:lnTo>
                    <a:pt x="9" y="224"/>
                  </a:lnTo>
                  <a:lnTo>
                    <a:pt x="9" y="227"/>
                  </a:lnTo>
                  <a:lnTo>
                    <a:pt x="9" y="227"/>
                  </a:lnTo>
                  <a:lnTo>
                    <a:pt x="9" y="229"/>
                  </a:lnTo>
                  <a:lnTo>
                    <a:pt x="7" y="229"/>
                  </a:lnTo>
                  <a:lnTo>
                    <a:pt x="5" y="229"/>
                  </a:lnTo>
                  <a:lnTo>
                    <a:pt x="2" y="232"/>
                  </a:lnTo>
                  <a:lnTo>
                    <a:pt x="0" y="232"/>
                  </a:lnTo>
                  <a:lnTo>
                    <a:pt x="0" y="234"/>
                  </a:lnTo>
                  <a:lnTo>
                    <a:pt x="0" y="234"/>
                  </a:lnTo>
                  <a:lnTo>
                    <a:pt x="0" y="236"/>
                  </a:lnTo>
                  <a:lnTo>
                    <a:pt x="2" y="236"/>
                  </a:lnTo>
                  <a:lnTo>
                    <a:pt x="2" y="236"/>
                  </a:lnTo>
                  <a:lnTo>
                    <a:pt x="5" y="236"/>
                  </a:lnTo>
                  <a:lnTo>
                    <a:pt x="5" y="236"/>
                  </a:lnTo>
                  <a:lnTo>
                    <a:pt x="7" y="236"/>
                  </a:lnTo>
                  <a:lnTo>
                    <a:pt x="7" y="239"/>
                  </a:lnTo>
                  <a:lnTo>
                    <a:pt x="7" y="241"/>
                  </a:lnTo>
                  <a:lnTo>
                    <a:pt x="9" y="243"/>
                  </a:lnTo>
                  <a:lnTo>
                    <a:pt x="9" y="246"/>
                  </a:lnTo>
                  <a:lnTo>
                    <a:pt x="12" y="246"/>
                  </a:lnTo>
                  <a:lnTo>
                    <a:pt x="9" y="248"/>
                  </a:lnTo>
                  <a:lnTo>
                    <a:pt x="9" y="250"/>
                  </a:lnTo>
                  <a:lnTo>
                    <a:pt x="12" y="250"/>
                  </a:lnTo>
                  <a:lnTo>
                    <a:pt x="14" y="255"/>
                  </a:lnTo>
                  <a:lnTo>
                    <a:pt x="14" y="255"/>
                  </a:lnTo>
                  <a:lnTo>
                    <a:pt x="14" y="258"/>
                  </a:lnTo>
                  <a:lnTo>
                    <a:pt x="17" y="258"/>
                  </a:lnTo>
                  <a:lnTo>
                    <a:pt x="17" y="258"/>
                  </a:lnTo>
                  <a:lnTo>
                    <a:pt x="17" y="255"/>
                  </a:lnTo>
                  <a:lnTo>
                    <a:pt x="17" y="255"/>
                  </a:lnTo>
                  <a:lnTo>
                    <a:pt x="17" y="255"/>
                  </a:lnTo>
                  <a:lnTo>
                    <a:pt x="17" y="255"/>
                  </a:lnTo>
                  <a:lnTo>
                    <a:pt x="17" y="255"/>
                  </a:lnTo>
                  <a:lnTo>
                    <a:pt x="19" y="255"/>
                  </a:lnTo>
                  <a:lnTo>
                    <a:pt x="19" y="255"/>
                  </a:lnTo>
                  <a:lnTo>
                    <a:pt x="19" y="258"/>
                  </a:lnTo>
                  <a:lnTo>
                    <a:pt x="19" y="260"/>
                  </a:lnTo>
                  <a:lnTo>
                    <a:pt x="17" y="262"/>
                  </a:lnTo>
                  <a:lnTo>
                    <a:pt x="14" y="262"/>
                  </a:lnTo>
                  <a:lnTo>
                    <a:pt x="17" y="262"/>
                  </a:lnTo>
                  <a:lnTo>
                    <a:pt x="19" y="265"/>
                  </a:lnTo>
                  <a:lnTo>
                    <a:pt x="21" y="265"/>
                  </a:lnTo>
                  <a:lnTo>
                    <a:pt x="19" y="267"/>
                  </a:lnTo>
                  <a:lnTo>
                    <a:pt x="14" y="276"/>
                  </a:lnTo>
                  <a:lnTo>
                    <a:pt x="14" y="279"/>
                  </a:lnTo>
                  <a:lnTo>
                    <a:pt x="17" y="291"/>
                  </a:lnTo>
                  <a:lnTo>
                    <a:pt x="19" y="298"/>
                  </a:lnTo>
                  <a:lnTo>
                    <a:pt x="21" y="303"/>
                  </a:lnTo>
                  <a:lnTo>
                    <a:pt x="19" y="312"/>
                  </a:lnTo>
                  <a:lnTo>
                    <a:pt x="19" y="321"/>
                  </a:lnTo>
                  <a:lnTo>
                    <a:pt x="17" y="326"/>
                  </a:lnTo>
                  <a:lnTo>
                    <a:pt x="21" y="326"/>
                  </a:lnTo>
                  <a:lnTo>
                    <a:pt x="26" y="324"/>
                  </a:lnTo>
                  <a:lnTo>
                    <a:pt x="26" y="324"/>
                  </a:lnTo>
                  <a:lnTo>
                    <a:pt x="26" y="324"/>
                  </a:lnTo>
                  <a:lnTo>
                    <a:pt x="26" y="321"/>
                  </a:lnTo>
                  <a:lnTo>
                    <a:pt x="28" y="319"/>
                  </a:lnTo>
                  <a:lnTo>
                    <a:pt x="28" y="317"/>
                  </a:lnTo>
                  <a:lnTo>
                    <a:pt x="28" y="314"/>
                  </a:lnTo>
                  <a:lnTo>
                    <a:pt x="28" y="312"/>
                  </a:lnTo>
                  <a:lnTo>
                    <a:pt x="31" y="312"/>
                  </a:lnTo>
                  <a:lnTo>
                    <a:pt x="33" y="312"/>
                  </a:lnTo>
                  <a:lnTo>
                    <a:pt x="36" y="312"/>
                  </a:lnTo>
                  <a:lnTo>
                    <a:pt x="38" y="310"/>
                  </a:lnTo>
                  <a:lnTo>
                    <a:pt x="38" y="310"/>
                  </a:lnTo>
                  <a:lnTo>
                    <a:pt x="38" y="310"/>
                  </a:lnTo>
                  <a:lnTo>
                    <a:pt x="40" y="307"/>
                  </a:lnTo>
                  <a:lnTo>
                    <a:pt x="40" y="307"/>
                  </a:lnTo>
                  <a:lnTo>
                    <a:pt x="40" y="305"/>
                  </a:lnTo>
                  <a:lnTo>
                    <a:pt x="40" y="305"/>
                  </a:lnTo>
                  <a:lnTo>
                    <a:pt x="38" y="305"/>
                  </a:lnTo>
                  <a:lnTo>
                    <a:pt x="36" y="303"/>
                  </a:lnTo>
                  <a:lnTo>
                    <a:pt x="36" y="300"/>
                  </a:lnTo>
                  <a:lnTo>
                    <a:pt x="33" y="300"/>
                  </a:lnTo>
                  <a:lnTo>
                    <a:pt x="33" y="298"/>
                  </a:lnTo>
                  <a:lnTo>
                    <a:pt x="33" y="295"/>
                  </a:lnTo>
                  <a:lnTo>
                    <a:pt x="33" y="293"/>
                  </a:lnTo>
                  <a:lnTo>
                    <a:pt x="33" y="293"/>
                  </a:lnTo>
                  <a:lnTo>
                    <a:pt x="33" y="291"/>
                  </a:lnTo>
                  <a:lnTo>
                    <a:pt x="33" y="288"/>
                  </a:lnTo>
                  <a:lnTo>
                    <a:pt x="36" y="286"/>
                  </a:lnTo>
                  <a:lnTo>
                    <a:pt x="36" y="286"/>
                  </a:lnTo>
                  <a:lnTo>
                    <a:pt x="36" y="286"/>
                  </a:lnTo>
                  <a:lnTo>
                    <a:pt x="36" y="284"/>
                  </a:lnTo>
                  <a:lnTo>
                    <a:pt x="36" y="281"/>
                  </a:lnTo>
                  <a:lnTo>
                    <a:pt x="38" y="279"/>
                  </a:lnTo>
                  <a:lnTo>
                    <a:pt x="38" y="279"/>
                  </a:lnTo>
                  <a:lnTo>
                    <a:pt x="43" y="274"/>
                  </a:lnTo>
                  <a:lnTo>
                    <a:pt x="43" y="274"/>
                  </a:lnTo>
                  <a:lnTo>
                    <a:pt x="43" y="272"/>
                  </a:lnTo>
                  <a:lnTo>
                    <a:pt x="45" y="269"/>
                  </a:lnTo>
                  <a:lnTo>
                    <a:pt x="45" y="269"/>
                  </a:lnTo>
                  <a:lnTo>
                    <a:pt x="50" y="265"/>
                  </a:lnTo>
                  <a:lnTo>
                    <a:pt x="52" y="262"/>
                  </a:lnTo>
                  <a:lnTo>
                    <a:pt x="52" y="262"/>
                  </a:lnTo>
                  <a:lnTo>
                    <a:pt x="54" y="260"/>
                  </a:lnTo>
                  <a:lnTo>
                    <a:pt x="64" y="260"/>
                  </a:lnTo>
                  <a:lnTo>
                    <a:pt x="71" y="260"/>
                  </a:lnTo>
                  <a:lnTo>
                    <a:pt x="73" y="258"/>
                  </a:lnTo>
                  <a:lnTo>
                    <a:pt x="76" y="258"/>
                  </a:lnTo>
                  <a:lnTo>
                    <a:pt x="78" y="258"/>
                  </a:lnTo>
                  <a:lnTo>
                    <a:pt x="78" y="258"/>
                  </a:lnTo>
                  <a:lnTo>
                    <a:pt x="80" y="255"/>
                  </a:lnTo>
                  <a:lnTo>
                    <a:pt x="83" y="253"/>
                  </a:lnTo>
                  <a:lnTo>
                    <a:pt x="83" y="253"/>
                  </a:lnTo>
                  <a:lnTo>
                    <a:pt x="85" y="253"/>
                  </a:lnTo>
                  <a:lnTo>
                    <a:pt x="90" y="255"/>
                  </a:lnTo>
                  <a:lnTo>
                    <a:pt x="92" y="255"/>
                  </a:lnTo>
                  <a:lnTo>
                    <a:pt x="95" y="255"/>
                  </a:lnTo>
                  <a:lnTo>
                    <a:pt x="95" y="255"/>
                  </a:lnTo>
                  <a:lnTo>
                    <a:pt x="97" y="255"/>
                  </a:lnTo>
                  <a:lnTo>
                    <a:pt x="99" y="255"/>
                  </a:lnTo>
                  <a:lnTo>
                    <a:pt x="102" y="258"/>
                  </a:lnTo>
                  <a:lnTo>
                    <a:pt x="102" y="260"/>
                  </a:lnTo>
                  <a:lnTo>
                    <a:pt x="102" y="260"/>
                  </a:lnTo>
                  <a:lnTo>
                    <a:pt x="102" y="262"/>
                  </a:lnTo>
                  <a:lnTo>
                    <a:pt x="102" y="265"/>
                  </a:lnTo>
                  <a:lnTo>
                    <a:pt x="99" y="265"/>
                  </a:lnTo>
                  <a:lnTo>
                    <a:pt x="99" y="267"/>
                  </a:lnTo>
                  <a:lnTo>
                    <a:pt x="99" y="267"/>
                  </a:lnTo>
                  <a:lnTo>
                    <a:pt x="99" y="267"/>
                  </a:lnTo>
                  <a:lnTo>
                    <a:pt x="102" y="267"/>
                  </a:lnTo>
                  <a:lnTo>
                    <a:pt x="107" y="265"/>
                  </a:lnTo>
                  <a:lnTo>
                    <a:pt x="107" y="262"/>
                  </a:lnTo>
                  <a:lnTo>
                    <a:pt x="107" y="262"/>
                  </a:lnTo>
                  <a:lnTo>
                    <a:pt x="109" y="260"/>
                  </a:lnTo>
                  <a:lnTo>
                    <a:pt x="109" y="260"/>
                  </a:lnTo>
                  <a:lnTo>
                    <a:pt x="109" y="260"/>
                  </a:lnTo>
                  <a:lnTo>
                    <a:pt x="111" y="260"/>
                  </a:lnTo>
                  <a:lnTo>
                    <a:pt x="111" y="262"/>
                  </a:lnTo>
                  <a:lnTo>
                    <a:pt x="111" y="262"/>
                  </a:lnTo>
                  <a:lnTo>
                    <a:pt x="111" y="262"/>
                  </a:lnTo>
                  <a:lnTo>
                    <a:pt x="111" y="265"/>
                  </a:lnTo>
                  <a:lnTo>
                    <a:pt x="114" y="265"/>
                  </a:lnTo>
                  <a:lnTo>
                    <a:pt x="116" y="262"/>
                  </a:lnTo>
                  <a:lnTo>
                    <a:pt x="118" y="262"/>
                  </a:lnTo>
                  <a:lnTo>
                    <a:pt x="125" y="260"/>
                  </a:lnTo>
                  <a:lnTo>
                    <a:pt x="125" y="260"/>
                  </a:lnTo>
                  <a:lnTo>
                    <a:pt x="128" y="260"/>
                  </a:lnTo>
                  <a:lnTo>
                    <a:pt x="128" y="262"/>
                  </a:lnTo>
                  <a:lnTo>
                    <a:pt x="128" y="265"/>
                  </a:lnTo>
                  <a:lnTo>
                    <a:pt x="128" y="265"/>
                  </a:lnTo>
                  <a:lnTo>
                    <a:pt x="128" y="265"/>
                  </a:lnTo>
                  <a:lnTo>
                    <a:pt x="130" y="265"/>
                  </a:lnTo>
                  <a:lnTo>
                    <a:pt x="133" y="262"/>
                  </a:lnTo>
                  <a:lnTo>
                    <a:pt x="135" y="262"/>
                  </a:lnTo>
                  <a:lnTo>
                    <a:pt x="140" y="262"/>
                  </a:lnTo>
                  <a:lnTo>
                    <a:pt x="142" y="262"/>
                  </a:lnTo>
                  <a:lnTo>
                    <a:pt x="144" y="262"/>
                  </a:lnTo>
                  <a:lnTo>
                    <a:pt x="149" y="262"/>
                  </a:lnTo>
                  <a:lnTo>
                    <a:pt x="151" y="262"/>
                  </a:lnTo>
                  <a:lnTo>
                    <a:pt x="151" y="265"/>
                  </a:lnTo>
                  <a:lnTo>
                    <a:pt x="151" y="265"/>
                  </a:lnTo>
                  <a:lnTo>
                    <a:pt x="154" y="267"/>
                  </a:lnTo>
                  <a:lnTo>
                    <a:pt x="154" y="267"/>
                  </a:lnTo>
                  <a:lnTo>
                    <a:pt x="156" y="267"/>
                  </a:lnTo>
                  <a:lnTo>
                    <a:pt x="156" y="267"/>
                  </a:lnTo>
                  <a:lnTo>
                    <a:pt x="156" y="269"/>
                  </a:lnTo>
                  <a:lnTo>
                    <a:pt x="159" y="269"/>
                  </a:lnTo>
                  <a:lnTo>
                    <a:pt x="156" y="272"/>
                  </a:lnTo>
                  <a:lnTo>
                    <a:pt x="156" y="274"/>
                  </a:lnTo>
                  <a:lnTo>
                    <a:pt x="156" y="276"/>
                  </a:lnTo>
                  <a:lnTo>
                    <a:pt x="159" y="276"/>
                  </a:lnTo>
                  <a:lnTo>
                    <a:pt x="159" y="276"/>
                  </a:lnTo>
                  <a:lnTo>
                    <a:pt x="161" y="274"/>
                  </a:lnTo>
                  <a:lnTo>
                    <a:pt x="161" y="274"/>
                  </a:lnTo>
                  <a:lnTo>
                    <a:pt x="161" y="274"/>
                  </a:lnTo>
                  <a:lnTo>
                    <a:pt x="163" y="276"/>
                  </a:lnTo>
                  <a:lnTo>
                    <a:pt x="163" y="276"/>
                  </a:lnTo>
                  <a:lnTo>
                    <a:pt x="166" y="276"/>
                  </a:lnTo>
                  <a:lnTo>
                    <a:pt x="175" y="272"/>
                  </a:lnTo>
                  <a:lnTo>
                    <a:pt x="178" y="272"/>
                  </a:lnTo>
                  <a:lnTo>
                    <a:pt x="178" y="274"/>
                  </a:lnTo>
                  <a:lnTo>
                    <a:pt x="175" y="276"/>
                  </a:lnTo>
                  <a:lnTo>
                    <a:pt x="175" y="279"/>
                  </a:lnTo>
                  <a:lnTo>
                    <a:pt x="178" y="281"/>
                  </a:lnTo>
                  <a:lnTo>
                    <a:pt x="178" y="286"/>
                  </a:lnTo>
                  <a:lnTo>
                    <a:pt x="178" y="288"/>
                  </a:lnTo>
                  <a:lnTo>
                    <a:pt x="180" y="291"/>
                  </a:lnTo>
                  <a:lnTo>
                    <a:pt x="180" y="291"/>
                  </a:lnTo>
                  <a:lnTo>
                    <a:pt x="182" y="288"/>
                  </a:lnTo>
                  <a:lnTo>
                    <a:pt x="185" y="288"/>
                  </a:lnTo>
                  <a:lnTo>
                    <a:pt x="189" y="281"/>
                  </a:lnTo>
                  <a:lnTo>
                    <a:pt x="192" y="279"/>
                  </a:lnTo>
                  <a:lnTo>
                    <a:pt x="194" y="276"/>
                  </a:lnTo>
                  <a:lnTo>
                    <a:pt x="194" y="276"/>
                  </a:lnTo>
                  <a:lnTo>
                    <a:pt x="201" y="274"/>
                  </a:lnTo>
                  <a:lnTo>
                    <a:pt x="208" y="274"/>
                  </a:lnTo>
                  <a:lnTo>
                    <a:pt x="215" y="269"/>
                  </a:lnTo>
                  <a:lnTo>
                    <a:pt x="215" y="269"/>
                  </a:lnTo>
                  <a:lnTo>
                    <a:pt x="215" y="267"/>
                  </a:lnTo>
                  <a:lnTo>
                    <a:pt x="215" y="267"/>
                  </a:lnTo>
                  <a:lnTo>
                    <a:pt x="211" y="269"/>
                  </a:lnTo>
                  <a:lnTo>
                    <a:pt x="211" y="269"/>
                  </a:lnTo>
                  <a:lnTo>
                    <a:pt x="211" y="272"/>
                  </a:lnTo>
                  <a:lnTo>
                    <a:pt x="208" y="269"/>
                  </a:lnTo>
                  <a:lnTo>
                    <a:pt x="208" y="269"/>
                  </a:lnTo>
                  <a:lnTo>
                    <a:pt x="208" y="269"/>
                  </a:lnTo>
                  <a:lnTo>
                    <a:pt x="211" y="267"/>
                  </a:lnTo>
                  <a:lnTo>
                    <a:pt x="211" y="267"/>
                  </a:lnTo>
                  <a:lnTo>
                    <a:pt x="213" y="262"/>
                  </a:lnTo>
                  <a:lnTo>
                    <a:pt x="215" y="260"/>
                  </a:lnTo>
                  <a:lnTo>
                    <a:pt x="218" y="258"/>
                  </a:lnTo>
                  <a:lnTo>
                    <a:pt x="220" y="255"/>
                  </a:lnTo>
                  <a:lnTo>
                    <a:pt x="220" y="255"/>
                  </a:lnTo>
                  <a:lnTo>
                    <a:pt x="220" y="253"/>
                  </a:lnTo>
                  <a:lnTo>
                    <a:pt x="223" y="250"/>
                  </a:lnTo>
                  <a:lnTo>
                    <a:pt x="223" y="250"/>
                  </a:lnTo>
                  <a:lnTo>
                    <a:pt x="225" y="250"/>
                  </a:lnTo>
                  <a:lnTo>
                    <a:pt x="227" y="253"/>
                  </a:lnTo>
                  <a:lnTo>
                    <a:pt x="227" y="253"/>
                  </a:lnTo>
                  <a:lnTo>
                    <a:pt x="227" y="255"/>
                  </a:lnTo>
                  <a:lnTo>
                    <a:pt x="227" y="255"/>
                  </a:lnTo>
                  <a:lnTo>
                    <a:pt x="227" y="258"/>
                  </a:lnTo>
                  <a:lnTo>
                    <a:pt x="227" y="260"/>
                  </a:lnTo>
                  <a:lnTo>
                    <a:pt x="227" y="260"/>
                  </a:lnTo>
                  <a:lnTo>
                    <a:pt x="227" y="262"/>
                  </a:lnTo>
                  <a:lnTo>
                    <a:pt x="227" y="262"/>
                  </a:lnTo>
                  <a:lnTo>
                    <a:pt x="227" y="265"/>
                  </a:lnTo>
                  <a:lnTo>
                    <a:pt x="230" y="265"/>
                  </a:lnTo>
                  <a:lnTo>
                    <a:pt x="232" y="265"/>
                  </a:lnTo>
                  <a:lnTo>
                    <a:pt x="234" y="262"/>
                  </a:lnTo>
                  <a:lnTo>
                    <a:pt x="234" y="262"/>
                  </a:lnTo>
                  <a:lnTo>
                    <a:pt x="237" y="260"/>
                  </a:lnTo>
                  <a:lnTo>
                    <a:pt x="237" y="258"/>
                  </a:lnTo>
                  <a:lnTo>
                    <a:pt x="239" y="255"/>
                  </a:lnTo>
                  <a:lnTo>
                    <a:pt x="239" y="253"/>
                  </a:lnTo>
                  <a:lnTo>
                    <a:pt x="239" y="250"/>
                  </a:lnTo>
                  <a:lnTo>
                    <a:pt x="239" y="250"/>
                  </a:lnTo>
                  <a:lnTo>
                    <a:pt x="244" y="246"/>
                  </a:lnTo>
                  <a:lnTo>
                    <a:pt x="246" y="243"/>
                  </a:lnTo>
                  <a:lnTo>
                    <a:pt x="249" y="243"/>
                  </a:lnTo>
                  <a:lnTo>
                    <a:pt x="251" y="246"/>
                  </a:lnTo>
                  <a:lnTo>
                    <a:pt x="256" y="248"/>
                  </a:lnTo>
                  <a:lnTo>
                    <a:pt x="256" y="250"/>
                  </a:lnTo>
                  <a:lnTo>
                    <a:pt x="258" y="250"/>
                  </a:lnTo>
                  <a:lnTo>
                    <a:pt x="260" y="250"/>
                  </a:lnTo>
                  <a:lnTo>
                    <a:pt x="263" y="250"/>
                  </a:lnTo>
                  <a:lnTo>
                    <a:pt x="270" y="248"/>
                  </a:lnTo>
                  <a:lnTo>
                    <a:pt x="272" y="248"/>
                  </a:lnTo>
                  <a:lnTo>
                    <a:pt x="275" y="248"/>
                  </a:lnTo>
                  <a:lnTo>
                    <a:pt x="275" y="248"/>
                  </a:lnTo>
                  <a:lnTo>
                    <a:pt x="282" y="246"/>
                  </a:lnTo>
                  <a:lnTo>
                    <a:pt x="286" y="246"/>
                  </a:lnTo>
                  <a:lnTo>
                    <a:pt x="286" y="243"/>
                  </a:lnTo>
                  <a:lnTo>
                    <a:pt x="298" y="246"/>
                  </a:lnTo>
                  <a:lnTo>
                    <a:pt x="298" y="246"/>
                  </a:lnTo>
                  <a:lnTo>
                    <a:pt x="298" y="246"/>
                  </a:lnTo>
                  <a:lnTo>
                    <a:pt x="301" y="246"/>
                  </a:lnTo>
                  <a:lnTo>
                    <a:pt x="298" y="248"/>
                  </a:lnTo>
                  <a:lnTo>
                    <a:pt x="289" y="258"/>
                  </a:lnTo>
                  <a:lnTo>
                    <a:pt x="289" y="258"/>
                  </a:lnTo>
                  <a:lnTo>
                    <a:pt x="289" y="258"/>
                  </a:lnTo>
                  <a:lnTo>
                    <a:pt x="289" y="260"/>
                  </a:lnTo>
                  <a:lnTo>
                    <a:pt x="289" y="260"/>
                  </a:lnTo>
                  <a:lnTo>
                    <a:pt x="289" y="262"/>
                  </a:lnTo>
                  <a:lnTo>
                    <a:pt x="291" y="262"/>
                  </a:lnTo>
                  <a:lnTo>
                    <a:pt x="294" y="262"/>
                  </a:lnTo>
                  <a:lnTo>
                    <a:pt x="294" y="265"/>
                  </a:lnTo>
                  <a:lnTo>
                    <a:pt x="294" y="267"/>
                  </a:lnTo>
                  <a:lnTo>
                    <a:pt x="291" y="269"/>
                  </a:lnTo>
                  <a:lnTo>
                    <a:pt x="289" y="274"/>
                  </a:lnTo>
                  <a:lnTo>
                    <a:pt x="289" y="279"/>
                  </a:lnTo>
                  <a:lnTo>
                    <a:pt x="286" y="279"/>
                  </a:lnTo>
                  <a:lnTo>
                    <a:pt x="289" y="281"/>
                  </a:lnTo>
                  <a:lnTo>
                    <a:pt x="289" y="284"/>
                  </a:lnTo>
                  <a:lnTo>
                    <a:pt x="289" y="284"/>
                  </a:lnTo>
                  <a:lnTo>
                    <a:pt x="289" y="286"/>
                  </a:lnTo>
                  <a:lnTo>
                    <a:pt x="289" y="293"/>
                  </a:lnTo>
                  <a:lnTo>
                    <a:pt x="289" y="295"/>
                  </a:lnTo>
                  <a:lnTo>
                    <a:pt x="289" y="295"/>
                  </a:lnTo>
                  <a:lnTo>
                    <a:pt x="289" y="295"/>
                  </a:lnTo>
                  <a:lnTo>
                    <a:pt x="291" y="295"/>
                  </a:lnTo>
                  <a:lnTo>
                    <a:pt x="291" y="293"/>
                  </a:lnTo>
                  <a:lnTo>
                    <a:pt x="294" y="293"/>
                  </a:lnTo>
                  <a:lnTo>
                    <a:pt x="298" y="291"/>
                  </a:lnTo>
                  <a:lnTo>
                    <a:pt x="305" y="291"/>
                  </a:lnTo>
                  <a:lnTo>
                    <a:pt x="308" y="288"/>
                  </a:lnTo>
                  <a:lnTo>
                    <a:pt x="308" y="288"/>
                  </a:lnTo>
                  <a:lnTo>
                    <a:pt x="310" y="286"/>
                  </a:lnTo>
                  <a:lnTo>
                    <a:pt x="310" y="286"/>
                  </a:lnTo>
                  <a:lnTo>
                    <a:pt x="312" y="286"/>
                  </a:lnTo>
                  <a:lnTo>
                    <a:pt x="315" y="286"/>
                  </a:lnTo>
                  <a:lnTo>
                    <a:pt x="317" y="288"/>
                  </a:lnTo>
                  <a:lnTo>
                    <a:pt x="317" y="291"/>
                  </a:lnTo>
                  <a:lnTo>
                    <a:pt x="324" y="293"/>
                  </a:lnTo>
                  <a:lnTo>
                    <a:pt x="329" y="298"/>
                  </a:lnTo>
                  <a:lnTo>
                    <a:pt x="336" y="307"/>
                  </a:lnTo>
                  <a:lnTo>
                    <a:pt x="336" y="307"/>
                  </a:lnTo>
                  <a:lnTo>
                    <a:pt x="336" y="310"/>
                  </a:lnTo>
                  <a:lnTo>
                    <a:pt x="339" y="310"/>
                  </a:lnTo>
                  <a:lnTo>
                    <a:pt x="339" y="310"/>
                  </a:lnTo>
                  <a:lnTo>
                    <a:pt x="339" y="307"/>
                  </a:lnTo>
                  <a:lnTo>
                    <a:pt x="341" y="307"/>
                  </a:lnTo>
                  <a:lnTo>
                    <a:pt x="343" y="305"/>
                  </a:lnTo>
                  <a:lnTo>
                    <a:pt x="343" y="305"/>
                  </a:lnTo>
                  <a:lnTo>
                    <a:pt x="346" y="305"/>
                  </a:lnTo>
                  <a:lnTo>
                    <a:pt x="346" y="305"/>
                  </a:lnTo>
                  <a:lnTo>
                    <a:pt x="346" y="305"/>
                  </a:lnTo>
                  <a:lnTo>
                    <a:pt x="348" y="305"/>
                  </a:lnTo>
                  <a:lnTo>
                    <a:pt x="348" y="307"/>
                  </a:lnTo>
                  <a:lnTo>
                    <a:pt x="346" y="307"/>
                  </a:lnTo>
                  <a:lnTo>
                    <a:pt x="346" y="310"/>
                  </a:lnTo>
                  <a:lnTo>
                    <a:pt x="346" y="310"/>
                  </a:lnTo>
                  <a:lnTo>
                    <a:pt x="343" y="310"/>
                  </a:lnTo>
                  <a:lnTo>
                    <a:pt x="343" y="312"/>
                  </a:lnTo>
                  <a:lnTo>
                    <a:pt x="343" y="314"/>
                  </a:lnTo>
                  <a:lnTo>
                    <a:pt x="341" y="314"/>
                  </a:lnTo>
                  <a:lnTo>
                    <a:pt x="341" y="317"/>
                  </a:lnTo>
                  <a:lnTo>
                    <a:pt x="339" y="317"/>
                  </a:lnTo>
                  <a:lnTo>
                    <a:pt x="336" y="319"/>
                  </a:lnTo>
                  <a:lnTo>
                    <a:pt x="336" y="319"/>
                  </a:lnTo>
                  <a:lnTo>
                    <a:pt x="336" y="321"/>
                  </a:lnTo>
                  <a:lnTo>
                    <a:pt x="336" y="321"/>
                  </a:lnTo>
                  <a:lnTo>
                    <a:pt x="339" y="321"/>
                  </a:lnTo>
                  <a:lnTo>
                    <a:pt x="341" y="324"/>
                  </a:lnTo>
                  <a:lnTo>
                    <a:pt x="341" y="324"/>
                  </a:lnTo>
                  <a:lnTo>
                    <a:pt x="341" y="326"/>
                  </a:lnTo>
                  <a:lnTo>
                    <a:pt x="341" y="326"/>
                  </a:lnTo>
                  <a:lnTo>
                    <a:pt x="346" y="326"/>
                  </a:lnTo>
                  <a:lnTo>
                    <a:pt x="348" y="329"/>
                  </a:lnTo>
                  <a:lnTo>
                    <a:pt x="348" y="329"/>
                  </a:lnTo>
                  <a:lnTo>
                    <a:pt x="348" y="329"/>
                  </a:lnTo>
                  <a:lnTo>
                    <a:pt x="353" y="333"/>
                  </a:lnTo>
                  <a:lnTo>
                    <a:pt x="355" y="336"/>
                  </a:lnTo>
                  <a:lnTo>
                    <a:pt x="355" y="336"/>
                  </a:lnTo>
                  <a:lnTo>
                    <a:pt x="357" y="338"/>
                  </a:lnTo>
                  <a:lnTo>
                    <a:pt x="360" y="338"/>
                  </a:lnTo>
                  <a:lnTo>
                    <a:pt x="360" y="340"/>
                  </a:lnTo>
                  <a:lnTo>
                    <a:pt x="360" y="340"/>
                  </a:lnTo>
                  <a:lnTo>
                    <a:pt x="360" y="343"/>
                  </a:lnTo>
                  <a:lnTo>
                    <a:pt x="360" y="345"/>
                  </a:lnTo>
                  <a:lnTo>
                    <a:pt x="360" y="345"/>
                  </a:lnTo>
                  <a:lnTo>
                    <a:pt x="360" y="347"/>
                  </a:lnTo>
                  <a:lnTo>
                    <a:pt x="360" y="347"/>
                  </a:lnTo>
                  <a:lnTo>
                    <a:pt x="360" y="347"/>
                  </a:lnTo>
                  <a:lnTo>
                    <a:pt x="360" y="350"/>
                  </a:lnTo>
                  <a:lnTo>
                    <a:pt x="360" y="350"/>
                  </a:lnTo>
                  <a:lnTo>
                    <a:pt x="360" y="350"/>
                  </a:lnTo>
                  <a:lnTo>
                    <a:pt x="362" y="352"/>
                  </a:lnTo>
                  <a:lnTo>
                    <a:pt x="362" y="352"/>
                  </a:lnTo>
                  <a:lnTo>
                    <a:pt x="360" y="355"/>
                  </a:lnTo>
                  <a:lnTo>
                    <a:pt x="346" y="359"/>
                  </a:lnTo>
                  <a:lnTo>
                    <a:pt x="343" y="364"/>
                  </a:lnTo>
                  <a:lnTo>
                    <a:pt x="341" y="364"/>
                  </a:lnTo>
                  <a:lnTo>
                    <a:pt x="339" y="364"/>
                  </a:lnTo>
                  <a:lnTo>
                    <a:pt x="336" y="364"/>
                  </a:lnTo>
                  <a:lnTo>
                    <a:pt x="334" y="364"/>
                  </a:lnTo>
                  <a:lnTo>
                    <a:pt x="334" y="364"/>
                  </a:lnTo>
                  <a:lnTo>
                    <a:pt x="334" y="364"/>
                  </a:lnTo>
                  <a:lnTo>
                    <a:pt x="334" y="366"/>
                  </a:lnTo>
                  <a:lnTo>
                    <a:pt x="331" y="366"/>
                  </a:lnTo>
                  <a:lnTo>
                    <a:pt x="331" y="366"/>
                  </a:lnTo>
                  <a:lnTo>
                    <a:pt x="329" y="366"/>
                  </a:lnTo>
                  <a:lnTo>
                    <a:pt x="329" y="366"/>
                  </a:lnTo>
                  <a:lnTo>
                    <a:pt x="327" y="369"/>
                  </a:lnTo>
                  <a:lnTo>
                    <a:pt x="324" y="371"/>
                  </a:lnTo>
                  <a:lnTo>
                    <a:pt x="320" y="374"/>
                  </a:lnTo>
                  <a:lnTo>
                    <a:pt x="315" y="378"/>
                  </a:lnTo>
                  <a:lnTo>
                    <a:pt x="312" y="383"/>
                  </a:lnTo>
                  <a:lnTo>
                    <a:pt x="312" y="383"/>
                  </a:lnTo>
                  <a:lnTo>
                    <a:pt x="312" y="383"/>
                  </a:lnTo>
                  <a:lnTo>
                    <a:pt x="312" y="383"/>
                  </a:lnTo>
                  <a:lnTo>
                    <a:pt x="315" y="383"/>
                  </a:lnTo>
                  <a:lnTo>
                    <a:pt x="315" y="385"/>
                  </a:lnTo>
                  <a:lnTo>
                    <a:pt x="315" y="385"/>
                  </a:lnTo>
                  <a:lnTo>
                    <a:pt x="315" y="385"/>
                  </a:lnTo>
                  <a:lnTo>
                    <a:pt x="315" y="385"/>
                  </a:lnTo>
                  <a:lnTo>
                    <a:pt x="315" y="385"/>
                  </a:lnTo>
                  <a:lnTo>
                    <a:pt x="320" y="388"/>
                  </a:lnTo>
                  <a:lnTo>
                    <a:pt x="320" y="388"/>
                  </a:lnTo>
                  <a:lnTo>
                    <a:pt x="320" y="388"/>
                  </a:lnTo>
                  <a:lnTo>
                    <a:pt x="320" y="388"/>
                  </a:lnTo>
                  <a:lnTo>
                    <a:pt x="322" y="388"/>
                  </a:lnTo>
                  <a:lnTo>
                    <a:pt x="322" y="388"/>
                  </a:lnTo>
                  <a:lnTo>
                    <a:pt x="320" y="390"/>
                  </a:lnTo>
                  <a:lnTo>
                    <a:pt x="320" y="390"/>
                  </a:lnTo>
                  <a:lnTo>
                    <a:pt x="320" y="390"/>
                  </a:lnTo>
                  <a:lnTo>
                    <a:pt x="322" y="390"/>
                  </a:lnTo>
                  <a:lnTo>
                    <a:pt x="322" y="390"/>
                  </a:lnTo>
                  <a:lnTo>
                    <a:pt x="324" y="392"/>
                  </a:lnTo>
                  <a:lnTo>
                    <a:pt x="324" y="395"/>
                  </a:lnTo>
                  <a:lnTo>
                    <a:pt x="324" y="395"/>
                  </a:lnTo>
                  <a:lnTo>
                    <a:pt x="324" y="395"/>
                  </a:lnTo>
                  <a:lnTo>
                    <a:pt x="324" y="397"/>
                  </a:lnTo>
                  <a:lnTo>
                    <a:pt x="324" y="400"/>
                  </a:lnTo>
                  <a:lnTo>
                    <a:pt x="320" y="402"/>
                  </a:lnTo>
                  <a:lnTo>
                    <a:pt x="312" y="404"/>
                  </a:lnTo>
                  <a:lnTo>
                    <a:pt x="310" y="404"/>
                  </a:lnTo>
                  <a:lnTo>
                    <a:pt x="310" y="402"/>
                  </a:lnTo>
                  <a:lnTo>
                    <a:pt x="310" y="402"/>
                  </a:lnTo>
                  <a:lnTo>
                    <a:pt x="310" y="402"/>
                  </a:lnTo>
                  <a:lnTo>
                    <a:pt x="310" y="402"/>
                  </a:lnTo>
                  <a:lnTo>
                    <a:pt x="310" y="402"/>
                  </a:lnTo>
                  <a:lnTo>
                    <a:pt x="310" y="402"/>
                  </a:lnTo>
                  <a:lnTo>
                    <a:pt x="303" y="397"/>
                  </a:lnTo>
                  <a:lnTo>
                    <a:pt x="303" y="397"/>
                  </a:lnTo>
                  <a:lnTo>
                    <a:pt x="298" y="395"/>
                  </a:lnTo>
                  <a:lnTo>
                    <a:pt x="294" y="397"/>
                  </a:lnTo>
                  <a:lnTo>
                    <a:pt x="294" y="400"/>
                  </a:lnTo>
                  <a:lnTo>
                    <a:pt x="294" y="400"/>
                  </a:lnTo>
                  <a:lnTo>
                    <a:pt x="294" y="402"/>
                  </a:lnTo>
                  <a:lnTo>
                    <a:pt x="296" y="404"/>
                  </a:lnTo>
                  <a:lnTo>
                    <a:pt x="296" y="404"/>
                  </a:lnTo>
                  <a:lnTo>
                    <a:pt x="296" y="407"/>
                  </a:lnTo>
                  <a:lnTo>
                    <a:pt x="296" y="409"/>
                  </a:lnTo>
                  <a:lnTo>
                    <a:pt x="296" y="411"/>
                  </a:lnTo>
                  <a:lnTo>
                    <a:pt x="289" y="428"/>
                  </a:lnTo>
                  <a:lnTo>
                    <a:pt x="289" y="433"/>
                  </a:lnTo>
                  <a:lnTo>
                    <a:pt x="289" y="437"/>
                  </a:lnTo>
                  <a:lnTo>
                    <a:pt x="286" y="437"/>
                  </a:lnTo>
                  <a:lnTo>
                    <a:pt x="286" y="440"/>
                  </a:lnTo>
                  <a:lnTo>
                    <a:pt x="286" y="440"/>
                  </a:lnTo>
                  <a:lnTo>
                    <a:pt x="286" y="440"/>
                  </a:lnTo>
                  <a:lnTo>
                    <a:pt x="294" y="447"/>
                  </a:lnTo>
                  <a:lnTo>
                    <a:pt x="296" y="447"/>
                  </a:lnTo>
                  <a:lnTo>
                    <a:pt x="296" y="447"/>
                  </a:lnTo>
                  <a:lnTo>
                    <a:pt x="296" y="449"/>
                  </a:lnTo>
                  <a:lnTo>
                    <a:pt x="296" y="452"/>
                  </a:lnTo>
                  <a:lnTo>
                    <a:pt x="296" y="454"/>
                  </a:lnTo>
                  <a:lnTo>
                    <a:pt x="296" y="454"/>
                  </a:lnTo>
                  <a:lnTo>
                    <a:pt x="298" y="459"/>
                  </a:lnTo>
                  <a:lnTo>
                    <a:pt x="298" y="461"/>
                  </a:lnTo>
                  <a:lnTo>
                    <a:pt x="298" y="463"/>
                  </a:lnTo>
                  <a:lnTo>
                    <a:pt x="298" y="463"/>
                  </a:lnTo>
                  <a:lnTo>
                    <a:pt x="298" y="466"/>
                  </a:lnTo>
                  <a:lnTo>
                    <a:pt x="294" y="475"/>
                  </a:lnTo>
                  <a:lnTo>
                    <a:pt x="294" y="478"/>
                  </a:lnTo>
                  <a:lnTo>
                    <a:pt x="296" y="478"/>
                  </a:lnTo>
                  <a:lnTo>
                    <a:pt x="303" y="478"/>
                  </a:lnTo>
                  <a:lnTo>
                    <a:pt x="310" y="478"/>
                  </a:lnTo>
                  <a:lnTo>
                    <a:pt x="317" y="478"/>
                  </a:lnTo>
                  <a:lnTo>
                    <a:pt x="317" y="478"/>
                  </a:lnTo>
                  <a:lnTo>
                    <a:pt x="317" y="480"/>
                  </a:lnTo>
                  <a:lnTo>
                    <a:pt x="317" y="480"/>
                  </a:lnTo>
                  <a:lnTo>
                    <a:pt x="317" y="480"/>
                  </a:lnTo>
                  <a:lnTo>
                    <a:pt x="317" y="480"/>
                  </a:lnTo>
                  <a:lnTo>
                    <a:pt x="317" y="480"/>
                  </a:lnTo>
                  <a:lnTo>
                    <a:pt x="317" y="482"/>
                  </a:lnTo>
                  <a:lnTo>
                    <a:pt x="317" y="482"/>
                  </a:lnTo>
                  <a:lnTo>
                    <a:pt x="317" y="485"/>
                  </a:lnTo>
                  <a:lnTo>
                    <a:pt x="317" y="487"/>
                  </a:lnTo>
                  <a:lnTo>
                    <a:pt x="317" y="490"/>
                  </a:lnTo>
                  <a:lnTo>
                    <a:pt x="320" y="490"/>
                  </a:lnTo>
                  <a:lnTo>
                    <a:pt x="320" y="492"/>
                  </a:lnTo>
                  <a:lnTo>
                    <a:pt x="320" y="492"/>
                  </a:lnTo>
                  <a:lnTo>
                    <a:pt x="322" y="492"/>
                  </a:lnTo>
                  <a:lnTo>
                    <a:pt x="322" y="492"/>
                  </a:lnTo>
                  <a:lnTo>
                    <a:pt x="324" y="492"/>
                  </a:lnTo>
                  <a:lnTo>
                    <a:pt x="324" y="492"/>
                  </a:lnTo>
                  <a:lnTo>
                    <a:pt x="327" y="492"/>
                  </a:lnTo>
                  <a:lnTo>
                    <a:pt x="327" y="490"/>
                  </a:lnTo>
                  <a:lnTo>
                    <a:pt x="329" y="487"/>
                  </a:lnTo>
                  <a:lnTo>
                    <a:pt x="331" y="485"/>
                  </a:lnTo>
                  <a:lnTo>
                    <a:pt x="336" y="480"/>
                  </a:lnTo>
                  <a:lnTo>
                    <a:pt x="339" y="480"/>
                  </a:lnTo>
                  <a:lnTo>
                    <a:pt x="339" y="480"/>
                  </a:lnTo>
                  <a:lnTo>
                    <a:pt x="339" y="480"/>
                  </a:lnTo>
                  <a:lnTo>
                    <a:pt x="341" y="478"/>
                  </a:lnTo>
                  <a:lnTo>
                    <a:pt x="341" y="478"/>
                  </a:lnTo>
                  <a:lnTo>
                    <a:pt x="341" y="478"/>
                  </a:lnTo>
                  <a:lnTo>
                    <a:pt x="341" y="475"/>
                  </a:lnTo>
                  <a:lnTo>
                    <a:pt x="341" y="473"/>
                  </a:lnTo>
                  <a:lnTo>
                    <a:pt x="341" y="471"/>
                  </a:lnTo>
                  <a:lnTo>
                    <a:pt x="346" y="466"/>
                  </a:lnTo>
                  <a:lnTo>
                    <a:pt x="348" y="463"/>
                  </a:lnTo>
                  <a:lnTo>
                    <a:pt x="350" y="461"/>
                  </a:lnTo>
                  <a:lnTo>
                    <a:pt x="350" y="461"/>
                  </a:lnTo>
                  <a:lnTo>
                    <a:pt x="350" y="459"/>
                  </a:lnTo>
                  <a:lnTo>
                    <a:pt x="355" y="449"/>
                  </a:lnTo>
                  <a:lnTo>
                    <a:pt x="355" y="449"/>
                  </a:lnTo>
                  <a:lnTo>
                    <a:pt x="355" y="447"/>
                  </a:lnTo>
                  <a:lnTo>
                    <a:pt x="357" y="449"/>
                  </a:lnTo>
                  <a:lnTo>
                    <a:pt x="357" y="449"/>
                  </a:lnTo>
                  <a:lnTo>
                    <a:pt x="357" y="452"/>
                  </a:lnTo>
                  <a:lnTo>
                    <a:pt x="365" y="461"/>
                  </a:lnTo>
                  <a:lnTo>
                    <a:pt x="365" y="463"/>
                  </a:lnTo>
                  <a:lnTo>
                    <a:pt x="367" y="463"/>
                  </a:lnTo>
                  <a:lnTo>
                    <a:pt x="367" y="463"/>
                  </a:lnTo>
                  <a:lnTo>
                    <a:pt x="376" y="459"/>
                  </a:lnTo>
                  <a:lnTo>
                    <a:pt x="376" y="461"/>
                  </a:lnTo>
                  <a:lnTo>
                    <a:pt x="381" y="461"/>
                  </a:lnTo>
                  <a:lnTo>
                    <a:pt x="383" y="461"/>
                  </a:lnTo>
                  <a:lnTo>
                    <a:pt x="386" y="459"/>
                  </a:lnTo>
                  <a:lnTo>
                    <a:pt x="383" y="456"/>
                  </a:lnTo>
                  <a:lnTo>
                    <a:pt x="388" y="456"/>
                  </a:lnTo>
                  <a:lnTo>
                    <a:pt x="388" y="452"/>
                  </a:lnTo>
                  <a:lnTo>
                    <a:pt x="388" y="442"/>
                  </a:lnTo>
                  <a:lnTo>
                    <a:pt x="391" y="437"/>
                  </a:lnTo>
                  <a:lnTo>
                    <a:pt x="391" y="437"/>
                  </a:lnTo>
                  <a:lnTo>
                    <a:pt x="393" y="437"/>
                  </a:lnTo>
                  <a:lnTo>
                    <a:pt x="395" y="435"/>
                  </a:lnTo>
                  <a:lnTo>
                    <a:pt x="395" y="435"/>
                  </a:lnTo>
                  <a:lnTo>
                    <a:pt x="393" y="430"/>
                  </a:lnTo>
                  <a:lnTo>
                    <a:pt x="395" y="426"/>
                  </a:lnTo>
                  <a:lnTo>
                    <a:pt x="395" y="423"/>
                  </a:lnTo>
                  <a:lnTo>
                    <a:pt x="395" y="423"/>
                  </a:lnTo>
                  <a:lnTo>
                    <a:pt x="393" y="423"/>
                  </a:lnTo>
                  <a:lnTo>
                    <a:pt x="393" y="421"/>
                  </a:lnTo>
                  <a:lnTo>
                    <a:pt x="393" y="421"/>
                  </a:lnTo>
                  <a:lnTo>
                    <a:pt x="393" y="418"/>
                  </a:lnTo>
                  <a:lnTo>
                    <a:pt x="393" y="418"/>
                  </a:lnTo>
                  <a:lnTo>
                    <a:pt x="395" y="416"/>
                  </a:lnTo>
                  <a:lnTo>
                    <a:pt x="395" y="416"/>
                  </a:lnTo>
                  <a:lnTo>
                    <a:pt x="395" y="411"/>
                  </a:lnTo>
                  <a:lnTo>
                    <a:pt x="398" y="409"/>
                  </a:lnTo>
                  <a:lnTo>
                    <a:pt x="398" y="407"/>
                  </a:lnTo>
                  <a:lnTo>
                    <a:pt x="398" y="407"/>
                  </a:lnTo>
                  <a:lnTo>
                    <a:pt x="398" y="407"/>
                  </a:lnTo>
                  <a:lnTo>
                    <a:pt x="400" y="404"/>
                  </a:lnTo>
                  <a:lnTo>
                    <a:pt x="400" y="404"/>
                  </a:lnTo>
                  <a:lnTo>
                    <a:pt x="400" y="404"/>
                  </a:lnTo>
                  <a:lnTo>
                    <a:pt x="400" y="404"/>
                  </a:lnTo>
                  <a:lnTo>
                    <a:pt x="400" y="404"/>
                  </a:lnTo>
                  <a:lnTo>
                    <a:pt x="402" y="407"/>
                  </a:lnTo>
                  <a:lnTo>
                    <a:pt x="402" y="407"/>
                  </a:lnTo>
                  <a:lnTo>
                    <a:pt x="405" y="407"/>
                  </a:lnTo>
                  <a:lnTo>
                    <a:pt x="405" y="407"/>
                  </a:lnTo>
                  <a:lnTo>
                    <a:pt x="407" y="407"/>
                  </a:lnTo>
                  <a:lnTo>
                    <a:pt x="407" y="404"/>
                  </a:lnTo>
                  <a:lnTo>
                    <a:pt x="407" y="404"/>
                  </a:lnTo>
                  <a:lnTo>
                    <a:pt x="407" y="402"/>
                  </a:lnTo>
                  <a:lnTo>
                    <a:pt x="410" y="397"/>
                  </a:lnTo>
                  <a:lnTo>
                    <a:pt x="412" y="392"/>
                  </a:lnTo>
                  <a:lnTo>
                    <a:pt x="412" y="392"/>
                  </a:lnTo>
                  <a:lnTo>
                    <a:pt x="412" y="392"/>
                  </a:lnTo>
                  <a:lnTo>
                    <a:pt x="412" y="390"/>
                  </a:lnTo>
                  <a:lnTo>
                    <a:pt x="412" y="390"/>
                  </a:lnTo>
                  <a:lnTo>
                    <a:pt x="412" y="390"/>
                  </a:lnTo>
                  <a:lnTo>
                    <a:pt x="412" y="388"/>
                  </a:lnTo>
                  <a:lnTo>
                    <a:pt x="412" y="388"/>
                  </a:lnTo>
                  <a:lnTo>
                    <a:pt x="412" y="388"/>
                  </a:lnTo>
                  <a:lnTo>
                    <a:pt x="414" y="388"/>
                  </a:lnTo>
                  <a:lnTo>
                    <a:pt x="414" y="388"/>
                  </a:lnTo>
                  <a:lnTo>
                    <a:pt x="414" y="385"/>
                  </a:lnTo>
                  <a:lnTo>
                    <a:pt x="414" y="385"/>
                  </a:lnTo>
                  <a:lnTo>
                    <a:pt x="414" y="381"/>
                  </a:lnTo>
                  <a:lnTo>
                    <a:pt x="414" y="378"/>
                  </a:lnTo>
                  <a:lnTo>
                    <a:pt x="414" y="378"/>
                  </a:lnTo>
                  <a:lnTo>
                    <a:pt x="414" y="376"/>
                  </a:lnTo>
                  <a:lnTo>
                    <a:pt x="414" y="376"/>
                  </a:lnTo>
                  <a:lnTo>
                    <a:pt x="417" y="376"/>
                  </a:lnTo>
                  <a:lnTo>
                    <a:pt x="417" y="376"/>
                  </a:lnTo>
                  <a:lnTo>
                    <a:pt x="419" y="376"/>
                  </a:lnTo>
                  <a:lnTo>
                    <a:pt x="419" y="374"/>
                  </a:lnTo>
                  <a:lnTo>
                    <a:pt x="419" y="374"/>
                  </a:lnTo>
                  <a:lnTo>
                    <a:pt x="419" y="371"/>
                  </a:lnTo>
                  <a:lnTo>
                    <a:pt x="421" y="371"/>
                  </a:lnTo>
                  <a:lnTo>
                    <a:pt x="421" y="369"/>
                  </a:lnTo>
                  <a:lnTo>
                    <a:pt x="424" y="366"/>
                  </a:lnTo>
                  <a:lnTo>
                    <a:pt x="426" y="359"/>
                  </a:lnTo>
                  <a:lnTo>
                    <a:pt x="428" y="352"/>
                  </a:lnTo>
                  <a:lnTo>
                    <a:pt x="431" y="350"/>
                  </a:lnTo>
                  <a:lnTo>
                    <a:pt x="431" y="347"/>
                  </a:lnTo>
                  <a:lnTo>
                    <a:pt x="436" y="345"/>
                  </a:lnTo>
                  <a:lnTo>
                    <a:pt x="436" y="343"/>
                  </a:lnTo>
                  <a:lnTo>
                    <a:pt x="436" y="340"/>
                  </a:lnTo>
                  <a:lnTo>
                    <a:pt x="436" y="336"/>
                  </a:lnTo>
                  <a:lnTo>
                    <a:pt x="436" y="333"/>
                  </a:lnTo>
                  <a:lnTo>
                    <a:pt x="436" y="333"/>
                  </a:lnTo>
                  <a:lnTo>
                    <a:pt x="436" y="331"/>
                  </a:lnTo>
                  <a:lnTo>
                    <a:pt x="433" y="329"/>
                  </a:lnTo>
                  <a:lnTo>
                    <a:pt x="433" y="329"/>
                  </a:lnTo>
                  <a:lnTo>
                    <a:pt x="433" y="326"/>
                  </a:lnTo>
                  <a:lnTo>
                    <a:pt x="431" y="326"/>
                  </a:lnTo>
                  <a:lnTo>
                    <a:pt x="431" y="326"/>
                  </a:lnTo>
                  <a:lnTo>
                    <a:pt x="428" y="324"/>
                  </a:lnTo>
                  <a:lnTo>
                    <a:pt x="428" y="324"/>
                  </a:lnTo>
                  <a:lnTo>
                    <a:pt x="428" y="321"/>
                  </a:lnTo>
                  <a:lnTo>
                    <a:pt x="426" y="321"/>
                  </a:lnTo>
                  <a:lnTo>
                    <a:pt x="426" y="319"/>
                  </a:lnTo>
                  <a:lnTo>
                    <a:pt x="426" y="319"/>
                  </a:lnTo>
                  <a:lnTo>
                    <a:pt x="426" y="319"/>
                  </a:lnTo>
                  <a:lnTo>
                    <a:pt x="426" y="319"/>
                  </a:lnTo>
                  <a:lnTo>
                    <a:pt x="424" y="319"/>
                  </a:lnTo>
                  <a:lnTo>
                    <a:pt x="424" y="317"/>
                  </a:lnTo>
                  <a:lnTo>
                    <a:pt x="421" y="317"/>
                  </a:lnTo>
                  <a:lnTo>
                    <a:pt x="421" y="314"/>
                  </a:lnTo>
                  <a:lnTo>
                    <a:pt x="421" y="312"/>
                  </a:lnTo>
                  <a:lnTo>
                    <a:pt x="424" y="312"/>
                  </a:lnTo>
                  <a:lnTo>
                    <a:pt x="426" y="310"/>
                  </a:lnTo>
                  <a:lnTo>
                    <a:pt x="431" y="305"/>
                  </a:lnTo>
                  <a:lnTo>
                    <a:pt x="438" y="300"/>
                  </a:lnTo>
                  <a:lnTo>
                    <a:pt x="443" y="295"/>
                  </a:lnTo>
                  <a:lnTo>
                    <a:pt x="450" y="286"/>
                  </a:lnTo>
                  <a:lnTo>
                    <a:pt x="452" y="284"/>
                  </a:lnTo>
                  <a:lnTo>
                    <a:pt x="464" y="274"/>
                  </a:lnTo>
                  <a:lnTo>
                    <a:pt x="464" y="272"/>
                  </a:lnTo>
                  <a:lnTo>
                    <a:pt x="464" y="272"/>
                  </a:lnTo>
                  <a:lnTo>
                    <a:pt x="464" y="272"/>
                  </a:lnTo>
                  <a:lnTo>
                    <a:pt x="464" y="272"/>
                  </a:lnTo>
                  <a:lnTo>
                    <a:pt x="462" y="269"/>
                  </a:lnTo>
                  <a:lnTo>
                    <a:pt x="462" y="267"/>
                  </a:lnTo>
                  <a:lnTo>
                    <a:pt x="462" y="267"/>
                  </a:lnTo>
                  <a:lnTo>
                    <a:pt x="462" y="267"/>
                  </a:lnTo>
                  <a:lnTo>
                    <a:pt x="462" y="265"/>
                  </a:lnTo>
                  <a:lnTo>
                    <a:pt x="464" y="265"/>
                  </a:lnTo>
                  <a:lnTo>
                    <a:pt x="466" y="262"/>
                  </a:lnTo>
                  <a:lnTo>
                    <a:pt x="469" y="262"/>
                  </a:lnTo>
                  <a:lnTo>
                    <a:pt x="469" y="260"/>
                  </a:lnTo>
                  <a:lnTo>
                    <a:pt x="471" y="260"/>
                  </a:lnTo>
                  <a:lnTo>
                    <a:pt x="471" y="260"/>
                  </a:lnTo>
                  <a:lnTo>
                    <a:pt x="473" y="262"/>
                  </a:lnTo>
                  <a:lnTo>
                    <a:pt x="473" y="262"/>
                  </a:lnTo>
                  <a:lnTo>
                    <a:pt x="476" y="262"/>
                  </a:lnTo>
                  <a:lnTo>
                    <a:pt x="476" y="265"/>
                  </a:lnTo>
                  <a:lnTo>
                    <a:pt x="476" y="267"/>
                  </a:lnTo>
                  <a:lnTo>
                    <a:pt x="476" y="267"/>
                  </a:lnTo>
                  <a:lnTo>
                    <a:pt x="476" y="269"/>
                  </a:lnTo>
                  <a:lnTo>
                    <a:pt x="476" y="272"/>
                  </a:lnTo>
                  <a:lnTo>
                    <a:pt x="473" y="272"/>
                  </a:lnTo>
                  <a:lnTo>
                    <a:pt x="473" y="274"/>
                  </a:lnTo>
                  <a:lnTo>
                    <a:pt x="471" y="274"/>
                  </a:lnTo>
                  <a:lnTo>
                    <a:pt x="471" y="276"/>
                  </a:lnTo>
                  <a:lnTo>
                    <a:pt x="471" y="276"/>
                  </a:lnTo>
                  <a:lnTo>
                    <a:pt x="473" y="276"/>
                  </a:lnTo>
                  <a:lnTo>
                    <a:pt x="473" y="276"/>
                  </a:lnTo>
                  <a:lnTo>
                    <a:pt x="476" y="276"/>
                  </a:lnTo>
                  <a:lnTo>
                    <a:pt x="478" y="276"/>
                  </a:lnTo>
                  <a:lnTo>
                    <a:pt x="485" y="274"/>
                  </a:lnTo>
                  <a:lnTo>
                    <a:pt x="488" y="274"/>
                  </a:lnTo>
                  <a:lnTo>
                    <a:pt x="490" y="272"/>
                  </a:lnTo>
                  <a:lnTo>
                    <a:pt x="492" y="269"/>
                  </a:lnTo>
                  <a:lnTo>
                    <a:pt x="495" y="265"/>
                  </a:lnTo>
                  <a:lnTo>
                    <a:pt x="495" y="265"/>
                  </a:lnTo>
                  <a:lnTo>
                    <a:pt x="497" y="262"/>
                  </a:lnTo>
                  <a:lnTo>
                    <a:pt x="497" y="262"/>
                  </a:lnTo>
                  <a:lnTo>
                    <a:pt x="495" y="260"/>
                  </a:lnTo>
                  <a:lnTo>
                    <a:pt x="495" y="258"/>
                  </a:lnTo>
                  <a:lnTo>
                    <a:pt x="495" y="258"/>
                  </a:lnTo>
                  <a:lnTo>
                    <a:pt x="495" y="258"/>
                  </a:lnTo>
                  <a:lnTo>
                    <a:pt x="495" y="255"/>
                  </a:lnTo>
                  <a:lnTo>
                    <a:pt x="495" y="253"/>
                  </a:lnTo>
                  <a:lnTo>
                    <a:pt x="495" y="250"/>
                  </a:lnTo>
                  <a:lnTo>
                    <a:pt x="497" y="248"/>
                  </a:lnTo>
                  <a:lnTo>
                    <a:pt x="497" y="248"/>
                  </a:lnTo>
                  <a:lnTo>
                    <a:pt x="497" y="248"/>
                  </a:lnTo>
                  <a:lnTo>
                    <a:pt x="497" y="246"/>
                  </a:lnTo>
                  <a:lnTo>
                    <a:pt x="499" y="239"/>
                  </a:lnTo>
                  <a:lnTo>
                    <a:pt x="499" y="236"/>
                  </a:lnTo>
                  <a:lnTo>
                    <a:pt x="497" y="234"/>
                  </a:lnTo>
                  <a:lnTo>
                    <a:pt x="497" y="234"/>
                  </a:lnTo>
                  <a:lnTo>
                    <a:pt x="499" y="232"/>
                  </a:lnTo>
                  <a:lnTo>
                    <a:pt x="509" y="217"/>
                  </a:lnTo>
                  <a:lnTo>
                    <a:pt x="514" y="213"/>
                  </a:lnTo>
                  <a:lnTo>
                    <a:pt x="516" y="210"/>
                  </a:lnTo>
                  <a:lnTo>
                    <a:pt x="518" y="210"/>
                  </a:lnTo>
                  <a:lnTo>
                    <a:pt x="518" y="208"/>
                  </a:lnTo>
                  <a:lnTo>
                    <a:pt x="518" y="205"/>
                  </a:lnTo>
                  <a:lnTo>
                    <a:pt x="521" y="198"/>
                  </a:lnTo>
                  <a:lnTo>
                    <a:pt x="521" y="196"/>
                  </a:lnTo>
                  <a:lnTo>
                    <a:pt x="521" y="194"/>
                  </a:lnTo>
                  <a:lnTo>
                    <a:pt x="526" y="189"/>
                  </a:lnTo>
                  <a:lnTo>
                    <a:pt x="528" y="184"/>
                  </a:lnTo>
                  <a:lnTo>
                    <a:pt x="530" y="187"/>
                  </a:lnTo>
                  <a:lnTo>
                    <a:pt x="533" y="189"/>
                  </a:lnTo>
                  <a:lnTo>
                    <a:pt x="533" y="191"/>
                  </a:lnTo>
                  <a:lnTo>
                    <a:pt x="533" y="191"/>
                  </a:lnTo>
                  <a:lnTo>
                    <a:pt x="533" y="191"/>
                  </a:lnTo>
                  <a:lnTo>
                    <a:pt x="533" y="194"/>
                  </a:lnTo>
                  <a:lnTo>
                    <a:pt x="533" y="194"/>
                  </a:lnTo>
                  <a:lnTo>
                    <a:pt x="535" y="194"/>
                  </a:lnTo>
                  <a:lnTo>
                    <a:pt x="535" y="194"/>
                  </a:lnTo>
                  <a:lnTo>
                    <a:pt x="537" y="194"/>
                  </a:lnTo>
                  <a:lnTo>
                    <a:pt x="540" y="191"/>
                  </a:lnTo>
                  <a:lnTo>
                    <a:pt x="540" y="191"/>
                  </a:lnTo>
                  <a:lnTo>
                    <a:pt x="542" y="189"/>
                  </a:lnTo>
                  <a:lnTo>
                    <a:pt x="544" y="187"/>
                  </a:lnTo>
                  <a:lnTo>
                    <a:pt x="547" y="184"/>
                  </a:lnTo>
                  <a:lnTo>
                    <a:pt x="547" y="182"/>
                  </a:lnTo>
                  <a:lnTo>
                    <a:pt x="547" y="179"/>
                  </a:lnTo>
                  <a:lnTo>
                    <a:pt x="547" y="179"/>
                  </a:lnTo>
                  <a:lnTo>
                    <a:pt x="547" y="177"/>
                  </a:lnTo>
                  <a:lnTo>
                    <a:pt x="552" y="172"/>
                  </a:lnTo>
                  <a:lnTo>
                    <a:pt x="552" y="170"/>
                  </a:lnTo>
                  <a:lnTo>
                    <a:pt x="554" y="170"/>
                  </a:lnTo>
                  <a:lnTo>
                    <a:pt x="554" y="170"/>
                  </a:lnTo>
                  <a:lnTo>
                    <a:pt x="554" y="170"/>
                  </a:lnTo>
                  <a:lnTo>
                    <a:pt x="556" y="170"/>
                  </a:lnTo>
                  <a:lnTo>
                    <a:pt x="559" y="168"/>
                  </a:lnTo>
                  <a:lnTo>
                    <a:pt x="559" y="168"/>
                  </a:lnTo>
                  <a:lnTo>
                    <a:pt x="561" y="165"/>
                  </a:lnTo>
                  <a:lnTo>
                    <a:pt x="561" y="165"/>
                  </a:lnTo>
                  <a:lnTo>
                    <a:pt x="561" y="165"/>
                  </a:lnTo>
                  <a:lnTo>
                    <a:pt x="566" y="165"/>
                  </a:lnTo>
                  <a:lnTo>
                    <a:pt x="575" y="163"/>
                  </a:lnTo>
                  <a:lnTo>
                    <a:pt x="578" y="161"/>
                  </a:lnTo>
                  <a:lnTo>
                    <a:pt x="585" y="156"/>
                  </a:lnTo>
                  <a:lnTo>
                    <a:pt x="589" y="151"/>
                  </a:lnTo>
                  <a:lnTo>
                    <a:pt x="594" y="146"/>
                  </a:lnTo>
                  <a:lnTo>
                    <a:pt x="597" y="139"/>
                  </a:lnTo>
                  <a:lnTo>
                    <a:pt x="599" y="139"/>
                  </a:lnTo>
                  <a:lnTo>
                    <a:pt x="601" y="134"/>
                  </a:lnTo>
                  <a:lnTo>
                    <a:pt x="601" y="134"/>
                  </a:lnTo>
                  <a:lnTo>
                    <a:pt x="604" y="134"/>
                  </a:lnTo>
                  <a:lnTo>
                    <a:pt x="604" y="134"/>
                  </a:lnTo>
                  <a:lnTo>
                    <a:pt x="604" y="134"/>
                  </a:lnTo>
                  <a:lnTo>
                    <a:pt x="608" y="137"/>
                  </a:lnTo>
                  <a:lnTo>
                    <a:pt x="608" y="137"/>
                  </a:lnTo>
                  <a:lnTo>
                    <a:pt x="611" y="137"/>
                  </a:lnTo>
                  <a:lnTo>
                    <a:pt x="613" y="137"/>
                  </a:lnTo>
                  <a:lnTo>
                    <a:pt x="615" y="137"/>
                  </a:lnTo>
                  <a:lnTo>
                    <a:pt x="615" y="137"/>
                  </a:lnTo>
                  <a:lnTo>
                    <a:pt x="630" y="127"/>
                  </a:lnTo>
                  <a:lnTo>
                    <a:pt x="630" y="127"/>
                  </a:lnTo>
                  <a:lnTo>
                    <a:pt x="630" y="127"/>
                  </a:lnTo>
                  <a:lnTo>
                    <a:pt x="630" y="127"/>
                  </a:lnTo>
                  <a:lnTo>
                    <a:pt x="630" y="125"/>
                  </a:lnTo>
                  <a:lnTo>
                    <a:pt x="632" y="125"/>
                  </a:lnTo>
                  <a:lnTo>
                    <a:pt x="632" y="123"/>
                  </a:lnTo>
                  <a:lnTo>
                    <a:pt x="634" y="123"/>
                  </a:lnTo>
                  <a:lnTo>
                    <a:pt x="634" y="123"/>
                  </a:lnTo>
                  <a:lnTo>
                    <a:pt x="634" y="120"/>
                  </a:lnTo>
                  <a:lnTo>
                    <a:pt x="637" y="123"/>
                  </a:lnTo>
                  <a:lnTo>
                    <a:pt x="639" y="123"/>
                  </a:lnTo>
                  <a:lnTo>
                    <a:pt x="642" y="123"/>
                  </a:lnTo>
                  <a:lnTo>
                    <a:pt x="642" y="120"/>
                  </a:lnTo>
                  <a:lnTo>
                    <a:pt x="649" y="118"/>
                  </a:lnTo>
                  <a:lnTo>
                    <a:pt x="653" y="113"/>
                  </a:lnTo>
                  <a:lnTo>
                    <a:pt x="656" y="111"/>
                  </a:lnTo>
                  <a:lnTo>
                    <a:pt x="658" y="111"/>
                  </a:lnTo>
                  <a:lnTo>
                    <a:pt x="658" y="111"/>
                  </a:lnTo>
                  <a:lnTo>
                    <a:pt x="660" y="108"/>
                  </a:lnTo>
                  <a:lnTo>
                    <a:pt x="665" y="106"/>
                  </a:lnTo>
                  <a:lnTo>
                    <a:pt x="665" y="104"/>
                  </a:lnTo>
                  <a:lnTo>
                    <a:pt x="668" y="101"/>
                  </a:lnTo>
                  <a:lnTo>
                    <a:pt x="668" y="101"/>
                  </a:lnTo>
                  <a:lnTo>
                    <a:pt x="668" y="97"/>
                  </a:lnTo>
                  <a:lnTo>
                    <a:pt x="668" y="97"/>
                  </a:lnTo>
                  <a:lnTo>
                    <a:pt x="670" y="94"/>
                  </a:lnTo>
                  <a:lnTo>
                    <a:pt x="670" y="94"/>
                  </a:lnTo>
                  <a:lnTo>
                    <a:pt x="672" y="94"/>
                  </a:lnTo>
                  <a:lnTo>
                    <a:pt x="675" y="92"/>
                  </a:lnTo>
                  <a:lnTo>
                    <a:pt x="675" y="92"/>
                  </a:lnTo>
                  <a:lnTo>
                    <a:pt x="677" y="92"/>
                  </a:lnTo>
                  <a:lnTo>
                    <a:pt x="679" y="94"/>
                  </a:lnTo>
                  <a:lnTo>
                    <a:pt x="682" y="97"/>
                  </a:lnTo>
                  <a:lnTo>
                    <a:pt x="684" y="97"/>
                  </a:lnTo>
                  <a:lnTo>
                    <a:pt x="686" y="99"/>
                  </a:lnTo>
                  <a:lnTo>
                    <a:pt x="705" y="89"/>
                  </a:lnTo>
                  <a:lnTo>
                    <a:pt x="705" y="89"/>
                  </a:lnTo>
                  <a:lnTo>
                    <a:pt x="710" y="92"/>
                  </a:lnTo>
                  <a:lnTo>
                    <a:pt x="710" y="92"/>
                  </a:lnTo>
                  <a:lnTo>
                    <a:pt x="713" y="89"/>
                  </a:lnTo>
                  <a:lnTo>
                    <a:pt x="713" y="89"/>
                  </a:lnTo>
                  <a:lnTo>
                    <a:pt x="713" y="89"/>
                  </a:lnTo>
                  <a:lnTo>
                    <a:pt x="717" y="92"/>
                  </a:lnTo>
                  <a:lnTo>
                    <a:pt x="717" y="92"/>
                  </a:lnTo>
                  <a:lnTo>
                    <a:pt x="717" y="92"/>
                  </a:lnTo>
                  <a:lnTo>
                    <a:pt x="717" y="89"/>
                  </a:lnTo>
                  <a:lnTo>
                    <a:pt x="717" y="89"/>
                  </a:lnTo>
                  <a:lnTo>
                    <a:pt x="720" y="87"/>
                  </a:lnTo>
                  <a:lnTo>
                    <a:pt x="720" y="87"/>
                  </a:lnTo>
                  <a:lnTo>
                    <a:pt x="722" y="87"/>
                  </a:lnTo>
                  <a:lnTo>
                    <a:pt x="722" y="87"/>
                  </a:lnTo>
                  <a:lnTo>
                    <a:pt x="722" y="87"/>
                  </a:lnTo>
                  <a:lnTo>
                    <a:pt x="722" y="87"/>
                  </a:lnTo>
                  <a:lnTo>
                    <a:pt x="724" y="85"/>
                  </a:lnTo>
                  <a:lnTo>
                    <a:pt x="724" y="85"/>
                  </a:lnTo>
                  <a:lnTo>
                    <a:pt x="724" y="82"/>
                  </a:lnTo>
                  <a:lnTo>
                    <a:pt x="724" y="82"/>
                  </a:lnTo>
                  <a:lnTo>
                    <a:pt x="724" y="82"/>
                  </a:lnTo>
                  <a:lnTo>
                    <a:pt x="727" y="80"/>
                  </a:lnTo>
                  <a:lnTo>
                    <a:pt x="727" y="80"/>
                  </a:lnTo>
                  <a:lnTo>
                    <a:pt x="729" y="80"/>
                  </a:lnTo>
                  <a:lnTo>
                    <a:pt x="729" y="80"/>
                  </a:lnTo>
                  <a:lnTo>
                    <a:pt x="729" y="80"/>
                  </a:lnTo>
                  <a:lnTo>
                    <a:pt x="729" y="75"/>
                  </a:lnTo>
                  <a:lnTo>
                    <a:pt x="729" y="75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41" name="Freeform 71"/>
            <p:cNvSpPr>
              <a:spLocks/>
            </p:cNvSpPr>
            <p:nvPr/>
          </p:nvSpPr>
          <p:spPr bwMode="auto">
            <a:xfrm>
              <a:off x="3673" y="1493"/>
              <a:ext cx="729" cy="492"/>
            </a:xfrm>
            <a:custGeom>
              <a:avLst/>
              <a:gdLst>
                <a:gd name="T0" fmla="*/ 715 w 729"/>
                <a:gd name="T1" fmla="*/ 71 h 492"/>
                <a:gd name="T2" fmla="*/ 703 w 729"/>
                <a:gd name="T3" fmla="*/ 45 h 492"/>
                <a:gd name="T4" fmla="*/ 675 w 729"/>
                <a:gd name="T5" fmla="*/ 11 h 492"/>
                <a:gd name="T6" fmla="*/ 573 w 729"/>
                <a:gd name="T7" fmla="*/ 42 h 492"/>
                <a:gd name="T8" fmla="*/ 528 w 729"/>
                <a:gd name="T9" fmla="*/ 45 h 492"/>
                <a:gd name="T10" fmla="*/ 492 w 729"/>
                <a:gd name="T11" fmla="*/ 87 h 492"/>
                <a:gd name="T12" fmla="*/ 445 w 729"/>
                <a:gd name="T13" fmla="*/ 132 h 492"/>
                <a:gd name="T14" fmla="*/ 362 w 729"/>
                <a:gd name="T15" fmla="*/ 120 h 492"/>
                <a:gd name="T16" fmla="*/ 277 w 729"/>
                <a:gd name="T17" fmla="*/ 137 h 492"/>
                <a:gd name="T18" fmla="*/ 251 w 729"/>
                <a:gd name="T19" fmla="*/ 146 h 492"/>
                <a:gd name="T20" fmla="*/ 199 w 729"/>
                <a:gd name="T21" fmla="*/ 146 h 492"/>
                <a:gd name="T22" fmla="*/ 147 w 729"/>
                <a:gd name="T23" fmla="*/ 156 h 492"/>
                <a:gd name="T24" fmla="*/ 36 w 729"/>
                <a:gd name="T25" fmla="*/ 163 h 492"/>
                <a:gd name="T26" fmla="*/ 21 w 729"/>
                <a:gd name="T27" fmla="*/ 208 h 492"/>
                <a:gd name="T28" fmla="*/ 9 w 729"/>
                <a:gd name="T29" fmla="*/ 224 h 492"/>
                <a:gd name="T30" fmla="*/ 7 w 729"/>
                <a:gd name="T31" fmla="*/ 236 h 492"/>
                <a:gd name="T32" fmla="*/ 17 w 729"/>
                <a:gd name="T33" fmla="*/ 255 h 492"/>
                <a:gd name="T34" fmla="*/ 19 w 729"/>
                <a:gd name="T35" fmla="*/ 312 h 492"/>
                <a:gd name="T36" fmla="*/ 38 w 729"/>
                <a:gd name="T37" fmla="*/ 310 h 492"/>
                <a:gd name="T38" fmla="*/ 36 w 729"/>
                <a:gd name="T39" fmla="*/ 286 h 492"/>
                <a:gd name="T40" fmla="*/ 76 w 729"/>
                <a:gd name="T41" fmla="*/ 258 h 492"/>
                <a:gd name="T42" fmla="*/ 102 w 729"/>
                <a:gd name="T43" fmla="*/ 265 h 492"/>
                <a:gd name="T44" fmla="*/ 114 w 729"/>
                <a:gd name="T45" fmla="*/ 265 h 492"/>
                <a:gd name="T46" fmla="*/ 151 w 729"/>
                <a:gd name="T47" fmla="*/ 262 h 492"/>
                <a:gd name="T48" fmla="*/ 163 w 729"/>
                <a:gd name="T49" fmla="*/ 276 h 492"/>
                <a:gd name="T50" fmla="*/ 194 w 729"/>
                <a:gd name="T51" fmla="*/ 276 h 492"/>
                <a:gd name="T52" fmla="*/ 215 w 729"/>
                <a:gd name="T53" fmla="*/ 260 h 492"/>
                <a:gd name="T54" fmla="*/ 227 w 729"/>
                <a:gd name="T55" fmla="*/ 265 h 492"/>
                <a:gd name="T56" fmla="*/ 258 w 729"/>
                <a:gd name="T57" fmla="*/ 250 h 492"/>
                <a:gd name="T58" fmla="*/ 289 w 729"/>
                <a:gd name="T59" fmla="*/ 258 h 492"/>
                <a:gd name="T60" fmla="*/ 289 w 729"/>
                <a:gd name="T61" fmla="*/ 295 h 492"/>
                <a:gd name="T62" fmla="*/ 329 w 729"/>
                <a:gd name="T63" fmla="*/ 298 h 492"/>
                <a:gd name="T64" fmla="*/ 346 w 729"/>
                <a:gd name="T65" fmla="*/ 310 h 492"/>
                <a:gd name="T66" fmla="*/ 348 w 729"/>
                <a:gd name="T67" fmla="*/ 329 h 492"/>
                <a:gd name="T68" fmla="*/ 360 w 729"/>
                <a:gd name="T69" fmla="*/ 350 h 492"/>
                <a:gd name="T70" fmla="*/ 329 w 729"/>
                <a:gd name="T71" fmla="*/ 366 h 492"/>
                <a:gd name="T72" fmla="*/ 320 w 729"/>
                <a:gd name="T73" fmla="*/ 388 h 492"/>
                <a:gd name="T74" fmla="*/ 310 w 729"/>
                <a:gd name="T75" fmla="*/ 404 h 492"/>
                <a:gd name="T76" fmla="*/ 296 w 729"/>
                <a:gd name="T77" fmla="*/ 409 h 492"/>
                <a:gd name="T78" fmla="*/ 298 w 729"/>
                <a:gd name="T79" fmla="*/ 461 h 492"/>
                <a:gd name="T80" fmla="*/ 317 w 729"/>
                <a:gd name="T81" fmla="*/ 482 h 492"/>
                <a:gd name="T82" fmla="*/ 339 w 729"/>
                <a:gd name="T83" fmla="*/ 480 h 492"/>
                <a:gd name="T84" fmla="*/ 357 w 729"/>
                <a:gd name="T85" fmla="*/ 449 h 492"/>
                <a:gd name="T86" fmla="*/ 393 w 729"/>
                <a:gd name="T87" fmla="*/ 437 h 492"/>
                <a:gd name="T88" fmla="*/ 398 w 729"/>
                <a:gd name="T89" fmla="*/ 407 h 492"/>
                <a:gd name="T90" fmla="*/ 412 w 729"/>
                <a:gd name="T91" fmla="*/ 392 h 492"/>
                <a:gd name="T92" fmla="*/ 417 w 729"/>
                <a:gd name="T93" fmla="*/ 376 h 492"/>
                <a:gd name="T94" fmla="*/ 436 w 729"/>
                <a:gd name="T95" fmla="*/ 333 h 492"/>
                <a:gd name="T96" fmla="*/ 424 w 729"/>
                <a:gd name="T97" fmla="*/ 317 h 492"/>
                <a:gd name="T98" fmla="*/ 462 w 729"/>
                <a:gd name="T99" fmla="*/ 267 h 492"/>
                <a:gd name="T100" fmla="*/ 476 w 729"/>
                <a:gd name="T101" fmla="*/ 272 h 492"/>
                <a:gd name="T102" fmla="*/ 497 w 729"/>
                <a:gd name="T103" fmla="*/ 262 h 492"/>
                <a:gd name="T104" fmla="*/ 509 w 729"/>
                <a:gd name="T105" fmla="*/ 217 h 492"/>
                <a:gd name="T106" fmla="*/ 533 w 729"/>
                <a:gd name="T107" fmla="*/ 194 h 492"/>
                <a:gd name="T108" fmla="*/ 554 w 729"/>
                <a:gd name="T109" fmla="*/ 170 h 492"/>
                <a:gd name="T110" fmla="*/ 604 w 729"/>
                <a:gd name="T111" fmla="*/ 134 h 492"/>
                <a:gd name="T112" fmla="*/ 634 w 729"/>
                <a:gd name="T113" fmla="*/ 123 h 492"/>
                <a:gd name="T114" fmla="*/ 668 w 729"/>
                <a:gd name="T115" fmla="*/ 97 h 492"/>
                <a:gd name="T116" fmla="*/ 713 w 729"/>
                <a:gd name="T117" fmla="*/ 89 h 492"/>
                <a:gd name="T118" fmla="*/ 727 w 729"/>
                <a:gd name="T119" fmla="*/ 80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29" h="492">
                  <a:moveTo>
                    <a:pt x="729" y="75"/>
                  </a:moveTo>
                  <a:lnTo>
                    <a:pt x="727" y="73"/>
                  </a:lnTo>
                  <a:lnTo>
                    <a:pt x="727" y="71"/>
                  </a:lnTo>
                  <a:lnTo>
                    <a:pt x="724" y="71"/>
                  </a:lnTo>
                  <a:lnTo>
                    <a:pt x="724" y="68"/>
                  </a:lnTo>
                  <a:lnTo>
                    <a:pt x="722" y="68"/>
                  </a:lnTo>
                  <a:lnTo>
                    <a:pt x="722" y="71"/>
                  </a:lnTo>
                  <a:lnTo>
                    <a:pt x="722" y="71"/>
                  </a:lnTo>
                  <a:lnTo>
                    <a:pt x="720" y="71"/>
                  </a:lnTo>
                  <a:lnTo>
                    <a:pt x="720" y="71"/>
                  </a:lnTo>
                  <a:lnTo>
                    <a:pt x="720" y="71"/>
                  </a:lnTo>
                  <a:lnTo>
                    <a:pt x="715" y="75"/>
                  </a:lnTo>
                  <a:lnTo>
                    <a:pt x="715" y="75"/>
                  </a:lnTo>
                  <a:lnTo>
                    <a:pt x="715" y="75"/>
                  </a:lnTo>
                  <a:lnTo>
                    <a:pt x="715" y="75"/>
                  </a:lnTo>
                  <a:lnTo>
                    <a:pt x="715" y="73"/>
                  </a:lnTo>
                  <a:lnTo>
                    <a:pt x="715" y="71"/>
                  </a:lnTo>
                  <a:lnTo>
                    <a:pt x="715" y="71"/>
                  </a:lnTo>
                  <a:lnTo>
                    <a:pt x="713" y="68"/>
                  </a:lnTo>
                  <a:lnTo>
                    <a:pt x="713" y="68"/>
                  </a:lnTo>
                  <a:lnTo>
                    <a:pt x="713" y="68"/>
                  </a:lnTo>
                  <a:lnTo>
                    <a:pt x="715" y="63"/>
                  </a:lnTo>
                  <a:lnTo>
                    <a:pt x="715" y="61"/>
                  </a:lnTo>
                  <a:lnTo>
                    <a:pt x="715" y="56"/>
                  </a:lnTo>
                  <a:lnTo>
                    <a:pt x="713" y="54"/>
                  </a:lnTo>
                  <a:lnTo>
                    <a:pt x="713" y="54"/>
                  </a:lnTo>
                  <a:lnTo>
                    <a:pt x="710" y="52"/>
                  </a:lnTo>
                  <a:lnTo>
                    <a:pt x="708" y="52"/>
                  </a:lnTo>
                  <a:lnTo>
                    <a:pt x="708" y="49"/>
                  </a:lnTo>
                  <a:lnTo>
                    <a:pt x="708" y="49"/>
                  </a:lnTo>
                  <a:lnTo>
                    <a:pt x="705" y="49"/>
                  </a:lnTo>
                  <a:lnTo>
                    <a:pt x="705" y="47"/>
                  </a:lnTo>
                  <a:lnTo>
                    <a:pt x="703" y="47"/>
                  </a:lnTo>
                  <a:lnTo>
                    <a:pt x="703" y="45"/>
                  </a:lnTo>
                  <a:lnTo>
                    <a:pt x="703" y="37"/>
                  </a:lnTo>
                  <a:lnTo>
                    <a:pt x="703" y="37"/>
                  </a:lnTo>
                  <a:lnTo>
                    <a:pt x="701" y="35"/>
                  </a:lnTo>
                  <a:lnTo>
                    <a:pt x="703" y="33"/>
                  </a:lnTo>
                  <a:lnTo>
                    <a:pt x="705" y="28"/>
                  </a:lnTo>
                  <a:lnTo>
                    <a:pt x="715" y="16"/>
                  </a:lnTo>
                  <a:lnTo>
                    <a:pt x="720" y="9"/>
                  </a:lnTo>
                  <a:lnTo>
                    <a:pt x="722" y="4"/>
                  </a:lnTo>
                  <a:lnTo>
                    <a:pt x="724" y="2"/>
                  </a:lnTo>
                  <a:lnTo>
                    <a:pt x="724" y="0"/>
                  </a:lnTo>
                  <a:lnTo>
                    <a:pt x="724" y="0"/>
                  </a:lnTo>
                  <a:lnTo>
                    <a:pt x="724" y="0"/>
                  </a:lnTo>
                  <a:lnTo>
                    <a:pt x="696" y="0"/>
                  </a:lnTo>
                  <a:lnTo>
                    <a:pt x="689" y="2"/>
                  </a:lnTo>
                  <a:lnTo>
                    <a:pt x="679" y="7"/>
                  </a:lnTo>
                  <a:lnTo>
                    <a:pt x="677" y="9"/>
                  </a:lnTo>
                  <a:lnTo>
                    <a:pt x="675" y="11"/>
                  </a:lnTo>
                  <a:lnTo>
                    <a:pt x="670" y="14"/>
                  </a:lnTo>
                  <a:lnTo>
                    <a:pt x="660" y="16"/>
                  </a:lnTo>
                  <a:lnTo>
                    <a:pt x="656" y="16"/>
                  </a:lnTo>
                  <a:lnTo>
                    <a:pt x="656" y="14"/>
                  </a:lnTo>
                  <a:lnTo>
                    <a:pt x="653" y="14"/>
                  </a:lnTo>
                  <a:lnTo>
                    <a:pt x="651" y="14"/>
                  </a:lnTo>
                  <a:lnTo>
                    <a:pt x="649" y="11"/>
                  </a:lnTo>
                  <a:lnTo>
                    <a:pt x="649" y="11"/>
                  </a:lnTo>
                  <a:lnTo>
                    <a:pt x="646" y="11"/>
                  </a:lnTo>
                  <a:lnTo>
                    <a:pt x="642" y="16"/>
                  </a:lnTo>
                  <a:lnTo>
                    <a:pt x="606" y="28"/>
                  </a:lnTo>
                  <a:lnTo>
                    <a:pt x="601" y="30"/>
                  </a:lnTo>
                  <a:lnTo>
                    <a:pt x="592" y="35"/>
                  </a:lnTo>
                  <a:lnTo>
                    <a:pt x="589" y="37"/>
                  </a:lnTo>
                  <a:lnTo>
                    <a:pt x="589" y="37"/>
                  </a:lnTo>
                  <a:lnTo>
                    <a:pt x="580" y="40"/>
                  </a:lnTo>
                  <a:lnTo>
                    <a:pt x="573" y="42"/>
                  </a:lnTo>
                  <a:lnTo>
                    <a:pt x="568" y="45"/>
                  </a:lnTo>
                  <a:lnTo>
                    <a:pt x="563" y="47"/>
                  </a:lnTo>
                  <a:lnTo>
                    <a:pt x="561" y="49"/>
                  </a:lnTo>
                  <a:lnTo>
                    <a:pt x="559" y="49"/>
                  </a:lnTo>
                  <a:lnTo>
                    <a:pt x="556" y="49"/>
                  </a:lnTo>
                  <a:lnTo>
                    <a:pt x="556" y="49"/>
                  </a:lnTo>
                  <a:lnTo>
                    <a:pt x="552" y="52"/>
                  </a:lnTo>
                  <a:lnTo>
                    <a:pt x="549" y="47"/>
                  </a:lnTo>
                  <a:lnTo>
                    <a:pt x="537" y="52"/>
                  </a:lnTo>
                  <a:lnTo>
                    <a:pt x="535" y="49"/>
                  </a:lnTo>
                  <a:lnTo>
                    <a:pt x="533" y="49"/>
                  </a:lnTo>
                  <a:lnTo>
                    <a:pt x="530" y="47"/>
                  </a:lnTo>
                  <a:lnTo>
                    <a:pt x="530" y="47"/>
                  </a:lnTo>
                  <a:lnTo>
                    <a:pt x="530" y="45"/>
                  </a:lnTo>
                  <a:lnTo>
                    <a:pt x="528" y="45"/>
                  </a:lnTo>
                  <a:lnTo>
                    <a:pt x="528" y="45"/>
                  </a:lnTo>
                  <a:lnTo>
                    <a:pt x="528" y="45"/>
                  </a:lnTo>
                  <a:lnTo>
                    <a:pt x="526" y="45"/>
                  </a:lnTo>
                  <a:lnTo>
                    <a:pt x="523" y="47"/>
                  </a:lnTo>
                  <a:lnTo>
                    <a:pt x="523" y="49"/>
                  </a:lnTo>
                  <a:lnTo>
                    <a:pt x="523" y="49"/>
                  </a:lnTo>
                  <a:lnTo>
                    <a:pt x="523" y="52"/>
                  </a:lnTo>
                  <a:lnTo>
                    <a:pt x="526" y="54"/>
                  </a:lnTo>
                  <a:lnTo>
                    <a:pt x="526" y="54"/>
                  </a:lnTo>
                  <a:lnTo>
                    <a:pt x="528" y="56"/>
                  </a:lnTo>
                  <a:lnTo>
                    <a:pt x="528" y="56"/>
                  </a:lnTo>
                  <a:lnTo>
                    <a:pt x="526" y="59"/>
                  </a:lnTo>
                  <a:lnTo>
                    <a:pt x="526" y="59"/>
                  </a:lnTo>
                  <a:lnTo>
                    <a:pt x="511" y="73"/>
                  </a:lnTo>
                  <a:lnTo>
                    <a:pt x="507" y="78"/>
                  </a:lnTo>
                  <a:lnTo>
                    <a:pt x="502" y="80"/>
                  </a:lnTo>
                  <a:lnTo>
                    <a:pt x="497" y="85"/>
                  </a:lnTo>
                  <a:lnTo>
                    <a:pt x="497" y="85"/>
                  </a:lnTo>
                  <a:lnTo>
                    <a:pt x="492" y="87"/>
                  </a:lnTo>
                  <a:lnTo>
                    <a:pt x="481" y="101"/>
                  </a:lnTo>
                  <a:lnTo>
                    <a:pt x="481" y="101"/>
                  </a:lnTo>
                  <a:lnTo>
                    <a:pt x="478" y="104"/>
                  </a:lnTo>
                  <a:lnTo>
                    <a:pt x="478" y="106"/>
                  </a:lnTo>
                  <a:lnTo>
                    <a:pt x="478" y="108"/>
                  </a:lnTo>
                  <a:lnTo>
                    <a:pt x="478" y="113"/>
                  </a:lnTo>
                  <a:lnTo>
                    <a:pt x="478" y="113"/>
                  </a:lnTo>
                  <a:lnTo>
                    <a:pt x="478" y="116"/>
                  </a:lnTo>
                  <a:lnTo>
                    <a:pt x="476" y="118"/>
                  </a:lnTo>
                  <a:lnTo>
                    <a:pt x="471" y="120"/>
                  </a:lnTo>
                  <a:lnTo>
                    <a:pt x="471" y="120"/>
                  </a:lnTo>
                  <a:lnTo>
                    <a:pt x="469" y="123"/>
                  </a:lnTo>
                  <a:lnTo>
                    <a:pt x="466" y="125"/>
                  </a:lnTo>
                  <a:lnTo>
                    <a:pt x="464" y="127"/>
                  </a:lnTo>
                  <a:lnTo>
                    <a:pt x="457" y="130"/>
                  </a:lnTo>
                  <a:lnTo>
                    <a:pt x="452" y="130"/>
                  </a:lnTo>
                  <a:lnTo>
                    <a:pt x="445" y="132"/>
                  </a:lnTo>
                  <a:lnTo>
                    <a:pt x="443" y="132"/>
                  </a:lnTo>
                  <a:lnTo>
                    <a:pt x="438" y="134"/>
                  </a:lnTo>
                  <a:lnTo>
                    <a:pt x="436" y="134"/>
                  </a:lnTo>
                  <a:lnTo>
                    <a:pt x="433" y="132"/>
                  </a:lnTo>
                  <a:lnTo>
                    <a:pt x="431" y="130"/>
                  </a:lnTo>
                  <a:lnTo>
                    <a:pt x="428" y="130"/>
                  </a:lnTo>
                  <a:lnTo>
                    <a:pt x="426" y="130"/>
                  </a:lnTo>
                  <a:lnTo>
                    <a:pt x="386" y="134"/>
                  </a:lnTo>
                  <a:lnTo>
                    <a:pt x="381" y="132"/>
                  </a:lnTo>
                  <a:lnTo>
                    <a:pt x="379" y="132"/>
                  </a:lnTo>
                  <a:lnTo>
                    <a:pt x="376" y="130"/>
                  </a:lnTo>
                  <a:lnTo>
                    <a:pt x="376" y="130"/>
                  </a:lnTo>
                  <a:lnTo>
                    <a:pt x="376" y="127"/>
                  </a:lnTo>
                  <a:lnTo>
                    <a:pt x="376" y="127"/>
                  </a:lnTo>
                  <a:lnTo>
                    <a:pt x="376" y="127"/>
                  </a:lnTo>
                  <a:lnTo>
                    <a:pt x="372" y="125"/>
                  </a:lnTo>
                  <a:lnTo>
                    <a:pt x="362" y="120"/>
                  </a:lnTo>
                  <a:lnTo>
                    <a:pt x="353" y="120"/>
                  </a:lnTo>
                  <a:lnTo>
                    <a:pt x="348" y="118"/>
                  </a:lnTo>
                  <a:lnTo>
                    <a:pt x="346" y="120"/>
                  </a:lnTo>
                  <a:lnTo>
                    <a:pt x="343" y="123"/>
                  </a:lnTo>
                  <a:lnTo>
                    <a:pt x="343" y="123"/>
                  </a:lnTo>
                  <a:lnTo>
                    <a:pt x="341" y="125"/>
                  </a:lnTo>
                  <a:lnTo>
                    <a:pt x="339" y="127"/>
                  </a:lnTo>
                  <a:lnTo>
                    <a:pt x="331" y="127"/>
                  </a:lnTo>
                  <a:lnTo>
                    <a:pt x="324" y="130"/>
                  </a:lnTo>
                  <a:lnTo>
                    <a:pt x="310" y="134"/>
                  </a:lnTo>
                  <a:lnTo>
                    <a:pt x="305" y="137"/>
                  </a:lnTo>
                  <a:lnTo>
                    <a:pt x="305" y="137"/>
                  </a:lnTo>
                  <a:lnTo>
                    <a:pt x="301" y="137"/>
                  </a:lnTo>
                  <a:lnTo>
                    <a:pt x="298" y="137"/>
                  </a:lnTo>
                  <a:lnTo>
                    <a:pt x="294" y="139"/>
                  </a:lnTo>
                  <a:lnTo>
                    <a:pt x="282" y="137"/>
                  </a:lnTo>
                  <a:lnTo>
                    <a:pt x="277" y="137"/>
                  </a:lnTo>
                  <a:lnTo>
                    <a:pt x="277" y="142"/>
                  </a:lnTo>
                  <a:lnTo>
                    <a:pt x="272" y="146"/>
                  </a:lnTo>
                  <a:lnTo>
                    <a:pt x="265" y="146"/>
                  </a:lnTo>
                  <a:lnTo>
                    <a:pt x="263" y="146"/>
                  </a:lnTo>
                  <a:lnTo>
                    <a:pt x="260" y="144"/>
                  </a:lnTo>
                  <a:lnTo>
                    <a:pt x="258" y="142"/>
                  </a:lnTo>
                  <a:lnTo>
                    <a:pt x="256" y="142"/>
                  </a:lnTo>
                  <a:lnTo>
                    <a:pt x="256" y="144"/>
                  </a:lnTo>
                  <a:lnTo>
                    <a:pt x="256" y="146"/>
                  </a:lnTo>
                  <a:lnTo>
                    <a:pt x="253" y="149"/>
                  </a:lnTo>
                  <a:lnTo>
                    <a:pt x="256" y="149"/>
                  </a:lnTo>
                  <a:lnTo>
                    <a:pt x="256" y="151"/>
                  </a:lnTo>
                  <a:lnTo>
                    <a:pt x="256" y="153"/>
                  </a:lnTo>
                  <a:lnTo>
                    <a:pt x="253" y="153"/>
                  </a:lnTo>
                  <a:lnTo>
                    <a:pt x="251" y="151"/>
                  </a:lnTo>
                  <a:lnTo>
                    <a:pt x="251" y="149"/>
                  </a:lnTo>
                  <a:lnTo>
                    <a:pt x="251" y="146"/>
                  </a:lnTo>
                  <a:lnTo>
                    <a:pt x="249" y="146"/>
                  </a:lnTo>
                  <a:lnTo>
                    <a:pt x="246" y="146"/>
                  </a:lnTo>
                  <a:lnTo>
                    <a:pt x="237" y="151"/>
                  </a:lnTo>
                  <a:lnTo>
                    <a:pt x="234" y="153"/>
                  </a:lnTo>
                  <a:lnTo>
                    <a:pt x="230" y="153"/>
                  </a:lnTo>
                  <a:lnTo>
                    <a:pt x="227" y="153"/>
                  </a:lnTo>
                  <a:lnTo>
                    <a:pt x="223" y="151"/>
                  </a:lnTo>
                  <a:lnTo>
                    <a:pt x="220" y="151"/>
                  </a:lnTo>
                  <a:lnTo>
                    <a:pt x="215" y="153"/>
                  </a:lnTo>
                  <a:lnTo>
                    <a:pt x="213" y="153"/>
                  </a:lnTo>
                  <a:lnTo>
                    <a:pt x="213" y="151"/>
                  </a:lnTo>
                  <a:lnTo>
                    <a:pt x="208" y="146"/>
                  </a:lnTo>
                  <a:lnTo>
                    <a:pt x="208" y="144"/>
                  </a:lnTo>
                  <a:lnTo>
                    <a:pt x="206" y="144"/>
                  </a:lnTo>
                  <a:lnTo>
                    <a:pt x="201" y="144"/>
                  </a:lnTo>
                  <a:lnTo>
                    <a:pt x="201" y="144"/>
                  </a:lnTo>
                  <a:lnTo>
                    <a:pt x="199" y="146"/>
                  </a:lnTo>
                  <a:lnTo>
                    <a:pt x="196" y="149"/>
                  </a:lnTo>
                  <a:lnTo>
                    <a:pt x="196" y="151"/>
                  </a:lnTo>
                  <a:lnTo>
                    <a:pt x="194" y="153"/>
                  </a:lnTo>
                  <a:lnTo>
                    <a:pt x="194" y="153"/>
                  </a:lnTo>
                  <a:lnTo>
                    <a:pt x="192" y="156"/>
                  </a:lnTo>
                  <a:lnTo>
                    <a:pt x="189" y="156"/>
                  </a:lnTo>
                  <a:lnTo>
                    <a:pt x="187" y="156"/>
                  </a:lnTo>
                  <a:lnTo>
                    <a:pt x="185" y="156"/>
                  </a:lnTo>
                  <a:lnTo>
                    <a:pt x="185" y="156"/>
                  </a:lnTo>
                  <a:lnTo>
                    <a:pt x="180" y="153"/>
                  </a:lnTo>
                  <a:lnTo>
                    <a:pt x="178" y="153"/>
                  </a:lnTo>
                  <a:lnTo>
                    <a:pt x="168" y="153"/>
                  </a:lnTo>
                  <a:lnTo>
                    <a:pt x="163" y="153"/>
                  </a:lnTo>
                  <a:lnTo>
                    <a:pt x="161" y="153"/>
                  </a:lnTo>
                  <a:lnTo>
                    <a:pt x="156" y="156"/>
                  </a:lnTo>
                  <a:lnTo>
                    <a:pt x="154" y="156"/>
                  </a:lnTo>
                  <a:lnTo>
                    <a:pt x="147" y="156"/>
                  </a:lnTo>
                  <a:lnTo>
                    <a:pt x="121" y="158"/>
                  </a:lnTo>
                  <a:lnTo>
                    <a:pt x="107" y="156"/>
                  </a:lnTo>
                  <a:lnTo>
                    <a:pt x="95" y="149"/>
                  </a:lnTo>
                  <a:lnTo>
                    <a:pt x="83" y="142"/>
                  </a:lnTo>
                  <a:lnTo>
                    <a:pt x="78" y="142"/>
                  </a:lnTo>
                  <a:lnTo>
                    <a:pt x="76" y="142"/>
                  </a:lnTo>
                  <a:lnTo>
                    <a:pt x="76" y="144"/>
                  </a:lnTo>
                  <a:lnTo>
                    <a:pt x="73" y="144"/>
                  </a:lnTo>
                  <a:lnTo>
                    <a:pt x="71" y="146"/>
                  </a:lnTo>
                  <a:lnTo>
                    <a:pt x="69" y="146"/>
                  </a:lnTo>
                  <a:lnTo>
                    <a:pt x="66" y="146"/>
                  </a:lnTo>
                  <a:lnTo>
                    <a:pt x="64" y="146"/>
                  </a:lnTo>
                  <a:lnTo>
                    <a:pt x="59" y="149"/>
                  </a:lnTo>
                  <a:lnTo>
                    <a:pt x="57" y="156"/>
                  </a:lnTo>
                  <a:lnTo>
                    <a:pt x="54" y="161"/>
                  </a:lnTo>
                  <a:lnTo>
                    <a:pt x="50" y="161"/>
                  </a:lnTo>
                  <a:lnTo>
                    <a:pt x="36" y="163"/>
                  </a:lnTo>
                  <a:lnTo>
                    <a:pt x="28" y="163"/>
                  </a:lnTo>
                  <a:lnTo>
                    <a:pt x="26" y="165"/>
                  </a:lnTo>
                  <a:lnTo>
                    <a:pt x="26" y="163"/>
                  </a:lnTo>
                  <a:lnTo>
                    <a:pt x="24" y="163"/>
                  </a:lnTo>
                  <a:lnTo>
                    <a:pt x="24" y="163"/>
                  </a:lnTo>
                  <a:lnTo>
                    <a:pt x="21" y="165"/>
                  </a:lnTo>
                  <a:lnTo>
                    <a:pt x="24" y="172"/>
                  </a:lnTo>
                  <a:lnTo>
                    <a:pt x="26" y="175"/>
                  </a:lnTo>
                  <a:lnTo>
                    <a:pt x="26" y="187"/>
                  </a:lnTo>
                  <a:lnTo>
                    <a:pt x="24" y="191"/>
                  </a:lnTo>
                  <a:lnTo>
                    <a:pt x="24" y="191"/>
                  </a:lnTo>
                  <a:lnTo>
                    <a:pt x="24" y="191"/>
                  </a:lnTo>
                  <a:lnTo>
                    <a:pt x="24" y="191"/>
                  </a:lnTo>
                  <a:lnTo>
                    <a:pt x="24" y="196"/>
                  </a:lnTo>
                  <a:lnTo>
                    <a:pt x="21" y="198"/>
                  </a:lnTo>
                  <a:lnTo>
                    <a:pt x="21" y="208"/>
                  </a:lnTo>
                  <a:lnTo>
                    <a:pt x="21" y="208"/>
                  </a:lnTo>
                  <a:lnTo>
                    <a:pt x="21" y="208"/>
                  </a:lnTo>
                  <a:lnTo>
                    <a:pt x="19" y="208"/>
                  </a:lnTo>
                  <a:lnTo>
                    <a:pt x="19" y="210"/>
                  </a:lnTo>
                  <a:lnTo>
                    <a:pt x="19" y="210"/>
                  </a:lnTo>
                  <a:lnTo>
                    <a:pt x="19" y="210"/>
                  </a:lnTo>
                  <a:lnTo>
                    <a:pt x="19" y="210"/>
                  </a:lnTo>
                  <a:lnTo>
                    <a:pt x="19" y="213"/>
                  </a:lnTo>
                  <a:lnTo>
                    <a:pt x="19" y="213"/>
                  </a:lnTo>
                  <a:lnTo>
                    <a:pt x="19" y="213"/>
                  </a:lnTo>
                  <a:lnTo>
                    <a:pt x="19" y="215"/>
                  </a:lnTo>
                  <a:lnTo>
                    <a:pt x="17" y="215"/>
                  </a:lnTo>
                  <a:lnTo>
                    <a:pt x="14" y="217"/>
                  </a:lnTo>
                  <a:lnTo>
                    <a:pt x="14" y="217"/>
                  </a:lnTo>
                  <a:lnTo>
                    <a:pt x="14" y="217"/>
                  </a:lnTo>
                  <a:lnTo>
                    <a:pt x="12" y="222"/>
                  </a:lnTo>
                  <a:lnTo>
                    <a:pt x="9" y="222"/>
                  </a:lnTo>
                  <a:lnTo>
                    <a:pt x="9" y="224"/>
                  </a:lnTo>
                  <a:lnTo>
                    <a:pt x="9" y="224"/>
                  </a:lnTo>
                  <a:lnTo>
                    <a:pt x="9" y="224"/>
                  </a:lnTo>
                  <a:lnTo>
                    <a:pt x="9" y="227"/>
                  </a:lnTo>
                  <a:lnTo>
                    <a:pt x="9" y="227"/>
                  </a:lnTo>
                  <a:lnTo>
                    <a:pt x="9" y="229"/>
                  </a:lnTo>
                  <a:lnTo>
                    <a:pt x="7" y="229"/>
                  </a:lnTo>
                  <a:lnTo>
                    <a:pt x="5" y="229"/>
                  </a:lnTo>
                  <a:lnTo>
                    <a:pt x="2" y="232"/>
                  </a:lnTo>
                  <a:lnTo>
                    <a:pt x="0" y="232"/>
                  </a:lnTo>
                  <a:lnTo>
                    <a:pt x="0" y="234"/>
                  </a:lnTo>
                  <a:lnTo>
                    <a:pt x="0" y="234"/>
                  </a:lnTo>
                  <a:lnTo>
                    <a:pt x="0" y="236"/>
                  </a:lnTo>
                  <a:lnTo>
                    <a:pt x="2" y="236"/>
                  </a:lnTo>
                  <a:lnTo>
                    <a:pt x="2" y="236"/>
                  </a:lnTo>
                  <a:lnTo>
                    <a:pt x="5" y="236"/>
                  </a:lnTo>
                  <a:lnTo>
                    <a:pt x="5" y="236"/>
                  </a:lnTo>
                  <a:lnTo>
                    <a:pt x="7" y="236"/>
                  </a:lnTo>
                  <a:lnTo>
                    <a:pt x="7" y="239"/>
                  </a:lnTo>
                  <a:lnTo>
                    <a:pt x="7" y="241"/>
                  </a:lnTo>
                  <a:lnTo>
                    <a:pt x="9" y="243"/>
                  </a:lnTo>
                  <a:lnTo>
                    <a:pt x="9" y="246"/>
                  </a:lnTo>
                  <a:lnTo>
                    <a:pt x="12" y="246"/>
                  </a:lnTo>
                  <a:lnTo>
                    <a:pt x="9" y="248"/>
                  </a:lnTo>
                  <a:lnTo>
                    <a:pt x="9" y="250"/>
                  </a:lnTo>
                  <a:lnTo>
                    <a:pt x="12" y="250"/>
                  </a:lnTo>
                  <a:lnTo>
                    <a:pt x="14" y="255"/>
                  </a:lnTo>
                  <a:lnTo>
                    <a:pt x="14" y="255"/>
                  </a:lnTo>
                  <a:lnTo>
                    <a:pt x="14" y="258"/>
                  </a:lnTo>
                  <a:lnTo>
                    <a:pt x="17" y="258"/>
                  </a:lnTo>
                  <a:lnTo>
                    <a:pt x="17" y="258"/>
                  </a:lnTo>
                  <a:lnTo>
                    <a:pt x="17" y="255"/>
                  </a:lnTo>
                  <a:lnTo>
                    <a:pt x="17" y="255"/>
                  </a:lnTo>
                  <a:lnTo>
                    <a:pt x="17" y="255"/>
                  </a:lnTo>
                  <a:lnTo>
                    <a:pt x="17" y="255"/>
                  </a:lnTo>
                  <a:lnTo>
                    <a:pt x="17" y="255"/>
                  </a:lnTo>
                  <a:lnTo>
                    <a:pt x="19" y="255"/>
                  </a:lnTo>
                  <a:lnTo>
                    <a:pt x="19" y="255"/>
                  </a:lnTo>
                  <a:lnTo>
                    <a:pt x="19" y="258"/>
                  </a:lnTo>
                  <a:lnTo>
                    <a:pt x="19" y="260"/>
                  </a:lnTo>
                  <a:lnTo>
                    <a:pt x="17" y="262"/>
                  </a:lnTo>
                  <a:lnTo>
                    <a:pt x="14" y="262"/>
                  </a:lnTo>
                  <a:lnTo>
                    <a:pt x="17" y="262"/>
                  </a:lnTo>
                  <a:lnTo>
                    <a:pt x="19" y="265"/>
                  </a:lnTo>
                  <a:lnTo>
                    <a:pt x="21" y="265"/>
                  </a:lnTo>
                  <a:lnTo>
                    <a:pt x="19" y="267"/>
                  </a:lnTo>
                  <a:lnTo>
                    <a:pt x="14" y="276"/>
                  </a:lnTo>
                  <a:lnTo>
                    <a:pt x="14" y="279"/>
                  </a:lnTo>
                  <a:lnTo>
                    <a:pt x="17" y="291"/>
                  </a:lnTo>
                  <a:lnTo>
                    <a:pt x="19" y="298"/>
                  </a:lnTo>
                  <a:lnTo>
                    <a:pt x="21" y="303"/>
                  </a:lnTo>
                  <a:lnTo>
                    <a:pt x="19" y="312"/>
                  </a:lnTo>
                  <a:lnTo>
                    <a:pt x="19" y="321"/>
                  </a:lnTo>
                  <a:lnTo>
                    <a:pt x="17" y="326"/>
                  </a:lnTo>
                  <a:lnTo>
                    <a:pt x="21" y="326"/>
                  </a:lnTo>
                  <a:lnTo>
                    <a:pt x="26" y="324"/>
                  </a:lnTo>
                  <a:lnTo>
                    <a:pt x="26" y="324"/>
                  </a:lnTo>
                  <a:lnTo>
                    <a:pt x="26" y="324"/>
                  </a:lnTo>
                  <a:lnTo>
                    <a:pt x="26" y="321"/>
                  </a:lnTo>
                  <a:lnTo>
                    <a:pt x="28" y="319"/>
                  </a:lnTo>
                  <a:lnTo>
                    <a:pt x="28" y="317"/>
                  </a:lnTo>
                  <a:lnTo>
                    <a:pt x="28" y="314"/>
                  </a:lnTo>
                  <a:lnTo>
                    <a:pt x="28" y="312"/>
                  </a:lnTo>
                  <a:lnTo>
                    <a:pt x="31" y="312"/>
                  </a:lnTo>
                  <a:lnTo>
                    <a:pt x="33" y="312"/>
                  </a:lnTo>
                  <a:lnTo>
                    <a:pt x="36" y="312"/>
                  </a:lnTo>
                  <a:lnTo>
                    <a:pt x="38" y="310"/>
                  </a:lnTo>
                  <a:lnTo>
                    <a:pt x="38" y="310"/>
                  </a:lnTo>
                  <a:lnTo>
                    <a:pt x="38" y="310"/>
                  </a:lnTo>
                  <a:lnTo>
                    <a:pt x="40" y="307"/>
                  </a:lnTo>
                  <a:lnTo>
                    <a:pt x="40" y="307"/>
                  </a:lnTo>
                  <a:lnTo>
                    <a:pt x="40" y="305"/>
                  </a:lnTo>
                  <a:lnTo>
                    <a:pt x="40" y="305"/>
                  </a:lnTo>
                  <a:lnTo>
                    <a:pt x="38" y="305"/>
                  </a:lnTo>
                  <a:lnTo>
                    <a:pt x="36" y="303"/>
                  </a:lnTo>
                  <a:lnTo>
                    <a:pt x="36" y="300"/>
                  </a:lnTo>
                  <a:lnTo>
                    <a:pt x="33" y="300"/>
                  </a:lnTo>
                  <a:lnTo>
                    <a:pt x="33" y="298"/>
                  </a:lnTo>
                  <a:lnTo>
                    <a:pt x="33" y="295"/>
                  </a:lnTo>
                  <a:lnTo>
                    <a:pt x="33" y="293"/>
                  </a:lnTo>
                  <a:lnTo>
                    <a:pt x="33" y="293"/>
                  </a:lnTo>
                  <a:lnTo>
                    <a:pt x="33" y="291"/>
                  </a:lnTo>
                  <a:lnTo>
                    <a:pt x="33" y="288"/>
                  </a:lnTo>
                  <a:lnTo>
                    <a:pt x="36" y="286"/>
                  </a:lnTo>
                  <a:lnTo>
                    <a:pt x="36" y="286"/>
                  </a:lnTo>
                  <a:lnTo>
                    <a:pt x="36" y="286"/>
                  </a:lnTo>
                  <a:lnTo>
                    <a:pt x="36" y="284"/>
                  </a:lnTo>
                  <a:lnTo>
                    <a:pt x="36" y="281"/>
                  </a:lnTo>
                  <a:lnTo>
                    <a:pt x="38" y="279"/>
                  </a:lnTo>
                  <a:lnTo>
                    <a:pt x="38" y="279"/>
                  </a:lnTo>
                  <a:lnTo>
                    <a:pt x="43" y="274"/>
                  </a:lnTo>
                  <a:lnTo>
                    <a:pt x="43" y="274"/>
                  </a:lnTo>
                  <a:lnTo>
                    <a:pt x="43" y="272"/>
                  </a:lnTo>
                  <a:lnTo>
                    <a:pt x="45" y="269"/>
                  </a:lnTo>
                  <a:lnTo>
                    <a:pt x="45" y="269"/>
                  </a:lnTo>
                  <a:lnTo>
                    <a:pt x="50" y="265"/>
                  </a:lnTo>
                  <a:lnTo>
                    <a:pt x="52" y="262"/>
                  </a:lnTo>
                  <a:lnTo>
                    <a:pt x="52" y="262"/>
                  </a:lnTo>
                  <a:lnTo>
                    <a:pt x="54" y="260"/>
                  </a:lnTo>
                  <a:lnTo>
                    <a:pt x="64" y="260"/>
                  </a:lnTo>
                  <a:lnTo>
                    <a:pt x="71" y="260"/>
                  </a:lnTo>
                  <a:lnTo>
                    <a:pt x="73" y="258"/>
                  </a:lnTo>
                  <a:lnTo>
                    <a:pt x="76" y="258"/>
                  </a:lnTo>
                  <a:lnTo>
                    <a:pt x="78" y="258"/>
                  </a:lnTo>
                  <a:lnTo>
                    <a:pt x="78" y="258"/>
                  </a:lnTo>
                  <a:lnTo>
                    <a:pt x="80" y="255"/>
                  </a:lnTo>
                  <a:lnTo>
                    <a:pt x="83" y="253"/>
                  </a:lnTo>
                  <a:lnTo>
                    <a:pt x="83" y="253"/>
                  </a:lnTo>
                  <a:lnTo>
                    <a:pt x="85" y="253"/>
                  </a:lnTo>
                  <a:lnTo>
                    <a:pt x="90" y="255"/>
                  </a:lnTo>
                  <a:lnTo>
                    <a:pt x="92" y="255"/>
                  </a:lnTo>
                  <a:lnTo>
                    <a:pt x="95" y="255"/>
                  </a:lnTo>
                  <a:lnTo>
                    <a:pt x="95" y="255"/>
                  </a:lnTo>
                  <a:lnTo>
                    <a:pt x="97" y="255"/>
                  </a:lnTo>
                  <a:lnTo>
                    <a:pt x="99" y="255"/>
                  </a:lnTo>
                  <a:lnTo>
                    <a:pt x="102" y="258"/>
                  </a:lnTo>
                  <a:lnTo>
                    <a:pt x="102" y="260"/>
                  </a:lnTo>
                  <a:lnTo>
                    <a:pt x="102" y="260"/>
                  </a:lnTo>
                  <a:lnTo>
                    <a:pt x="102" y="262"/>
                  </a:lnTo>
                  <a:lnTo>
                    <a:pt x="102" y="265"/>
                  </a:lnTo>
                  <a:lnTo>
                    <a:pt x="99" y="265"/>
                  </a:lnTo>
                  <a:lnTo>
                    <a:pt x="99" y="267"/>
                  </a:lnTo>
                  <a:lnTo>
                    <a:pt x="99" y="267"/>
                  </a:lnTo>
                  <a:lnTo>
                    <a:pt x="99" y="267"/>
                  </a:lnTo>
                  <a:lnTo>
                    <a:pt x="102" y="267"/>
                  </a:lnTo>
                  <a:lnTo>
                    <a:pt x="107" y="265"/>
                  </a:lnTo>
                  <a:lnTo>
                    <a:pt x="107" y="262"/>
                  </a:lnTo>
                  <a:lnTo>
                    <a:pt x="107" y="262"/>
                  </a:lnTo>
                  <a:lnTo>
                    <a:pt x="109" y="260"/>
                  </a:lnTo>
                  <a:lnTo>
                    <a:pt x="109" y="260"/>
                  </a:lnTo>
                  <a:lnTo>
                    <a:pt x="109" y="260"/>
                  </a:lnTo>
                  <a:lnTo>
                    <a:pt x="111" y="260"/>
                  </a:lnTo>
                  <a:lnTo>
                    <a:pt x="111" y="262"/>
                  </a:lnTo>
                  <a:lnTo>
                    <a:pt x="111" y="262"/>
                  </a:lnTo>
                  <a:lnTo>
                    <a:pt x="111" y="262"/>
                  </a:lnTo>
                  <a:lnTo>
                    <a:pt x="111" y="265"/>
                  </a:lnTo>
                  <a:lnTo>
                    <a:pt x="114" y="265"/>
                  </a:lnTo>
                  <a:lnTo>
                    <a:pt x="116" y="262"/>
                  </a:lnTo>
                  <a:lnTo>
                    <a:pt x="118" y="262"/>
                  </a:lnTo>
                  <a:lnTo>
                    <a:pt x="125" y="260"/>
                  </a:lnTo>
                  <a:lnTo>
                    <a:pt x="125" y="260"/>
                  </a:lnTo>
                  <a:lnTo>
                    <a:pt x="128" y="260"/>
                  </a:lnTo>
                  <a:lnTo>
                    <a:pt x="128" y="262"/>
                  </a:lnTo>
                  <a:lnTo>
                    <a:pt x="128" y="265"/>
                  </a:lnTo>
                  <a:lnTo>
                    <a:pt x="128" y="265"/>
                  </a:lnTo>
                  <a:lnTo>
                    <a:pt x="128" y="265"/>
                  </a:lnTo>
                  <a:lnTo>
                    <a:pt x="130" y="265"/>
                  </a:lnTo>
                  <a:lnTo>
                    <a:pt x="133" y="262"/>
                  </a:lnTo>
                  <a:lnTo>
                    <a:pt x="135" y="262"/>
                  </a:lnTo>
                  <a:lnTo>
                    <a:pt x="140" y="262"/>
                  </a:lnTo>
                  <a:lnTo>
                    <a:pt x="142" y="262"/>
                  </a:lnTo>
                  <a:lnTo>
                    <a:pt x="144" y="262"/>
                  </a:lnTo>
                  <a:lnTo>
                    <a:pt x="149" y="262"/>
                  </a:lnTo>
                  <a:lnTo>
                    <a:pt x="151" y="262"/>
                  </a:lnTo>
                  <a:lnTo>
                    <a:pt x="151" y="265"/>
                  </a:lnTo>
                  <a:lnTo>
                    <a:pt x="151" y="265"/>
                  </a:lnTo>
                  <a:lnTo>
                    <a:pt x="154" y="267"/>
                  </a:lnTo>
                  <a:lnTo>
                    <a:pt x="154" y="267"/>
                  </a:lnTo>
                  <a:lnTo>
                    <a:pt x="156" y="267"/>
                  </a:lnTo>
                  <a:lnTo>
                    <a:pt x="156" y="267"/>
                  </a:lnTo>
                  <a:lnTo>
                    <a:pt x="156" y="269"/>
                  </a:lnTo>
                  <a:lnTo>
                    <a:pt x="159" y="269"/>
                  </a:lnTo>
                  <a:lnTo>
                    <a:pt x="156" y="272"/>
                  </a:lnTo>
                  <a:lnTo>
                    <a:pt x="156" y="274"/>
                  </a:lnTo>
                  <a:lnTo>
                    <a:pt x="156" y="276"/>
                  </a:lnTo>
                  <a:lnTo>
                    <a:pt x="159" y="276"/>
                  </a:lnTo>
                  <a:lnTo>
                    <a:pt x="159" y="276"/>
                  </a:lnTo>
                  <a:lnTo>
                    <a:pt x="161" y="274"/>
                  </a:lnTo>
                  <a:lnTo>
                    <a:pt x="161" y="274"/>
                  </a:lnTo>
                  <a:lnTo>
                    <a:pt x="161" y="274"/>
                  </a:lnTo>
                  <a:lnTo>
                    <a:pt x="163" y="276"/>
                  </a:lnTo>
                  <a:lnTo>
                    <a:pt x="163" y="276"/>
                  </a:lnTo>
                  <a:lnTo>
                    <a:pt x="166" y="276"/>
                  </a:lnTo>
                  <a:lnTo>
                    <a:pt x="175" y="272"/>
                  </a:lnTo>
                  <a:lnTo>
                    <a:pt x="178" y="272"/>
                  </a:lnTo>
                  <a:lnTo>
                    <a:pt x="178" y="274"/>
                  </a:lnTo>
                  <a:lnTo>
                    <a:pt x="175" y="276"/>
                  </a:lnTo>
                  <a:lnTo>
                    <a:pt x="175" y="279"/>
                  </a:lnTo>
                  <a:lnTo>
                    <a:pt x="178" y="281"/>
                  </a:lnTo>
                  <a:lnTo>
                    <a:pt x="178" y="286"/>
                  </a:lnTo>
                  <a:lnTo>
                    <a:pt x="178" y="288"/>
                  </a:lnTo>
                  <a:lnTo>
                    <a:pt x="180" y="291"/>
                  </a:lnTo>
                  <a:lnTo>
                    <a:pt x="180" y="291"/>
                  </a:lnTo>
                  <a:lnTo>
                    <a:pt x="182" y="288"/>
                  </a:lnTo>
                  <a:lnTo>
                    <a:pt x="185" y="288"/>
                  </a:lnTo>
                  <a:lnTo>
                    <a:pt x="189" y="281"/>
                  </a:lnTo>
                  <a:lnTo>
                    <a:pt x="192" y="279"/>
                  </a:lnTo>
                  <a:lnTo>
                    <a:pt x="194" y="276"/>
                  </a:lnTo>
                  <a:lnTo>
                    <a:pt x="194" y="276"/>
                  </a:lnTo>
                  <a:lnTo>
                    <a:pt x="201" y="274"/>
                  </a:lnTo>
                  <a:lnTo>
                    <a:pt x="208" y="274"/>
                  </a:lnTo>
                  <a:lnTo>
                    <a:pt x="215" y="269"/>
                  </a:lnTo>
                  <a:lnTo>
                    <a:pt x="215" y="269"/>
                  </a:lnTo>
                  <a:lnTo>
                    <a:pt x="215" y="267"/>
                  </a:lnTo>
                  <a:lnTo>
                    <a:pt x="215" y="267"/>
                  </a:lnTo>
                  <a:lnTo>
                    <a:pt x="211" y="269"/>
                  </a:lnTo>
                  <a:lnTo>
                    <a:pt x="211" y="269"/>
                  </a:lnTo>
                  <a:lnTo>
                    <a:pt x="211" y="272"/>
                  </a:lnTo>
                  <a:lnTo>
                    <a:pt x="208" y="269"/>
                  </a:lnTo>
                  <a:lnTo>
                    <a:pt x="208" y="269"/>
                  </a:lnTo>
                  <a:lnTo>
                    <a:pt x="208" y="269"/>
                  </a:lnTo>
                  <a:lnTo>
                    <a:pt x="211" y="267"/>
                  </a:lnTo>
                  <a:lnTo>
                    <a:pt x="211" y="267"/>
                  </a:lnTo>
                  <a:lnTo>
                    <a:pt x="213" y="262"/>
                  </a:lnTo>
                  <a:lnTo>
                    <a:pt x="215" y="260"/>
                  </a:lnTo>
                  <a:lnTo>
                    <a:pt x="218" y="258"/>
                  </a:lnTo>
                  <a:lnTo>
                    <a:pt x="220" y="255"/>
                  </a:lnTo>
                  <a:lnTo>
                    <a:pt x="220" y="255"/>
                  </a:lnTo>
                  <a:lnTo>
                    <a:pt x="220" y="253"/>
                  </a:lnTo>
                  <a:lnTo>
                    <a:pt x="223" y="250"/>
                  </a:lnTo>
                  <a:lnTo>
                    <a:pt x="223" y="250"/>
                  </a:lnTo>
                  <a:lnTo>
                    <a:pt x="225" y="250"/>
                  </a:lnTo>
                  <a:lnTo>
                    <a:pt x="227" y="253"/>
                  </a:lnTo>
                  <a:lnTo>
                    <a:pt x="227" y="253"/>
                  </a:lnTo>
                  <a:lnTo>
                    <a:pt x="227" y="255"/>
                  </a:lnTo>
                  <a:lnTo>
                    <a:pt x="227" y="255"/>
                  </a:lnTo>
                  <a:lnTo>
                    <a:pt x="227" y="258"/>
                  </a:lnTo>
                  <a:lnTo>
                    <a:pt x="227" y="260"/>
                  </a:lnTo>
                  <a:lnTo>
                    <a:pt x="227" y="260"/>
                  </a:lnTo>
                  <a:lnTo>
                    <a:pt x="227" y="262"/>
                  </a:lnTo>
                  <a:lnTo>
                    <a:pt x="227" y="262"/>
                  </a:lnTo>
                  <a:lnTo>
                    <a:pt x="227" y="265"/>
                  </a:lnTo>
                  <a:lnTo>
                    <a:pt x="230" y="265"/>
                  </a:lnTo>
                  <a:lnTo>
                    <a:pt x="232" y="265"/>
                  </a:lnTo>
                  <a:lnTo>
                    <a:pt x="234" y="262"/>
                  </a:lnTo>
                  <a:lnTo>
                    <a:pt x="234" y="262"/>
                  </a:lnTo>
                  <a:lnTo>
                    <a:pt x="237" y="260"/>
                  </a:lnTo>
                  <a:lnTo>
                    <a:pt x="237" y="258"/>
                  </a:lnTo>
                  <a:lnTo>
                    <a:pt x="239" y="255"/>
                  </a:lnTo>
                  <a:lnTo>
                    <a:pt x="239" y="253"/>
                  </a:lnTo>
                  <a:lnTo>
                    <a:pt x="239" y="250"/>
                  </a:lnTo>
                  <a:lnTo>
                    <a:pt x="239" y="250"/>
                  </a:lnTo>
                  <a:lnTo>
                    <a:pt x="244" y="246"/>
                  </a:lnTo>
                  <a:lnTo>
                    <a:pt x="246" y="243"/>
                  </a:lnTo>
                  <a:lnTo>
                    <a:pt x="249" y="243"/>
                  </a:lnTo>
                  <a:lnTo>
                    <a:pt x="251" y="246"/>
                  </a:lnTo>
                  <a:lnTo>
                    <a:pt x="256" y="248"/>
                  </a:lnTo>
                  <a:lnTo>
                    <a:pt x="256" y="250"/>
                  </a:lnTo>
                  <a:lnTo>
                    <a:pt x="258" y="250"/>
                  </a:lnTo>
                  <a:lnTo>
                    <a:pt x="260" y="250"/>
                  </a:lnTo>
                  <a:lnTo>
                    <a:pt x="263" y="250"/>
                  </a:lnTo>
                  <a:lnTo>
                    <a:pt x="270" y="248"/>
                  </a:lnTo>
                  <a:lnTo>
                    <a:pt x="272" y="248"/>
                  </a:lnTo>
                  <a:lnTo>
                    <a:pt x="275" y="248"/>
                  </a:lnTo>
                  <a:lnTo>
                    <a:pt x="275" y="248"/>
                  </a:lnTo>
                  <a:lnTo>
                    <a:pt x="282" y="246"/>
                  </a:lnTo>
                  <a:lnTo>
                    <a:pt x="286" y="246"/>
                  </a:lnTo>
                  <a:lnTo>
                    <a:pt x="286" y="243"/>
                  </a:lnTo>
                  <a:lnTo>
                    <a:pt x="298" y="246"/>
                  </a:lnTo>
                  <a:lnTo>
                    <a:pt x="298" y="246"/>
                  </a:lnTo>
                  <a:lnTo>
                    <a:pt x="298" y="246"/>
                  </a:lnTo>
                  <a:lnTo>
                    <a:pt x="301" y="246"/>
                  </a:lnTo>
                  <a:lnTo>
                    <a:pt x="298" y="248"/>
                  </a:lnTo>
                  <a:lnTo>
                    <a:pt x="289" y="258"/>
                  </a:lnTo>
                  <a:lnTo>
                    <a:pt x="289" y="258"/>
                  </a:lnTo>
                  <a:lnTo>
                    <a:pt x="289" y="258"/>
                  </a:lnTo>
                  <a:lnTo>
                    <a:pt x="289" y="260"/>
                  </a:lnTo>
                  <a:lnTo>
                    <a:pt x="289" y="260"/>
                  </a:lnTo>
                  <a:lnTo>
                    <a:pt x="289" y="262"/>
                  </a:lnTo>
                  <a:lnTo>
                    <a:pt x="291" y="262"/>
                  </a:lnTo>
                  <a:lnTo>
                    <a:pt x="294" y="262"/>
                  </a:lnTo>
                  <a:lnTo>
                    <a:pt x="294" y="265"/>
                  </a:lnTo>
                  <a:lnTo>
                    <a:pt x="294" y="267"/>
                  </a:lnTo>
                  <a:lnTo>
                    <a:pt x="291" y="269"/>
                  </a:lnTo>
                  <a:lnTo>
                    <a:pt x="289" y="274"/>
                  </a:lnTo>
                  <a:lnTo>
                    <a:pt x="289" y="279"/>
                  </a:lnTo>
                  <a:lnTo>
                    <a:pt x="286" y="279"/>
                  </a:lnTo>
                  <a:lnTo>
                    <a:pt x="289" y="281"/>
                  </a:lnTo>
                  <a:lnTo>
                    <a:pt x="289" y="284"/>
                  </a:lnTo>
                  <a:lnTo>
                    <a:pt x="289" y="284"/>
                  </a:lnTo>
                  <a:lnTo>
                    <a:pt x="289" y="286"/>
                  </a:lnTo>
                  <a:lnTo>
                    <a:pt x="289" y="293"/>
                  </a:lnTo>
                  <a:lnTo>
                    <a:pt x="289" y="295"/>
                  </a:lnTo>
                  <a:lnTo>
                    <a:pt x="289" y="295"/>
                  </a:lnTo>
                  <a:lnTo>
                    <a:pt x="289" y="295"/>
                  </a:lnTo>
                  <a:lnTo>
                    <a:pt x="291" y="295"/>
                  </a:lnTo>
                  <a:lnTo>
                    <a:pt x="291" y="293"/>
                  </a:lnTo>
                  <a:lnTo>
                    <a:pt x="294" y="293"/>
                  </a:lnTo>
                  <a:lnTo>
                    <a:pt x="298" y="291"/>
                  </a:lnTo>
                  <a:lnTo>
                    <a:pt x="305" y="291"/>
                  </a:lnTo>
                  <a:lnTo>
                    <a:pt x="308" y="288"/>
                  </a:lnTo>
                  <a:lnTo>
                    <a:pt x="308" y="288"/>
                  </a:lnTo>
                  <a:lnTo>
                    <a:pt x="310" y="286"/>
                  </a:lnTo>
                  <a:lnTo>
                    <a:pt x="310" y="286"/>
                  </a:lnTo>
                  <a:lnTo>
                    <a:pt x="312" y="286"/>
                  </a:lnTo>
                  <a:lnTo>
                    <a:pt x="315" y="286"/>
                  </a:lnTo>
                  <a:lnTo>
                    <a:pt x="317" y="288"/>
                  </a:lnTo>
                  <a:lnTo>
                    <a:pt x="317" y="291"/>
                  </a:lnTo>
                  <a:lnTo>
                    <a:pt x="324" y="293"/>
                  </a:lnTo>
                  <a:lnTo>
                    <a:pt x="329" y="298"/>
                  </a:lnTo>
                  <a:lnTo>
                    <a:pt x="336" y="307"/>
                  </a:lnTo>
                  <a:lnTo>
                    <a:pt x="336" y="307"/>
                  </a:lnTo>
                  <a:lnTo>
                    <a:pt x="336" y="310"/>
                  </a:lnTo>
                  <a:lnTo>
                    <a:pt x="339" y="310"/>
                  </a:lnTo>
                  <a:lnTo>
                    <a:pt x="339" y="310"/>
                  </a:lnTo>
                  <a:lnTo>
                    <a:pt x="339" y="307"/>
                  </a:lnTo>
                  <a:lnTo>
                    <a:pt x="341" y="307"/>
                  </a:lnTo>
                  <a:lnTo>
                    <a:pt x="343" y="305"/>
                  </a:lnTo>
                  <a:lnTo>
                    <a:pt x="343" y="305"/>
                  </a:lnTo>
                  <a:lnTo>
                    <a:pt x="346" y="305"/>
                  </a:lnTo>
                  <a:lnTo>
                    <a:pt x="346" y="305"/>
                  </a:lnTo>
                  <a:lnTo>
                    <a:pt x="346" y="305"/>
                  </a:lnTo>
                  <a:lnTo>
                    <a:pt x="348" y="305"/>
                  </a:lnTo>
                  <a:lnTo>
                    <a:pt x="348" y="307"/>
                  </a:lnTo>
                  <a:lnTo>
                    <a:pt x="346" y="307"/>
                  </a:lnTo>
                  <a:lnTo>
                    <a:pt x="346" y="310"/>
                  </a:lnTo>
                  <a:lnTo>
                    <a:pt x="346" y="310"/>
                  </a:lnTo>
                  <a:lnTo>
                    <a:pt x="343" y="310"/>
                  </a:lnTo>
                  <a:lnTo>
                    <a:pt x="343" y="312"/>
                  </a:lnTo>
                  <a:lnTo>
                    <a:pt x="343" y="314"/>
                  </a:lnTo>
                  <a:lnTo>
                    <a:pt x="341" y="314"/>
                  </a:lnTo>
                  <a:lnTo>
                    <a:pt x="341" y="317"/>
                  </a:lnTo>
                  <a:lnTo>
                    <a:pt x="339" y="317"/>
                  </a:lnTo>
                  <a:lnTo>
                    <a:pt x="336" y="319"/>
                  </a:lnTo>
                  <a:lnTo>
                    <a:pt x="336" y="319"/>
                  </a:lnTo>
                  <a:lnTo>
                    <a:pt x="336" y="321"/>
                  </a:lnTo>
                  <a:lnTo>
                    <a:pt x="336" y="321"/>
                  </a:lnTo>
                  <a:lnTo>
                    <a:pt x="339" y="321"/>
                  </a:lnTo>
                  <a:lnTo>
                    <a:pt x="341" y="324"/>
                  </a:lnTo>
                  <a:lnTo>
                    <a:pt x="341" y="324"/>
                  </a:lnTo>
                  <a:lnTo>
                    <a:pt x="341" y="326"/>
                  </a:lnTo>
                  <a:lnTo>
                    <a:pt x="341" y="326"/>
                  </a:lnTo>
                  <a:lnTo>
                    <a:pt x="346" y="326"/>
                  </a:lnTo>
                  <a:lnTo>
                    <a:pt x="348" y="329"/>
                  </a:lnTo>
                  <a:lnTo>
                    <a:pt x="348" y="329"/>
                  </a:lnTo>
                  <a:lnTo>
                    <a:pt x="348" y="329"/>
                  </a:lnTo>
                  <a:lnTo>
                    <a:pt x="353" y="333"/>
                  </a:lnTo>
                  <a:lnTo>
                    <a:pt x="355" y="336"/>
                  </a:lnTo>
                  <a:lnTo>
                    <a:pt x="355" y="336"/>
                  </a:lnTo>
                  <a:lnTo>
                    <a:pt x="357" y="338"/>
                  </a:lnTo>
                  <a:lnTo>
                    <a:pt x="360" y="338"/>
                  </a:lnTo>
                  <a:lnTo>
                    <a:pt x="360" y="340"/>
                  </a:lnTo>
                  <a:lnTo>
                    <a:pt x="360" y="340"/>
                  </a:lnTo>
                  <a:lnTo>
                    <a:pt x="360" y="343"/>
                  </a:lnTo>
                  <a:lnTo>
                    <a:pt x="360" y="345"/>
                  </a:lnTo>
                  <a:lnTo>
                    <a:pt x="360" y="345"/>
                  </a:lnTo>
                  <a:lnTo>
                    <a:pt x="360" y="347"/>
                  </a:lnTo>
                  <a:lnTo>
                    <a:pt x="360" y="347"/>
                  </a:lnTo>
                  <a:lnTo>
                    <a:pt x="360" y="347"/>
                  </a:lnTo>
                  <a:lnTo>
                    <a:pt x="360" y="350"/>
                  </a:lnTo>
                  <a:lnTo>
                    <a:pt x="360" y="350"/>
                  </a:lnTo>
                  <a:lnTo>
                    <a:pt x="360" y="350"/>
                  </a:lnTo>
                  <a:lnTo>
                    <a:pt x="362" y="352"/>
                  </a:lnTo>
                  <a:lnTo>
                    <a:pt x="362" y="352"/>
                  </a:lnTo>
                  <a:lnTo>
                    <a:pt x="360" y="355"/>
                  </a:lnTo>
                  <a:lnTo>
                    <a:pt x="346" y="359"/>
                  </a:lnTo>
                  <a:lnTo>
                    <a:pt x="343" y="364"/>
                  </a:lnTo>
                  <a:lnTo>
                    <a:pt x="341" y="364"/>
                  </a:lnTo>
                  <a:lnTo>
                    <a:pt x="339" y="364"/>
                  </a:lnTo>
                  <a:lnTo>
                    <a:pt x="336" y="364"/>
                  </a:lnTo>
                  <a:lnTo>
                    <a:pt x="334" y="364"/>
                  </a:lnTo>
                  <a:lnTo>
                    <a:pt x="334" y="364"/>
                  </a:lnTo>
                  <a:lnTo>
                    <a:pt x="334" y="364"/>
                  </a:lnTo>
                  <a:lnTo>
                    <a:pt x="334" y="366"/>
                  </a:lnTo>
                  <a:lnTo>
                    <a:pt x="331" y="366"/>
                  </a:lnTo>
                  <a:lnTo>
                    <a:pt x="331" y="366"/>
                  </a:lnTo>
                  <a:lnTo>
                    <a:pt x="329" y="366"/>
                  </a:lnTo>
                  <a:lnTo>
                    <a:pt x="329" y="366"/>
                  </a:lnTo>
                  <a:lnTo>
                    <a:pt x="327" y="369"/>
                  </a:lnTo>
                  <a:lnTo>
                    <a:pt x="324" y="371"/>
                  </a:lnTo>
                  <a:lnTo>
                    <a:pt x="320" y="374"/>
                  </a:lnTo>
                  <a:lnTo>
                    <a:pt x="315" y="378"/>
                  </a:lnTo>
                  <a:lnTo>
                    <a:pt x="312" y="383"/>
                  </a:lnTo>
                  <a:lnTo>
                    <a:pt x="312" y="383"/>
                  </a:lnTo>
                  <a:lnTo>
                    <a:pt x="312" y="383"/>
                  </a:lnTo>
                  <a:lnTo>
                    <a:pt x="312" y="383"/>
                  </a:lnTo>
                  <a:lnTo>
                    <a:pt x="315" y="383"/>
                  </a:lnTo>
                  <a:lnTo>
                    <a:pt x="315" y="385"/>
                  </a:lnTo>
                  <a:lnTo>
                    <a:pt x="315" y="385"/>
                  </a:lnTo>
                  <a:lnTo>
                    <a:pt x="315" y="385"/>
                  </a:lnTo>
                  <a:lnTo>
                    <a:pt x="315" y="385"/>
                  </a:lnTo>
                  <a:lnTo>
                    <a:pt x="315" y="385"/>
                  </a:lnTo>
                  <a:lnTo>
                    <a:pt x="320" y="388"/>
                  </a:lnTo>
                  <a:lnTo>
                    <a:pt x="320" y="388"/>
                  </a:lnTo>
                  <a:lnTo>
                    <a:pt x="320" y="388"/>
                  </a:lnTo>
                  <a:lnTo>
                    <a:pt x="320" y="388"/>
                  </a:lnTo>
                  <a:lnTo>
                    <a:pt x="322" y="388"/>
                  </a:lnTo>
                  <a:lnTo>
                    <a:pt x="322" y="388"/>
                  </a:lnTo>
                  <a:lnTo>
                    <a:pt x="320" y="390"/>
                  </a:lnTo>
                  <a:lnTo>
                    <a:pt x="320" y="390"/>
                  </a:lnTo>
                  <a:lnTo>
                    <a:pt x="320" y="390"/>
                  </a:lnTo>
                  <a:lnTo>
                    <a:pt x="322" y="390"/>
                  </a:lnTo>
                  <a:lnTo>
                    <a:pt x="322" y="390"/>
                  </a:lnTo>
                  <a:lnTo>
                    <a:pt x="324" y="392"/>
                  </a:lnTo>
                  <a:lnTo>
                    <a:pt x="324" y="395"/>
                  </a:lnTo>
                  <a:lnTo>
                    <a:pt x="324" y="395"/>
                  </a:lnTo>
                  <a:lnTo>
                    <a:pt x="324" y="395"/>
                  </a:lnTo>
                  <a:lnTo>
                    <a:pt x="324" y="397"/>
                  </a:lnTo>
                  <a:lnTo>
                    <a:pt x="324" y="400"/>
                  </a:lnTo>
                  <a:lnTo>
                    <a:pt x="320" y="402"/>
                  </a:lnTo>
                  <a:lnTo>
                    <a:pt x="312" y="404"/>
                  </a:lnTo>
                  <a:lnTo>
                    <a:pt x="310" y="404"/>
                  </a:lnTo>
                  <a:lnTo>
                    <a:pt x="310" y="402"/>
                  </a:lnTo>
                  <a:lnTo>
                    <a:pt x="310" y="402"/>
                  </a:lnTo>
                  <a:lnTo>
                    <a:pt x="310" y="402"/>
                  </a:lnTo>
                  <a:lnTo>
                    <a:pt x="310" y="402"/>
                  </a:lnTo>
                  <a:lnTo>
                    <a:pt x="310" y="402"/>
                  </a:lnTo>
                  <a:lnTo>
                    <a:pt x="310" y="402"/>
                  </a:lnTo>
                  <a:lnTo>
                    <a:pt x="303" y="397"/>
                  </a:lnTo>
                  <a:lnTo>
                    <a:pt x="303" y="397"/>
                  </a:lnTo>
                  <a:lnTo>
                    <a:pt x="298" y="395"/>
                  </a:lnTo>
                  <a:lnTo>
                    <a:pt x="294" y="397"/>
                  </a:lnTo>
                  <a:lnTo>
                    <a:pt x="294" y="400"/>
                  </a:lnTo>
                  <a:lnTo>
                    <a:pt x="294" y="400"/>
                  </a:lnTo>
                  <a:lnTo>
                    <a:pt x="294" y="402"/>
                  </a:lnTo>
                  <a:lnTo>
                    <a:pt x="296" y="404"/>
                  </a:lnTo>
                  <a:lnTo>
                    <a:pt x="296" y="404"/>
                  </a:lnTo>
                  <a:lnTo>
                    <a:pt x="296" y="407"/>
                  </a:lnTo>
                  <a:lnTo>
                    <a:pt x="296" y="409"/>
                  </a:lnTo>
                  <a:lnTo>
                    <a:pt x="296" y="411"/>
                  </a:lnTo>
                  <a:lnTo>
                    <a:pt x="289" y="428"/>
                  </a:lnTo>
                  <a:lnTo>
                    <a:pt x="289" y="433"/>
                  </a:lnTo>
                  <a:lnTo>
                    <a:pt x="289" y="437"/>
                  </a:lnTo>
                  <a:lnTo>
                    <a:pt x="286" y="437"/>
                  </a:lnTo>
                  <a:lnTo>
                    <a:pt x="286" y="440"/>
                  </a:lnTo>
                  <a:lnTo>
                    <a:pt x="286" y="440"/>
                  </a:lnTo>
                  <a:lnTo>
                    <a:pt x="286" y="440"/>
                  </a:lnTo>
                  <a:lnTo>
                    <a:pt x="294" y="447"/>
                  </a:lnTo>
                  <a:lnTo>
                    <a:pt x="296" y="447"/>
                  </a:lnTo>
                  <a:lnTo>
                    <a:pt x="296" y="447"/>
                  </a:lnTo>
                  <a:lnTo>
                    <a:pt x="296" y="449"/>
                  </a:lnTo>
                  <a:lnTo>
                    <a:pt x="296" y="452"/>
                  </a:lnTo>
                  <a:lnTo>
                    <a:pt x="296" y="454"/>
                  </a:lnTo>
                  <a:lnTo>
                    <a:pt x="296" y="454"/>
                  </a:lnTo>
                  <a:lnTo>
                    <a:pt x="298" y="459"/>
                  </a:lnTo>
                  <a:lnTo>
                    <a:pt x="298" y="461"/>
                  </a:lnTo>
                  <a:lnTo>
                    <a:pt x="298" y="463"/>
                  </a:lnTo>
                  <a:lnTo>
                    <a:pt x="298" y="463"/>
                  </a:lnTo>
                  <a:lnTo>
                    <a:pt x="298" y="466"/>
                  </a:lnTo>
                  <a:lnTo>
                    <a:pt x="294" y="475"/>
                  </a:lnTo>
                  <a:lnTo>
                    <a:pt x="294" y="478"/>
                  </a:lnTo>
                  <a:lnTo>
                    <a:pt x="296" y="478"/>
                  </a:lnTo>
                  <a:lnTo>
                    <a:pt x="303" y="478"/>
                  </a:lnTo>
                  <a:lnTo>
                    <a:pt x="310" y="478"/>
                  </a:lnTo>
                  <a:lnTo>
                    <a:pt x="317" y="478"/>
                  </a:lnTo>
                  <a:lnTo>
                    <a:pt x="317" y="478"/>
                  </a:lnTo>
                  <a:lnTo>
                    <a:pt x="317" y="480"/>
                  </a:lnTo>
                  <a:lnTo>
                    <a:pt x="317" y="480"/>
                  </a:lnTo>
                  <a:lnTo>
                    <a:pt x="317" y="480"/>
                  </a:lnTo>
                  <a:lnTo>
                    <a:pt x="317" y="480"/>
                  </a:lnTo>
                  <a:lnTo>
                    <a:pt x="317" y="480"/>
                  </a:lnTo>
                  <a:lnTo>
                    <a:pt x="317" y="482"/>
                  </a:lnTo>
                  <a:lnTo>
                    <a:pt x="317" y="482"/>
                  </a:lnTo>
                  <a:lnTo>
                    <a:pt x="317" y="485"/>
                  </a:lnTo>
                  <a:lnTo>
                    <a:pt x="317" y="487"/>
                  </a:lnTo>
                  <a:lnTo>
                    <a:pt x="317" y="490"/>
                  </a:lnTo>
                  <a:lnTo>
                    <a:pt x="320" y="490"/>
                  </a:lnTo>
                  <a:lnTo>
                    <a:pt x="320" y="492"/>
                  </a:lnTo>
                  <a:lnTo>
                    <a:pt x="320" y="492"/>
                  </a:lnTo>
                  <a:lnTo>
                    <a:pt x="322" y="492"/>
                  </a:lnTo>
                  <a:lnTo>
                    <a:pt x="322" y="492"/>
                  </a:lnTo>
                  <a:lnTo>
                    <a:pt x="324" y="492"/>
                  </a:lnTo>
                  <a:lnTo>
                    <a:pt x="324" y="492"/>
                  </a:lnTo>
                  <a:lnTo>
                    <a:pt x="327" y="492"/>
                  </a:lnTo>
                  <a:lnTo>
                    <a:pt x="327" y="490"/>
                  </a:lnTo>
                  <a:lnTo>
                    <a:pt x="329" y="487"/>
                  </a:lnTo>
                  <a:lnTo>
                    <a:pt x="331" y="485"/>
                  </a:lnTo>
                  <a:lnTo>
                    <a:pt x="336" y="480"/>
                  </a:lnTo>
                  <a:lnTo>
                    <a:pt x="339" y="480"/>
                  </a:lnTo>
                  <a:lnTo>
                    <a:pt x="339" y="480"/>
                  </a:lnTo>
                  <a:lnTo>
                    <a:pt x="339" y="480"/>
                  </a:lnTo>
                  <a:lnTo>
                    <a:pt x="341" y="478"/>
                  </a:lnTo>
                  <a:lnTo>
                    <a:pt x="341" y="478"/>
                  </a:lnTo>
                  <a:lnTo>
                    <a:pt x="341" y="478"/>
                  </a:lnTo>
                  <a:lnTo>
                    <a:pt x="341" y="475"/>
                  </a:lnTo>
                  <a:lnTo>
                    <a:pt x="341" y="473"/>
                  </a:lnTo>
                  <a:lnTo>
                    <a:pt x="341" y="471"/>
                  </a:lnTo>
                  <a:lnTo>
                    <a:pt x="346" y="466"/>
                  </a:lnTo>
                  <a:lnTo>
                    <a:pt x="348" y="463"/>
                  </a:lnTo>
                  <a:lnTo>
                    <a:pt x="350" y="461"/>
                  </a:lnTo>
                  <a:lnTo>
                    <a:pt x="350" y="461"/>
                  </a:lnTo>
                  <a:lnTo>
                    <a:pt x="350" y="459"/>
                  </a:lnTo>
                  <a:lnTo>
                    <a:pt x="355" y="449"/>
                  </a:lnTo>
                  <a:lnTo>
                    <a:pt x="355" y="449"/>
                  </a:lnTo>
                  <a:lnTo>
                    <a:pt x="355" y="447"/>
                  </a:lnTo>
                  <a:lnTo>
                    <a:pt x="357" y="449"/>
                  </a:lnTo>
                  <a:lnTo>
                    <a:pt x="357" y="449"/>
                  </a:lnTo>
                  <a:lnTo>
                    <a:pt x="357" y="452"/>
                  </a:lnTo>
                  <a:lnTo>
                    <a:pt x="365" y="461"/>
                  </a:lnTo>
                  <a:lnTo>
                    <a:pt x="365" y="463"/>
                  </a:lnTo>
                  <a:lnTo>
                    <a:pt x="367" y="463"/>
                  </a:lnTo>
                  <a:lnTo>
                    <a:pt x="367" y="463"/>
                  </a:lnTo>
                  <a:lnTo>
                    <a:pt x="376" y="459"/>
                  </a:lnTo>
                  <a:lnTo>
                    <a:pt x="376" y="461"/>
                  </a:lnTo>
                  <a:lnTo>
                    <a:pt x="381" y="461"/>
                  </a:lnTo>
                  <a:lnTo>
                    <a:pt x="383" y="461"/>
                  </a:lnTo>
                  <a:lnTo>
                    <a:pt x="386" y="459"/>
                  </a:lnTo>
                  <a:lnTo>
                    <a:pt x="383" y="456"/>
                  </a:lnTo>
                  <a:lnTo>
                    <a:pt x="388" y="456"/>
                  </a:lnTo>
                  <a:lnTo>
                    <a:pt x="388" y="452"/>
                  </a:lnTo>
                  <a:lnTo>
                    <a:pt x="388" y="442"/>
                  </a:lnTo>
                  <a:lnTo>
                    <a:pt x="391" y="437"/>
                  </a:lnTo>
                  <a:lnTo>
                    <a:pt x="391" y="437"/>
                  </a:lnTo>
                  <a:lnTo>
                    <a:pt x="393" y="437"/>
                  </a:lnTo>
                  <a:lnTo>
                    <a:pt x="395" y="435"/>
                  </a:lnTo>
                  <a:lnTo>
                    <a:pt x="395" y="435"/>
                  </a:lnTo>
                  <a:lnTo>
                    <a:pt x="393" y="430"/>
                  </a:lnTo>
                  <a:lnTo>
                    <a:pt x="395" y="426"/>
                  </a:lnTo>
                  <a:lnTo>
                    <a:pt x="395" y="423"/>
                  </a:lnTo>
                  <a:lnTo>
                    <a:pt x="395" y="423"/>
                  </a:lnTo>
                  <a:lnTo>
                    <a:pt x="393" y="423"/>
                  </a:lnTo>
                  <a:lnTo>
                    <a:pt x="393" y="421"/>
                  </a:lnTo>
                  <a:lnTo>
                    <a:pt x="393" y="421"/>
                  </a:lnTo>
                  <a:lnTo>
                    <a:pt x="393" y="418"/>
                  </a:lnTo>
                  <a:lnTo>
                    <a:pt x="393" y="418"/>
                  </a:lnTo>
                  <a:lnTo>
                    <a:pt x="395" y="416"/>
                  </a:lnTo>
                  <a:lnTo>
                    <a:pt x="395" y="416"/>
                  </a:lnTo>
                  <a:lnTo>
                    <a:pt x="395" y="411"/>
                  </a:lnTo>
                  <a:lnTo>
                    <a:pt x="398" y="409"/>
                  </a:lnTo>
                  <a:lnTo>
                    <a:pt x="398" y="407"/>
                  </a:lnTo>
                  <a:lnTo>
                    <a:pt x="398" y="407"/>
                  </a:lnTo>
                  <a:lnTo>
                    <a:pt x="398" y="407"/>
                  </a:lnTo>
                  <a:lnTo>
                    <a:pt x="400" y="404"/>
                  </a:lnTo>
                  <a:lnTo>
                    <a:pt x="400" y="404"/>
                  </a:lnTo>
                  <a:lnTo>
                    <a:pt x="400" y="404"/>
                  </a:lnTo>
                  <a:lnTo>
                    <a:pt x="400" y="404"/>
                  </a:lnTo>
                  <a:lnTo>
                    <a:pt x="400" y="404"/>
                  </a:lnTo>
                  <a:lnTo>
                    <a:pt x="402" y="407"/>
                  </a:lnTo>
                  <a:lnTo>
                    <a:pt x="402" y="407"/>
                  </a:lnTo>
                  <a:lnTo>
                    <a:pt x="405" y="407"/>
                  </a:lnTo>
                  <a:lnTo>
                    <a:pt x="405" y="407"/>
                  </a:lnTo>
                  <a:lnTo>
                    <a:pt x="407" y="407"/>
                  </a:lnTo>
                  <a:lnTo>
                    <a:pt x="407" y="404"/>
                  </a:lnTo>
                  <a:lnTo>
                    <a:pt x="407" y="404"/>
                  </a:lnTo>
                  <a:lnTo>
                    <a:pt x="407" y="402"/>
                  </a:lnTo>
                  <a:lnTo>
                    <a:pt x="410" y="397"/>
                  </a:lnTo>
                  <a:lnTo>
                    <a:pt x="412" y="392"/>
                  </a:lnTo>
                  <a:lnTo>
                    <a:pt x="412" y="392"/>
                  </a:lnTo>
                  <a:lnTo>
                    <a:pt x="412" y="392"/>
                  </a:lnTo>
                  <a:lnTo>
                    <a:pt x="412" y="390"/>
                  </a:lnTo>
                  <a:lnTo>
                    <a:pt x="412" y="390"/>
                  </a:lnTo>
                  <a:lnTo>
                    <a:pt x="412" y="390"/>
                  </a:lnTo>
                  <a:lnTo>
                    <a:pt x="412" y="388"/>
                  </a:lnTo>
                  <a:lnTo>
                    <a:pt x="412" y="388"/>
                  </a:lnTo>
                  <a:lnTo>
                    <a:pt x="412" y="388"/>
                  </a:lnTo>
                  <a:lnTo>
                    <a:pt x="414" y="388"/>
                  </a:lnTo>
                  <a:lnTo>
                    <a:pt x="414" y="388"/>
                  </a:lnTo>
                  <a:lnTo>
                    <a:pt x="414" y="385"/>
                  </a:lnTo>
                  <a:lnTo>
                    <a:pt x="414" y="385"/>
                  </a:lnTo>
                  <a:lnTo>
                    <a:pt x="414" y="381"/>
                  </a:lnTo>
                  <a:lnTo>
                    <a:pt x="414" y="378"/>
                  </a:lnTo>
                  <a:lnTo>
                    <a:pt x="414" y="378"/>
                  </a:lnTo>
                  <a:lnTo>
                    <a:pt x="414" y="376"/>
                  </a:lnTo>
                  <a:lnTo>
                    <a:pt x="414" y="376"/>
                  </a:lnTo>
                  <a:lnTo>
                    <a:pt x="417" y="376"/>
                  </a:lnTo>
                  <a:lnTo>
                    <a:pt x="417" y="376"/>
                  </a:lnTo>
                  <a:lnTo>
                    <a:pt x="419" y="376"/>
                  </a:lnTo>
                  <a:lnTo>
                    <a:pt x="419" y="374"/>
                  </a:lnTo>
                  <a:lnTo>
                    <a:pt x="419" y="374"/>
                  </a:lnTo>
                  <a:lnTo>
                    <a:pt x="419" y="371"/>
                  </a:lnTo>
                  <a:lnTo>
                    <a:pt x="421" y="371"/>
                  </a:lnTo>
                  <a:lnTo>
                    <a:pt x="421" y="369"/>
                  </a:lnTo>
                  <a:lnTo>
                    <a:pt x="424" y="366"/>
                  </a:lnTo>
                  <a:lnTo>
                    <a:pt x="426" y="359"/>
                  </a:lnTo>
                  <a:lnTo>
                    <a:pt x="428" y="352"/>
                  </a:lnTo>
                  <a:lnTo>
                    <a:pt x="431" y="350"/>
                  </a:lnTo>
                  <a:lnTo>
                    <a:pt x="431" y="347"/>
                  </a:lnTo>
                  <a:lnTo>
                    <a:pt x="436" y="345"/>
                  </a:lnTo>
                  <a:lnTo>
                    <a:pt x="436" y="343"/>
                  </a:lnTo>
                  <a:lnTo>
                    <a:pt x="436" y="340"/>
                  </a:lnTo>
                  <a:lnTo>
                    <a:pt x="436" y="336"/>
                  </a:lnTo>
                  <a:lnTo>
                    <a:pt x="436" y="333"/>
                  </a:lnTo>
                  <a:lnTo>
                    <a:pt x="436" y="333"/>
                  </a:lnTo>
                  <a:lnTo>
                    <a:pt x="436" y="331"/>
                  </a:lnTo>
                  <a:lnTo>
                    <a:pt x="433" y="329"/>
                  </a:lnTo>
                  <a:lnTo>
                    <a:pt x="433" y="329"/>
                  </a:lnTo>
                  <a:lnTo>
                    <a:pt x="433" y="326"/>
                  </a:lnTo>
                  <a:lnTo>
                    <a:pt x="431" y="326"/>
                  </a:lnTo>
                  <a:lnTo>
                    <a:pt x="431" y="326"/>
                  </a:lnTo>
                  <a:lnTo>
                    <a:pt x="428" y="324"/>
                  </a:lnTo>
                  <a:lnTo>
                    <a:pt x="428" y="324"/>
                  </a:lnTo>
                  <a:lnTo>
                    <a:pt x="428" y="321"/>
                  </a:lnTo>
                  <a:lnTo>
                    <a:pt x="426" y="321"/>
                  </a:lnTo>
                  <a:lnTo>
                    <a:pt x="426" y="319"/>
                  </a:lnTo>
                  <a:lnTo>
                    <a:pt x="426" y="319"/>
                  </a:lnTo>
                  <a:lnTo>
                    <a:pt x="426" y="319"/>
                  </a:lnTo>
                  <a:lnTo>
                    <a:pt x="426" y="319"/>
                  </a:lnTo>
                  <a:lnTo>
                    <a:pt x="424" y="319"/>
                  </a:lnTo>
                  <a:lnTo>
                    <a:pt x="424" y="317"/>
                  </a:lnTo>
                  <a:lnTo>
                    <a:pt x="421" y="317"/>
                  </a:lnTo>
                  <a:lnTo>
                    <a:pt x="421" y="314"/>
                  </a:lnTo>
                  <a:lnTo>
                    <a:pt x="421" y="312"/>
                  </a:lnTo>
                  <a:lnTo>
                    <a:pt x="424" y="312"/>
                  </a:lnTo>
                  <a:lnTo>
                    <a:pt x="426" y="310"/>
                  </a:lnTo>
                  <a:lnTo>
                    <a:pt x="431" y="305"/>
                  </a:lnTo>
                  <a:lnTo>
                    <a:pt x="438" y="300"/>
                  </a:lnTo>
                  <a:lnTo>
                    <a:pt x="443" y="295"/>
                  </a:lnTo>
                  <a:lnTo>
                    <a:pt x="450" y="286"/>
                  </a:lnTo>
                  <a:lnTo>
                    <a:pt x="452" y="284"/>
                  </a:lnTo>
                  <a:lnTo>
                    <a:pt x="464" y="274"/>
                  </a:lnTo>
                  <a:lnTo>
                    <a:pt x="464" y="272"/>
                  </a:lnTo>
                  <a:lnTo>
                    <a:pt x="464" y="272"/>
                  </a:lnTo>
                  <a:lnTo>
                    <a:pt x="464" y="272"/>
                  </a:lnTo>
                  <a:lnTo>
                    <a:pt x="464" y="272"/>
                  </a:lnTo>
                  <a:lnTo>
                    <a:pt x="462" y="269"/>
                  </a:lnTo>
                  <a:lnTo>
                    <a:pt x="462" y="267"/>
                  </a:lnTo>
                  <a:lnTo>
                    <a:pt x="462" y="267"/>
                  </a:lnTo>
                  <a:lnTo>
                    <a:pt x="462" y="267"/>
                  </a:lnTo>
                  <a:lnTo>
                    <a:pt x="462" y="265"/>
                  </a:lnTo>
                  <a:lnTo>
                    <a:pt x="464" y="265"/>
                  </a:lnTo>
                  <a:lnTo>
                    <a:pt x="466" y="262"/>
                  </a:lnTo>
                  <a:lnTo>
                    <a:pt x="469" y="262"/>
                  </a:lnTo>
                  <a:lnTo>
                    <a:pt x="469" y="260"/>
                  </a:lnTo>
                  <a:lnTo>
                    <a:pt x="471" y="260"/>
                  </a:lnTo>
                  <a:lnTo>
                    <a:pt x="471" y="260"/>
                  </a:lnTo>
                  <a:lnTo>
                    <a:pt x="473" y="262"/>
                  </a:lnTo>
                  <a:lnTo>
                    <a:pt x="473" y="262"/>
                  </a:lnTo>
                  <a:lnTo>
                    <a:pt x="476" y="262"/>
                  </a:lnTo>
                  <a:lnTo>
                    <a:pt x="476" y="265"/>
                  </a:lnTo>
                  <a:lnTo>
                    <a:pt x="476" y="267"/>
                  </a:lnTo>
                  <a:lnTo>
                    <a:pt x="476" y="267"/>
                  </a:lnTo>
                  <a:lnTo>
                    <a:pt x="476" y="269"/>
                  </a:lnTo>
                  <a:lnTo>
                    <a:pt x="476" y="272"/>
                  </a:lnTo>
                  <a:lnTo>
                    <a:pt x="473" y="272"/>
                  </a:lnTo>
                  <a:lnTo>
                    <a:pt x="473" y="274"/>
                  </a:lnTo>
                  <a:lnTo>
                    <a:pt x="471" y="274"/>
                  </a:lnTo>
                  <a:lnTo>
                    <a:pt x="471" y="276"/>
                  </a:lnTo>
                  <a:lnTo>
                    <a:pt x="471" y="276"/>
                  </a:lnTo>
                  <a:lnTo>
                    <a:pt x="473" y="276"/>
                  </a:lnTo>
                  <a:lnTo>
                    <a:pt x="473" y="276"/>
                  </a:lnTo>
                  <a:lnTo>
                    <a:pt x="476" y="276"/>
                  </a:lnTo>
                  <a:lnTo>
                    <a:pt x="478" y="276"/>
                  </a:lnTo>
                  <a:lnTo>
                    <a:pt x="485" y="274"/>
                  </a:lnTo>
                  <a:lnTo>
                    <a:pt x="488" y="274"/>
                  </a:lnTo>
                  <a:lnTo>
                    <a:pt x="490" y="272"/>
                  </a:lnTo>
                  <a:lnTo>
                    <a:pt x="492" y="269"/>
                  </a:lnTo>
                  <a:lnTo>
                    <a:pt x="495" y="265"/>
                  </a:lnTo>
                  <a:lnTo>
                    <a:pt x="495" y="265"/>
                  </a:lnTo>
                  <a:lnTo>
                    <a:pt x="497" y="262"/>
                  </a:lnTo>
                  <a:lnTo>
                    <a:pt x="497" y="262"/>
                  </a:lnTo>
                  <a:lnTo>
                    <a:pt x="495" y="260"/>
                  </a:lnTo>
                  <a:lnTo>
                    <a:pt x="495" y="258"/>
                  </a:lnTo>
                  <a:lnTo>
                    <a:pt x="495" y="258"/>
                  </a:lnTo>
                  <a:lnTo>
                    <a:pt x="495" y="258"/>
                  </a:lnTo>
                  <a:lnTo>
                    <a:pt x="495" y="255"/>
                  </a:lnTo>
                  <a:lnTo>
                    <a:pt x="495" y="253"/>
                  </a:lnTo>
                  <a:lnTo>
                    <a:pt x="495" y="250"/>
                  </a:lnTo>
                  <a:lnTo>
                    <a:pt x="497" y="248"/>
                  </a:lnTo>
                  <a:lnTo>
                    <a:pt x="497" y="248"/>
                  </a:lnTo>
                  <a:lnTo>
                    <a:pt x="497" y="248"/>
                  </a:lnTo>
                  <a:lnTo>
                    <a:pt x="497" y="246"/>
                  </a:lnTo>
                  <a:lnTo>
                    <a:pt x="499" y="239"/>
                  </a:lnTo>
                  <a:lnTo>
                    <a:pt x="499" y="236"/>
                  </a:lnTo>
                  <a:lnTo>
                    <a:pt x="497" y="234"/>
                  </a:lnTo>
                  <a:lnTo>
                    <a:pt x="497" y="234"/>
                  </a:lnTo>
                  <a:lnTo>
                    <a:pt x="499" y="232"/>
                  </a:lnTo>
                  <a:lnTo>
                    <a:pt x="509" y="217"/>
                  </a:lnTo>
                  <a:lnTo>
                    <a:pt x="514" y="213"/>
                  </a:lnTo>
                  <a:lnTo>
                    <a:pt x="516" y="210"/>
                  </a:lnTo>
                  <a:lnTo>
                    <a:pt x="518" y="210"/>
                  </a:lnTo>
                  <a:lnTo>
                    <a:pt x="518" y="208"/>
                  </a:lnTo>
                  <a:lnTo>
                    <a:pt x="518" y="205"/>
                  </a:lnTo>
                  <a:lnTo>
                    <a:pt x="521" y="198"/>
                  </a:lnTo>
                  <a:lnTo>
                    <a:pt x="521" y="196"/>
                  </a:lnTo>
                  <a:lnTo>
                    <a:pt x="521" y="194"/>
                  </a:lnTo>
                  <a:lnTo>
                    <a:pt x="526" y="189"/>
                  </a:lnTo>
                  <a:lnTo>
                    <a:pt x="528" y="184"/>
                  </a:lnTo>
                  <a:lnTo>
                    <a:pt x="530" y="187"/>
                  </a:lnTo>
                  <a:lnTo>
                    <a:pt x="533" y="189"/>
                  </a:lnTo>
                  <a:lnTo>
                    <a:pt x="533" y="191"/>
                  </a:lnTo>
                  <a:lnTo>
                    <a:pt x="533" y="191"/>
                  </a:lnTo>
                  <a:lnTo>
                    <a:pt x="533" y="191"/>
                  </a:lnTo>
                  <a:lnTo>
                    <a:pt x="533" y="194"/>
                  </a:lnTo>
                  <a:lnTo>
                    <a:pt x="533" y="194"/>
                  </a:lnTo>
                  <a:lnTo>
                    <a:pt x="535" y="194"/>
                  </a:lnTo>
                  <a:lnTo>
                    <a:pt x="535" y="194"/>
                  </a:lnTo>
                  <a:lnTo>
                    <a:pt x="537" y="194"/>
                  </a:lnTo>
                  <a:lnTo>
                    <a:pt x="540" y="191"/>
                  </a:lnTo>
                  <a:lnTo>
                    <a:pt x="540" y="191"/>
                  </a:lnTo>
                  <a:lnTo>
                    <a:pt x="542" y="189"/>
                  </a:lnTo>
                  <a:lnTo>
                    <a:pt x="544" y="187"/>
                  </a:lnTo>
                  <a:lnTo>
                    <a:pt x="547" y="184"/>
                  </a:lnTo>
                  <a:lnTo>
                    <a:pt x="547" y="182"/>
                  </a:lnTo>
                  <a:lnTo>
                    <a:pt x="547" y="179"/>
                  </a:lnTo>
                  <a:lnTo>
                    <a:pt x="547" y="179"/>
                  </a:lnTo>
                  <a:lnTo>
                    <a:pt x="547" y="177"/>
                  </a:lnTo>
                  <a:lnTo>
                    <a:pt x="552" y="172"/>
                  </a:lnTo>
                  <a:lnTo>
                    <a:pt x="552" y="170"/>
                  </a:lnTo>
                  <a:lnTo>
                    <a:pt x="554" y="170"/>
                  </a:lnTo>
                  <a:lnTo>
                    <a:pt x="554" y="170"/>
                  </a:lnTo>
                  <a:lnTo>
                    <a:pt x="554" y="170"/>
                  </a:lnTo>
                  <a:lnTo>
                    <a:pt x="556" y="170"/>
                  </a:lnTo>
                  <a:lnTo>
                    <a:pt x="559" y="168"/>
                  </a:lnTo>
                  <a:lnTo>
                    <a:pt x="559" y="168"/>
                  </a:lnTo>
                  <a:lnTo>
                    <a:pt x="561" y="165"/>
                  </a:lnTo>
                  <a:lnTo>
                    <a:pt x="561" y="165"/>
                  </a:lnTo>
                  <a:lnTo>
                    <a:pt x="561" y="165"/>
                  </a:lnTo>
                  <a:lnTo>
                    <a:pt x="566" y="165"/>
                  </a:lnTo>
                  <a:lnTo>
                    <a:pt x="575" y="163"/>
                  </a:lnTo>
                  <a:lnTo>
                    <a:pt x="578" y="161"/>
                  </a:lnTo>
                  <a:lnTo>
                    <a:pt x="585" y="156"/>
                  </a:lnTo>
                  <a:lnTo>
                    <a:pt x="589" y="151"/>
                  </a:lnTo>
                  <a:lnTo>
                    <a:pt x="594" y="146"/>
                  </a:lnTo>
                  <a:lnTo>
                    <a:pt x="597" y="139"/>
                  </a:lnTo>
                  <a:lnTo>
                    <a:pt x="599" y="139"/>
                  </a:lnTo>
                  <a:lnTo>
                    <a:pt x="601" y="134"/>
                  </a:lnTo>
                  <a:lnTo>
                    <a:pt x="601" y="134"/>
                  </a:lnTo>
                  <a:lnTo>
                    <a:pt x="604" y="134"/>
                  </a:lnTo>
                  <a:lnTo>
                    <a:pt x="604" y="134"/>
                  </a:lnTo>
                  <a:lnTo>
                    <a:pt x="604" y="134"/>
                  </a:lnTo>
                  <a:lnTo>
                    <a:pt x="608" y="137"/>
                  </a:lnTo>
                  <a:lnTo>
                    <a:pt x="608" y="137"/>
                  </a:lnTo>
                  <a:lnTo>
                    <a:pt x="611" y="137"/>
                  </a:lnTo>
                  <a:lnTo>
                    <a:pt x="613" y="137"/>
                  </a:lnTo>
                  <a:lnTo>
                    <a:pt x="615" y="137"/>
                  </a:lnTo>
                  <a:lnTo>
                    <a:pt x="615" y="137"/>
                  </a:lnTo>
                  <a:lnTo>
                    <a:pt x="630" y="127"/>
                  </a:lnTo>
                  <a:lnTo>
                    <a:pt x="630" y="127"/>
                  </a:lnTo>
                  <a:lnTo>
                    <a:pt x="630" y="127"/>
                  </a:lnTo>
                  <a:lnTo>
                    <a:pt x="630" y="127"/>
                  </a:lnTo>
                  <a:lnTo>
                    <a:pt x="630" y="125"/>
                  </a:lnTo>
                  <a:lnTo>
                    <a:pt x="632" y="125"/>
                  </a:lnTo>
                  <a:lnTo>
                    <a:pt x="632" y="123"/>
                  </a:lnTo>
                  <a:lnTo>
                    <a:pt x="634" y="123"/>
                  </a:lnTo>
                  <a:lnTo>
                    <a:pt x="634" y="123"/>
                  </a:lnTo>
                  <a:lnTo>
                    <a:pt x="634" y="120"/>
                  </a:lnTo>
                  <a:lnTo>
                    <a:pt x="637" y="123"/>
                  </a:lnTo>
                  <a:lnTo>
                    <a:pt x="639" y="123"/>
                  </a:lnTo>
                  <a:lnTo>
                    <a:pt x="642" y="123"/>
                  </a:lnTo>
                  <a:lnTo>
                    <a:pt x="642" y="120"/>
                  </a:lnTo>
                  <a:lnTo>
                    <a:pt x="649" y="118"/>
                  </a:lnTo>
                  <a:lnTo>
                    <a:pt x="653" y="113"/>
                  </a:lnTo>
                  <a:lnTo>
                    <a:pt x="656" y="111"/>
                  </a:lnTo>
                  <a:lnTo>
                    <a:pt x="658" y="111"/>
                  </a:lnTo>
                  <a:lnTo>
                    <a:pt x="658" y="111"/>
                  </a:lnTo>
                  <a:lnTo>
                    <a:pt x="660" y="108"/>
                  </a:lnTo>
                  <a:lnTo>
                    <a:pt x="665" y="106"/>
                  </a:lnTo>
                  <a:lnTo>
                    <a:pt x="665" y="104"/>
                  </a:lnTo>
                  <a:lnTo>
                    <a:pt x="668" y="101"/>
                  </a:lnTo>
                  <a:lnTo>
                    <a:pt x="668" y="101"/>
                  </a:lnTo>
                  <a:lnTo>
                    <a:pt x="668" y="97"/>
                  </a:lnTo>
                  <a:lnTo>
                    <a:pt x="668" y="97"/>
                  </a:lnTo>
                  <a:lnTo>
                    <a:pt x="670" y="94"/>
                  </a:lnTo>
                  <a:lnTo>
                    <a:pt x="670" y="94"/>
                  </a:lnTo>
                  <a:lnTo>
                    <a:pt x="672" y="94"/>
                  </a:lnTo>
                  <a:lnTo>
                    <a:pt x="675" y="92"/>
                  </a:lnTo>
                  <a:lnTo>
                    <a:pt x="675" y="92"/>
                  </a:lnTo>
                  <a:lnTo>
                    <a:pt x="677" y="92"/>
                  </a:lnTo>
                  <a:lnTo>
                    <a:pt x="679" y="94"/>
                  </a:lnTo>
                  <a:lnTo>
                    <a:pt x="682" y="97"/>
                  </a:lnTo>
                  <a:lnTo>
                    <a:pt x="684" y="97"/>
                  </a:lnTo>
                  <a:lnTo>
                    <a:pt x="686" y="99"/>
                  </a:lnTo>
                  <a:lnTo>
                    <a:pt x="705" y="89"/>
                  </a:lnTo>
                  <a:lnTo>
                    <a:pt x="705" y="89"/>
                  </a:lnTo>
                  <a:lnTo>
                    <a:pt x="710" y="92"/>
                  </a:lnTo>
                  <a:lnTo>
                    <a:pt x="710" y="92"/>
                  </a:lnTo>
                  <a:lnTo>
                    <a:pt x="713" y="89"/>
                  </a:lnTo>
                  <a:lnTo>
                    <a:pt x="713" y="89"/>
                  </a:lnTo>
                  <a:lnTo>
                    <a:pt x="713" y="89"/>
                  </a:lnTo>
                  <a:lnTo>
                    <a:pt x="717" y="92"/>
                  </a:lnTo>
                  <a:lnTo>
                    <a:pt x="717" y="92"/>
                  </a:lnTo>
                  <a:lnTo>
                    <a:pt x="717" y="92"/>
                  </a:lnTo>
                  <a:lnTo>
                    <a:pt x="717" y="89"/>
                  </a:lnTo>
                  <a:lnTo>
                    <a:pt x="717" y="89"/>
                  </a:lnTo>
                  <a:lnTo>
                    <a:pt x="720" y="87"/>
                  </a:lnTo>
                  <a:lnTo>
                    <a:pt x="720" y="87"/>
                  </a:lnTo>
                  <a:lnTo>
                    <a:pt x="722" y="87"/>
                  </a:lnTo>
                  <a:lnTo>
                    <a:pt x="722" y="87"/>
                  </a:lnTo>
                  <a:lnTo>
                    <a:pt x="722" y="87"/>
                  </a:lnTo>
                  <a:lnTo>
                    <a:pt x="722" y="87"/>
                  </a:lnTo>
                  <a:lnTo>
                    <a:pt x="724" y="85"/>
                  </a:lnTo>
                  <a:lnTo>
                    <a:pt x="724" y="85"/>
                  </a:lnTo>
                  <a:lnTo>
                    <a:pt x="724" y="82"/>
                  </a:lnTo>
                  <a:lnTo>
                    <a:pt x="724" y="82"/>
                  </a:lnTo>
                  <a:lnTo>
                    <a:pt x="724" y="82"/>
                  </a:lnTo>
                  <a:lnTo>
                    <a:pt x="727" y="80"/>
                  </a:lnTo>
                  <a:lnTo>
                    <a:pt x="727" y="80"/>
                  </a:lnTo>
                  <a:lnTo>
                    <a:pt x="729" y="80"/>
                  </a:lnTo>
                  <a:lnTo>
                    <a:pt x="729" y="80"/>
                  </a:lnTo>
                  <a:lnTo>
                    <a:pt x="729" y="80"/>
                  </a:lnTo>
                  <a:lnTo>
                    <a:pt x="729" y="75"/>
                  </a:lnTo>
                  <a:lnTo>
                    <a:pt x="729" y="75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42" name="Freeform 72"/>
            <p:cNvSpPr>
              <a:spLocks/>
            </p:cNvSpPr>
            <p:nvPr/>
          </p:nvSpPr>
          <p:spPr bwMode="auto">
            <a:xfrm>
              <a:off x="3903" y="1324"/>
              <a:ext cx="663" cy="352"/>
            </a:xfrm>
            <a:custGeom>
              <a:avLst/>
              <a:gdLst>
                <a:gd name="T0" fmla="*/ 646 w 663"/>
                <a:gd name="T1" fmla="*/ 137 h 352"/>
                <a:gd name="T2" fmla="*/ 604 w 663"/>
                <a:gd name="T3" fmla="*/ 116 h 352"/>
                <a:gd name="T4" fmla="*/ 561 w 663"/>
                <a:gd name="T5" fmla="*/ 104 h 352"/>
                <a:gd name="T6" fmla="*/ 561 w 663"/>
                <a:gd name="T7" fmla="*/ 52 h 352"/>
                <a:gd name="T8" fmla="*/ 530 w 663"/>
                <a:gd name="T9" fmla="*/ 28 h 352"/>
                <a:gd name="T10" fmla="*/ 535 w 663"/>
                <a:gd name="T11" fmla="*/ 16 h 352"/>
                <a:gd name="T12" fmla="*/ 481 w 663"/>
                <a:gd name="T13" fmla="*/ 2 h 352"/>
                <a:gd name="T14" fmla="*/ 457 w 663"/>
                <a:gd name="T15" fmla="*/ 19 h 352"/>
                <a:gd name="T16" fmla="*/ 440 w 663"/>
                <a:gd name="T17" fmla="*/ 23 h 352"/>
                <a:gd name="T18" fmla="*/ 414 w 663"/>
                <a:gd name="T19" fmla="*/ 35 h 352"/>
                <a:gd name="T20" fmla="*/ 388 w 663"/>
                <a:gd name="T21" fmla="*/ 30 h 352"/>
                <a:gd name="T22" fmla="*/ 350 w 663"/>
                <a:gd name="T23" fmla="*/ 7 h 352"/>
                <a:gd name="T24" fmla="*/ 317 w 663"/>
                <a:gd name="T25" fmla="*/ 26 h 352"/>
                <a:gd name="T26" fmla="*/ 287 w 663"/>
                <a:gd name="T27" fmla="*/ 64 h 352"/>
                <a:gd name="T28" fmla="*/ 268 w 663"/>
                <a:gd name="T29" fmla="*/ 73 h 352"/>
                <a:gd name="T30" fmla="*/ 242 w 663"/>
                <a:gd name="T31" fmla="*/ 87 h 352"/>
                <a:gd name="T32" fmla="*/ 190 w 663"/>
                <a:gd name="T33" fmla="*/ 109 h 352"/>
                <a:gd name="T34" fmla="*/ 152 w 663"/>
                <a:gd name="T35" fmla="*/ 146 h 352"/>
                <a:gd name="T36" fmla="*/ 137 w 663"/>
                <a:gd name="T37" fmla="*/ 154 h 352"/>
                <a:gd name="T38" fmla="*/ 128 w 663"/>
                <a:gd name="T39" fmla="*/ 180 h 352"/>
                <a:gd name="T40" fmla="*/ 100 w 663"/>
                <a:gd name="T41" fmla="*/ 201 h 352"/>
                <a:gd name="T42" fmla="*/ 85 w 663"/>
                <a:gd name="T43" fmla="*/ 201 h 352"/>
                <a:gd name="T44" fmla="*/ 76 w 663"/>
                <a:gd name="T45" fmla="*/ 201 h 352"/>
                <a:gd name="T46" fmla="*/ 33 w 663"/>
                <a:gd name="T47" fmla="*/ 213 h 352"/>
                <a:gd name="T48" fmla="*/ 7 w 663"/>
                <a:gd name="T49" fmla="*/ 243 h 352"/>
                <a:gd name="T50" fmla="*/ 36 w 663"/>
                <a:gd name="T51" fmla="*/ 251 h 352"/>
                <a:gd name="T52" fmla="*/ 52 w 663"/>
                <a:gd name="T53" fmla="*/ 279 h 352"/>
                <a:gd name="T54" fmla="*/ 47 w 663"/>
                <a:gd name="T55" fmla="*/ 298 h 352"/>
                <a:gd name="T56" fmla="*/ 85 w 663"/>
                <a:gd name="T57" fmla="*/ 317 h 352"/>
                <a:gd name="T58" fmla="*/ 142 w 663"/>
                <a:gd name="T59" fmla="*/ 300 h 352"/>
                <a:gd name="T60" fmla="*/ 208 w 663"/>
                <a:gd name="T61" fmla="*/ 310 h 352"/>
                <a:gd name="T62" fmla="*/ 249 w 663"/>
                <a:gd name="T63" fmla="*/ 303 h 352"/>
                <a:gd name="T64" fmla="*/ 261 w 663"/>
                <a:gd name="T65" fmla="*/ 281 h 352"/>
                <a:gd name="T66" fmla="*/ 306 w 663"/>
                <a:gd name="T67" fmla="*/ 234 h 352"/>
                <a:gd name="T68" fmla="*/ 310 w 663"/>
                <a:gd name="T69" fmla="*/ 227 h 352"/>
                <a:gd name="T70" fmla="*/ 343 w 663"/>
                <a:gd name="T71" fmla="*/ 227 h 352"/>
                <a:gd name="T72" fmla="*/ 429 w 663"/>
                <a:gd name="T73" fmla="*/ 191 h 352"/>
                <a:gd name="T74" fmla="*/ 469 w 663"/>
                <a:gd name="T75" fmla="*/ 182 h 352"/>
                <a:gd name="T76" fmla="*/ 481 w 663"/>
                <a:gd name="T77" fmla="*/ 215 h 352"/>
                <a:gd name="T78" fmla="*/ 493 w 663"/>
                <a:gd name="T79" fmla="*/ 234 h 352"/>
                <a:gd name="T80" fmla="*/ 495 w 663"/>
                <a:gd name="T81" fmla="*/ 255 h 352"/>
                <a:gd name="T82" fmla="*/ 504 w 663"/>
                <a:gd name="T83" fmla="*/ 251 h 352"/>
                <a:gd name="T84" fmla="*/ 504 w 663"/>
                <a:gd name="T85" fmla="*/ 262 h 352"/>
                <a:gd name="T86" fmla="*/ 497 w 663"/>
                <a:gd name="T87" fmla="*/ 269 h 352"/>
                <a:gd name="T88" fmla="*/ 466 w 663"/>
                <a:gd name="T89" fmla="*/ 279 h 352"/>
                <a:gd name="T90" fmla="*/ 448 w 663"/>
                <a:gd name="T91" fmla="*/ 277 h 352"/>
                <a:gd name="T92" fmla="*/ 422 w 663"/>
                <a:gd name="T93" fmla="*/ 300 h 352"/>
                <a:gd name="T94" fmla="*/ 417 w 663"/>
                <a:gd name="T95" fmla="*/ 310 h 352"/>
                <a:gd name="T96" fmla="*/ 414 w 663"/>
                <a:gd name="T97" fmla="*/ 326 h 352"/>
                <a:gd name="T98" fmla="*/ 422 w 663"/>
                <a:gd name="T99" fmla="*/ 348 h 352"/>
                <a:gd name="T100" fmla="*/ 455 w 663"/>
                <a:gd name="T101" fmla="*/ 331 h 352"/>
                <a:gd name="T102" fmla="*/ 476 w 663"/>
                <a:gd name="T103" fmla="*/ 314 h 352"/>
                <a:gd name="T104" fmla="*/ 554 w 663"/>
                <a:gd name="T105" fmla="*/ 269 h 352"/>
                <a:gd name="T106" fmla="*/ 580 w 663"/>
                <a:gd name="T107" fmla="*/ 265 h 352"/>
                <a:gd name="T108" fmla="*/ 601 w 663"/>
                <a:gd name="T109" fmla="*/ 269 h 352"/>
                <a:gd name="T110" fmla="*/ 625 w 663"/>
                <a:gd name="T111" fmla="*/ 296 h 352"/>
                <a:gd name="T112" fmla="*/ 637 w 663"/>
                <a:gd name="T113" fmla="*/ 293 h 352"/>
                <a:gd name="T114" fmla="*/ 609 w 663"/>
                <a:gd name="T115" fmla="*/ 251 h 352"/>
                <a:gd name="T116" fmla="*/ 606 w 663"/>
                <a:gd name="T117" fmla="*/ 227 h 352"/>
                <a:gd name="T118" fmla="*/ 630 w 663"/>
                <a:gd name="T119" fmla="*/ 208 h 352"/>
                <a:gd name="T120" fmla="*/ 646 w 663"/>
                <a:gd name="T121" fmla="*/ 191 h 352"/>
                <a:gd name="T122" fmla="*/ 661 w 663"/>
                <a:gd name="T123" fmla="*/ 18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63" h="352">
                  <a:moveTo>
                    <a:pt x="663" y="175"/>
                  </a:moveTo>
                  <a:lnTo>
                    <a:pt x="658" y="170"/>
                  </a:lnTo>
                  <a:lnTo>
                    <a:pt x="656" y="165"/>
                  </a:lnTo>
                  <a:lnTo>
                    <a:pt x="656" y="161"/>
                  </a:lnTo>
                  <a:lnTo>
                    <a:pt x="661" y="154"/>
                  </a:lnTo>
                  <a:lnTo>
                    <a:pt x="658" y="149"/>
                  </a:lnTo>
                  <a:lnTo>
                    <a:pt x="656" y="146"/>
                  </a:lnTo>
                  <a:lnTo>
                    <a:pt x="649" y="142"/>
                  </a:lnTo>
                  <a:lnTo>
                    <a:pt x="646" y="142"/>
                  </a:lnTo>
                  <a:lnTo>
                    <a:pt x="646" y="137"/>
                  </a:lnTo>
                  <a:lnTo>
                    <a:pt x="646" y="137"/>
                  </a:lnTo>
                  <a:lnTo>
                    <a:pt x="644" y="137"/>
                  </a:lnTo>
                  <a:lnTo>
                    <a:pt x="644" y="137"/>
                  </a:lnTo>
                  <a:lnTo>
                    <a:pt x="635" y="130"/>
                  </a:lnTo>
                  <a:lnTo>
                    <a:pt x="632" y="130"/>
                  </a:lnTo>
                  <a:lnTo>
                    <a:pt x="625" y="132"/>
                  </a:lnTo>
                  <a:lnTo>
                    <a:pt x="623" y="135"/>
                  </a:lnTo>
                  <a:lnTo>
                    <a:pt x="618" y="135"/>
                  </a:lnTo>
                  <a:lnTo>
                    <a:pt x="616" y="135"/>
                  </a:lnTo>
                  <a:lnTo>
                    <a:pt x="611" y="132"/>
                  </a:lnTo>
                  <a:lnTo>
                    <a:pt x="609" y="123"/>
                  </a:lnTo>
                  <a:lnTo>
                    <a:pt x="604" y="116"/>
                  </a:lnTo>
                  <a:lnTo>
                    <a:pt x="597" y="111"/>
                  </a:lnTo>
                  <a:lnTo>
                    <a:pt x="587" y="101"/>
                  </a:lnTo>
                  <a:lnTo>
                    <a:pt x="578" y="99"/>
                  </a:lnTo>
                  <a:lnTo>
                    <a:pt x="571" y="101"/>
                  </a:lnTo>
                  <a:lnTo>
                    <a:pt x="568" y="109"/>
                  </a:lnTo>
                  <a:lnTo>
                    <a:pt x="566" y="116"/>
                  </a:lnTo>
                  <a:lnTo>
                    <a:pt x="566" y="123"/>
                  </a:lnTo>
                  <a:lnTo>
                    <a:pt x="564" y="123"/>
                  </a:lnTo>
                  <a:lnTo>
                    <a:pt x="561" y="116"/>
                  </a:lnTo>
                  <a:lnTo>
                    <a:pt x="556" y="111"/>
                  </a:lnTo>
                  <a:lnTo>
                    <a:pt x="561" y="104"/>
                  </a:lnTo>
                  <a:lnTo>
                    <a:pt x="556" y="99"/>
                  </a:lnTo>
                  <a:lnTo>
                    <a:pt x="566" y="94"/>
                  </a:lnTo>
                  <a:lnTo>
                    <a:pt x="575" y="85"/>
                  </a:lnTo>
                  <a:lnTo>
                    <a:pt x="575" y="80"/>
                  </a:lnTo>
                  <a:lnTo>
                    <a:pt x="573" y="73"/>
                  </a:lnTo>
                  <a:lnTo>
                    <a:pt x="568" y="66"/>
                  </a:lnTo>
                  <a:lnTo>
                    <a:pt x="566" y="64"/>
                  </a:lnTo>
                  <a:lnTo>
                    <a:pt x="566" y="56"/>
                  </a:lnTo>
                  <a:lnTo>
                    <a:pt x="564" y="54"/>
                  </a:lnTo>
                  <a:lnTo>
                    <a:pt x="561" y="52"/>
                  </a:lnTo>
                  <a:lnTo>
                    <a:pt x="561" y="52"/>
                  </a:lnTo>
                  <a:lnTo>
                    <a:pt x="559" y="52"/>
                  </a:lnTo>
                  <a:lnTo>
                    <a:pt x="559" y="49"/>
                  </a:lnTo>
                  <a:lnTo>
                    <a:pt x="559" y="49"/>
                  </a:lnTo>
                  <a:lnTo>
                    <a:pt x="549" y="42"/>
                  </a:lnTo>
                  <a:lnTo>
                    <a:pt x="547" y="35"/>
                  </a:lnTo>
                  <a:lnTo>
                    <a:pt x="540" y="38"/>
                  </a:lnTo>
                  <a:lnTo>
                    <a:pt x="530" y="45"/>
                  </a:lnTo>
                  <a:lnTo>
                    <a:pt x="528" y="33"/>
                  </a:lnTo>
                  <a:lnTo>
                    <a:pt x="528" y="30"/>
                  </a:lnTo>
                  <a:lnTo>
                    <a:pt x="530" y="30"/>
                  </a:lnTo>
                  <a:lnTo>
                    <a:pt x="530" y="28"/>
                  </a:lnTo>
                  <a:lnTo>
                    <a:pt x="545" y="26"/>
                  </a:lnTo>
                  <a:lnTo>
                    <a:pt x="545" y="23"/>
                  </a:lnTo>
                  <a:lnTo>
                    <a:pt x="547" y="21"/>
                  </a:lnTo>
                  <a:lnTo>
                    <a:pt x="549" y="16"/>
                  </a:lnTo>
                  <a:lnTo>
                    <a:pt x="549" y="14"/>
                  </a:lnTo>
                  <a:lnTo>
                    <a:pt x="547" y="12"/>
                  </a:lnTo>
                  <a:lnTo>
                    <a:pt x="547" y="12"/>
                  </a:lnTo>
                  <a:lnTo>
                    <a:pt x="545" y="12"/>
                  </a:lnTo>
                  <a:lnTo>
                    <a:pt x="542" y="14"/>
                  </a:lnTo>
                  <a:lnTo>
                    <a:pt x="538" y="16"/>
                  </a:lnTo>
                  <a:lnTo>
                    <a:pt x="535" y="16"/>
                  </a:lnTo>
                  <a:lnTo>
                    <a:pt x="530" y="14"/>
                  </a:lnTo>
                  <a:lnTo>
                    <a:pt x="528" y="9"/>
                  </a:lnTo>
                  <a:lnTo>
                    <a:pt x="526" y="7"/>
                  </a:lnTo>
                  <a:lnTo>
                    <a:pt x="526" y="2"/>
                  </a:lnTo>
                  <a:lnTo>
                    <a:pt x="523" y="0"/>
                  </a:lnTo>
                  <a:lnTo>
                    <a:pt x="516" y="0"/>
                  </a:lnTo>
                  <a:lnTo>
                    <a:pt x="509" y="0"/>
                  </a:lnTo>
                  <a:lnTo>
                    <a:pt x="502" y="0"/>
                  </a:lnTo>
                  <a:lnTo>
                    <a:pt x="493" y="4"/>
                  </a:lnTo>
                  <a:lnTo>
                    <a:pt x="483" y="2"/>
                  </a:lnTo>
                  <a:lnTo>
                    <a:pt x="481" y="2"/>
                  </a:lnTo>
                  <a:lnTo>
                    <a:pt x="478" y="2"/>
                  </a:lnTo>
                  <a:lnTo>
                    <a:pt x="478" y="12"/>
                  </a:lnTo>
                  <a:lnTo>
                    <a:pt x="476" y="19"/>
                  </a:lnTo>
                  <a:lnTo>
                    <a:pt x="466" y="19"/>
                  </a:lnTo>
                  <a:lnTo>
                    <a:pt x="462" y="14"/>
                  </a:lnTo>
                  <a:lnTo>
                    <a:pt x="459" y="16"/>
                  </a:lnTo>
                  <a:lnTo>
                    <a:pt x="459" y="16"/>
                  </a:lnTo>
                  <a:lnTo>
                    <a:pt x="457" y="16"/>
                  </a:lnTo>
                  <a:lnTo>
                    <a:pt x="457" y="16"/>
                  </a:lnTo>
                  <a:lnTo>
                    <a:pt x="455" y="19"/>
                  </a:lnTo>
                  <a:lnTo>
                    <a:pt x="457" y="19"/>
                  </a:lnTo>
                  <a:lnTo>
                    <a:pt x="455" y="21"/>
                  </a:lnTo>
                  <a:lnTo>
                    <a:pt x="452" y="21"/>
                  </a:lnTo>
                  <a:lnTo>
                    <a:pt x="452" y="21"/>
                  </a:lnTo>
                  <a:lnTo>
                    <a:pt x="452" y="26"/>
                  </a:lnTo>
                  <a:lnTo>
                    <a:pt x="452" y="30"/>
                  </a:lnTo>
                  <a:lnTo>
                    <a:pt x="452" y="30"/>
                  </a:lnTo>
                  <a:lnTo>
                    <a:pt x="448" y="30"/>
                  </a:lnTo>
                  <a:lnTo>
                    <a:pt x="445" y="30"/>
                  </a:lnTo>
                  <a:lnTo>
                    <a:pt x="445" y="28"/>
                  </a:lnTo>
                  <a:lnTo>
                    <a:pt x="443" y="23"/>
                  </a:lnTo>
                  <a:lnTo>
                    <a:pt x="440" y="23"/>
                  </a:lnTo>
                  <a:lnTo>
                    <a:pt x="440" y="30"/>
                  </a:lnTo>
                  <a:lnTo>
                    <a:pt x="436" y="30"/>
                  </a:lnTo>
                  <a:lnTo>
                    <a:pt x="429" y="30"/>
                  </a:lnTo>
                  <a:lnTo>
                    <a:pt x="424" y="33"/>
                  </a:lnTo>
                  <a:lnTo>
                    <a:pt x="424" y="40"/>
                  </a:lnTo>
                  <a:lnTo>
                    <a:pt x="419" y="40"/>
                  </a:lnTo>
                  <a:lnTo>
                    <a:pt x="417" y="40"/>
                  </a:lnTo>
                  <a:lnTo>
                    <a:pt x="417" y="38"/>
                  </a:lnTo>
                  <a:lnTo>
                    <a:pt x="417" y="38"/>
                  </a:lnTo>
                  <a:lnTo>
                    <a:pt x="417" y="35"/>
                  </a:lnTo>
                  <a:lnTo>
                    <a:pt x="414" y="35"/>
                  </a:lnTo>
                  <a:lnTo>
                    <a:pt x="414" y="35"/>
                  </a:lnTo>
                  <a:lnTo>
                    <a:pt x="405" y="33"/>
                  </a:lnTo>
                  <a:lnTo>
                    <a:pt x="405" y="33"/>
                  </a:lnTo>
                  <a:lnTo>
                    <a:pt x="398" y="28"/>
                  </a:lnTo>
                  <a:lnTo>
                    <a:pt x="391" y="28"/>
                  </a:lnTo>
                  <a:lnTo>
                    <a:pt x="388" y="26"/>
                  </a:lnTo>
                  <a:lnTo>
                    <a:pt x="388" y="26"/>
                  </a:lnTo>
                  <a:lnTo>
                    <a:pt x="388" y="28"/>
                  </a:lnTo>
                  <a:lnTo>
                    <a:pt x="391" y="30"/>
                  </a:lnTo>
                  <a:lnTo>
                    <a:pt x="391" y="30"/>
                  </a:lnTo>
                  <a:lnTo>
                    <a:pt x="388" y="30"/>
                  </a:lnTo>
                  <a:lnTo>
                    <a:pt x="381" y="26"/>
                  </a:lnTo>
                  <a:lnTo>
                    <a:pt x="377" y="26"/>
                  </a:lnTo>
                  <a:lnTo>
                    <a:pt x="372" y="26"/>
                  </a:lnTo>
                  <a:lnTo>
                    <a:pt x="369" y="26"/>
                  </a:lnTo>
                  <a:lnTo>
                    <a:pt x="367" y="26"/>
                  </a:lnTo>
                  <a:lnTo>
                    <a:pt x="365" y="26"/>
                  </a:lnTo>
                  <a:lnTo>
                    <a:pt x="367" y="19"/>
                  </a:lnTo>
                  <a:lnTo>
                    <a:pt x="365" y="19"/>
                  </a:lnTo>
                  <a:lnTo>
                    <a:pt x="358" y="9"/>
                  </a:lnTo>
                  <a:lnTo>
                    <a:pt x="355" y="7"/>
                  </a:lnTo>
                  <a:lnTo>
                    <a:pt x="350" y="7"/>
                  </a:lnTo>
                  <a:lnTo>
                    <a:pt x="346" y="7"/>
                  </a:lnTo>
                  <a:lnTo>
                    <a:pt x="346" y="7"/>
                  </a:lnTo>
                  <a:lnTo>
                    <a:pt x="339" y="16"/>
                  </a:lnTo>
                  <a:lnTo>
                    <a:pt x="336" y="19"/>
                  </a:lnTo>
                  <a:lnTo>
                    <a:pt x="336" y="19"/>
                  </a:lnTo>
                  <a:lnTo>
                    <a:pt x="332" y="21"/>
                  </a:lnTo>
                  <a:lnTo>
                    <a:pt x="327" y="21"/>
                  </a:lnTo>
                  <a:lnTo>
                    <a:pt x="324" y="21"/>
                  </a:lnTo>
                  <a:lnTo>
                    <a:pt x="320" y="21"/>
                  </a:lnTo>
                  <a:lnTo>
                    <a:pt x="320" y="23"/>
                  </a:lnTo>
                  <a:lnTo>
                    <a:pt x="317" y="26"/>
                  </a:lnTo>
                  <a:lnTo>
                    <a:pt x="317" y="28"/>
                  </a:lnTo>
                  <a:lnTo>
                    <a:pt x="315" y="28"/>
                  </a:lnTo>
                  <a:lnTo>
                    <a:pt x="310" y="28"/>
                  </a:lnTo>
                  <a:lnTo>
                    <a:pt x="308" y="35"/>
                  </a:lnTo>
                  <a:lnTo>
                    <a:pt x="313" y="40"/>
                  </a:lnTo>
                  <a:lnTo>
                    <a:pt x="317" y="45"/>
                  </a:lnTo>
                  <a:lnTo>
                    <a:pt x="310" y="52"/>
                  </a:lnTo>
                  <a:lnTo>
                    <a:pt x="306" y="56"/>
                  </a:lnTo>
                  <a:lnTo>
                    <a:pt x="298" y="56"/>
                  </a:lnTo>
                  <a:lnTo>
                    <a:pt x="294" y="61"/>
                  </a:lnTo>
                  <a:lnTo>
                    <a:pt x="287" y="64"/>
                  </a:lnTo>
                  <a:lnTo>
                    <a:pt x="282" y="66"/>
                  </a:lnTo>
                  <a:lnTo>
                    <a:pt x="279" y="66"/>
                  </a:lnTo>
                  <a:lnTo>
                    <a:pt x="277" y="68"/>
                  </a:lnTo>
                  <a:lnTo>
                    <a:pt x="275" y="68"/>
                  </a:lnTo>
                  <a:lnTo>
                    <a:pt x="272" y="68"/>
                  </a:lnTo>
                  <a:lnTo>
                    <a:pt x="270" y="68"/>
                  </a:lnTo>
                  <a:lnTo>
                    <a:pt x="268" y="71"/>
                  </a:lnTo>
                  <a:lnTo>
                    <a:pt x="268" y="71"/>
                  </a:lnTo>
                  <a:lnTo>
                    <a:pt x="268" y="71"/>
                  </a:lnTo>
                  <a:lnTo>
                    <a:pt x="268" y="73"/>
                  </a:lnTo>
                  <a:lnTo>
                    <a:pt x="268" y="73"/>
                  </a:lnTo>
                  <a:lnTo>
                    <a:pt x="268" y="73"/>
                  </a:lnTo>
                  <a:lnTo>
                    <a:pt x="268" y="75"/>
                  </a:lnTo>
                  <a:lnTo>
                    <a:pt x="265" y="75"/>
                  </a:lnTo>
                  <a:lnTo>
                    <a:pt x="263" y="75"/>
                  </a:lnTo>
                  <a:lnTo>
                    <a:pt x="263" y="75"/>
                  </a:lnTo>
                  <a:lnTo>
                    <a:pt x="263" y="78"/>
                  </a:lnTo>
                  <a:lnTo>
                    <a:pt x="256" y="80"/>
                  </a:lnTo>
                  <a:lnTo>
                    <a:pt x="253" y="80"/>
                  </a:lnTo>
                  <a:lnTo>
                    <a:pt x="246" y="87"/>
                  </a:lnTo>
                  <a:lnTo>
                    <a:pt x="244" y="87"/>
                  </a:lnTo>
                  <a:lnTo>
                    <a:pt x="242" y="87"/>
                  </a:lnTo>
                  <a:lnTo>
                    <a:pt x="242" y="87"/>
                  </a:lnTo>
                  <a:lnTo>
                    <a:pt x="239" y="87"/>
                  </a:lnTo>
                  <a:lnTo>
                    <a:pt x="237" y="90"/>
                  </a:lnTo>
                  <a:lnTo>
                    <a:pt x="235" y="90"/>
                  </a:lnTo>
                  <a:lnTo>
                    <a:pt x="232" y="90"/>
                  </a:lnTo>
                  <a:lnTo>
                    <a:pt x="227" y="90"/>
                  </a:lnTo>
                  <a:lnTo>
                    <a:pt x="216" y="90"/>
                  </a:lnTo>
                  <a:lnTo>
                    <a:pt x="204" y="97"/>
                  </a:lnTo>
                  <a:lnTo>
                    <a:pt x="199" y="99"/>
                  </a:lnTo>
                  <a:lnTo>
                    <a:pt x="194" y="104"/>
                  </a:lnTo>
                  <a:lnTo>
                    <a:pt x="190" y="109"/>
                  </a:lnTo>
                  <a:lnTo>
                    <a:pt x="185" y="111"/>
                  </a:lnTo>
                  <a:lnTo>
                    <a:pt x="180" y="113"/>
                  </a:lnTo>
                  <a:lnTo>
                    <a:pt x="180" y="118"/>
                  </a:lnTo>
                  <a:lnTo>
                    <a:pt x="180" y="123"/>
                  </a:lnTo>
                  <a:lnTo>
                    <a:pt x="178" y="127"/>
                  </a:lnTo>
                  <a:lnTo>
                    <a:pt x="173" y="130"/>
                  </a:lnTo>
                  <a:lnTo>
                    <a:pt x="163" y="137"/>
                  </a:lnTo>
                  <a:lnTo>
                    <a:pt x="161" y="142"/>
                  </a:lnTo>
                  <a:lnTo>
                    <a:pt x="159" y="144"/>
                  </a:lnTo>
                  <a:lnTo>
                    <a:pt x="154" y="144"/>
                  </a:lnTo>
                  <a:lnTo>
                    <a:pt x="152" y="146"/>
                  </a:lnTo>
                  <a:lnTo>
                    <a:pt x="152" y="146"/>
                  </a:lnTo>
                  <a:lnTo>
                    <a:pt x="147" y="151"/>
                  </a:lnTo>
                  <a:lnTo>
                    <a:pt x="147" y="154"/>
                  </a:lnTo>
                  <a:lnTo>
                    <a:pt x="145" y="154"/>
                  </a:lnTo>
                  <a:lnTo>
                    <a:pt x="142" y="156"/>
                  </a:lnTo>
                  <a:lnTo>
                    <a:pt x="140" y="156"/>
                  </a:lnTo>
                  <a:lnTo>
                    <a:pt x="140" y="156"/>
                  </a:lnTo>
                  <a:lnTo>
                    <a:pt x="140" y="154"/>
                  </a:lnTo>
                  <a:lnTo>
                    <a:pt x="137" y="154"/>
                  </a:lnTo>
                  <a:lnTo>
                    <a:pt x="137" y="154"/>
                  </a:lnTo>
                  <a:lnTo>
                    <a:pt x="137" y="154"/>
                  </a:lnTo>
                  <a:lnTo>
                    <a:pt x="130" y="158"/>
                  </a:lnTo>
                  <a:lnTo>
                    <a:pt x="126" y="161"/>
                  </a:lnTo>
                  <a:lnTo>
                    <a:pt x="123" y="165"/>
                  </a:lnTo>
                  <a:lnTo>
                    <a:pt x="121" y="168"/>
                  </a:lnTo>
                  <a:lnTo>
                    <a:pt x="121" y="170"/>
                  </a:lnTo>
                  <a:lnTo>
                    <a:pt x="123" y="172"/>
                  </a:lnTo>
                  <a:lnTo>
                    <a:pt x="128" y="172"/>
                  </a:lnTo>
                  <a:lnTo>
                    <a:pt x="128" y="172"/>
                  </a:lnTo>
                  <a:lnTo>
                    <a:pt x="128" y="175"/>
                  </a:lnTo>
                  <a:lnTo>
                    <a:pt x="128" y="180"/>
                  </a:lnTo>
                  <a:lnTo>
                    <a:pt x="128" y="180"/>
                  </a:lnTo>
                  <a:lnTo>
                    <a:pt x="128" y="180"/>
                  </a:lnTo>
                  <a:lnTo>
                    <a:pt x="128" y="182"/>
                  </a:lnTo>
                  <a:lnTo>
                    <a:pt x="126" y="187"/>
                  </a:lnTo>
                  <a:lnTo>
                    <a:pt x="121" y="189"/>
                  </a:lnTo>
                  <a:lnTo>
                    <a:pt x="119" y="191"/>
                  </a:lnTo>
                  <a:lnTo>
                    <a:pt x="114" y="191"/>
                  </a:lnTo>
                  <a:lnTo>
                    <a:pt x="114" y="191"/>
                  </a:lnTo>
                  <a:lnTo>
                    <a:pt x="111" y="196"/>
                  </a:lnTo>
                  <a:lnTo>
                    <a:pt x="109" y="196"/>
                  </a:lnTo>
                  <a:lnTo>
                    <a:pt x="102" y="198"/>
                  </a:lnTo>
                  <a:lnTo>
                    <a:pt x="100" y="201"/>
                  </a:lnTo>
                  <a:lnTo>
                    <a:pt x="97" y="201"/>
                  </a:lnTo>
                  <a:lnTo>
                    <a:pt x="97" y="201"/>
                  </a:lnTo>
                  <a:lnTo>
                    <a:pt x="95" y="196"/>
                  </a:lnTo>
                  <a:lnTo>
                    <a:pt x="92" y="196"/>
                  </a:lnTo>
                  <a:lnTo>
                    <a:pt x="92" y="198"/>
                  </a:lnTo>
                  <a:lnTo>
                    <a:pt x="92" y="201"/>
                  </a:lnTo>
                  <a:lnTo>
                    <a:pt x="90" y="203"/>
                  </a:lnTo>
                  <a:lnTo>
                    <a:pt x="88" y="203"/>
                  </a:lnTo>
                  <a:lnTo>
                    <a:pt x="88" y="203"/>
                  </a:lnTo>
                  <a:lnTo>
                    <a:pt x="88" y="201"/>
                  </a:lnTo>
                  <a:lnTo>
                    <a:pt x="85" y="201"/>
                  </a:lnTo>
                  <a:lnTo>
                    <a:pt x="85" y="203"/>
                  </a:lnTo>
                  <a:lnTo>
                    <a:pt x="83" y="206"/>
                  </a:lnTo>
                  <a:lnTo>
                    <a:pt x="81" y="206"/>
                  </a:lnTo>
                  <a:lnTo>
                    <a:pt x="81" y="203"/>
                  </a:lnTo>
                  <a:lnTo>
                    <a:pt x="78" y="198"/>
                  </a:lnTo>
                  <a:lnTo>
                    <a:pt x="78" y="196"/>
                  </a:lnTo>
                  <a:lnTo>
                    <a:pt x="76" y="196"/>
                  </a:lnTo>
                  <a:lnTo>
                    <a:pt x="76" y="198"/>
                  </a:lnTo>
                  <a:lnTo>
                    <a:pt x="76" y="198"/>
                  </a:lnTo>
                  <a:lnTo>
                    <a:pt x="76" y="201"/>
                  </a:lnTo>
                  <a:lnTo>
                    <a:pt x="76" y="201"/>
                  </a:lnTo>
                  <a:lnTo>
                    <a:pt x="76" y="203"/>
                  </a:lnTo>
                  <a:lnTo>
                    <a:pt x="74" y="203"/>
                  </a:lnTo>
                  <a:lnTo>
                    <a:pt x="74" y="203"/>
                  </a:lnTo>
                  <a:lnTo>
                    <a:pt x="64" y="203"/>
                  </a:lnTo>
                  <a:lnTo>
                    <a:pt x="62" y="203"/>
                  </a:lnTo>
                  <a:lnTo>
                    <a:pt x="57" y="206"/>
                  </a:lnTo>
                  <a:lnTo>
                    <a:pt x="50" y="213"/>
                  </a:lnTo>
                  <a:lnTo>
                    <a:pt x="45" y="213"/>
                  </a:lnTo>
                  <a:lnTo>
                    <a:pt x="43" y="213"/>
                  </a:lnTo>
                  <a:lnTo>
                    <a:pt x="38" y="213"/>
                  </a:lnTo>
                  <a:lnTo>
                    <a:pt x="33" y="213"/>
                  </a:lnTo>
                  <a:lnTo>
                    <a:pt x="31" y="213"/>
                  </a:lnTo>
                  <a:lnTo>
                    <a:pt x="26" y="210"/>
                  </a:lnTo>
                  <a:lnTo>
                    <a:pt x="24" y="208"/>
                  </a:lnTo>
                  <a:lnTo>
                    <a:pt x="7" y="210"/>
                  </a:lnTo>
                  <a:lnTo>
                    <a:pt x="5" y="215"/>
                  </a:lnTo>
                  <a:lnTo>
                    <a:pt x="0" y="222"/>
                  </a:lnTo>
                  <a:lnTo>
                    <a:pt x="0" y="227"/>
                  </a:lnTo>
                  <a:lnTo>
                    <a:pt x="3" y="236"/>
                  </a:lnTo>
                  <a:lnTo>
                    <a:pt x="3" y="239"/>
                  </a:lnTo>
                  <a:lnTo>
                    <a:pt x="7" y="241"/>
                  </a:lnTo>
                  <a:lnTo>
                    <a:pt x="7" y="243"/>
                  </a:lnTo>
                  <a:lnTo>
                    <a:pt x="10" y="246"/>
                  </a:lnTo>
                  <a:lnTo>
                    <a:pt x="12" y="246"/>
                  </a:lnTo>
                  <a:lnTo>
                    <a:pt x="14" y="246"/>
                  </a:lnTo>
                  <a:lnTo>
                    <a:pt x="17" y="248"/>
                  </a:lnTo>
                  <a:lnTo>
                    <a:pt x="17" y="248"/>
                  </a:lnTo>
                  <a:lnTo>
                    <a:pt x="19" y="251"/>
                  </a:lnTo>
                  <a:lnTo>
                    <a:pt x="19" y="253"/>
                  </a:lnTo>
                  <a:lnTo>
                    <a:pt x="19" y="253"/>
                  </a:lnTo>
                  <a:lnTo>
                    <a:pt x="24" y="253"/>
                  </a:lnTo>
                  <a:lnTo>
                    <a:pt x="33" y="251"/>
                  </a:lnTo>
                  <a:lnTo>
                    <a:pt x="36" y="251"/>
                  </a:lnTo>
                  <a:lnTo>
                    <a:pt x="40" y="251"/>
                  </a:lnTo>
                  <a:lnTo>
                    <a:pt x="40" y="251"/>
                  </a:lnTo>
                  <a:lnTo>
                    <a:pt x="45" y="246"/>
                  </a:lnTo>
                  <a:lnTo>
                    <a:pt x="45" y="246"/>
                  </a:lnTo>
                  <a:lnTo>
                    <a:pt x="47" y="251"/>
                  </a:lnTo>
                  <a:lnTo>
                    <a:pt x="59" y="267"/>
                  </a:lnTo>
                  <a:lnTo>
                    <a:pt x="59" y="269"/>
                  </a:lnTo>
                  <a:lnTo>
                    <a:pt x="57" y="272"/>
                  </a:lnTo>
                  <a:lnTo>
                    <a:pt x="55" y="274"/>
                  </a:lnTo>
                  <a:lnTo>
                    <a:pt x="52" y="277"/>
                  </a:lnTo>
                  <a:lnTo>
                    <a:pt x="52" y="279"/>
                  </a:lnTo>
                  <a:lnTo>
                    <a:pt x="52" y="281"/>
                  </a:lnTo>
                  <a:lnTo>
                    <a:pt x="52" y="281"/>
                  </a:lnTo>
                  <a:lnTo>
                    <a:pt x="52" y="284"/>
                  </a:lnTo>
                  <a:lnTo>
                    <a:pt x="50" y="284"/>
                  </a:lnTo>
                  <a:lnTo>
                    <a:pt x="50" y="284"/>
                  </a:lnTo>
                  <a:lnTo>
                    <a:pt x="50" y="286"/>
                  </a:lnTo>
                  <a:lnTo>
                    <a:pt x="47" y="286"/>
                  </a:lnTo>
                  <a:lnTo>
                    <a:pt x="47" y="288"/>
                  </a:lnTo>
                  <a:lnTo>
                    <a:pt x="47" y="291"/>
                  </a:lnTo>
                  <a:lnTo>
                    <a:pt x="47" y="293"/>
                  </a:lnTo>
                  <a:lnTo>
                    <a:pt x="47" y="298"/>
                  </a:lnTo>
                  <a:lnTo>
                    <a:pt x="55" y="305"/>
                  </a:lnTo>
                  <a:lnTo>
                    <a:pt x="57" y="307"/>
                  </a:lnTo>
                  <a:lnTo>
                    <a:pt x="57" y="307"/>
                  </a:lnTo>
                  <a:lnTo>
                    <a:pt x="59" y="314"/>
                  </a:lnTo>
                  <a:lnTo>
                    <a:pt x="57" y="317"/>
                  </a:lnTo>
                  <a:lnTo>
                    <a:pt x="62" y="317"/>
                  </a:lnTo>
                  <a:lnTo>
                    <a:pt x="74" y="319"/>
                  </a:lnTo>
                  <a:lnTo>
                    <a:pt x="78" y="317"/>
                  </a:lnTo>
                  <a:lnTo>
                    <a:pt x="81" y="317"/>
                  </a:lnTo>
                  <a:lnTo>
                    <a:pt x="85" y="317"/>
                  </a:lnTo>
                  <a:lnTo>
                    <a:pt x="85" y="317"/>
                  </a:lnTo>
                  <a:lnTo>
                    <a:pt x="90" y="314"/>
                  </a:lnTo>
                  <a:lnTo>
                    <a:pt x="104" y="310"/>
                  </a:lnTo>
                  <a:lnTo>
                    <a:pt x="111" y="307"/>
                  </a:lnTo>
                  <a:lnTo>
                    <a:pt x="119" y="307"/>
                  </a:lnTo>
                  <a:lnTo>
                    <a:pt x="121" y="305"/>
                  </a:lnTo>
                  <a:lnTo>
                    <a:pt x="123" y="303"/>
                  </a:lnTo>
                  <a:lnTo>
                    <a:pt x="123" y="303"/>
                  </a:lnTo>
                  <a:lnTo>
                    <a:pt x="126" y="300"/>
                  </a:lnTo>
                  <a:lnTo>
                    <a:pt x="128" y="298"/>
                  </a:lnTo>
                  <a:lnTo>
                    <a:pt x="133" y="300"/>
                  </a:lnTo>
                  <a:lnTo>
                    <a:pt x="142" y="300"/>
                  </a:lnTo>
                  <a:lnTo>
                    <a:pt x="152" y="305"/>
                  </a:lnTo>
                  <a:lnTo>
                    <a:pt x="156" y="307"/>
                  </a:lnTo>
                  <a:lnTo>
                    <a:pt x="156" y="307"/>
                  </a:lnTo>
                  <a:lnTo>
                    <a:pt x="156" y="307"/>
                  </a:lnTo>
                  <a:lnTo>
                    <a:pt x="156" y="310"/>
                  </a:lnTo>
                  <a:lnTo>
                    <a:pt x="156" y="310"/>
                  </a:lnTo>
                  <a:lnTo>
                    <a:pt x="159" y="312"/>
                  </a:lnTo>
                  <a:lnTo>
                    <a:pt x="161" y="312"/>
                  </a:lnTo>
                  <a:lnTo>
                    <a:pt x="166" y="314"/>
                  </a:lnTo>
                  <a:lnTo>
                    <a:pt x="206" y="310"/>
                  </a:lnTo>
                  <a:lnTo>
                    <a:pt x="208" y="310"/>
                  </a:lnTo>
                  <a:lnTo>
                    <a:pt x="211" y="310"/>
                  </a:lnTo>
                  <a:lnTo>
                    <a:pt x="213" y="312"/>
                  </a:lnTo>
                  <a:lnTo>
                    <a:pt x="216" y="314"/>
                  </a:lnTo>
                  <a:lnTo>
                    <a:pt x="218" y="314"/>
                  </a:lnTo>
                  <a:lnTo>
                    <a:pt x="223" y="312"/>
                  </a:lnTo>
                  <a:lnTo>
                    <a:pt x="225" y="312"/>
                  </a:lnTo>
                  <a:lnTo>
                    <a:pt x="232" y="310"/>
                  </a:lnTo>
                  <a:lnTo>
                    <a:pt x="237" y="310"/>
                  </a:lnTo>
                  <a:lnTo>
                    <a:pt x="244" y="307"/>
                  </a:lnTo>
                  <a:lnTo>
                    <a:pt x="246" y="305"/>
                  </a:lnTo>
                  <a:lnTo>
                    <a:pt x="249" y="303"/>
                  </a:lnTo>
                  <a:lnTo>
                    <a:pt x="251" y="300"/>
                  </a:lnTo>
                  <a:lnTo>
                    <a:pt x="251" y="300"/>
                  </a:lnTo>
                  <a:lnTo>
                    <a:pt x="256" y="298"/>
                  </a:lnTo>
                  <a:lnTo>
                    <a:pt x="258" y="296"/>
                  </a:lnTo>
                  <a:lnTo>
                    <a:pt x="258" y="293"/>
                  </a:lnTo>
                  <a:lnTo>
                    <a:pt x="258" y="293"/>
                  </a:lnTo>
                  <a:lnTo>
                    <a:pt x="258" y="288"/>
                  </a:lnTo>
                  <a:lnTo>
                    <a:pt x="258" y="286"/>
                  </a:lnTo>
                  <a:lnTo>
                    <a:pt x="258" y="284"/>
                  </a:lnTo>
                  <a:lnTo>
                    <a:pt x="261" y="281"/>
                  </a:lnTo>
                  <a:lnTo>
                    <a:pt x="261" y="281"/>
                  </a:lnTo>
                  <a:lnTo>
                    <a:pt x="272" y="267"/>
                  </a:lnTo>
                  <a:lnTo>
                    <a:pt x="277" y="265"/>
                  </a:lnTo>
                  <a:lnTo>
                    <a:pt x="277" y="265"/>
                  </a:lnTo>
                  <a:lnTo>
                    <a:pt x="282" y="260"/>
                  </a:lnTo>
                  <a:lnTo>
                    <a:pt x="287" y="258"/>
                  </a:lnTo>
                  <a:lnTo>
                    <a:pt x="291" y="253"/>
                  </a:lnTo>
                  <a:lnTo>
                    <a:pt x="306" y="239"/>
                  </a:lnTo>
                  <a:lnTo>
                    <a:pt x="306" y="239"/>
                  </a:lnTo>
                  <a:lnTo>
                    <a:pt x="308" y="236"/>
                  </a:lnTo>
                  <a:lnTo>
                    <a:pt x="308" y="236"/>
                  </a:lnTo>
                  <a:lnTo>
                    <a:pt x="306" y="234"/>
                  </a:lnTo>
                  <a:lnTo>
                    <a:pt x="306" y="234"/>
                  </a:lnTo>
                  <a:lnTo>
                    <a:pt x="303" y="232"/>
                  </a:lnTo>
                  <a:lnTo>
                    <a:pt x="303" y="229"/>
                  </a:lnTo>
                  <a:lnTo>
                    <a:pt x="303" y="229"/>
                  </a:lnTo>
                  <a:lnTo>
                    <a:pt x="303" y="227"/>
                  </a:lnTo>
                  <a:lnTo>
                    <a:pt x="306" y="225"/>
                  </a:lnTo>
                  <a:lnTo>
                    <a:pt x="308" y="225"/>
                  </a:lnTo>
                  <a:lnTo>
                    <a:pt x="308" y="225"/>
                  </a:lnTo>
                  <a:lnTo>
                    <a:pt x="308" y="225"/>
                  </a:lnTo>
                  <a:lnTo>
                    <a:pt x="310" y="225"/>
                  </a:lnTo>
                  <a:lnTo>
                    <a:pt x="310" y="227"/>
                  </a:lnTo>
                  <a:lnTo>
                    <a:pt x="310" y="227"/>
                  </a:lnTo>
                  <a:lnTo>
                    <a:pt x="313" y="229"/>
                  </a:lnTo>
                  <a:lnTo>
                    <a:pt x="315" y="229"/>
                  </a:lnTo>
                  <a:lnTo>
                    <a:pt x="317" y="232"/>
                  </a:lnTo>
                  <a:lnTo>
                    <a:pt x="329" y="227"/>
                  </a:lnTo>
                  <a:lnTo>
                    <a:pt x="332" y="232"/>
                  </a:lnTo>
                  <a:lnTo>
                    <a:pt x="336" y="229"/>
                  </a:lnTo>
                  <a:lnTo>
                    <a:pt x="336" y="229"/>
                  </a:lnTo>
                  <a:lnTo>
                    <a:pt x="339" y="229"/>
                  </a:lnTo>
                  <a:lnTo>
                    <a:pt x="341" y="229"/>
                  </a:lnTo>
                  <a:lnTo>
                    <a:pt x="343" y="227"/>
                  </a:lnTo>
                  <a:lnTo>
                    <a:pt x="348" y="225"/>
                  </a:lnTo>
                  <a:lnTo>
                    <a:pt x="353" y="222"/>
                  </a:lnTo>
                  <a:lnTo>
                    <a:pt x="360" y="220"/>
                  </a:lnTo>
                  <a:lnTo>
                    <a:pt x="369" y="217"/>
                  </a:lnTo>
                  <a:lnTo>
                    <a:pt x="369" y="217"/>
                  </a:lnTo>
                  <a:lnTo>
                    <a:pt x="372" y="215"/>
                  </a:lnTo>
                  <a:lnTo>
                    <a:pt x="381" y="210"/>
                  </a:lnTo>
                  <a:lnTo>
                    <a:pt x="386" y="208"/>
                  </a:lnTo>
                  <a:lnTo>
                    <a:pt x="422" y="196"/>
                  </a:lnTo>
                  <a:lnTo>
                    <a:pt x="426" y="191"/>
                  </a:lnTo>
                  <a:lnTo>
                    <a:pt x="429" y="191"/>
                  </a:lnTo>
                  <a:lnTo>
                    <a:pt x="429" y="191"/>
                  </a:lnTo>
                  <a:lnTo>
                    <a:pt x="431" y="194"/>
                  </a:lnTo>
                  <a:lnTo>
                    <a:pt x="433" y="194"/>
                  </a:lnTo>
                  <a:lnTo>
                    <a:pt x="436" y="194"/>
                  </a:lnTo>
                  <a:lnTo>
                    <a:pt x="436" y="196"/>
                  </a:lnTo>
                  <a:lnTo>
                    <a:pt x="440" y="196"/>
                  </a:lnTo>
                  <a:lnTo>
                    <a:pt x="450" y="194"/>
                  </a:lnTo>
                  <a:lnTo>
                    <a:pt x="455" y="191"/>
                  </a:lnTo>
                  <a:lnTo>
                    <a:pt x="457" y="189"/>
                  </a:lnTo>
                  <a:lnTo>
                    <a:pt x="459" y="187"/>
                  </a:lnTo>
                  <a:lnTo>
                    <a:pt x="469" y="182"/>
                  </a:lnTo>
                  <a:lnTo>
                    <a:pt x="476" y="180"/>
                  </a:lnTo>
                  <a:lnTo>
                    <a:pt x="504" y="180"/>
                  </a:lnTo>
                  <a:lnTo>
                    <a:pt x="504" y="180"/>
                  </a:lnTo>
                  <a:lnTo>
                    <a:pt x="504" y="180"/>
                  </a:lnTo>
                  <a:lnTo>
                    <a:pt x="504" y="182"/>
                  </a:lnTo>
                  <a:lnTo>
                    <a:pt x="502" y="184"/>
                  </a:lnTo>
                  <a:lnTo>
                    <a:pt x="500" y="189"/>
                  </a:lnTo>
                  <a:lnTo>
                    <a:pt x="495" y="196"/>
                  </a:lnTo>
                  <a:lnTo>
                    <a:pt x="485" y="208"/>
                  </a:lnTo>
                  <a:lnTo>
                    <a:pt x="483" y="213"/>
                  </a:lnTo>
                  <a:lnTo>
                    <a:pt x="481" y="215"/>
                  </a:lnTo>
                  <a:lnTo>
                    <a:pt x="483" y="217"/>
                  </a:lnTo>
                  <a:lnTo>
                    <a:pt x="483" y="217"/>
                  </a:lnTo>
                  <a:lnTo>
                    <a:pt x="483" y="225"/>
                  </a:lnTo>
                  <a:lnTo>
                    <a:pt x="483" y="227"/>
                  </a:lnTo>
                  <a:lnTo>
                    <a:pt x="485" y="227"/>
                  </a:lnTo>
                  <a:lnTo>
                    <a:pt x="485" y="229"/>
                  </a:lnTo>
                  <a:lnTo>
                    <a:pt x="488" y="229"/>
                  </a:lnTo>
                  <a:lnTo>
                    <a:pt x="488" y="229"/>
                  </a:lnTo>
                  <a:lnTo>
                    <a:pt x="488" y="232"/>
                  </a:lnTo>
                  <a:lnTo>
                    <a:pt x="490" y="232"/>
                  </a:lnTo>
                  <a:lnTo>
                    <a:pt x="493" y="234"/>
                  </a:lnTo>
                  <a:lnTo>
                    <a:pt x="493" y="234"/>
                  </a:lnTo>
                  <a:lnTo>
                    <a:pt x="495" y="236"/>
                  </a:lnTo>
                  <a:lnTo>
                    <a:pt x="495" y="241"/>
                  </a:lnTo>
                  <a:lnTo>
                    <a:pt x="495" y="243"/>
                  </a:lnTo>
                  <a:lnTo>
                    <a:pt x="493" y="248"/>
                  </a:lnTo>
                  <a:lnTo>
                    <a:pt x="493" y="248"/>
                  </a:lnTo>
                  <a:lnTo>
                    <a:pt x="493" y="248"/>
                  </a:lnTo>
                  <a:lnTo>
                    <a:pt x="495" y="251"/>
                  </a:lnTo>
                  <a:lnTo>
                    <a:pt x="495" y="251"/>
                  </a:lnTo>
                  <a:lnTo>
                    <a:pt x="495" y="253"/>
                  </a:lnTo>
                  <a:lnTo>
                    <a:pt x="495" y="255"/>
                  </a:lnTo>
                  <a:lnTo>
                    <a:pt x="495" y="255"/>
                  </a:lnTo>
                  <a:lnTo>
                    <a:pt x="495" y="255"/>
                  </a:lnTo>
                  <a:lnTo>
                    <a:pt x="495" y="255"/>
                  </a:lnTo>
                  <a:lnTo>
                    <a:pt x="500" y="251"/>
                  </a:lnTo>
                  <a:lnTo>
                    <a:pt x="500" y="251"/>
                  </a:lnTo>
                  <a:lnTo>
                    <a:pt x="500" y="251"/>
                  </a:lnTo>
                  <a:lnTo>
                    <a:pt x="502" y="251"/>
                  </a:lnTo>
                  <a:lnTo>
                    <a:pt x="502" y="251"/>
                  </a:lnTo>
                  <a:lnTo>
                    <a:pt x="502" y="248"/>
                  </a:lnTo>
                  <a:lnTo>
                    <a:pt x="504" y="248"/>
                  </a:lnTo>
                  <a:lnTo>
                    <a:pt x="504" y="251"/>
                  </a:lnTo>
                  <a:lnTo>
                    <a:pt x="507" y="251"/>
                  </a:lnTo>
                  <a:lnTo>
                    <a:pt x="507" y="253"/>
                  </a:lnTo>
                  <a:lnTo>
                    <a:pt x="509" y="255"/>
                  </a:lnTo>
                  <a:lnTo>
                    <a:pt x="509" y="255"/>
                  </a:lnTo>
                  <a:lnTo>
                    <a:pt x="509" y="260"/>
                  </a:lnTo>
                  <a:lnTo>
                    <a:pt x="509" y="260"/>
                  </a:lnTo>
                  <a:lnTo>
                    <a:pt x="509" y="260"/>
                  </a:lnTo>
                  <a:lnTo>
                    <a:pt x="507" y="260"/>
                  </a:lnTo>
                  <a:lnTo>
                    <a:pt x="507" y="260"/>
                  </a:lnTo>
                  <a:lnTo>
                    <a:pt x="504" y="262"/>
                  </a:lnTo>
                  <a:lnTo>
                    <a:pt x="504" y="262"/>
                  </a:lnTo>
                  <a:lnTo>
                    <a:pt x="504" y="262"/>
                  </a:lnTo>
                  <a:lnTo>
                    <a:pt x="504" y="265"/>
                  </a:lnTo>
                  <a:lnTo>
                    <a:pt x="504" y="265"/>
                  </a:lnTo>
                  <a:lnTo>
                    <a:pt x="502" y="267"/>
                  </a:lnTo>
                  <a:lnTo>
                    <a:pt x="502" y="267"/>
                  </a:lnTo>
                  <a:lnTo>
                    <a:pt x="502" y="267"/>
                  </a:lnTo>
                  <a:lnTo>
                    <a:pt x="502" y="267"/>
                  </a:lnTo>
                  <a:lnTo>
                    <a:pt x="500" y="267"/>
                  </a:lnTo>
                  <a:lnTo>
                    <a:pt x="500" y="267"/>
                  </a:lnTo>
                  <a:lnTo>
                    <a:pt x="497" y="269"/>
                  </a:lnTo>
                  <a:lnTo>
                    <a:pt x="497" y="269"/>
                  </a:lnTo>
                  <a:lnTo>
                    <a:pt x="497" y="272"/>
                  </a:lnTo>
                  <a:lnTo>
                    <a:pt x="497" y="272"/>
                  </a:lnTo>
                  <a:lnTo>
                    <a:pt x="497" y="272"/>
                  </a:lnTo>
                  <a:lnTo>
                    <a:pt x="493" y="269"/>
                  </a:lnTo>
                  <a:lnTo>
                    <a:pt x="493" y="269"/>
                  </a:lnTo>
                  <a:lnTo>
                    <a:pt x="493" y="269"/>
                  </a:lnTo>
                  <a:lnTo>
                    <a:pt x="490" y="272"/>
                  </a:lnTo>
                  <a:lnTo>
                    <a:pt x="490" y="272"/>
                  </a:lnTo>
                  <a:lnTo>
                    <a:pt x="485" y="269"/>
                  </a:lnTo>
                  <a:lnTo>
                    <a:pt x="485" y="269"/>
                  </a:lnTo>
                  <a:lnTo>
                    <a:pt x="466" y="279"/>
                  </a:lnTo>
                  <a:lnTo>
                    <a:pt x="464" y="277"/>
                  </a:lnTo>
                  <a:lnTo>
                    <a:pt x="462" y="277"/>
                  </a:lnTo>
                  <a:lnTo>
                    <a:pt x="459" y="274"/>
                  </a:lnTo>
                  <a:lnTo>
                    <a:pt x="457" y="272"/>
                  </a:lnTo>
                  <a:lnTo>
                    <a:pt x="455" y="272"/>
                  </a:lnTo>
                  <a:lnTo>
                    <a:pt x="455" y="272"/>
                  </a:lnTo>
                  <a:lnTo>
                    <a:pt x="452" y="274"/>
                  </a:lnTo>
                  <a:lnTo>
                    <a:pt x="450" y="274"/>
                  </a:lnTo>
                  <a:lnTo>
                    <a:pt x="450" y="274"/>
                  </a:lnTo>
                  <a:lnTo>
                    <a:pt x="448" y="277"/>
                  </a:lnTo>
                  <a:lnTo>
                    <a:pt x="448" y="277"/>
                  </a:lnTo>
                  <a:lnTo>
                    <a:pt x="448" y="281"/>
                  </a:lnTo>
                  <a:lnTo>
                    <a:pt x="448" y="281"/>
                  </a:lnTo>
                  <a:lnTo>
                    <a:pt x="445" y="284"/>
                  </a:lnTo>
                  <a:lnTo>
                    <a:pt x="445" y="286"/>
                  </a:lnTo>
                  <a:lnTo>
                    <a:pt x="440" y="288"/>
                  </a:lnTo>
                  <a:lnTo>
                    <a:pt x="438" y="291"/>
                  </a:lnTo>
                  <a:lnTo>
                    <a:pt x="438" y="291"/>
                  </a:lnTo>
                  <a:lnTo>
                    <a:pt x="436" y="291"/>
                  </a:lnTo>
                  <a:lnTo>
                    <a:pt x="433" y="293"/>
                  </a:lnTo>
                  <a:lnTo>
                    <a:pt x="429" y="298"/>
                  </a:lnTo>
                  <a:lnTo>
                    <a:pt x="422" y="300"/>
                  </a:lnTo>
                  <a:lnTo>
                    <a:pt x="422" y="303"/>
                  </a:lnTo>
                  <a:lnTo>
                    <a:pt x="419" y="303"/>
                  </a:lnTo>
                  <a:lnTo>
                    <a:pt x="417" y="303"/>
                  </a:lnTo>
                  <a:lnTo>
                    <a:pt x="414" y="300"/>
                  </a:lnTo>
                  <a:lnTo>
                    <a:pt x="414" y="303"/>
                  </a:lnTo>
                  <a:lnTo>
                    <a:pt x="414" y="303"/>
                  </a:lnTo>
                  <a:lnTo>
                    <a:pt x="412" y="303"/>
                  </a:lnTo>
                  <a:lnTo>
                    <a:pt x="414" y="307"/>
                  </a:lnTo>
                  <a:lnTo>
                    <a:pt x="414" y="307"/>
                  </a:lnTo>
                  <a:lnTo>
                    <a:pt x="414" y="307"/>
                  </a:lnTo>
                  <a:lnTo>
                    <a:pt x="417" y="310"/>
                  </a:lnTo>
                  <a:lnTo>
                    <a:pt x="419" y="310"/>
                  </a:lnTo>
                  <a:lnTo>
                    <a:pt x="419" y="312"/>
                  </a:lnTo>
                  <a:lnTo>
                    <a:pt x="419" y="314"/>
                  </a:lnTo>
                  <a:lnTo>
                    <a:pt x="419" y="319"/>
                  </a:lnTo>
                  <a:lnTo>
                    <a:pt x="419" y="322"/>
                  </a:lnTo>
                  <a:lnTo>
                    <a:pt x="419" y="322"/>
                  </a:lnTo>
                  <a:lnTo>
                    <a:pt x="417" y="322"/>
                  </a:lnTo>
                  <a:lnTo>
                    <a:pt x="417" y="324"/>
                  </a:lnTo>
                  <a:lnTo>
                    <a:pt x="417" y="324"/>
                  </a:lnTo>
                  <a:lnTo>
                    <a:pt x="417" y="324"/>
                  </a:lnTo>
                  <a:lnTo>
                    <a:pt x="414" y="326"/>
                  </a:lnTo>
                  <a:lnTo>
                    <a:pt x="414" y="329"/>
                  </a:lnTo>
                  <a:lnTo>
                    <a:pt x="417" y="329"/>
                  </a:lnTo>
                  <a:lnTo>
                    <a:pt x="417" y="331"/>
                  </a:lnTo>
                  <a:lnTo>
                    <a:pt x="419" y="333"/>
                  </a:lnTo>
                  <a:lnTo>
                    <a:pt x="419" y="333"/>
                  </a:lnTo>
                  <a:lnTo>
                    <a:pt x="419" y="333"/>
                  </a:lnTo>
                  <a:lnTo>
                    <a:pt x="419" y="338"/>
                  </a:lnTo>
                  <a:lnTo>
                    <a:pt x="419" y="341"/>
                  </a:lnTo>
                  <a:lnTo>
                    <a:pt x="419" y="343"/>
                  </a:lnTo>
                  <a:lnTo>
                    <a:pt x="419" y="343"/>
                  </a:lnTo>
                  <a:lnTo>
                    <a:pt x="422" y="348"/>
                  </a:lnTo>
                  <a:lnTo>
                    <a:pt x="422" y="352"/>
                  </a:lnTo>
                  <a:lnTo>
                    <a:pt x="422" y="352"/>
                  </a:lnTo>
                  <a:lnTo>
                    <a:pt x="422" y="352"/>
                  </a:lnTo>
                  <a:lnTo>
                    <a:pt x="424" y="352"/>
                  </a:lnTo>
                  <a:lnTo>
                    <a:pt x="429" y="350"/>
                  </a:lnTo>
                  <a:lnTo>
                    <a:pt x="438" y="348"/>
                  </a:lnTo>
                  <a:lnTo>
                    <a:pt x="440" y="345"/>
                  </a:lnTo>
                  <a:lnTo>
                    <a:pt x="443" y="341"/>
                  </a:lnTo>
                  <a:lnTo>
                    <a:pt x="445" y="336"/>
                  </a:lnTo>
                  <a:lnTo>
                    <a:pt x="450" y="331"/>
                  </a:lnTo>
                  <a:lnTo>
                    <a:pt x="455" y="331"/>
                  </a:lnTo>
                  <a:lnTo>
                    <a:pt x="457" y="331"/>
                  </a:lnTo>
                  <a:lnTo>
                    <a:pt x="459" y="331"/>
                  </a:lnTo>
                  <a:lnTo>
                    <a:pt x="459" y="331"/>
                  </a:lnTo>
                  <a:lnTo>
                    <a:pt x="462" y="329"/>
                  </a:lnTo>
                  <a:lnTo>
                    <a:pt x="464" y="324"/>
                  </a:lnTo>
                  <a:lnTo>
                    <a:pt x="464" y="324"/>
                  </a:lnTo>
                  <a:lnTo>
                    <a:pt x="466" y="322"/>
                  </a:lnTo>
                  <a:lnTo>
                    <a:pt x="471" y="322"/>
                  </a:lnTo>
                  <a:lnTo>
                    <a:pt x="474" y="322"/>
                  </a:lnTo>
                  <a:lnTo>
                    <a:pt x="474" y="319"/>
                  </a:lnTo>
                  <a:lnTo>
                    <a:pt x="476" y="314"/>
                  </a:lnTo>
                  <a:lnTo>
                    <a:pt x="483" y="307"/>
                  </a:lnTo>
                  <a:lnTo>
                    <a:pt x="485" y="307"/>
                  </a:lnTo>
                  <a:lnTo>
                    <a:pt x="493" y="305"/>
                  </a:lnTo>
                  <a:lnTo>
                    <a:pt x="495" y="305"/>
                  </a:lnTo>
                  <a:lnTo>
                    <a:pt x="497" y="300"/>
                  </a:lnTo>
                  <a:lnTo>
                    <a:pt x="500" y="298"/>
                  </a:lnTo>
                  <a:lnTo>
                    <a:pt x="504" y="288"/>
                  </a:lnTo>
                  <a:lnTo>
                    <a:pt x="509" y="284"/>
                  </a:lnTo>
                  <a:lnTo>
                    <a:pt x="516" y="279"/>
                  </a:lnTo>
                  <a:lnTo>
                    <a:pt x="523" y="274"/>
                  </a:lnTo>
                  <a:lnTo>
                    <a:pt x="554" y="269"/>
                  </a:lnTo>
                  <a:lnTo>
                    <a:pt x="561" y="269"/>
                  </a:lnTo>
                  <a:lnTo>
                    <a:pt x="564" y="269"/>
                  </a:lnTo>
                  <a:lnTo>
                    <a:pt x="566" y="269"/>
                  </a:lnTo>
                  <a:lnTo>
                    <a:pt x="568" y="269"/>
                  </a:lnTo>
                  <a:lnTo>
                    <a:pt x="571" y="267"/>
                  </a:lnTo>
                  <a:lnTo>
                    <a:pt x="573" y="265"/>
                  </a:lnTo>
                  <a:lnTo>
                    <a:pt x="573" y="262"/>
                  </a:lnTo>
                  <a:lnTo>
                    <a:pt x="575" y="262"/>
                  </a:lnTo>
                  <a:lnTo>
                    <a:pt x="578" y="262"/>
                  </a:lnTo>
                  <a:lnTo>
                    <a:pt x="578" y="262"/>
                  </a:lnTo>
                  <a:lnTo>
                    <a:pt x="580" y="265"/>
                  </a:lnTo>
                  <a:lnTo>
                    <a:pt x="580" y="265"/>
                  </a:lnTo>
                  <a:lnTo>
                    <a:pt x="582" y="265"/>
                  </a:lnTo>
                  <a:lnTo>
                    <a:pt x="582" y="262"/>
                  </a:lnTo>
                  <a:lnTo>
                    <a:pt x="585" y="262"/>
                  </a:lnTo>
                  <a:lnTo>
                    <a:pt x="587" y="260"/>
                  </a:lnTo>
                  <a:lnTo>
                    <a:pt x="587" y="260"/>
                  </a:lnTo>
                  <a:lnTo>
                    <a:pt x="590" y="262"/>
                  </a:lnTo>
                  <a:lnTo>
                    <a:pt x="594" y="262"/>
                  </a:lnTo>
                  <a:lnTo>
                    <a:pt x="597" y="265"/>
                  </a:lnTo>
                  <a:lnTo>
                    <a:pt x="597" y="267"/>
                  </a:lnTo>
                  <a:lnTo>
                    <a:pt x="601" y="269"/>
                  </a:lnTo>
                  <a:lnTo>
                    <a:pt x="601" y="272"/>
                  </a:lnTo>
                  <a:lnTo>
                    <a:pt x="606" y="277"/>
                  </a:lnTo>
                  <a:lnTo>
                    <a:pt x="606" y="277"/>
                  </a:lnTo>
                  <a:lnTo>
                    <a:pt x="606" y="279"/>
                  </a:lnTo>
                  <a:lnTo>
                    <a:pt x="604" y="281"/>
                  </a:lnTo>
                  <a:lnTo>
                    <a:pt x="604" y="284"/>
                  </a:lnTo>
                  <a:lnTo>
                    <a:pt x="606" y="286"/>
                  </a:lnTo>
                  <a:lnTo>
                    <a:pt x="623" y="293"/>
                  </a:lnTo>
                  <a:lnTo>
                    <a:pt x="623" y="293"/>
                  </a:lnTo>
                  <a:lnTo>
                    <a:pt x="625" y="296"/>
                  </a:lnTo>
                  <a:lnTo>
                    <a:pt x="625" y="296"/>
                  </a:lnTo>
                  <a:lnTo>
                    <a:pt x="627" y="296"/>
                  </a:lnTo>
                  <a:lnTo>
                    <a:pt x="627" y="296"/>
                  </a:lnTo>
                  <a:lnTo>
                    <a:pt x="630" y="296"/>
                  </a:lnTo>
                  <a:lnTo>
                    <a:pt x="630" y="296"/>
                  </a:lnTo>
                  <a:lnTo>
                    <a:pt x="630" y="296"/>
                  </a:lnTo>
                  <a:lnTo>
                    <a:pt x="632" y="296"/>
                  </a:lnTo>
                  <a:lnTo>
                    <a:pt x="632" y="296"/>
                  </a:lnTo>
                  <a:lnTo>
                    <a:pt x="635" y="298"/>
                  </a:lnTo>
                  <a:lnTo>
                    <a:pt x="635" y="296"/>
                  </a:lnTo>
                  <a:lnTo>
                    <a:pt x="637" y="296"/>
                  </a:lnTo>
                  <a:lnTo>
                    <a:pt x="637" y="293"/>
                  </a:lnTo>
                  <a:lnTo>
                    <a:pt x="637" y="291"/>
                  </a:lnTo>
                  <a:lnTo>
                    <a:pt x="637" y="291"/>
                  </a:lnTo>
                  <a:lnTo>
                    <a:pt x="637" y="288"/>
                  </a:lnTo>
                  <a:lnTo>
                    <a:pt x="635" y="288"/>
                  </a:lnTo>
                  <a:lnTo>
                    <a:pt x="635" y="288"/>
                  </a:lnTo>
                  <a:lnTo>
                    <a:pt x="635" y="286"/>
                  </a:lnTo>
                  <a:lnTo>
                    <a:pt x="635" y="284"/>
                  </a:lnTo>
                  <a:lnTo>
                    <a:pt x="632" y="284"/>
                  </a:lnTo>
                  <a:lnTo>
                    <a:pt x="630" y="279"/>
                  </a:lnTo>
                  <a:lnTo>
                    <a:pt x="611" y="255"/>
                  </a:lnTo>
                  <a:lnTo>
                    <a:pt x="609" y="251"/>
                  </a:lnTo>
                  <a:lnTo>
                    <a:pt x="609" y="248"/>
                  </a:lnTo>
                  <a:lnTo>
                    <a:pt x="609" y="243"/>
                  </a:lnTo>
                  <a:lnTo>
                    <a:pt x="609" y="241"/>
                  </a:lnTo>
                  <a:lnTo>
                    <a:pt x="609" y="241"/>
                  </a:lnTo>
                  <a:lnTo>
                    <a:pt x="609" y="239"/>
                  </a:lnTo>
                  <a:lnTo>
                    <a:pt x="609" y="236"/>
                  </a:lnTo>
                  <a:lnTo>
                    <a:pt x="609" y="236"/>
                  </a:lnTo>
                  <a:lnTo>
                    <a:pt x="606" y="234"/>
                  </a:lnTo>
                  <a:lnTo>
                    <a:pt x="606" y="234"/>
                  </a:lnTo>
                  <a:lnTo>
                    <a:pt x="606" y="229"/>
                  </a:lnTo>
                  <a:lnTo>
                    <a:pt x="606" y="227"/>
                  </a:lnTo>
                  <a:lnTo>
                    <a:pt x="609" y="225"/>
                  </a:lnTo>
                  <a:lnTo>
                    <a:pt x="611" y="225"/>
                  </a:lnTo>
                  <a:lnTo>
                    <a:pt x="616" y="220"/>
                  </a:lnTo>
                  <a:lnTo>
                    <a:pt x="618" y="220"/>
                  </a:lnTo>
                  <a:lnTo>
                    <a:pt x="620" y="213"/>
                  </a:lnTo>
                  <a:lnTo>
                    <a:pt x="623" y="213"/>
                  </a:lnTo>
                  <a:lnTo>
                    <a:pt x="625" y="213"/>
                  </a:lnTo>
                  <a:lnTo>
                    <a:pt x="627" y="210"/>
                  </a:lnTo>
                  <a:lnTo>
                    <a:pt x="627" y="210"/>
                  </a:lnTo>
                  <a:lnTo>
                    <a:pt x="630" y="210"/>
                  </a:lnTo>
                  <a:lnTo>
                    <a:pt x="630" y="208"/>
                  </a:lnTo>
                  <a:lnTo>
                    <a:pt x="630" y="208"/>
                  </a:lnTo>
                  <a:lnTo>
                    <a:pt x="630" y="208"/>
                  </a:lnTo>
                  <a:lnTo>
                    <a:pt x="632" y="206"/>
                  </a:lnTo>
                  <a:lnTo>
                    <a:pt x="632" y="206"/>
                  </a:lnTo>
                  <a:lnTo>
                    <a:pt x="635" y="203"/>
                  </a:lnTo>
                  <a:lnTo>
                    <a:pt x="635" y="203"/>
                  </a:lnTo>
                  <a:lnTo>
                    <a:pt x="637" y="203"/>
                  </a:lnTo>
                  <a:lnTo>
                    <a:pt x="637" y="201"/>
                  </a:lnTo>
                  <a:lnTo>
                    <a:pt x="644" y="196"/>
                  </a:lnTo>
                  <a:lnTo>
                    <a:pt x="644" y="194"/>
                  </a:lnTo>
                  <a:lnTo>
                    <a:pt x="646" y="191"/>
                  </a:lnTo>
                  <a:lnTo>
                    <a:pt x="649" y="191"/>
                  </a:lnTo>
                  <a:lnTo>
                    <a:pt x="649" y="189"/>
                  </a:lnTo>
                  <a:lnTo>
                    <a:pt x="651" y="189"/>
                  </a:lnTo>
                  <a:lnTo>
                    <a:pt x="654" y="189"/>
                  </a:lnTo>
                  <a:lnTo>
                    <a:pt x="656" y="191"/>
                  </a:lnTo>
                  <a:lnTo>
                    <a:pt x="656" y="194"/>
                  </a:lnTo>
                  <a:lnTo>
                    <a:pt x="656" y="194"/>
                  </a:lnTo>
                  <a:lnTo>
                    <a:pt x="658" y="194"/>
                  </a:lnTo>
                  <a:lnTo>
                    <a:pt x="661" y="191"/>
                  </a:lnTo>
                  <a:lnTo>
                    <a:pt x="661" y="191"/>
                  </a:lnTo>
                  <a:lnTo>
                    <a:pt x="661" y="189"/>
                  </a:lnTo>
                  <a:lnTo>
                    <a:pt x="661" y="187"/>
                  </a:lnTo>
                  <a:lnTo>
                    <a:pt x="661" y="184"/>
                  </a:lnTo>
                  <a:lnTo>
                    <a:pt x="663" y="180"/>
                  </a:lnTo>
                  <a:lnTo>
                    <a:pt x="663" y="180"/>
                  </a:lnTo>
                  <a:lnTo>
                    <a:pt x="663" y="175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43" name="Freeform 73"/>
            <p:cNvSpPr>
              <a:spLocks/>
            </p:cNvSpPr>
            <p:nvPr/>
          </p:nvSpPr>
          <p:spPr bwMode="auto">
            <a:xfrm>
              <a:off x="3893" y="1313"/>
              <a:ext cx="663" cy="352"/>
            </a:xfrm>
            <a:custGeom>
              <a:avLst/>
              <a:gdLst>
                <a:gd name="T0" fmla="*/ 646 w 663"/>
                <a:gd name="T1" fmla="*/ 137 h 352"/>
                <a:gd name="T2" fmla="*/ 604 w 663"/>
                <a:gd name="T3" fmla="*/ 116 h 352"/>
                <a:gd name="T4" fmla="*/ 561 w 663"/>
                <a:gd name="T5" fmla="*/ 104 h 352"/>
                <a:gd name="T6" fmla="*/ 561 w 663"/>
                <a:gd name="T7" fmla="*/ 52 h 352"/>
                <a:gd name="T8" fmla="*/ 530 w 663"/>
                <a:gd name="T9" fmla="*/ 28 h 352"/>
                <a:gd name="T10" fmla="*/ 535 w 663"/>
                <a:gd name="T11" fmla="*/ 16 h 352"/>
                <a:gd name="T12" fmla="*/ 481 w 663"/>
                <a:gd name="T13" fmla="*/ 2 h 352"/>
                <a:gd name="T14" fmla="*/ 457 w 663"/>
                <a:gd name="T15" fmla="*/ 19 h 352"/>
                <a:gd name="T16" fmla="*/ 440 w 663"/>
                <a:gd name="T17" fmla="*/ 23 h 352"/>
                <a:gd name="T18" fmla="*/ 414 w 663"/>
                <a:gd name="T19" fmla="*/ 35 h 352"/>
                <a:gd name="T20" fmla="*/ 388 w 663"/>
                <a:gd name="T21" fmla="*/ 30 h 352"/>
                <a:gd name="T22" fmla="*/ 350 w 663"/>
                <a:gd name="T23" fmla="*/ 7 h 352"/>
                <a:gd name="T24" fmla="*/ 317 w 663"/>
                <a:gd name="T25" fmla="*/ 26 h 352"/>
                <a:gd name="T26" fmla="*/ 287 w 663"/>
                <a:gd name="T27" fmla="*/ 64 h 352"/>
                <a:gd name="T28" fmla="*/ 268 w 663"/>
                <a:gd name="T29" fmla="*/ 73 h 352"/>
                <a:gd name="T30" fmla="*/ 242 w 663"/>
                <a:gd name="T31" fmla="*/ 87 h 352"/>
                <a:gd name="T32" fmla="*/ 190 w 663"/>
                <a:gd name="T33" fmla="*/ 109 h 352"/>
                <a:gd name="T34" fmla="*/ 152 w 663"/>
                <a:gd name="T35" fmla="*/ 146 h 352"/>
                <a:gd name="T36" fmla="*/ 137 w 663"/>
                <a:gd name="T37" fmla="*/ 154 h 352"/>
                <a:gd name="T38" fmla="*/ 128 w 663"/>
                <a:gd name="T39" fmla="*/ 180 h 352"/>
                <a:gd name="T40" fmla="*/ 100 w 663"/>
                <a:gd name="T41" fmla="*/ 201 h 352"/>
                <a:gd name="T42" fmla="*/ 85 w 663"/>
                <a:gd name="T43" fmla="*/ 201 h 352"/>
                <a:gd name="T44" fmla="*/ 76 w 663"/>
                <a:gd name="T45" fmla="*/ 201 h 352"/>
                <a:gd name="T46" fmla="*/ 33 w 663"/>
                <a:gd name="T47" fmla="*/ 213 h 352"/>
                <a:gd name="T48" fmla="*/ 7 w 663"/>
                <a:gd name="T49" fmla="*/ 243 h 352"/>
                <a:gd name="T50" fmla="*/ 36 w 663"/>
                <a:gd name="T51" fmla="*/ 251 h 352"/>
                <a:gd name="T52" fmla="*/ 52 w 663"/>
                <a:gd name="T53" fmla="*/ 279 h 352"/>
                <a:gd name="T54" fmla="*/ 47 w 663"/>
                <a:gd name="T55" fmla="*/ 298 h 352"/>
                <a:gd name="T56" fmla="*/ 85 w 663"/>
                <a:gd name="T57" fmla="*/ 317 h 352"/>
                <a:gd name="T58" fmla="*/ 142 w 663"/>
                <a:gd name="T59" fmla="*/ 300 h 352"/>
                <a:gd name="T60" fmla="*/ 208 w 663"/>
                <a:gd name="T61" fmla="*/ 310 h 352"/>
                <a:gd name="T62" fmla="*/ 249 w 663"/>
                <a:gd name="T63" fmla="*/ 303 h 352"/>
                <a:gd name="T64" fmla="*/ 261 w 663"/>
                <a:gd name="T65" fmla="*/ 281 h 352"/>
                <a:gd name="T66" fmla="*/ 306 w 663"/>
                <a:gd name="T67" fmla="*/ 234 h 352"/>
                <a:gd name="T68" fmla="*/ 310 w 663"/>
                <a:gd name="T69" fmla="*/ 227 h 352"/>
                <a:gd name="T70" fmla="*/ 343 w 663"/>
                <a:gd name="T71" fmla="*/ 227 h 352"/>
                <a:gd name="T72" fmla="*/ 429 w 663"/>
                <a:gd name="T73" fmla="*/ 191 h 352"/>
                <a:gd name="T74" fmla="*/ 469 w 663"/>
                <a:gd name="T75" fmla="*/ 182 h 352"/>
                <a:gd name="T76" fmla="*/ 481 w 663"/>
                <a:gd name="T77" fmla="*/ 215 h 352"/>
                <a:gd name="T78" fmla="*/ 493 w 663"/>
                <a:gd name="T79" fmla="*/ 234 h 352"/>
                <a:gd name="T80" fmla="*/ 495 w 663"/>
                <a:gd name="T81" fmla="*/ 255 h 352"/>
                <a:gd name="T82" fmla="*/ 504 w 663"/>
                <a:gd name="T83" fmla="*/ 251 h 352"/>
                <a:gd name="T84" fmla="*/ 504 w 663"/>
                <a:gd name="T85" fmla="*/ 262 h 352"/>
                <a:gd name="T86" fmla="*/ 497 w 663"/>
                <a:gd name="T87" fmla="*/ 269 h 352"/>
                <a:gd name="T88" fmla="*/ 466 w 663"/>
                <a:gd name="T89" fmla="*/ 279 h 352"/>
                <a:gd name="T90" fmla="*/ 448 w 663"/>
                <a:gd name="T91" fmla="*/ 277 h 352"/>
                <a:gd name="T92" fmla="*/ 422 w 663"/>
                <a:gd name="T93" fmla="*/ 300 h 352"/>
                <a:gd name="T94" fmla="*/ 417 w 663"/>
                <a:gd name="T95" fmla="*/ 310 h 352"/>
                <a:gd name="T96" fmla="*/ 414 w 663"/>
                <a:gd name="T97" fmla="*/ 326 h 352"/>
                <a:gd name="T98" fmla="*/ 422 w 663"/>
                <a:gd name="T99" fmla="*/ 348 h 352"/>
                <a:gd name="T100" fmla="*/ 455 w 663"/>
                <a:gd name="T101" fmla="*/ 331 h 352"/>
                <a:gd name="T102" fmla="*/ 476 w 663"/>
                <a:gd name="T103" fmla="*/ 314 h 352"/>
                <a:gd name="T104" fmla="*/ 554 w 663"/>
                <a:gd name="T105" fmla="*/ 269 h 352"/>
                <a:gd name="T106" fmla="*/ 580 w 663"/>
                <a:gd name="T107" fmla="*/ 265 h 352"/>
                <a:gd name="T108" fmla="*/ 601 w 663"/>
                <a:gd name="T109" fmla="*/ 269 h 352"/>
                <a:gd name="T110" fmla="*/ 625 w 663"/>
                <a:gd name="T111" fmla="*/ 296 h 352"/>
                <a:gd name="T112" fmla="*/ 637 w 663"/>
                <a:gd name="T113" fmla="*/ 293 h 352"/>
                <a:gd name="T114" fmla="*/ 609 w 663"/>
                <a:gd name="T115" fmla="*/ 251 h 352"/>
                <a:gd name="T116" fmla="*/ 606 w 663"/>
                <a:gd name="T117" fmla="*/ 227 h 352"/>
                <a:gd name="T118" fmla="*/ 630 w 663"/>
                <a:gd name="T119" fmla="*/ 208 h 352"/>
                <a:gd name="T120" fmla="*/ 646 w 663"/>
                <a:gd name="T121" fmla="*/ 191 h 352"/>
                <a:gd name="T122" fmla="*/ 661 w 663"/>
                <a:gd name="T123" fmla="*/ 18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63" h="352">
                  <a:moveTo>
                    <a:pt x="663" y="175"/>
                  </a:moveTo>
                  <a:lnTo>
                    <a:pt x="658" y="170"/>
                  </a:lnTo>
                  <a:lnTo>
                    <a:pt x="656" y="165"/>
                  </a:lnTo>
                  <a:lnTo>
                    <a:pt x="656" y="161"/>
                  </a:lnTo>
                  <a:lnTo>
                    <a:pt x="661" y="154"/>
                  </a:lnTo>
                  <a:lnTo>
                    <a:pt x="658" y="149"/>
                  </a:lnTo>
                  <a:lnTo>
                    <a:pt x="656" y="146"/>
                  </a:lnTo>
                  <a:lnTo>
                    <a:pt x="649" y="142"/>
                  </a:lnTo>
                  <a:lnTo>
                    <a:pt x="646" y="142"/>
                  </a:lnTo>
                  <a:lnTo>
                    <a:pt x="646" y="137"/>
                  </a:lnTo>
                  <a:lnTo>
                    <a:pt x="646" y="137"/>
                  </a:lnTo>
                  <a:lnTo>
                    <a:pt x="644" y="137"/>
                  </a:lnTo>
                  <a:lnTo>
                    <a:pt x="644" y="137"/>
                  </a:lnTo>
                  <a:lnTo>
                    <a:pt x="635" y="130"/>
                  </a:lnTo>
                  <a:lnTo>
                    <a:pt x="632" y="130"/>
                  </a:lnTo>
                  <a:lnTo>
                    <a:pt x="625" y="132"/>
                  </a:lnTo>
                  <a:lnTo>
                    <a:pt x="623" y="135"/>
                  </a:lnTo>
                  <a:lnTo>
                    <a:pt x="618" y="135"/>
                  </a:lnTo>
                  <a:lnTo>
                    <a:pt x="616" y="135"/>
                  </a:lnTo>
                  <a:lnTo>
                    <a:pt x="611" y="132"/>
                  </a:lnTo>
                  <a:lnTo>
                    <a:pt x="609" y="123"/>
                  </a:lnTo>
                  <a:lnTo>
                    <a:pt x="604" y="116"/>
                  </a:lnTo>
                  <a:lnTo>
                    <a:pt x="597" y="111"/>
                  </a:lnTo>
                  <a:lnTo>
                    <a:pt x="587" y="101"/>
                  </a:lnTo>
                  <a:lnTo>
                    <a:pt x="578" y="99"/>
                  </a:lnTo>
                  <a:lnTo>
                    <a:pt x="571" y="101"/>
                  </a:lnTo>
                  <a:lnTo>
                    <a:pt x="568" y="109"/>
                  </a:lnTo>
                  <a:lnTo>
                    <a:pt x="566" y="116"/>
                  </a:lnTo>
                  <a:lnTo>
                    <a:pt x="566" y="123"/>
                  </a:lnTo>
                  <a:lnTo>
                    <a:pt x="564" y="123"/>
                  </a:lnTo>
                  <a:lnTo>
                    <a:pt x="561" y="116"/>
                  </a:lnTo>
                  <a:lnTo>
                    <a:pt x="556" y="111"/>
                  </a:lnTo>
                  <a:lnTo>
                    <a:pt x="561" y="104"/>
                  </a:lnTo>
                  <a:lnTo>
                    <a:pt x="556" y="99"/>
                  </a:lnTo>
                  <a:lnTo>
                    <a:pt x="566" y="94"/>
                  </a:lnTo>
                  <a:lnTo>
                    <a:pt x="575" y="85"/>
                  </a:lnTo>
                  <a:lnTo>
                    <a:pt x="575" y="80"/>
                  </a:lnTo>
                  <a:lnTo>
                    <a:pt x="573" y="73"/>
                  </a:lnTo>
                  <a:lnTo>
                    <a:pt x="568" y="66"/>
                  </a:lnTo>
                  <a:lnTo>
                    <a:pt x="566" y="64"/>
                  </a:lnTo>
                  <a:lnTo>
                    <a:pt x="566" y="56"/>
                  </a:lnTo>
                  <a:lnTo>
                    <a:pt x="564" y="54"/>
                  </a:lnTo>
                  <a:lnTo>
                    <a:pt x="561" y="52"/>
                  </a:lnTo>
                  <a:lnTo>
                    <a:pt x="561" y="52"/>
                  </a:lnTo>
                  <a:lnTo>
                    <a:pt x="559" y="52"/>
                  </a:lnTo>
                  <a:lnTo>
                    <a:pt x="559" y="49"/>
                  </a:lnTo>
                  <a:lnTo>
                    <a:pt x="559" y="49"/>
                  </a:lnTo>
                  <a:lnTo>
                    <a:pt x="549" y="42"/>
                  </a:lnTo>
                  <a:lnTo>
                    <a:pt x="547" y="35"/>
                  </a:lnTo>
                  <a:lnTo>
                    <a:pt x="540" y="38"/>
                  </a:lnTo>
                  <a:lnTo>
                    <a:pt x="530" y="45"/>
                  </a:lnTo>
                  <a:lnTo>
                    <a:pt x="528" y="33"/>
                  </a:lnTo>
                  <a:lnTo>
                    <a:pt x="528" y="30"/>
                  </a:lnTo>
                  <a:lnTo>
                    <a:pt x="530" y="30"/>
                  </a:lnTo>
                  <a:lnTo>
                    <a:pt x="530" y="28"/>
                  </a:lnTo>
                  <a:lnTo>
                    <a:pt x="545" y="26"/>
                  </a:lnTo>
                  <a:lnTo>
                    <a:pt x="545" y="23"/>
                  </a:lnTo>
                  <a:lnTo>
                    <a:pt x="547" y="21"/>
                  </a:lnTo>
                  <a:lnTo>
                    <a:pt x="549" y="16"/>
                  </a:lnTo>
                  <a:lnTo>
                    <a:pt x="549" y="14"/>
                  </a:lnTo>
                  <a:lnTo>
                    <a:pt x="547" y="12"/>
                  </a:lnTo>
                  <a:lnTo>
                    <a:pt x="547" y="12"/>
                  </a:lnTo>
                  <a:lnTo>
                    <a:pt x="545" y="12"/>
                  </a:lnTo>
                  <a:lnTo>
                    <a:pt x="542" y="14"/>
                  </a:lnTo>
                  <a:lnTo>
                    <a:pt x="538" y="16"/>
                  </a:lnTo>
                  <a:lnTo>
                    <a:pt x="535" y="16"/>
                  </a:lnTo>
                  <a:lnTo>
                    <a:pt x="530" y="14"/>
                  </a:lnTo>
                  <a:lnTo>
                    <a:pt x="528" y="9"/>
                  </a:lnTo>
                  <a:lnTo>
                    <a:pt x="526" y="7"/>
                  </a:lnTo>
                  <a:lnTo>
                    <a:pt x="526" y="2"/>
                  </a:lnTo>
                  <a:lnTo>
                    <a:pt x="523" y="0"/>
                  </a:lnTo>
                  <a:lnTo>
                    <a:pt x="516" y="0"/>
                  </a:lnTo>
                  <a:lnTo>
                    <a:pt x="509" y="0"/>
                  </a:lnTo>
                  <a:lnTo>
                    <a:pt x="502" y="0"/>
                  </a:lnTo>
                  <a:lnTo>
                    <a:pt x="493" y="4"/>
                  </a:lnTo>
                  <a:lnTo>
                    <a:pt x="483" y="2"/>
                  </a:lnTo>
                  <a:lnTo>
                    <a:pt x="481" y="2"/>
                  </a:lnTo>
                  <a:lnTo>
                    <a:pt x="478" y="2"/>
                  </a:lnTo>
                  <a:lnTo>
                    <a:pt x="478" y="12"/>
                  </a:lnTo>
                  <a:lnTo>
                    <a:pt x="476" y="19"/>
                  </a:lnTo>
                  <a:lnTo>
                    <a:pt x="466" y="19"/>
                  </a:lnTo>
                  <a:lnTo>
                    <a:pt x="462" y="14"/>
                  </a:lnTo>
                  <a:lnTo>
                    <a:pt x="459" y="16"/>
                  </a:lnTo>
                  <a:lnTo>
                    <a:pt x="459" y="16"/>
                  </a:lnTo>
                  <a:lnTo>
                    <a:pt x="457" y="16"/>
                  </a:lnTo>
                  <a:lnTo>
                    <a:pt x="457" y="16"/>
                  </a:lnTo>
                  <a:lnTo>
                    <a:pt x="455" y="19"/>
                  </a:lnTo>
                  <a:lnTo>
                    <a:pt x="457" y="19"/>
                  </a:lnTo>
                  <a:lnTo>
                    <a:pt x="455" y="21"/>
                  </a:lnTo>
                  <a:lnTo>
                    <a:pt x="452" y="21"/>
                  </a:lnTo>
                  <a:lnTo>
                    <a:pt x="452" y="21"/>
                  </a:lnTo>
                  <a:lnTo>
                    <a:pt x="452" y="26"/>
                  </a:lnTo>
                  <a:lnTo>
                    <a:pt x="452" y="30"/>
                  </a:lnTo>
                  <a:lnTo>
                    <a:pt x="452" y="30"/>
                  </a:lnTo>
                  <a:lnTo>
                    <a:pt x="448" y="30"/>
                  </a:lnTo>
                  <a:lnTo>
                    <a:pt x="445" y="30"/>
                  </a:lnTo>
                  <a:lnTo>
                    <a:pt x="445" y="28"/>
                  </a:lnTo>
                  <a:lnTo>
                    <a:pt x="443" y="23"/>
                  </a:lnTo>
                  <a:lnTo>
                    <a:pt x="440" y="23"/>
                  </a:lnTo>
                  <a:lnTo>
                    <a:pt x="440" y="30"/>
                  </a:lnTo>
                  <a:lnTo>
                    <a:pt x="436" y="30"/>
                  </a:lnTo>
                  <a:lnTo>
                    <a:pt x="429" y="30"/>
                  </a:lnTo>
                  <a:lnTo>
                    <a:pt x="424" y="33"/>
                  </a:lnTo>
                  <a:lnTo>
                    <a:pt x="424" y="40"/>
                  </a:lnTo>
                  <a:lnTo>
                    <a:pt x="419" y="40"/>
                  </a:lnTo>
                  <a:lnTo>
                    <a:pt x="417" y="40"/>
                  </a:lnTo>
                  <a:lnTo>
                    <a:pt x="417" y="38"/>
                  </a:lnTo>
                  <a:lnTo>
                    <a:pt x="417" y="38"/>
                  </a:lnTo>
                  <a:lnTo>
                    <a:pt x="417" y="35"/>
                  </a:lnTo>
                  <a:lnTo>
                    <a:pt x="414" y="35"/>
                  </a:lnTo>
                  <a:lnTo>
                    <a:pt x="414" y="35"/>
                  </a:lnTo>
                  <a:lnTo>
                    <a:pt x="405" y="33"/>
                  </a:lnTo>
                  <a:lnTo>
                    <a:pt x="405" y="33"/>
                  </a:lnTo>
                  <a:lnTo>
                    <a:pt x="398" y="28"/>
                  </a:lnTo>
                  <a:lnTo>
                    <a:pt x="391" y="28"/>
                  </a:lnTo>
                  <a:lnTo>
                    <a:pt x="388" y="26"/>
                  </a:lnTo>
                  <a:lnTo>
                    <a:pt x="388" y="26"/>
                  </a:lnTo>
                  <a:lnTo>
                    <a:pt x="388" y="28"/>
                  </a:lnTo>
                  <a:lnTo>
                    <a:pt x="391" y="30"/>
                  </a:lnTo>
                  <a:lnTo>
                    <a:pt x="391" y="30"/>
                  </a:lnTo>
                  <a:lnTo>
                    <a:pt x="388" y="30"/>
                  </a:lnTo>
                  <a:lnTo>
                    <a:pt x="381" y="26"/>
                  </a:lnTo>
                  <a:lnTo>
                    <a:pt x="377" y="26"/>
                  </a:lnTo>
                  <a:lnTo>
                    <a:pt x="372" y="26"/>
                  </a:lnTo>
                  <a:lnTo>
                    <a:pt x="369" y="26"/>
                  </a:lnTo>
                  <a:lnTo>
                    <a:pt x="367" y="26"/>
                  </a:lnTo>
                  <a:lnTo>
                    <a:pt x="365" y="26"/>
                  </a:lnTo>
                  <a:lnTo>
                    <a:pt x="367" y="19"/>
                  </a:lnTo>
                  <a:lnTo>
                    <a:pt x="365" y="19"/>
                  </a:lnTo>
                  <a:lnTo>
                    <a:pt x="358" y="9"/>
                  </a:lnTo>
                  <a:lnTo>
                    <a:pt x="355" y="7"/>
                  </a:lnTo>
                  <a:lnTo>
                    <a:pt x="350" y="7"/>
                  </a:lnTo>
                  <a:lnTo>
                    <a:pt x="346" y="7"/>
                  </a:lnTo>
                  <a:lnTo>
                    <a:pt x="346" y="7"/>
                  </a:lnTo>
                  <a:lnTo>
                    <a:pt x="339" y="16"/>
                  </a:lnTo>
                  <a:lnTo>
                    <a:pt x="336" y="19"/>
                  </a:lnTo>
                  <a:lnTo>
                    <a:pt x="336" y="19"/>
                  </a:lnTo>
                  <a:lnTo>
                    <a:pt x="332" y="21"/>
                  </a:lnTo>
                  <a:lnTo>
                    <a:pt x="327" y="21"/>
                  </a:lnTo>
                  <a:lnTo>
                    <a:pt x="324" y="21"/>
                  </a:lnTo>
                  <a:lnTo>
                    <a:pt x="320" y="21"/>
                  </a:lnTo>
                  <a:lnTo>
                    <a:pt x="320" y="23"/>
                  </a:lnTo>
                  <a:lnTo>
                    <a:pt x="317" y="26"/>
                  </a:lnTo>
                  <a:lnTo>
                    <a:pt x="317" y="28"/>
                  </a:lnTo>
                  <a:lnTo>
                    <a:pt x="315" y="28"/>
                  </a:lnTo>
                  <a:lnTo>
                    <a:pt x="310" y="28"/>
                  </a:lnTo>
                  <a:lnTo>
                    <a:pt x="308" y="35"/>
                  </a:lnTo>
                  <a:lnTo>
                    <a:pt x="313" y="40"/>
                  </a:lnTo>
                  <a:lnTo>
                    <a:pt x="317" y="45"/>
                  </a:lnTo>
                  <a:lnTo>
                    <a:pt x="310" y="52"/>
                  </a:lnTo>
                  <a:lnTo>
                    <a:pt x="306" y="56"/>
                  </a:lnTo>
                  <a:lnTo>
                    <a:pt x="298" y="56"/>
                  </a:lnTo>
                  <a:lnTo>
                    <a:pt x="294" y="61"/>
                  </a:lnTo>
                  <a:lnTo>
                    <a:pt x="287" y="64"/>
                  </a:lnTo>
                  <a:lnTo>
                    <a:pt x="282" y="66"/>
                  </a:lnTo>
                  <a:lnTo>
                    <a:pt x="279" y="66"/>
                  </a:lnTo>
                  <a:lnTo>
                    <a:pt x="277" y="68"/>
                  </a:lnTo>
                  <a:lnTo>
                    <a:pt x="275" y="68"/>
                  </a:lnTo>
                  <a:lnTo>
                    <a:pt x="272" y="68"/>
                  </a:lnTo>
                  <a:lnTo>
                    <a:pt x="270" y="68"/>
                  </a:lnTo>
                  <a:lnTo>
                    <a:pt x="268" y="71"/>
                  </a:lnTo>
                  <a:lnTo>
                    <a:pt x="268" y="71"/>
                  </a:lnTo>
                  <a:lnTo>
                    <a:pt x="268" y="71"/>
                  </a:lnTo>
                  <a:lnTo>
                    <a:pt x="268" y="73"/>
                  </a:lnTo>
                  <a:lnTo>
                    <a:pt x="268" y="73"/>
                  </a:lnTo>
                  <a:lnTo>
                    <a:pt x="268" y="73"/>
                  </a:lnTo>
                  <a:lnTo>
                    <a:pt x="268" y="75"/>
                  </a:lnTo>
                  <a:lnTo>
                    <a:pt x="265" y="75"/>
                  </a:lnTo>
                  <a:lnTo>
                    <a:pt x="263" y="75"/>
                  </a:lnTo>
                  <a:lnTo>
                    <a:pt x="263" y="75"/>
                  </a:lnTo>
                  <a:lnTo>
                    <a:pt x="263" y="78"/>
                  </a:lnTo>
                  <a:lnTo>
                    <a:pt x="256" y="80"/>
                  </a:lnTo>
                  <a:lnTo>
                    <a:pt x="253" y="80"/>
                  </a:lnTo>
                  <a:lnTo>
                    <a:pt x="246" y="87"/>
                  </a:lnTo>
                  <a:lnTo>
                    <a:pt x="244" y="87"/>
                  </a:lnTo>
                  <a:lnTo>
                    <a:pt x="242" y="87"/>
                  </a:lnTo>
                  <a:lnTo>
                    <a:pt x="242" y="87"/>
                  </a:lnTo>
                  <a:lnTo>
                    <a:pt x="239" y="87"/>
                  </a:lnTo>
                  <a:lnTo>
                    <a:pt x="237" y="90"/>
                  </a:lnTo>
                  <a:lnTo>
                    <a:pt x="235" y="90"/>
                  </a:lnTo>
                  <a:lnTo>
                    <a:pt x="232" y="90"/>
                  </a:lnTo>
                  <a:lnTo>
                    <a:pt x="227" y="90"/>
                  </a:lnTo>
                  <a:lnTo>
                    <a:pt x="216" y="90"/>
                  </a:lnTo>
                  <a:lnTo>
                    <a:pt x="204" y="97"/>
                  </a:lnTo>
                  <a:lnTo>
                    <a:pt x="199" y="99"/>
                  </a:lnTo>
                  <a:lnTo>
                    <a:pt x="194" y="104"/>
                  </a:lnTo>
                  <a:lnTo>
                    <a:pt x="190" y="109"/>
                  </a:lnTo>
                  <a:lnTo>
                    <a:pt x="185" y="111"/>
                  </a:lnTo>
                  <a:lnTo>
                    <a:pt x="180" y="113"/>
                  </a:lnTo>
                  <a:lnTo>
                    <a:pt x="180" y="118"/>
                  </a:lnTo>
                  <a:lnTo>
                    <a:pt x="180" y="123"/>
                  </a:lnTo>
                  <a:lnTo>
                    <a:pt x="178" y="127"/>
                  </a:lnTo>
                  <a:lnTo>
                    <a:pt x="173" y="130"/>
                  </a:lnTo>
                  <a:lnTo>
                    <a:pt x="163" y="137"/>
                  </a:lnTo>
                  <a:lnTo>
                    <a:pt x="161" y="142"/>
                  </a:lnTo>
                  <a:lnTo>
                    <a:pt x="159" y="144"/>
                  </a:lnTo>
                  <a:lnTo>
                    <a:pt x="154" y="144"/>
                  </a:lnTo>
                  <a:lnTo>
                    <a:pt x="152" y="146"/>
                  </a:lnTo>
                  <a:lnTo>
                    <a:pt x="152" y="146"/>
                  </a:lnTo>
                  <a:lnTo>
                    <a:pt x="147" y="151"/>
                  </a:lnTo>
                  <a:lnTo>
                    <a:pt x="147" y="154"/>
                  </a:lnTo>
                  <a:lnTo>
                    <a:pt x="145" y="154"/>
                  </a:lnTo>
                  <a:lnTo>
                    <a:pt x="142" y="156"/>
                  </a:lnTo>
                  <a:lnTo>
                    <a:pt x="140" y="156"/>
                  </a:lnTo>
                  <a:lnTo>
                    <a:pt x="140" y="156"/>
                  </a:lnTo>
                  <a:lnTo>
                    <a:pt x="140" y="154"/>
                  </a:lnTo>
                  <a:lnTo>
                    <a:pt x="137" y="154"/>
                  </a:lnTo>
                  <a:lnTo>
                    <a:pt x="137" y="154"/>
                  </a:lnTo>
                  <a:lnTo>
                    <a:pt x="137" y="154"/>
                  </a:lnTo>
                  <a:lnTo>
                    <a:pt x="130" y="158"/>
                  </a:lnTo>
                  <a:lnTo>
                    <a:pt x="126" y="161"/>
                  </a:lnTo>
                  <a:lnTo>
                    <a:pt x="123" y="165"/>
                  </a:lnTo>
                  <a:lnTo>
                    <a:pt x="121" y="168"/>
                  </a:lnTo>
                  <a:lnTo>
                    <a:pt x="121" y="170"/>
                  </a:lnTo>
                  <a:lnTo>
                    <a:pt x="123" y="172"/>
                  </a:lnTo>
                  <a:lnTo>
                    <a:pt x="128" y="172"/>
                  </a:lnTo>
                  <a:lnTo>
                    <a:pt x="128" y="172"/>
                  </a:lnTo>
                  <a:lnTo>
                    <a:pt x="128" y="175"/>
                  </a:lnTo>
                  <a:lnTo>
                    <a:pt x="128" y="180"/>
                  </a:lnTo>
                  <a:lnTo>
                    <a:pt x="128" y="180"/>
                  </a:lnTo>
                  <a:lnTo>
                    <a:pt x="128" y="180"/>
                  </a:lnTo>
                  <a:lnTo>
                    <a:pt x="128" y="182"/>
                  </a:lnTo>
                  <a:lnTo>
                    <a:pt x="126" y="187"/>
                  </a:lnTo>
                  <a:lnTo>
                    <a:pt x="121" y="189"/>
                  </a:lnTo>
                  <a:lnTo>
                    <a:pt x="119" y="191"/>
                  </a:lnTo>
                  <a:lnTo>
                    <a:pt x="114" y="191"/>
                  </a:lnTo>
                  <a:lnTo>
                    <a:pt x="114" y="191"/>
                  </a:lnTo>
                  <a:lnTo>
                    <a:pt x="111" y="196"/>
                  </a:lnTo>
                  <a:lnTo>
                    <a:pt x="109" y="196"/>
                  </a:lnTo>
                  <a:lnTo>
                    <a:pt x="102" y="198"/>
                  </a:lnTo>
                  <a:lnTo>
                    <a:pt x="100" y="201"/>
                  </a:lnTo>
                  <a:lnTo>
                    <a:pt x="97" y="201"/>
                  </a:lnTo>
                  <a:lnTo>
                    <a:pt x="97" y="201"/>
                  </a:lnTo>
                  <a:lnTo>
                    <a:pt x="95" y="196"/>
                  </a:lnTo>
                  <a:lnTo>
                    <a:pt x="92" y="196"/>
                  </a:lnTo>
                  <a:lnTo>
                    <a:pt x="92" y="198"/>
                  </a:lnTo>
                  <a:lnTo>
                    <a:pt x="92" y="201"/>
                  </a:lnTo>
                  <a:lnTo>
                    <a:pt x="90" y="203"/>
                  </a:lnTo>
                  <a:lnTo>
                    <a:pt x="88" y="203"/>
                  </a:lnTo>
                  <a:lnTo>
                    <a:pt x="88" y="203"/>
                  </a:lnTo>
                  <a:lnTo>
                    <a:pt x="88" y="201"/>
                  </a:lnTo>
                  <a:lnTo>
                    <a:pt x="85" y="201"/>
                  </a:lnTo>
                  <a:lnTo>
                    <a:pt x="85" y="203"/>
                  </a:lnTo>
                  <a:lnTo>
                    <a:pt x="83" y="206"/>
                  </a:lnTo>
                  <a:lnTo>
                    <a:pt x="81" y="206"/>
                  </a:lnTo>
                  <a:lnTo>
                    <a:pt x="81" y="203"/>
                  </a:lnTo>
                  <a:lnTo>
                    <a:pt x="78" y="198"/>
                  </a:lnTo>
                  <a:lnTo>
                    <a:pt x="78" y="196"/>
                  </a:lnTo>
                  <a:lnTo>
                    <a:pt x="76" y="196"/>
                  </a:lnTo>
                  <a:lnTo>
                    <a:pt x="76" y="198"/>
                  </a:lnTo>
                  <a:lnTo>
                    <a:pt x="76" y="198"/>
                  </a:lnTo>
                  <a:lnTo>
                    <a:pt x="76" y="201"/>
                  </a:lnTo>
                  <a:lnTo>
                    <a:pt x="76" y="201"/>
                  </a:lnTo>
                  <a:lnTo>
                    <a:pt x="76" y="203"/>
                  </a:lnTo>
                  <a:lnTo>
                    <a:pt x="74" y="203"/>
                  </a:lnTo>
                  <a:lnTo>
                    <a:pt x="74" y="203"/>
                  </a:lnTo>
                  <a:lnTo>
                    <a:pt x="64" y="203"/>
                  </a:lnTo>
                  <a:lnTo>
                    <a:pt x="62" y="203"/>
                  </a:lnTo>
                  <a:lnTo>
                    <a:pt x="57" y="206"/>
                  </a:lnTo>
                  <a:lnTo>
                    <a:pt x="50" y="213"/>
                  </a:lnTo>
                  <a:lnTo>
                    <a:pt x="45" y="213"/>
                  </a:lnTo>
                  <a:lnTo>
                    <a:pt x="43" y="213"/>
                  </a:lnTo>
                  <a:lnTo>
                    <a:pt x="38" y="213"/>
                  </a:lnTo>
                  <a:lnTo>
                    <a:pt x="33" y="213"/>
                  </a:lnTo>
                  <a:lnTo>
                    <a:pt x="31" y="213"/>
                  </a:lnTo>
                  <a:lnTo>
                    <a:pt x="26" y="210"/>
                  </a:lnTo>
                  <a:lnTo>
                    <a:pt x="24" y="208"/>
                  </a:lnTo>
                  <a:lnTo>
                    <a:pt x="7" y="210"/>
                  </a:lnTo>
                  <a:lnTo>
                    <a:pt x="5" y="215"/>
                  </a:lnTo>
                  <a:lnTo>
                    <a:pt x="0" y="222"/>
                  </a:lnTo>
                  <a:lnTo>
                    <a:pt x="0" y="227"/>
                  </a:lnTo>
                  <a:lnTo>
                    <a:pt x="3" y="236"/>
                  </a:lnTo>
                  <a:lnTo>
                    <a:pt x="3" y="239"/>
                  </a:lnTo>
                  <a:lnTo>
                    <a:pt x="7" y="241"/>
                  </a:lnTo>
                  <a:lnTo>
                    <a:pt x="7" y="243"/>
                  </a:lnTo>
                  <a:lnTo>
                    <a:pt x="10" y="246"/>
                  </a:lnTo>
                  <a:lnTo>
                    <a:pt x="12" y="246"/>
                  </a:lnTo>
                  <a:lnTo>
                    <a:pt x="14" y="246"/>
                  </a:lnTo>
                  <a:lnTo>
                    <a:pt x="17" y="248"/>
                  </a:lnTo>
                  <a:lnTo>
                    <a:pt x="17" y="248"/>
                  </a:lnTo>
                  <a:lnTo>
                    <a:pt x="19" y="251"/>
                  </a:lnTo>
                  <a:lnTo>
                    <a:pt x="19" y="253"/>
                  </a:lnTo>
                  <a:lnTo>
                    <a:pt x="19" y="253"/>
                  </a:lnTo>
                  <a:lnTo>
                    <a:pt x="24" y="253"/>
                  </a:lnTo>
                  <a:lnTo>
                    <a:pt x="33" y="251"/>
                  </a:lnTo>
                  <a:lnTo>
                    <a:pt x="36" y="251"/>
                  </a:lnTo>
                  <a:lnTo>
                    <a:pt x="40" y="251"/>
                  </a:lnTo>
                  <a:lnTo>
                    <a:pt x="40" y="251"/>
                  </a:lnTo>
                  <a:lnTo>
                    <a:pt x="45" y="246"/>
                  </a:lnTo>
                  <a:lnTo>
                    <a:pt x="45" y="246"/>
                  </a:lnTo>
                  <a:lnTo>
                    <a:pt x="47" y="251"/>
                  </a:lnTo>
                  <a:lnTo>
                    <a:pt x="59" y="267"/>
                  </a:lnTo>
                  <a:lnTo>
                    <a:pt x="59" y="269"/>
                  </a:lnTo>
                  <a:lnTo>
                    <a:pt x="57" y="272"/>
                  </a:lnTo>
                  <a:lnTo>
                    <a:pt x="55" y="274"/>
                  </a:lnTo>
                  <a:lnTo>
                    <a:pt x="52" y="277"/>
                  </a:lnTo>
                  <a:lnTo>
                    <a:pt x="52" y="279"/>
                  </a:lnTo>
                  <a:lnTo>
                    <a:pt x="52" y="281"/>
                  </a:lnTo>
                  <a:lnTo>
                    <a:pt x="52" y="281"/>
                  </a:lnTo>
                  <a:lnTo>
                    <a:pt x="52" y="284"/>
                  </a:lnTo>
                  <a:lnTo>
                    <a:pt x="50" y="284"/>
                  </a:lnTo>
                  <a:lnTo>
                    <a:pt x="50" y="284"/>
                  </a:lnTo>
                  <a:lnTo>
                    <a:pt x="50" y="286"/>
                  </a:lnTo>
                  <a:lnTo>
                    <a:pt x="47" y="286"/>
                  </a:lnTo>
                  <a:lnTo>
                    <a:pt x="47" y="288"/>
                  </a:lnTo>
                  <a:lnTo>
                    <a:pt x="47" y="291"/>
                  </a:lnTo>
                  <a:lnTo>
                    <a:pt x="47" y="293"/>
                  </a:lnTo>
                  <a:lnTo>
                    <a:pt x="47" y="298"/>
                  </a:lnTo>
                  <a:lnTo>
                    <a:pt x="55" y="305"/>
                  </a:lnTo>
                  <a:lnTo>
                    <a:pt x="57" y="307"/>
                  </a:lnTo>
                  <a:lnTo>
                    <a:pt x="57" y="307"/>
                  </a:lnTo>
                  <a:lnTo>
                    <a:pt x="59" y="314"/>
                  </a:lnTo>
                  <a:lnTo>
                    <a:pt x="57" y="317"/>
                  </a:lnTo>
                  <a:lnTo>
                    <a:pt x="62" y="317"/>
                  </a:lnTo>
                  <a:lnTo>
                    <a:pt x="74" y="319"/>
                  </a:lnTo>
                  <a:lnTo>
                    <a:pt x="78" y="317"/>
                  </a:lnTo>
                  <a:lnTo>
                    <a:pt x="81" y="317"/>
                  </a:lnTo>
                  <a:lnTo>
                    <a:pt x="85" y="317"/>
                  </a:lnTo>
                  <a:lnTo>
                    <a:pt x="85" y="317"/>
                  </a:lnTo>
                  <a:lnTo>
                    <a:pt x="90" y="314"/>
                  </a:lnTo>
                  <a:lnTo>
                    <a:pt x="104" y="310"/>
                  </a:lnTo>
                  <a:lnTo>
                    <a:pt x="111" y="307"/>
                  </a:lnTo>
                  <a:lnTo>
                    <a:pt x="119" y="307"/>
                  </a:lnTo>
                  <a:lnTo>
                    <a:pt x="121" y="305"/>
                  </a:lnTo>
                  <a:lnTo>
                    <a:pt x="123" y="303"/>
                  </a:lnTo>
                  <a:lnTo>
                    <a:pt x="123" y="303"/>
                  </a:lnTo>
                  <a:lnTo>
                    <a:pt x="126" y="300"/>
                  </a:lnTo>
                  <a:lnTo>
                    <a:pt x="128" y="298"/>
                  </a:lnTo>
                  <a:lnTo>
                    <a:pt x="133" y="300"/>
                  </a:lnTo>
                  <a:lnTo>
                    <a:pt x="142" y="300"/>
                  </a:lnTo>
                  <a:lnTo>
                    <a:pt x="152" y="305"/>
                  </a:lnTo>
                  <a:lnTo>
                    <a:pt x="156" y="307"/>
                  </a:lnTo>
                  <a:lnTo>
                    <a:pt x="156" y="307"/>
                  </a:lnTo>
                  <a:lnTo>
                    <a:pt x="156" y="307"/>
                  </a:lnTo>
                  <a:lnTo>
                    <a:pt x="156" y="310"/>
                  </a:lnTo>
                  <a:lnTo>
                    <a:pt x="156" y="310"/>
                  </a:lnTo>
                  <a:lnTo>
                    <a:pt x="159" y="312"/>
                  </a:lnTo>
                  <a:lnTo>
                    <a:pt x="161" y="312"/>
                  </a:lnTo>
                  <a:lnTo>
                    <a:pt x="166" y="314"/>
                  </a:lnTo>
                  <a:lnTo>
                    <a:pt x="206" y="310"/>
                  </a:lnTo>
                  <a:lnTo>
                    <a:pt x="208" y="310"/>
                  </a:lnTo>
                  <a:lnTo>
                    <a:pt x="211" y="310"/>
                  </a:lnTo>
                  <a:lnTo>
                    <a:pt x="213" y="312"/>
                  </a:lnTo>
                  <a:lnTo>
                    <a:pt x="216" y="314"/>
                  </a:lnTo>
                  <a:lnTo>
                    <a:pt x="218" y="314"/>
                  </a:lnTo>
                  <a:lnTo>
                    <a:pt x="223" y="312"/>
                  </a:lnTo>
                  <a:lnTo>
                    <a:pt x="225" y="312"/>
                  </a:lnTo>
                  <a:lnTo>
                    <a:pt x="232" y="310"/>
                  </a:lnTo>
                  <a:lnTo>
                    <a:pt x="237" y="310"/>
                  </a:lnTo>
                  <a:lnTo>
                    <a:pt x="244" y="307"/>
                  </a:lnTo>
                  <a:lnTo>
                    <a:pt x="246" y="305"/>
                  </a:lnTo>
                  <a:lnTo>
                    <a:pt x="249" y="303"/>
                  </a:lnTo>
                  <a:lnTo>
                    <a:pt x="251" y="300"/>
                  </a:lnTo>
                  <a:lnTo>
                    <a:pt x="251" y="300"/>
                  </a:lnTo>
                  <a:lnTo>
                    <a:pt x="256" y="298"/>
                  </a:lnTo>
                  <a:lnTo>
                    <a:pt x="258" y="296"/>
                  </a:lnTo>
                  <a:lnTo>
                    <a:pt x="258" y="293"/>
                  </a:lnTo>
                  <a:lnTo>
                    <a:pt x="258" y="293"/>
                  </a:lnTo>
                  <a:lnTo>
                    <a:pt x="258" y="288"/>
                  </a:lnTo>
                  <a:lnTo>
                    <a:pt x="258" y="286"/>
                  </a:lnTo>
                  <a:lnTo>
                    <a:pt x="258" y="284"/>
                  </a:lnTo>
                  <a:lnTo>
                    <a:pt x="261" y="281"/>
                  </a:lnTo>
                  <a:lnTo>
                    <a:pt x="261" y="281"/>
                  </a:lnTo>
                  <a:lnTo>
                    <a:pt x="272" y="267"/>
                  </a:lnTo>
                  <a:lnTo>
                    <a:pt x="277" y="265"/>
                  </a:lnTo>
                  <a:lnTo>
                    <a:pt x="277" y="265"/>
                  </a:lnTo>
                  <a:lnTo>
                    <a:pt x="282" y="260"/>
                  </a:lnTo>
                  <a:lnTo>
                    <a:pt x="287" y="258"/>
                  </a:lnTo>
                  <a:lnTo>
                    <a:pt x="291" y="253"/>
                  </a:lnTo>
                  <a:lnTo>
                    <a:pt x="306" y="239"/>
                  </a:lnTo>
                  <a:lnTo>
                    <a:pt x="306" y="239"/>
                  </a:lnTo>
                  <a:lnTo>
                    <a:pt x="308" y="236"/>
                  </a:lnTo>
                  <a:lnTo>
                    <a:pt x="308" y="236"/>
                  </a:lnTo>
                  <a:lnTo>
                    <a:pt x="306" y="234"/>
                  </a:lnTo>
                  <a:lnTo>
                    <a:pt x="306" y="234"/>
                  </a:lnTo>
                  <a:lnTo>
                    <a:pt x="303" y="232"/>
                  </a:lnTo>
                  <a:lnTo>
                    <a:pt x="303" y="229"/>
                  </a:lnTo>
                  <a:lnTo>
                    <a:pt x="303" y="229"/>
                  </a:lnTo>
                  <a:lnTo>
                    <a:pt x="303" y="227"/>
                  </a:lnTo>
                  <a:lnTo>
                    <a:pt x="306" y="225"/>
                  </a:lnTo>
                  <a:lnTo>
                    <a:pt x="308" y="225"/>
                  </a:lnTo>
                  <a:lnTo>
                    <a:pt x="308" y="225"/>
                  </a:lnTo>
                  <a:lnTo>
                    <a:pt x="308" y="225"/>
                  </a:lnTo>
                  <a:lnTo>
                    <a:pt x="310" y="225"/>
                  </a:lnTo>
                  <a:lnTo>
                    <a:pt x="310" y="227"/>
                  </a:lnTo>
                  <a:lnTo>
                    <a:pt x="310" y="227"/>
                  </a:lnTo>
                  <a:lnTo>
                    <a:pt x="313" y="229"/>
                  </a:lnTo>
                  <a:lnTo>
                    <a:pt x="315" y="229"/>
                  </a:lnTo>
                  <a:lnTo>
                    <a:pt x="317" y="232"/>
                  </a:lnTo>
                  <a:lnTo>
                    <a:pt x="329" y="227"/>
                  </a:lnTo>
                  <a:lnTo>
                    <a:pt x="332" y="232"/>
                  </a:lnTo>
                  <a:lnTo>
                    <a:pt x="336" y="229"/>
                  </a:lnTo>
                  <a:lnTo>
                    <a:pt x="336" y="229"/>
                  </a:lnTo>
                  <a:lnTo>
                    <a:pt x="339" y="229"/>
                  </a:lnTo>
                  <a:lnTo>
                    <a:pt x="341" y="229"/>
                  </a:lnTo>
                  <a:lnTo>
                    <a:pt x="343" y="227"/>
                  </a:lnTo>
                  <a:lnTo>
                    <a:pt x="348" y="225"/>
                  </a:lnTo>
                  <a:lnTo>
                    <a:pt x="353" y="222"/>
                  </a:lnTo>
                  <a:lnTo>
                    <a:pt x="360" y="220"/>
                  </a:lnTo>
                  <a:lnTo>
                    <a:pt x="369" y="217"/>
                  </a:lnTo>
                  <a:lnTo>
                    <a:pt x="369" y="217"/>
                  </a:lnTo>
                  <a:lnTo>
                    <a:pt x="372" y="215"/>
                  </a:lnTo>
                  <a:lnTo>
                    <a:pt x="381" y="210"/>
                  </a:lnTo>
                  <a:lnTo>
                    <a:pt x="386" y="208"/>
                  </a:lnTo>
                  <a:lnTo>
                    <a:pt x="422" y="196"/>
                  </a:lnTo>
                  <a:lnTo>
                    <a:pt x="426" y="191"/>
                  </a:lnTo>
                  <a:lnTo>
                    <a:pt x="429" y="191"/>
                  </a:lnTo>
                  <a:lnTo>
                    <a:pt x="429" y="191"/>
                  </a:lnTo>
                  <a:lnTo>
                    <a:pt x="431" y="194"/>
                  </a:lnTo>
                  <a:lnTo>
                    <a:pt x="433" y="194"/>
                  </a:lnTo>
                  <a:lnTo>
                    <a:pt x="436" y="194"/>
                  </a:lnTo>
                  <a:lnTo>
                    <a:pt x="436" y="196"/>
                  </a:lnTo>
                  <a:lnTo>
                    <a:pt x="440" y="196"/>
                  </a:lnTo>
                  <a:lnTo>
                    <a:pt x="450" y="194"/>
                  </a:lnTo>
                  <a:lnTo>
                    <a:pt x="455" y="191"/>
                  </a:lnTo>
                  <a:lnTo>
                    <a:pt x="457" y="189"/>
                  </a:lnTo>
                  <a:lnTo>
                    <a:pt x="459" y="187"/>
                  </a:lnTo>
                  <a:lnTo>
                    <a:pt x="469" y="182"/>
                  </a:lnTo>
                  <a:lnTo>
                    <a:pt x="476" y="180"/>
                  </a:lnTo>
                  <a:lnTo>
                    <a:pt x="504" y="180"/>
                  </a:lnTo>
                  <a:lnTo>
                    <a:pt x="504" y="180"/>
                  </a:lnTo>
                  <a:lnTo>
                    <a:pt x="504" y="180"/>
                  </a:lnTo>
                  <a:lnTo>
                    <a:pt x="504" y="182"/>
                  </a:lnTo>
                  <a:lnTo>
                    <a:pt x="502" y="184"/>
                  </a:lnTo>
                  <a:lnTo>
                    <a:pt x="500" y="189"/>
                  </a:lnTo>
                  <a:lnTo>
                    <a:pt x="495" y="196"/>
                  </a:lnTo>
                  <a:lnTo>
                    <a:pt x="485" y="208"/>
                  </a:lnTo>
                  <a:lnTo>
                    <a:pt x="483" y="213"/>
                  </a:lnTo>
                  <a:lnTo>
                    <a:pt x="481" y="215"/>
                  </a:lnTo>
                  <a:lnTo>
                    <a:pt x="483" y="217"/>
                  </a:lnTo>
                  <a:lnTo>
                    <a:pt x="483" y="217"/>
                  </a:lnTo>
                  <a:lnTo>
                    <a:pt x="483" y="225"/>
                  </a:lnTo>
                  <a:lnTo>
                    <a:pt x="483" y="227"/>
                  </a:lnTo>
                  <a:lnTo>
                    <a:pt x="485" y="227"/>
                  </a:lnTo>
                  <a:lnTo>
                    <a:pt x="485" y="229"/>
                  </a:lnTo>
                  <a:lnTo>
                    <a:pt x="488" y="229"/>
                  </a:lnTo>
                  <a:lnTo>
                    <a:pt x="488" y="229"/>
                  </a:lnTo>
                  <a:lnTo>
                    <a:pt x="488" y="232"/>
                  </a:lnTo>
                  <a:lnTo>
                    <a:pt x="490" y="232"/>
                  </a:lnTo>
                  <a:lnTo>
                    <a:pt x="493" y="234"/>
                  </a:lnTo>
                  <a:lnTo>
                    <a:pt x="493" y="234"/>
                  </a:lnTo>
                  <a:lnTo>
                    <a:pt x="495" y="236"/>
                  </a:lnTo>
                  <a:lnTo>
                    <a:pt x="495" y="241"/>
                  </a:lnTo>
                  <a:lnTo>
                    <a:pt x="495" y="243"/>
                  </a:lnTo>
                  <a:lnTo>
                    <a:pt x="493" y="248"/>
                  </a:lnTo>
                  <a:lnTo>
                    <a:pt x="493" y="248"/>
                  </a:lnTo>
                  <a:lnTo>
                    <a:pt x="493" y="248"/>
                  </a:lnTo>
                  <a:lnTo>
                    <a:pt x="495" y="251"/>
                  </a:lnTo>
                  <a:lnTo>
                    <a:pt x="495" y="251"/>
                  </a:lnTo>
                  <a:lnTo>
                    <a:pt x="495" y="253"/>
                  </a:lnTo>
                  <a:lnTo>
                    <a:pt x="495" y="255"/>
                  </a:lnTo>
                  <a:lnTo>
                    <a:pt x="495" y="255"/>
                  </a:lnTo>
                  <a:lnTo>
                    <a:pt x="495" y="255"/>
                  </a:lnTo>
                  <a:lnTo>
                    <a:pt x="495" y="255"/>
                  </a:lnTo>
                  <a:lnTo>
                    <a:pt x="500" y="251"/>
                  </a:lnTo>
                  <a:lnTo>
                    <a:pt x="500" y="251"/>
                  </a:lnTo>
                  <a:lnTo>
                    <a:pt x="500" y="251"/>
                  </a:lnTo>
                  <a:lnTo>
                    <a:pt x="502" y="251"/>
                  </a:lnTo>
                  <a:lnTo>
                    <a:pt x="502" y="251"/>
                  </a:lnTo>
                  <a:lnTo>
                    <a:pt x="502" y="248"/>
                  </a:lnTo>
                  <a:lnTo>
                    <a:pt x="504" y="248"/>
                  </a:lnTo>
                  <a:lnTo>
                    <a:pt x="504" y="251"/>
                  </a:lnTo>
                  <a:lnTo>
                    <a:pt x="507" y="251"/>
                  </a:lnTo>
                  <a:lnTo>
                    <a:pt x="507" y="253"/>
                  </a:lnTo>
                  <a:lnTo>
                    <a:pt x="509" y="255"/>
                  </a:lnTo>
                  <a:lnTo>
                    <a:pt x="509" y="255"/>
                  </a:lnTo>
                  <a:lnTo>
                    <a:pt x="509" y="260"/>
                  </a:lnTo>
                  <a:lnTo>
                    <a:pt x="509" y="260"/>
                  </a:lnTo>
                  <a:lnTo>
                    <a:pt x="509" y="260"/>
                  </a:lnTo>
                  <a:lnTo>
                    <a:pt x="507" y="260"/>
                  </a:lnTo>
                  <a:lnTo>
                    <a:pt x="507" y="260"/>
                  </a:lnTo>
                  <a:lnTo>
                    <a:pt x="504" y="262"/>
                  </a:lnTo>
                  <a:lnTo>
                    <a:pt x="504" y="262"/>
                  </a:lnTo>
                  <a:lnTo>
                    <a:pt x="504" y="262"/>
                  </a:lnTo>
                  <a:lnTo>
                    <a:pt x="504" y="265"/>
                  </a:lnTo>
                  <a:lnTo>
                    <a:pt x="504" y="265"/>
                  </a:lnTo>
                  <a:lnTo>
                    <a:pt x="502" y="267"/>
                  </a:lnTo>
                  <a:lnTo>
                    <a:pt x="502" y="267"/>
                  </a:lnTo>
                  <a:lnTo>
                    <a:pt x="502" y="267"/>
                  </a:lnTo>
                  <a:lnTo>
                    <a:pt x="502" y="267"/>
                  </a:lnTo>
                  <a:lnTo>
                    <a:pt x="500" y="267"/>
                  </a:lnTo>
                  <a:lnTo>
                    <a:pt x="500" y="267"/>
                  </a:lnTo>
                  <a:lnTo>
                    <a:pt x="497" y="269"/>
                  </a:lnTo>
                  <a:lnTo>
                    <a:pt x="497" y="269"/>
                  </a:lnTo>
                  <a:lnTo>
                    <a:pt x="497" y="272"/>
                  </a:lnTo>
                  <a:lnTo>
                    <a:pt x="497" y="272"/>
                  </a:lnTo>
                  <a:lnTo>
                    <a:pt x="497" y="272"/>
                  </a:lnTo>
                  <a:lnTo>
                    <a:pt x="493" y="269"/>
                  </a:lnTo>
                  <a:lnTo>
                    <a:pt x="493" y="269"/>
                  </a:lnTo>
                  <a:lnTo>
                    <a:pt x="493" y="269"/>
                  </a:lnTo>
                  <a:lnTo>
                    <a:pt x="490" y="272"/>
                  </a:lnTo>
                  <a:lnTo>
                    <a:pt x="490" y="272"/>
                  </a:lnTo>
                  <a:lnTo>
                    <a:pt x="485" y="269"/>
                  </a:lnTo>
                  <a:lnTo>
                    <a:pt x="485" y="269"/>
                  </a:lnTo>
                  <a:lnTo>
                    <a:pt x="466" y="279"/>
                  </a:lnTo>
                  <a:lnTo>
                    <a:pt x="464" y="277"/>
                  </a:lnTo>
                  <a:lnTo>
                    <a:pt x="462" y="277"/>
                  </a:lnTo>
                  <a:lnTo>
                    <a:pt x="459" y="274"/>
                  </a:lnTo>
                  <a:lnTo>
                    <a:pt x="457" y="272"/>
                  </a:lnTo>
                  <a:lnTo>
                    <a:pt x="455" y="272"/>
                  </a:lnTo>
                  <a:lnTo>
                    <a:pt x="455" y="272"/>
                  </a:lnTo>
                  <a:lnTo>
                    <a:pt x="452" y="274"/>
                  </a:lnTo>
                  <a:lnTo>
                    <a:pt x="450" y="274"/>
                  </a:lnTo>
                  <a:lnTo>
                    <a:pt x="450" y="274"/>
                  </a:lnTo>
                  <a:lnTo>
                    <a:pt x="448" y="277"/>
                  </a:lnTo>
                  <a:lnTo>
                    <a:pt x="448" y="277"/>
                  </a:lnTo>
                  <a:lnTo>
                    <a:pt x="448" y="281"/>
                  </a:lnTo>
                  <a:lnTo>
                    <a:pt x="448" y="281"/>
                  </a:lnTo>
                  <a:lnTo>
                    <a:pt x="445" y="284"/>
                  </a:lnTo>
                  <a:lnTo>
                    <a:pt x="445" y="286"/>
                  </a:lnTo>
                  <a:lnTo>
                    <a:pt x="440" y="288"/>
                  </a:lnTo>
                  <a:lnTo>
                    <a:pt x="438" y="291"/>
                  </a:lnTo>
                  <a:lnTo>
                    <a:pt x="438" y="291"/>
                  </a:lnTo>
                  <a:lnTo>
                    <a:pt x="436" y="291"/>
                  </a:lnTo>
                  <a:lnTo>
                    <a:pt x="433" y="293"/>
                  </a:lnTo>
                  <a:lnTo>
                    <a:pt x="429" y="298"/>
                  </a:lnTo>
                  <a:lnTo>
                    <a:pt x="422" y="300"/>
                  </a:lnTo>
                  <a:lnTo>
                    <a:pt x="422" y="303"/>
                  </a:lnTo>
                  <a:lnTo>
                    <a:pt x="419" y="303"/>
                  </a:lnTo>
                  <a:lnTo>
                    <a:pt x="417" y="303"/>
                  </a:lnTo>
                  <a:lnTo>
                    <a:pt x="414" y="300"/>
                  </a:lnTo>
                  <a:lnTo>
                    <a:pt x="414" y="303"/>
                  </a:lnTo>
                  <a:lnTo>
                    <a:pt x="414" y="303"/>
                  </a:lnTo>
                  <a:lnTo>
                    <a:pt x="412" y="303"/>
                  </a:lnTo>
                  <a:lnTo>
                    <a:pt x="414" y="307"/>
                  </a:lnTo>
                  <a:lnTo>
                    <a:pt x="414" y="307"/>
                  </a:lnTo>
                  <a:lnTo>
                    <a:pt x="414" y="307"/>
                  </a:lnTo>
                  <a:lnTo>
                    <a:pt x="417" y="310"/>
                  </a:lnTo>
                  <a:lnTo>
                    <a:pt x="419" y="310"/>
                  </a:lnTo>
                  <a:lnTo>
                    <a:pt x="419" y="312"/>
                  </a:lnTo>
                  <a:lnTo>
                    <a:pt x="419" y="314"/>
                  </a:lnTo>
                  <a:lnTo>
                    <a:pt x="419" y="319"/>
                  </a:lnTo>
                  <a:lnTo>
                    <a:pt x="419" y="322"/>
                  </a:lnTo>
                  <a:lnTo>
                    <a:pt x="419" y="322"/>
                  </a:lnTo>
                  <a:lnTo>
                    <a:pt x="417" y="322"/>
                  </a:lnTo>
                  <a:lnTo>
                    <a:pt x="417" y="324"/>
                  </a:lnTo>
                  <a:lnTo>
                    <a:pt x="417" y="324"/>
                  </a:lnTo>
                  <a:lnTo>
                    <a:pt x="417" y="324"/>
                  </a:lnTo>
                  <a:lnTo>
                    <a:pt x="414" y="326"/>
                  </a:lnTo>
                  <a:lnTo>
                    <a:pt x="414" y="329"/>
                  </a:lnTo>
                  <a:lnTo>
                    <a:pt x="417" y="329"/>
                  </a:lnTo>
                  <a:lnTo>
                    <a:pt x="417" y="331"/>
                  </a:lnTo>
                  <a:lnTo>
                    <a:pt x="419" y="333"/>
                  </a:lnTo>
                  <a:lnTo>
                    <a:pt x="419" y="333"/>
                  </a:lnTo>
                  <a:lnTo>
                    <a:pt x="419" y="333"/>
                  </a:lnTo>
                  <a:lnTo>
                    <a:pt x="419" y="338"/>
                  </a:lnTo>
                  <a:lnTo>
                    <a:pt x="419" y="341"/>
                  </a:lnTo>
                  <a:lnTo>
                    <a:pt x="419" y="343"/>
                  </a:lnTo>
                  <a:lnTo>
                    <a:pt x="419" y="343"/>
                  </a:lnTo>
                  <a:lnTo>
                    <a:pt x="422" y="348"/>
                  </a:lnTo>
                  <a:lnTo>
                    <a:pt x="422" y="352"/>
                  </a:lnTo>
                  <a:lnTo>
                    <a:pt x="422" y="352"/>
                  </a:lnTo>
                  <a:lnTo>
                    <a:pt x="422" y="352"/>
                  </a:lnTo>
                  <a:lnTo>
                    <a:pt x="424" y="352"/>
                  </a:lnTo>
                  <a:lnTo>
                    <a:pt x="429" y="350"/>
                  </a:lnTo>
                  <a:lnTo>
                    <a:pt x="438" y="348"/>
                  </a:lnTo>
                  <a:lnTo>
                    <a:pt x="440" y="345"/>
                  </a:lnTo>
                  <a:lnTo>
                    <a:pt x="443" y="341"/>
                  </a:lnTo>
                  <a:lnTo>
                    <a:pt x="445" y="336"/>
                  </a:lnTo>
                  <a:lnTo>
                    <a:pt x="450" y="331"/>
                  </a:lnTo>
                  <a:lnTo>
                    <a:pt x="455" y="331"/>
                  </a:lnTo>
                  <a:lnTo>
                    <a:pt x="457" y="331"/>
                  </a:lnTo>
                  <a:lnTo>
                    <a:pt x="459" y="331"/>
                  </a:lnTo>
                  <a:lnTo>
                    <a:pt x="459" y="331"/>
                  </a:lnTo>
                  <a:lnTo>
                    <a:pt x="462" y="329"/>
                  </a:lnTo>
                  <a:lnTo>
                    <a:pt x="464" y="324"/>
                  </a:lnTo>
                  <a:lnTo>
                    <a:pt x="464" y="324"/>
                  </a:lnTo>
                  <a:lnTo>
                    <a:pt x="466" y="322"/>
                  </a:lnTo>
                  <a:lnTo>
                    <a:pt x="471" y="322"/>
                  </a:lnTo>
                  <a:lnTo>
                    <a:pt x="474" y="322"/>
                  </a:lnTo>
                  <a:lnTo>
                    <a:pt x="474" y="319"/>
                  </a:lnTo>
                  <a:lnTo>
                    <a:pt x="476" y="314"/>
                  </a:lnTo>
                  <a:lnTo>
                    <a:pt x="483" y="307"/>
                  </a:lnTo>
                  <a:lnTo>
                    <a:pt x="485" y="307"/>
                  </a:lnTo>
                  <a:lnTo>
                    <a:pt x="493" y="305"/>
                  </a:lnTo>
                  <a:lnTo>
                    <a:pt x="495" y="305"/>
                  </a:lnTo>
                  <a:lnTo>
                    <a:pt x="497" y="300"/>
                  </a:lnTo>
                  <a:lnTo>
                    <a:pt x="500" y="298"/>
                  </a:lnTo>
                  <a:lnTo>
                    <a:pt x="504" y="288"/>
                  </a:lnTo>
                  <a:lnTo>
                    <a:pt x="509" y="284"/>
                  </a:lnTo>
                  <a:lnTo>
                    <a:pt x="516" y="279"/>
                  </a:lnTo>
                  <a:lnTo>
                    <a:pt x="523" y="274"/>
                  </a:lnTo>
                  <a:lnTo>
                    <a:pt x="554" y="269"/>
                  </a:lnTo>
                  <a:lnTo>
                    <a:pt x="561" y="269"/>
                  </a:lnTo>
                  <a:lnTo>
                    <a:pt x="564" y="269"/>
                  </a:lnTo>
                  <a:lnTo>
                    <a:pt x="566" y="269"/>
                  </a:lnTo>
                  <a:lnTo>
                    <a:pt x="568" y="269"/>
                  </a:lnTo>
                  <a:lnTo>
                    <a:pt x="571" y="267"/>
                  </a:lnTo>
                  <a:lnTo>
                    <a:pt x="573" y="265"/>
                  </a:lnTo>
                  <a:lnTo>
                    <a:pt x="573" y="262"/>
                  </a:lnTo>
                  <a:lnTo>
                    <a:pt x="575" y="262"/>
                  </a:lnTo>
                  <a:lnTo>
                    <a:pt x="578" y="262"/>
                  </a:lnTo>
                  <a:lnTo>
                    <a:pt x="578" y="262"/>
                  </a:lnTo>
                  <a:lnTo>
                    <a:pt x="580" y="265"/>
                  </a:lnTo>
                  <a:lnTo>
                    <a:pt x="580" y="265"/>
                  </a:lnTo>
                  <a:lnTo>
                    <a:pt x="582" y="265"/>
                  </a:lnTo>
                  <a:lnTo>
                    <a:pt x="582" y="262"/>
                  </a:lnTo>
                  <a:lnTo>
                    <a:pt x="585" y="262"/>
                  </a:lnTo>
                  <a:lnTo>
                    <a:pt x="587" y="260"/>
                  </a:lnTo>
                  <a:lnTo>
                    <a:pt x="587" y="260"/>
                  </a:lnTo>
                  <a:lnTo>
                    <a:pt x="590" y="262"/>
                  </a:lnTo>
                  <a:lnTo>
                    <a:pt x="594" y="262"/>
                  </a:lnTo>
                  <a:lnTo>
                    <a:pt x="597" y="265"/>
                  </a:lnTo>
                  <a:lnTo>
                    <a:pt x="597" y="267"/>
                  </a:lnTo>
                  <a:lnTo>
                    <a:pt x="601" y="269"/>
                  </a:lnTo>
                  <a:lnTo>
                    <a:pt x="601" y="272"/>
                  </a:lnTo>
                  <a:lnTo>
                    <a:pt x="606" y="277"/>
                  </a:lnTo>
                  <a:lnTo>
                    <a:pt x="606" y="277"/>
                  </a:lnTo>
                  <a:lnTo>
                    <a:pt x="606" y="279"/>
                  </a:lnTo>
                  <a:lnTo>
                    <a:pt x="604" y="281"/>
                  </a:lnTo>
                  <a:lnTo>
                    <a:pt x="604" y="284"/>
                  </a:lnTo>
                  <a:lnTo>
                    <a:pt x="606" y="286"/>
                  </a:lnTo>
                  <a:lnTo>
                    <a:pt x="623" y="293"/>
                  </a:lnTo>
                  <a:lnTo>
                    <a:pt x="623" y="293"/>
                  </a:lnTo>
                  <a:lnTo>
                    <a:pt x="625" y="296"/>
                  </a:lnTo>
                  <a:lnTo>
                    <a:pt x="625" y="296"/>
                  </a:lnTo>
                  <a:lnTo>
                    <a:pt x="627" y="296"/>
                  </a:lnTo>
                  <a:lnTo>
                    <a:pt x="627" y="296"/>
                  </a:lnTo>
                  <a:lnTo>
                    <a:pt x="630" y="296"/>
                  </a:lnTo>
                  <a:lnTo>
                    <a:pt x="630" y="296"/>
                  </a:lnTo>
                  <a:lnTo>
                    <a:pt x="630" y="296"/>
                  </a:lnTo>
                  <a:lnTo>
                    <a:pt x="632" y="296"/>
                  </a:lnTo>
                  <a:lnTo>
                    <a:pt x="632" y="296"/>
                  </a:lnTo>
                  <a:lnTo>
                    <a:pt x="635" y="298"/>
                  </a:lnTo>
                  <a:lnTo>
                    <a:pt x="635" y="296"/>
                  </a:lnTo>
                  <a:lnTo>
                    <a:pt x="637" y="296"/>
                  </a:lnTo>
                  <a:lnTo>
                    <a:pt x="637" y="293"/>
                  </a:lnTo>
                  <a:lnTo>
                    <a:pt x="637" y="291"/>
                  </a:lnTo>
                  <a:lnTo>
                    <a:pt x="637" y="291"/>
                  </a:lnTo>
                  <a:lnTo>
                    <a:pt x="637" y="288"/>
                  </a:lnTo>
                  <a:lnTo>
                    <a:pt x="635" y="288"/>
                  </a:lnTo>
                  <a:lnTo>
                    <a:pt x="635" y="288"/>
                  </a:lnTo>
                  <a:lnTo>
                    <a:pt x="635" y="286"/>
                  </a:lnTo>
                  <a:lnTo>
                    <a:pt x="635" y="284"/>
                  </a:lnTo>
                  <a:lnTo>
                    <a:pt x="632" y="284"/>
                  </a:lnTo>
                  <a:lnTo>
                    <a:pt x="630" y="279"/>
                  </a:lnTo>
                  <a:lnTo>
                    <a:pt x="611" y="255"/>
                  </a:lnTo>
                  <a:lnTo>
                    <a:pt x="609" y="251"/>
                  </a:lnTo>
                  <a:lnTo>
                    <a:pt x="609" y="248"/>
                  </a:lnTo>
                  <a:lnTo>
                    <a:pt x="609" y="243"/>
                  </a:lnTo>
                  <a:lnTo>
                    <a:pt x="609" y="241"/>
                  </a:lnTo>
                  <a:lnTo>
                    <a:pt x="609" y="241"/>
                  </a:lnTo>
                  <a:lnTo>
                    <a:pt x="609" y="239"/>
                  </a:lnTo>
                  <a:lnTo>
                    <a:pt x="609" y="236"/>
                  </a:lnTo>
                  <a:lnTo>
                    <a:pt x="609" y="236"/>
                  </a:lnTo>
                  <a:lnTo>
                    <a:pt x="606" y="234"/>
                  </a:lnTo>
                  <a:lnTo>
                    <a:pt x="606" y="234"/>
                  </a:lnTo>
                  <a:lnTo>
                    <a:pt x="606" y="229"/>
                  </a:lnTo>
                  <a:lnTo>
                    <a:pt x="606" y="227"/>
                  </a:lnTo>
                  <a:lnTo>
                    <a:pt x="609" y="225"/>
                  </a:lnTo>
                  <a:lnTo>
                    <a:pt x="611" y="225"/>
                  </a:lnTo>
                  <a:lnTo>
                    <a:pt x="616" y="220"/>
                  </a:lnTo>
                  <a:lnTo>
                    <a:pt x="618" y="220"/>
                  </a:lnTo>
                  <a:lnTo>
                    <a:pt x="620" y="213"/>
                  </a:lnTo>
                  <a:lnTo>
                    <a:pt x="623" y="213"/>
                  </a:lnTo>
                  <a:lnTo>
                    <a:pt x="625" y="213"/>
                  </a:lnTo>
                  <a:lnTo>
                    <a:pt x="627" y="210"/>
                  </a:lnTo>
                  <a:lnTo>
                    <a:pt x="627" y="210"/>
                  </a:lnTo>
                  <a:lnTo>
                    <a:pt x="630" y="210"/>
                  </a:lnTo>
                  <a:lnTo>
                    <a:pt x="630" y="208"/>
                  </a:lnTo>
                  <a:lnTo>
                    <a:pt x="630" y="208"/>
                  </a:lnTo>
                  <a:lnTo>
                    <a:pt x="630" y="208"/>
                  </a:lnTo>
                  <a:lnTo>
                    <a:pt x="632" y="206"/>
                  </a:lnTo>
                  <a:lnTo>
                    <a:pt x="632" y="206"/>
                  </a:lnTo>
                  <a:lnTo>
                    <a:pt x="635" y="203"/>
                  </a:lnTo>
                  <a:lnTo>
                    <a:pt x="635" y="203"/>
                  </a:lnTo>
                  <a:lnTo>
                    <a:pt x="637" y="203"/>
                  </a:lnTo>
                  <a:lnTo>
                    <a:pt x="637" y="201"/>
                  </a:lnTo>
                  <a:lnTo>
                    <a:pt x="644" y="196"/>
                  </a:lnTo>
                  <a:lnTo>
                    <a:pt x="644" y="194"/>
                  </a:lnTo>
                  <a:lnTo>
                    <a:pt x="646" y="191"/>
                  </a:lnTo>
                  <a:lnTo>
                    <a:pt x="649" y="191"/>
                  </a:lnTo>
                  <a:lnTo>
                    <a:pt x="649" y="189"/>
                  </a:lnTo>
                  <a:lnTo>
                    <a:pt x="651" y="189"/>
                  </a:lnTo>
                  <a:lnTo>
                    <a:pt x="654" y="189"/>
                  </a:lnTo>
                  <a:lnTo>
                    <a:pt x="656" y="191"/>
                  </a:lnTo>
                  <a:lnTo>
                    <a:pt x="656" y="194"/>
                  </a:lnTo>
                  <a:lnTo>
                    <a:pt x="656" y="194"/>
                  </a:lnTo>
                  <a:lnTo>
                    <a:pt x="658" y="194"/>
                  </a:lnTo>
                  <a:lnTo>
                    <a:pt x="661" y="191"/>
                  </a:lnTo>
                  <a:lnTo>
                    <a:pt x="661" y="191"/>
                  </a:lnTo>
                  <a:lnTo>
                    <a:pt x="661" y="189"/>
                  </a:lnTo>
                  <a:lnTo>
                    <a:pt x="661" y="187"/>
                  </a:lnTo>
                  <a:lnTo>
                    <a:pt x="661" y="184"/>
                  </a:lnTo>
                  <a:lnTo>
                    <a:pt x="663" y="180"/>
                  </a:lnTo>
                  <a:lnTo>
                    <a:pt x="663" y="180"/>
                  </a:lnTo>
                  <a:lnTo>
                    <a:pt x="663" y="175"/>
                  </a:lnTo>
                  <a:close/>
                </a:path>
              </a:pathLst>
            </a:custGeom>
            <a:noFill/>
            <a:ln w="2" cap="rnd">
              <a:solidFill>
                <a:srgbClr val="F9F9F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44" name="Freeform 74"/>
            <p:cNvSpPr>
              <a:spLocks noEditPoints="1"/>
            </p:cNvSpPr>
            <p:nvPr/>
          </p:nvSpPr>
          <p:spPr bwMode="auto">
            <a:xfrm>
              <a:off x="2189" y="2598"/>
              <a:ext cx="925" cy="779"/>
            </a:xfrm>
            <a:custGeom>
              <a:avLst/>
              <a:gdLst>
                <a:gd name="T0" fmla="*/ 899 w 925"/>
                <a:gd name="T1" fmla="*/ 12 h 779"/>
                <a:gd name="T2" fmla="*/ 847 w 925"/>
                <a:gd name="T3" fmla="*/ 45 h 779"/>
                <a:gd name="T4" fmla="*/ 805 w 925"/>
                <a:gd name="T5" fmla="*/ 28 h 779"/>
                <a:gd name="T6" fmla="*/ 771 w 925"/>
                <a:gd name="T7" fmla="*/ 19 h 779"/>
                <a:gd name="T8" fmla="*/ 767 w 925"/>
                <a:gd name="T9" fmla="*/ 35 h 779"/>
                <a:gd name="T10" fmla="*/ 729 w 925"/>
                <a:gd name="T11" fmla="*/ 76 h 779"/>
                <a:gd name="T12" fmla="*/ 693 w 925"/>
                <a:gd name="T13" fmla="*/ 99 h 779"/>
                <a:gd name="T14" fmla="*/ 665 w 925"/>
                <a:gd name="T15" fmla="*/ 80 h 779"/>
                <a:gd name="T16" fmla="*/ 644 w 925"/>
                <a:gd name="T17" fmla="*/ 132 h 779"/>
                <a:gd name="T18" fmla="*/ 577 w 925"/>
                <a:gd name="T19" fmla="*/ 163 h 779"/>
                <a:gd name="T20" fmla="*/ 551 w 925"/>
                <a:gd name="T21" fmla="*/ 194 h 779"/>
                <a:gd name="T22" fmla="*/ 525 w 925"/>
                <a:gd name="T23" fmla="*/ 220 h 779"/>
                <a:gd name="T24" fmla="*/ 480 w 925"/>
                <a:gd name="T25" fmla="*/ 237 h 779"/>
                <a:gd name="T26" fmla="*/ 457 w 925"/>
                <a:gd name="T27" fmla="*/ 253 h 779"/>
                <a:gd name="T28" fmla="*/ 433 w 925"/>
                <a:gd name="T29" fmla="*/ 256 h 779"/>
                <a:gd name="T30" fmla="*/ 421 w 925"/>
                <a:gd name="T31" fmla="*/ 265 h 779"/>
                <a:gd name="T32" fmla="*/ 445 w 925"/>
                <a:gd name="T33" fmla="*/ 286 h 779"/>
                <a:gd name="T34" fmla="*/ 414 w 925"/>
                <a:gd name="T35" fmla="*/ 277 h 779"/>
                <a:gd name="T36" fmla="*/ 381 w 925"/>
                <a:gd name="T37" fmla="*/ 265 h 779"/>
                <a:gd name="T38" fmla="*/ 357 w 925"/>
                <a:gd name="T39" fmla="*/ 298 h 779"/>
                <a:gd name="T40" fmla="*/ 289 w 925"/>
                <a:gd name="T41" fmla="*/ 324 h 779"/>
                <a:gd name="T42" fmla="*/ 253 w 925"/>
                <a:gd name="T43" fmla="*/ 367 h 779"/>
                <a:gd name="T44" fmla="*/ 215 w 925"/>
                <a:gd name="T45" fmla="*/ 372 h 779"/>
                <a:gd name="T46" fmla="*/ 168 w 925"/>
                <a:gd name="T47" fmla="*/ 395 h 779"/>
                <a:gd name="T48" fmla="*/ 128 w 925"/>
                <a:gd name="T49" fmla="*/ 395 h 779"/>
                <a:gd name="T50" fmla="*/ 59 w 925"/>
                <a:gd name="T51" fmla="*/ 383 h 779"/>
                <a:gd name="T52" fmla="*/ 28 w 925"/>
                <a:gd name="T53" fmla="*/ 438 h 779"/>
                <a:gd name="T54" fmla="*/ 35 w 925"/>
                <a:gd name="T55" fmla="*/ 499 h 779"/>
                <a:gd name="T56" fmla="*/ 12 w 925"/>
                <a:gd name="T57" fmla="*/ 509 h 779"/>
                <a:gd name="T58" fmla="*/ 23 w 925"/>
                <a:gd name="T59" fmla="*/ 561 h 779"/>
                <a:gd name="T60" fmla="*/ 40 w 925"/>
                <a:gd name="T61" fmla="*/ 592 h 779"/>
                <a:gd name="T62" fmla="*/ 73 w 925"/>
                <a:gd name="T63" fmla="*/ 582 h 779"/>
                <a:gd name="T64" fmla="*/ 71 w 925"/>
                <a:gd name="T65" fmla="*/ 603 h 779"/>
                <a:gd name="T66" fmla="*/ 71 w 925"/>
                <a:gd name="T67" fmla="*/ 625 h 779"/>
                <a:gd name="T68" fmla="*/ 23 w 925"/>
                <a:gd name="T69" fmla="*/ 596 h 779"/>
                <a:gd name="T70" fmla="*/ 31 w 925"/>
                <a:gd name="T71" fmla="*/ 634 h 779"/>
                <a:gd name="T72" fmla="*/ 47 w 925"/>
                <a:gd name="T73" fmla="*/ 639 h 779"/>
                <a:gd name="T74" fmla="*/ 66 w 925"/>
                <a:gd name="T75" fmla="*/ 637 h 779"/>
                <a:gd name="T76" fmla="*/ 102 w 925"/>
                <a:gd name="T77" fmla="*/ 644 h 779"/>
                <a:gd name="T78" fmla="*/ 130 w 925"/>
                <a:gd name="T79" fmla="*/ 627 h 779"/>
                <a:gd name="T80" fmla="*/ 158 w 925"/>
                <a:gd name="T81" fmla="*/ 639 h 779"/>
                <a:gd name="T82" fmla="*/ 180 w 925"/>
                <a:gd name="T83" fmla="*/ 665 h 779"/>
                <a:gd name="T84" fmla="*/ 194 w 925"/>
                <a:gd name="T85" fmla="*/ 698 h 779"/>
                <a:gd name="T86" fmla="*/ 206 w 925"/>
                <a:gd name="T87" fmla="*/ 727 h 779"/>
                <a:gd name="T88" fmla="*/ 182 w 925"/>
                <a:gd name="T89" fmla="*/ 753 h 779"/>
                <a:gd name="T90" fmla="*/ 206 w 925"/>
                <a:gd name="T91" fmla="*/ 767 h 779"/>
                <a:gd name="T92" fmla="*/ 255 w 925"/>
                <a:gd name="T93" fmla="*/ 727 h 779"/>
                <a:gd name="T94" fmla="*/ 310 w 925"/>
                <a:gd name="T95" fmla="*/ 708 h 779"/>
                <a:gd name="T96" fmla="*/ 350 w 925"/>
                <a:gd name="T97" fmla="*/ 705 h 779"/>
                <a:gd name="T98" fmla="*/ 383 w 925"/>
                <a:gd name="T99" fmla="*/ 674 h 779"/>
                <a:gd name="T100" fmla="*/ 388 w 925"/>
                <a:gd name="T101" fmla="*/ 656 h 779"/>
                <a:gd name="T102" fmla="*/ 386 w 925"/>
                <a:gd name="T103" fmla="*/ 592 h 779"/>
                <a:gd name="T104" fmla="*/ 388 w 925"/>
                <a:gd name="T105" fmla="*/ 464 h 779"/>
                <a:gd name="T106" fmla="*/ 457 w 925"/>
                <a:gd name="T107" fmla="*/ 393 h 779"/>
                <a:gd name="T108" fmla="*/ 492 w 925"/>
                <a:gd name="T109" fmla="*/ 402 h 779"/>
                <a:gd name="T110" fmla="*/ 554 w 925"/>
                <a:gd name="T111" fmla="*/ 336 h 779"/>
                <a:gd name="T112" fmla="*/ 639 w 925"/>
                <a:gd name="T113" fmla="*/ 305 h 779"/>
                <a:gd name="T114" fmla="*/ 653 w 925"/>
                <a:gd name="T115" fmla="*/ 244 h 779"/>
                <a:gd name="T116" fmla="*/ 748 w 925"/>
                <a:gd name="T117" fmla="*/ 175 h 779"/>
                <a:gd name="T118" fmla="*/ 850 w 925"/>
                <a:gd name="T119" fmla="*/ 102 h 779"/>
                <a:gd name="T120" fmla="*/ 921 w 925"/>
                <a:gd name="T121" fmla="*/ 16 h 779"/>
                <a:gd name="T122" fmla="*/ 487 w 925"/>
                <a:gd name="T123" fmla="*/ 405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25" h="779">
                  <a:moveTo>
                    <a:pt x="923" y="7"/>
                  </a:moveTo>
                  <a:lnTo>
                    <a:pt x="923" y="7"/>
                  </a:lnTo>
                  <a:lnTo>
                    <a:pt x="923" y="7"/>
                  </a:lnTo>
                  <a:lnTo>
                    <a:pt x="923" y="9"/>
                  </a:lnTo>
                  <a:lnTo>
                    <a:pt x="921" y="12"/>
                  </a:lnTo>
                  <a:lnTo>
                    <a:pt x="921" y="9"/>
                  </a:lnTo>
                  <a:lnTo>
                    <a:pt x="918" y="9"/>
                  </a:lnTo>
                  <a:lnTo>
                    <a:pt x="918" y="7"/>
                  </a:lnTo>
                  <a:lnTo>
                    <a:pt x="918" y="7"/>
                  </a:lnTo>
                  <a:lnTo>
                    <a:pt x="918" y="5"/>
                  </a:lnTo>
                  <a:lnTo>
                    <a:pt x="918" y="2"/>
                  </a:lnTo>
                  <a:lnTo>
                    <a:pt x="921" y="2"/>
                  </a:lnTo>
                  <a:lnTo>
                    <a:pt x="921" y="2"/>
                  </a:lnTo>
                  <a:lnTo>
                    <a:pt x="923" y="5"/>
                  </a:lnTo>
                  <a:lnTo>
                    <a:pt x="923" y="7"/>
                  </a:lnTo>
                  <a:lnTo>
                    <a:pt x="925" y="7"/>
                  </a:lnTo>
                  <a:lnTo>
                    <a:pt x="925" y="7"/>
                  </a:lnTo>
                  <a:lnTo>
                    <a:pt x="923" y="2"/>
                  </a:lnTo>
                  <a:lnTo>
                    <a:pt x="923" y="2"/>
                  </a:lnTo>
                  <a:lnTo>
                    <a:pt x="923" y="2"/>
                  </a:lnTo>
                  <a:lnTo>
                    <a:pt x="921" y="0"/>
                  </a:lnTo>
                  <a:lnTo>
                    <a:pt x="921" y="0"/>
                  </a:lnTo>
                  <a:lnTo>
                    <a:pt x="916" y="0"/>
                  </a:lnTo>
                  <a:lnTo>
                    <a:pt x="916" y="0"/>
                  </a:lnTo>
                  <a:lnTo>
                    <a:pt x="913" y="0"/>
                  </a:lnTo>
                  <a:lnTo>
                    <a:pt x="913" y="2"/>
                  </a:lnTo>
                  <a:lnTo>
                    <a:pt x="913" y="2"/>
                  </a:lnTo>
                  <a:lnTo>
                    <a:pt x="913" y="2"/>
                  </a:lnTo>
                  <a:lnTo>
                    <a:pt x="913" y="5"/>
                  </a:lnTo>
                  <a:lnTo>
                    <a:pt x="913" y="5"/>
                  </a:lnTo>
                  <a:lnTo>
                    <a:pt x="913" y="7"/>
                  </a:lnTo>
                  <a:lnTo>
                    <a:pt x="913" y="7"/>
                  </a:lnTo>
                  <a:lnTo>
                    <a:pt x="911" y="9"/>
                  </a:lnTo>
                  <a:lnTo>
                    <a:pt x="911" y="9"/>
                  </a:lnTo>
                  <a:lnTo>
                    <a:pt x="911" y="9"/>
                  </a:lnTo>
                  <a:lnTo>
                    <a:pt x="909" y="9"/>
                  </a:lnTo>
                  <a:lnTo>
                    <a:pt x="909" y="7"/>
                  </a:lnTo>
                  <a:lnTo>
                    <a:pt x="899" y="12"/>
                  </a:lnTo>
                  <a:lnTo>
                    <a:pt x="899" y="14"/>
                  </a:lnTo>
                  <a:lnTo>
                    <a:pt x="895" y="16"/>
                  </a:lnTo>
                  <a:lnTo>
                    <a:pt x="895" y="16"/>
                  </a:lnTo>
                  <a:lnTo>
                    <a:pt x="892" y="16"/>
                  </a:lnTo>
                  <a:lnTo>
                    <a:pt x="892" y="16"/>
                  </a:lnTo>
                  <a:lnTo>
                    <a:pt x="890" y="16"/>
                  </a:lnTo>
                  <a:lnTo>
                    <a:pt x="890" y="16"/>
                  </a:lnTo>
                  <a:lnTo>
                    <a:pt x="890" y="16"/>
                  </a:lnTo>
                  <a:lnTo>
                    <a:pt x="890" y="19"/>
                  </a:lnTo>
                  <a:lnTo>
                    <a:pt x="890" y="19"/>
                  </a:lnTo>
                  <a:lnTo>
                    <a:pt x="890" y="21"/>
                  </a:lnTo>
                  <a:lnTo>
                    <a:pt x="890" y="21"/>
                  </a:lnTo>
                  <a:lnTo>
                    <a:pt x="887" y="21"/>
                  </a:lnTo>
                  <a:lnTo>
                    <a:pt x="887" y="24"/>
                  </a:lnTo>
                  <a:lnTo>
                    <a:pt x="887" y="24"/>
                  </a:lnTo>
                  <a:lnTo>
                    <a:pt x="887" y="24"/>
                  </a:lnTo>
                  <a:lnTo>
                    <a:pt x="887" y="24"/>
                  </a:lnTo>
                  <a:lnTo>
                    <a:pt x="890" y="26"/>
                  </a:lnTo>
                  <a:lnTo>
                    <a:pt x="890" y="26"/>
                  </a:lnTo>
                  <a:lnTo>
                    <a:pt x="887" y="26"/>
                  </a:lnTo>
                  <a:lnTo>
                    <a:pt x="885" y="31"/>
                  </a:lnTo>
                  <a:lnTo>
                    <a:pt x="883" y="33"/>
                  </a:lnTo>
                  <a:lnTo>
                    <a:pt x="883" y="33"/>
                  </a:lnTo>
                  <a:lnTo>
                    <a:pt x="880" y="33"/>
                  </a:lnTo>
                  <a:lnTo>
                    <a:pt x="880" y="33"/>
                  </a:lnTo>
                  <a:lnTo>
                    <a:pt x="880" y="33"/>
                  </a:lnTo>
                  <a:lnTo>
                    <a:pt x="878" y="35"/>
                  </a:lnTo>
                  <a:lnTo>
                    <a:pt x="878" y="38"/>
                  </a:lnTo>
                  <a:lnTo>
                    <a:pt x="876" y="40"/>
                  </a:lnTo>
                  <a:lnTo>
                    <a:pt x="873" y="43"/>
                  </a:lnTo>
                  <a:lnTo>
                    <a:pt x="871" y="43"/>
                  </a:lnTo>
                  <a:lnTo>
                    <a:pt x="864" y="45"/>
                  </a:lnTo>
                  <a:lnTo>
                    <a:pt x="857" y="45"/>
                  </a:lnTo>
                  <a:lnTo>
                    <a:pt x="854" y="47"/>
                  </a:lnTo>
                  <a:lnTo>
                    <a:pt x="852" y="45"/>
                  </a:lnTo>
                  <a:lnTo>
                    <a:pt x="852" y="45"/>
                  </a:lnTo>
                  <a:lnTo>
                    <a:pt x="850" y="45"/>
                  </a:lnTo>
                  <a:lnTo>
                    <a:pt x="847" y="45"/>
                  </a:lnTo>
                  <a:lnTo>
                    <a:pt x="845" y="43"/>
                  </a:lnTo>
                  <a:lnTo>
                    <a:pt x="845" y="43"/>
                  </a:lnTo>
                  <a:lnTo>
                    <a:pt x="842" y="43"/>
                  </a:lnTo>
                  <a:lnTo>
                    <a:pt x="842" y="43"/>
                  </a:lnTo>
                  <a:lnTo>
                    <a:pt x="835" y="43"/>
                  </a:lnTo>
                  <a:lnTo>
                    <a:pt x="828" y="43"/>
                  </a:lnTo>
                  <a:lnTo>
                    <a:pt x="824" y="45"/>
                  </a:lnTo>
                  <a:lnTo>
                    <a:pt x="824" y="43"/>
                  </a:lnTo>
                  <a:lnTo>
                    <a:pt x="824" y="43"/>
                  </a:lnTo>
                  <a:lnTo>
                    <a:pt x="821" y="43"/>
                  </a:lnTo>
                  <a:lnTo>
                    <a:pt x="821" y="43"/>
                  </a:lnTo>
                  <a:lnTo>
                    <a:pt x="821" y="43"/>
                  </a:lnTo>
                  <a:lnTo>
                    <a:pt x="821" y="40"/>
                  </a:lnTo>
                  <a:lnTo>
                    <a:pt x="819" y="40"/>
                  </a:lnTo>
                  <a:lnTo>
                    <a:pt x="819" y="38"/>
                  </a:lnTo>
                  <a:lnTo>
                    <a:pt x="819" y="38"/>
                  </a:lnTo>
                  <a:lnTo>
                    <a:pt x="819" y="38"/>
                  </a:lnTo>
                  <a:lnTo>
                    <a:pt x="819" y="35"/>
                  </a:lnTo>
                  <a:lnTo>
                    <a:pt x="816" y="33"/>
                  </a:lnTo>
                  <a:lnTo>
                    <a:pt x="816" y="31"/>
                  </a:lnTo>
                  <a:lnTo>
                    <a:pt x="814" y="31"/>
                  </a:lnTo>
                  <a:lnTo>
                    <a:pt x="814" y="26"/>
                  </a:lnTo>
                  <a:lnTo>
                    <a:pt x="812" y="21"/>
                  </a:lnTo>
                  <a:lnTo>
                    <a:pt x="809" y="19"/>
                  </a:lnTo>
                  <a:lnTo>
                    <a:pt x="809" y="19"/>
                  </a:lnTo>
                  <a:lnTo>
                    <a:pt x="807" y="19"/>
                  </a:lnTo>
                  <a:lnTo>
                    <a:pt x="807" y="19"/>
                  </a:lnTo>
                  <a:lnTo>
                    <a:pt x="807" y="21"/>
                  </a:lnTo>
                  <a:lnTo>
                    <a:pt x="807" y="21"/>
                  </a:lnTo>
                  <a:lnTo>
                    <a:pt x="807" y="21"/>
                  </a:lnTo>
                  <a:lnTo>
                    <a:pt x="807" y="21"/>
                  </a:lnTo>
                  <a:lnTo>
                    <a:pt x="807" y="24"/>
                  </a:lnTo>
                  <a:lnTo>
                    <a:pt x="807" y="24"/>
                  </a:lnTo>
                  <a:lnTo>
                    <a:pt x="807" y="24"/>
                  </a:lnTo>
                  <a:lnTo>
                    <a:pt x="807" y="26"/>
                  </a:lnTo>
                  <a:lnTo>
                    <a:pt x="807" y="26"/>
                  </a:lnTo>
                  <a:lnTo>
                    <a:pt x="807" y="28"/>
                  </a:lnTo>
                  <a:lnTo>
                    <a:pt x="805" y="28"/>
                  </a:lnTo>
                  <a:lnTo>
                    <a:pt x="805" y="28"/>
                  </a:lnTo>
                  <a:lnTo>
                    <a:pt x="805" y="28"/>
                  </a:lnTo>
                  <a:lnTo>
                    <a:pt x="805" y="26"/>
                  </a:lnTo>
                  <a:lnTo>
                    <a:pt x="802" y="19"/>
                  </a:lnTo>
                  <a:lnTo>
                    <a:pt x="800" y="19"/>
                  </a:lnTo>
                  <a:lnTo>
                    <a:pt x="800" y="16"/>
                  </a:lnTo>
                  <a:lnTo>
                    <a:pt x="795" y="12"/>
                  </a:lnTo>
                  <a:lnTo>
                    <a:pt x="793" y="9"/>
                  </a:lnTo>
                  <a:lnTo>
                    <a:pt x="793" y="7"/>
                  </a:lnTo>
                  <a:lnTo>
                    <a:pt x="790" y="5"/>
                  </a:lnTo>
                  <a:lnTo>
                    <a:pt x="790" y="5"/>
                  </a:lnTo>
                  <a:lnTo>
                    <a:pt x="788" y="5"/>
                  </a:lnTo>
                  <a:lnTo>
                    <a:pt x="788" y="7"/>
                  </a:lnTo>
                  <a:lnTo>
                    <a:pt x="788" y="7"/>
                  </a:lnTo>
                  <a:lnTo>
                    <a:pt x="788" y="9"/>
                  </a:lnTo>
                  <a:lnTo>
                    <a:pt x="788" y="9"/>
                  </a:lnTo>
                  <a:lnTo>
                    <a:pt x="786" y="12"/>
                  </a:lnTo>
                  <a:lnTo>
                    <a:pt x="783" y="12"/>
                  </a:lnTo>
                  <a:lnTo>
                    <a:pt x="783" y="14"/>
                  </a:lnTo>
                  <a:lnTo>
                    <a:pt x="783" y="14"/>
                  </a:lnTo>
                  <a:lnTo>
                    <a:pt x="781" y="16"/>
                  </a:lnTo>
                  <a:lnTo>
                    <a:pt x="781" y="19"/>
                  </a:lnTo>
                  <a:lnTo>
                    <a:pt x="781" y="19"/>
                  </a:lnTo>
                  <a:lnTo>
                    <a:pt x="779" y="19"/>
                  </a:lnTo>
                  <a:lnTo>
                    <a:pt x="779" y="19"/>
                  </a:lnTo>
                  <a:lnTo>
                    <a:pt x="779" y="19"/>
                  </a:lnTo>
                  <a:lnTo>
                    <a:pt x="776" y="16"/>
                  </a:lnTo>
                  <a:lnTo>
                    <a:pt x="776" y="14"/>
                  </a:lnTo>
                  <a:lnTo>
                    <a:pt x="776" y="12"/>
                  </a:lnTo>
                  <a:lnTo>
                    <a:pt x="774" y="12"/>
                  </a:lnTo>
                  <a:lnTo>
                    <a:pt x="774" y="12"/>
                  </a:lnTo>
                  <a:lnTo>
                    <a:pt x="774" y="12"/>
                  </a:lnTo>
                  <a:lnTo>
                    <a:pt x="774" y="12"/>
                  </a:lnTo>
                  <a:lnTo>
                    <a:pt x="774" y="16"/>
                  </a:lnTo>
                  <a:lnTo>
                    <a:pt x="774" y="19"/>
                  </a:lnTo>
                  <a:lnTo>
                    <a:pt x="774" y="19"/>
                  </a:lnTo>
                  <a:lnTo>
                    <a:pt x="771" y="19"/>
                  </a:lnTo>
                  <a:lnTo>
                    <a:pt x="771" y="19"/>
                  </a:lnTo>
                  <a:lnTo>
                    <a:pt x="771" y="21"/>
                  </a:lnTo>
                  <a:lnTo>
                    <a:pt x="771" y="21"/>
                  </a:lnTo>
                  <a:lnTo>
                    <a:pt x="771" y="21"/>
                  </a:lnTo>
                  <a:lnTo>
                    <a:pt x="771" y="21"/>
                  </a:lnTo>
                  <a:lnTo>
                    <a:pt x="771" y="24"/>
                  </a:lnTo>
                  <a:lnTo>
                    <a:pt x="771" y="24"/>
                  </a:lnTo>
                  <a:lnTo>
                    <a:pt x="771" y="26"/>
                  </a:lnTo>
                  <a:lnTo>
                    <a:pt x="769" y="24"/>
                  </a:lnTo>
                  <a:lnTo>
                    <a:pt x="767" y="24"/>
                  </a:lnTo>
                  <a:lnTo>
                    <a:pt x="764" y="21"/>
                  </a:lnTo>
                  <a:lnTo>
                    <a:pt x="762" y="21"/>
                  </a:lnTo>
                  <a:lnTo>
                    <a:pt x="762" y="21"/>
                  </a:lnTo>
                  <a:lnTo>
                    <a:pt x="762" y="21"/>
                  </a:lnTo>
                  <a:lnTo>
                    <a:pt x="760" y="19"/>
                  </a:lnTo>
                  <a:lnTo>
                    <a:pt x="757" y="19"/>
                  </a:lnTo>
                  <a:lnTo>
                    <a:pt x="757" y="19"/>
                  </a:lnTo>
                  <a:lnTo>
                    <a:pt x="757" y="21"/>
                  </a:lnTo>
                  <a:lnTo>
                    <a:pt x="755" y="21"/>
                  </a:lnTo>
                  <a:lnTo>
                    <a:pt x="755" y="21"/>
                  </a:lnTo>
                  <a:lnTo>
                    <a:pt x="755" y="24"/>
                  </a:lnTo>
                  <a:lnTo>
                    <a:pt x="755" y="24"/>
                  </a:lnTo>
                  <a:lnTo>
                    <a:pt x="755" y="24"/>
                  </a:lnTo>
                  <a:lnTo>
                    <a:pt x="757" y="26"/>
                  </a:lnTo>
                  <a:lnTo>
                    <a:pt x="757" y="26"/>
                  </a:lnTo>
                  <a:lnTo>
                    <a:pt x="757" y="28"/>
                  </a:lnTo>
                  <a:lnTo>
                    <a:pt x="757" y="28"/>
                  </a:lnTo>
                  <a:lnTo>
                    <a:pt x="760" y="31"/>
                  </a:lnTo>
                  <a:lnTo>
                    <a:pt x="760" y="33"/>
                  </a:lnTo>
                  <a:lnTo>
                    <a:pt x="762" y="33"/>
                  </a:lnTo>
                  <a:lnTo>
                    <a:pt x="762" y="33"/>
                  </a:lnTo>
                  <a:lnTo>
                    <a:pt x="762" y="33"/>
                  </a:lnTo>
                  <a:lnTo>
                    <a:pt x="762" y="33"/>
                  </a:lnTo>
                  <a:lnTo>
                    <a:pt x="764" y="33"/>
                  </a:lnTo>
                  <a:lnTo>
                    <a:pt x="764" y="35"/>
                  </a:lnTo>
                  <a:lnTo>
                    <a:pt x="764" y="35"/>
                  </a:lnTo>
                  <a:lnTo>
                    <a:pt x="764" y="35"/>
                  </a:lnTo>
                  <a:lnTo>
                    <a:pt x="764" y="35"/>
                  </a:lnTo>
                  <a:lnTo>
                    <a:pt x="767" y="35"/>
                  </a:lnTo>
                  <a:lnTo>
                    <a:pt x="767" y="38"/>
                  </a:lnTo>
                  <a:lnTo>
                    <a:pt x="764" y="38"/>
                  </a:lnTo>
                  <a:lnTo>
                    <a:pt x="764" y="40"/>
                  </a:lnTo>
                  <a:lnTo>
                    <a:pt x="762" y="40"/>
                  </a:lnTo>
                  <a:lnTo>
                    <a:pt x="760" y="40"/>
                  </a:lnTo>
                  <a:lnTo>
                    <a:pt x="757" y="43"/>
                  </a:lnTo>
                  <a:lnTo>
                    <a:pt x="755" y="45"/>
                  </a:lnTo>
                  <a:lnTo>
                    <a:pt x="753" y="47"/>
                  </a:lnTo>
                  <a:lnTo>
                    <a:pt x="750" y="50"/>
                  </a:lnTo>
                  <a:lnTo>
                    <a:pt x="743" y="52"/>
                  </a:lnTo>
                  <a:lnTo>
                    <a:pt x="743" y="52"/>
                  </a:lnTo>
                  <a:lnTo>
                    <a:pt x="741" y="50"/>
                  </a:lnTo>
                  <a:lnTo>
                    <a:pt x="741" y="50"/>
                  </a:lnTo>
                  <a:lnTo>
                    <a:pt x="738" y="50"/>
                  </a:lnTo>
                  <a:lnTo>
                    <a:pt x="738" y="50"/>
                  </a:lnTo>
                  <a:lnTo>
                    <a:pt x="736" y="50"/>
                  </a:lnTo>
                  <a:lnTo>
                    <a:pt x="736" y="50"/>
                  </a:lnTo>
                  <a:lnTo>
                    <a:pt x="734" y="52"/>
                  </a:lnTo>
                  <a:lnTo>
                    <a:pt x="731" y="54"/>
                  </a:lnTo>
                  <a:lnTo>
                    <a:pt x="729" y="57"/>
                  </a:lnTo>
                  <a:lnTo>
                    <a:pt x="729" y="59"/>
                  </a:lnTo>
                  <a:lnTo>
                    <a:pt x="726" y="61"/>
                  </a:lnTo>
                  <a:lnTo>
                    <a:pt x="724" y="64"/>
                  </a:lnTo>
                  <a:lnTo>
                    <a:pt x="724" y="64"/>
                  </a:lnTo>
                  <a:lnTo>
                    <a:pt x="724" y="66"/>
                  </a:lnTo>
                  <a:lnTo>
                    <a:pt x="724" y="66"/>
                  </a:lnTo>
                  <a:lnTo>
                    <a:pt x="724" y="66"/>
                  </a:lnTo>
                  <a:lnTo>
                    <a:pt x="722" y="69"/>
                  </a:lnTo>
                  <a:lnTo>
                    <a:pt x="722" y="69"/>
                  </a:lnTo>
                  <a:lnTo>
                    <a:pt x="722" y="71"/>
                  </a:lnTo>
                  <a:lnTo>
                    <a:pt x="724" y="73"/>
                  </a:lnTo>
                  <a:lnTo>
                    <a:pt x="726" y="76"/>
                  </a:lnTo>
                  <a:lnTo>
                    <a:pt x="726" y="76"/>
                  </a:lnTo>
                  <a:lnTo>
                    <a:pt x="726" y="76"/>
                  </a:lnTo>
                  <a:lnTo>
                    <a:pt x="729" y="76"/>
                  </a:lnTo>
                  <a:lnTo>
                    <a:pt x="729" y="76"/>
                  </a:lnTo>
                  <a:lnTo>
                    <a:pt x="729" y="76"/>
                  </a:lnTo>
                  <a:lnTo>
                    <a:pt x="729" y="76"/>
                  </a:lnTo>
                  <a:lnTo>
                    <a:pt x="729" y="78"/>
                  </a:lnTo>
                  <a:lnTo>
                    <a:pt x="724" y="85"/>
                  </a:lnTo>
                  <a:lnTo>
                    <a:pt x="724" y="85"/>
                  </a:lnTo>
                  <a:lnTo>
                    <a:pt x="724" y="87"/>
                  </a:lnTo>
                  <a:lnTo>
                    <a:pt x="724" y="87"/>
                  </a:lnTo>
                  <a:lnTo>
                    <a:pt x="724" y="87"/>
                  </a:lnTo>
                  <a:lnTo>
                    <a:pt x="724" y="90"/>
                  </a:lnTo>
                  <a:lnTo>
                    <a:pt x="726" y="90"/>
                  </a:lnTo>
                  <a:lnTo>
                    <a:pt x="724" y="95"/>
                  </a:lnTo>
                  <a:lnTo>
                    <a:pt x="724" y="95"/>
                  </a:lnTo>
                  <a:lnTo>
                    <a:pt x="722" y="95"/>
                  </a:lnTo>
                  <a:lnTo>
                    <a:pt x="722" y="95"/>
                  </a:lnTo>
                  <a:lnTo>
                    <a:pt x="719" y="95"/>
                  </a:lnTo>
                  <a:lnTo>
                    <a:pt x="719" y="97"/>
                  </a:lnTo>
                  <a:lnTo>
                    <a:pt x="715" y="97"/>
                  </a:lnTo>
                  <a:lnTo>
                    <a:pt x="715" y="97"/>
                  </a:lnTo>
                  <a:lnTo>
                    <a:pt x="710" y="99"/>
                  </a:lnTo>
                  <a:lnTo>
                    <a:pt x="708" y="97"/>
                  </a:lnTo>
                  <a:lnTo>
                    <a:pt x="708" y="97"/>
                  </a:lnTo>
                  <a:lnTo>
                    <a:pt x="708" y="97"/>
                  </a:lnTo>
                  <a:lnTo>
                    <a:pt x="708" y="95"/>
                  </a:lnTo>
                  <a:lnTo>
                    <a:pt x="708" y="92"/>
                  </a:lnTo>
                  <a:lnTo>
                    <a:pt x="708" y="92"/>
                  </a:lnTo>
                  <a:lnTo>
                    <a:pt x="708" y="92"/>
                  </a:lnTo>
                  <a:lnTo>
                    <a:pt x="705" y="92"/>
                  </a:lnTo>
                  <a:lnTo>
                    <a:pt x="703" y="92"/>
                  </a:lnTo>
                  <a:lnTo>
                    <a:pt x="703" y="90"/>
                  </a:lnTo>
                  <a:lnTo>
                    <a:pt x="700" y="90"/>
                  </a:lnTo>
                  <a:lnTo>
                    <a:pt x="700" y="90"/>
                  </a:lnTo>
                  <a:lnTo>
                    <a:pt x="698" y="90"/>
                  </a:lnTo>
                  <a:lnTo>
                    <a:pt x="696" y="90"/>
                  </a:lnTo>
                  <a:lnTo>
                    <a:pt x="696" y="90"/>
                  </a:lnTo>
                  <a:lnTo>
                    <a:pt x="696" y="92"/>
                  </a:lnTo>
                  <a:lnTo>
                    <a:pt x="696" y="95"/>
                  </a:lnTo>
                  <a:lnTo>
                    <a:pt x="696" y="97"/>
                  </a:lnTo>
                  <a:lnTo>
                    <a:pt x="696" y="97"/>
                  </a:lnTo>
                  <a:lnTo>
                    <a:pt x="693" y="99"/>
                  </a:lnTo>
                  <a:lnTo>
                    <a:pt x="693" y="99"/>
                  </a:lnTo>
                  <a:lnTo>
                    <a:pt x="689" y="102"/>
                  </a:lnTo>
                  <a:lnTo>
                    <a:pt x="686" y="104"/>
                  </a:lnTo>
                  <a:lnTo>
                    <a:pt x="684" y="106"/>
                  </a:lnTo>
                  <a:lnTo>
                    <a:pt x="682" y="106"/>
                  </a:lnTo>
                  <a:lnTo>
                    <a:pt x="682" y="106"/>
                  </a:lnTo>
                  <a:lnTo>
                    <a:pt x="682" y="109"/>
                  </a:lnTo>
                  <a:lnTo>
                    <a:pt x="682" y="111"/>
                  </a:lnTo>
                  <a:lnTo>
                    <a:pt x="682" y="111"/>
                  </a:lnTo>
                  <a:lnTo>
                    <a:pt x="679" y="114"/>
                  </a:lnTo>
                  <a:lnTo>
                    <a:pt x="679" y="114"/>
                  </a:lnTo>
                  <a:lnTo>
                    <a:pt x="677" y="114"/>
                  </a:lnTo>
                  <a:lnTo>
                    <a:pt x="677" y="114"/>
                  </a:lnTo>
                  <a:lnTo>
                    <a:pt x="674" y="114"/>
                  </a:lnTo>
                  <a:lnTo>
                    <a:pt x="674" y="111"/>
                  </a:lnTo>
                  <a:lnTo>
                    <a:pt x="672" y="111"/>
                  </a:lnTo>
                  <a:lnTo>
                    <a:pt x="672" y="111"/>
                  </a:lnTo>
                  <a:lnTo>
                    <a:pt x="672" y="109"/>
                  </a:lnTo>
                  <a:lnTo>
                    <a:pt x="672" y="109"/>
                  </a:lnTo>
                  <a:lnTo>
                    <a:pt x="672" y="106"/>
                  </a:lnTo>
                  <a:lnTo>
                    <a:pt x="674" y="104"/>
                  </a:lnTo>
                  <a:lnTo>
                    <a:pt x="674" y="102"/>
                  </a:lnTo>
                  <a:lnTo>
                    <a:pt x="674" y="102"/>
                  </a:lnTo>
                  <a:lnTo>
                    <a:pt x="674" y="102"/>
                  </a:lnTo>
                  <a:lnTo>
                    <a:pt x="674" y="99"/>
                  </a:lnTo>
                  <a:lnTo>
                    <a:pt x="672" y="99"/>
                  </a:lnTo>
                  <a:lnTo>
                    <a:pt x="672" y="99"/>
                  </a:lnTo>
                  <a:lnTo>
                    <a:pt x="667" y="92"/>
                  </a:lnTo>
                  <a:lnTo>
                    <a:pt x="665" y="92"/>
                  </a:lnTo>
                  <a:lnTo>
                    <a:pt x="665" y="90"/>
                  </a:lnTo>
                  <a:lnTo>
                    <a:pt x="665" y="90"/>
                  </a:lnTo>
                  <a:lnTo>
                    <a:pt x="665" y="87"/>
                  </a:lnTo>
                  <a:lnTo>
                    <a:pt x="665" y="85"/>
                  </a:lnTo>
                  <a:lnTo>
                    <a:pt x="665" y="85"/>
                  </a:lnTo>
                  <a:lnTo>
                    <a:pt x="665" y="83"/>
                  </a:lnTo>
                  <a:lnTo>
                    <a:pt x="665" y="83"/>
                  </a:lnTo>
                  <a:lnTo>
                    <a:pt x="665" y="83"/>
                  </a:lnTo>
                  <a:lnTo>
                    <a:pt x="665" y="80"/>
                  </a:lnTo>
                  <a:lnTo>
                    <a:pt x="665" y="80"/>
                  </a:lnTo>
                  <a:lnTo>
                    <a:pt x="663" y="80"/>
                  </a:lnTo>
                  <a:lnTo>
                    <a:pt x="663" y="80"/>
                  </a:lnTo>
                  <a:lnTo>
                    <a:pt x="663" y="80"/>
                  </a:lnTo>
                  <a:lnTo>
                    <a:pt x="660" y="80"/>
                  </a:lnTo>
                  <a:lnTo>
                    <a:pt x="660" y="78"/>
                  </a:lnTo>
                  <a:lnTo>
                    <a:pt x="658" y="78"/>
                  </a:lnTo>
                  <a:lnTo>
                    <a:pt x="655" y="78"/>
                  </a:lnTo>
                  <a:lnTo>
                    <a:pt x="655" y="80"/>
                  </a:lnTo>
                  <a:lnTo>
                    <a:pt x="653" y="83"/>
                  </a:lnTo>
                  <a:lnTo>
                    <a:pt x="653" y="85"/>
                  </a:lnTo>
                  <a:lnTo>
                    <a:pt x="648" y="90"/>
                  </a:lnTo>
                  <a:lnTo>
                    <a:pt x="648" y="90"/>
                  </a:lnTo>
                  <a:lnTo>
                    <a:pt x="648" y="92"/>
                  </a:lnTo>
                  <a:lnTo>
                    <a:pt x="648" y="92"/>
                  </a:lnTo>
                  <a:lnTo>
                    <a:pt x="648" y="95"/>
                  </a:lnTo>
                  <a:lnTo>
                    <a:pt x="648" y="97"/>
                  </a:lnTo>
                  <a:lnTo>
                    <a:pt x="646" y="102"/>
                  </a:lnTo>
                  <a:lnTo>
                    <a:pt x="646" y="102"/>
                  </a:lnTo>
                  <a:lnTo>
                    <a:pt x="646" y="102"/>
                  </a:lnTo>
                  <a:lnTo>
                    <a:pt x="646" y="104"/>
                  </a:lnTo>
                  <a:lnTo>
                    <a:pt x="646" y="106"/>
                  </a:lnTo>
                  <a:lnTo>
                    <a:pt x="646" y="106"/>
                  </a:lnTo>
                  <a:lnTo>
                    <a:pt x="646" y="109"/>
                  </a:lnTo>
                  <a:lnTo>
                    <a:pt x="641" y="116"/>
                  </a:lnTo>
                  <a:lnTo>
                    <a:pt x="641" y="116"/>
                  </a:lnTo>
                  <a:lnTo>
                    <a:pt x="641" y="118"/>
                  </a:lnTo>
                  <a:lnTo>
                    <a:pt x="641" y="118"/>
                  </a:lnTo>
                  <a:lnTo>
                    <a:pt x="644" y="121"/>
                  </a:lnTo>
                  <a:lnTo>
                    <a:pt x="646" y="123"/>
                  </a:lnTo>
                  <a:lnTo>
                    <a:pt x="646" y="123"/>
                  </a:lnTo>
                  <a:lnTo>
                    <a:pt x="646" y="125"/>
                  </a:lnTo>
                  <a:lnTo>
                    <a:pt x="646" y="125"/>
                  </a:lnTo>
                  <a:lnTo>
                    <a:pt x="646" y="125"/>
                  </a:lnTo>
                  <a:lnTo>
                    <a:pt x="644" y="128"/>
                  </a:lnTo>
                  <a:lnTo>
                    <a:pt x="644" y="128"/>
                  </a:lnTo>
                  <a:lnTo>
                    <a:pt x="644" y="130"/>
                  </a:lnTo>
                  <a:lnTo>
                    <a:pt x="644" y="132"/>
                  </a:lnTo>
                  <a:lnTo>
                    <a:pt x="644" y="132"/>
                  </a:lnTo>
                  <a:lnTo>
                    <a:pt x="644" y="135"/>
                  </a:lnTo>
                  <a:lnTo>
                    <a:pt x="644" y="135"/>
                  </a:lnTo>
                  <a:lnTo>
                    <a:pt x="641" y="137"/>
                  </a:lnTo>
                  <a:lnTo>
                    <a:pt x="639" y="135"/>
                  </a:lnTo>
                  <a:lnTo>
                    <a:pt x="637" y="137"/>
                  </a:lnTo>
                  <a:lnTo>
                    <a:pt x="637" y="137"/>
                  </a:lnTo>
                  <a:lnTo>
                    <a:pt x="637" y="140"/>
                  </a:lnTo>
                  <a:lnTo>
                    <a:pt x="634" y="140"/>
                  </a:lnTo>
                  <a:lnTo>
                    <a:pt x="634" y="142"/>
                  </a:lnTo>
                  <a:lnTo>
                    <a:pt x="634" y="142"/>
                  </a:lnTo>
                  <a:lnTo>
                    <a:pt x="632" y="142"/>
                  </a:lnTo>
                  <a:lnTo>
                    <a:pt x="632" y="142"/>
                  </a:lnTo>
                  <a:lnTo>
                    <a:pt x="629" y="142"/>
                  </a:lnTo>
                  <a:lnTo>
                    <a:pt x="629" y="142"/>
                  </a:lnTo>
                  <a:lnTo>
                    <a:pt x="627" y="142"/>
                  </a:lnTo>
                  <a:lnTo>
                    <a:pt x="627" y="142"/>
                  </a:lnTo>
                  <a:lnTo>
                    <a:pt x="627" y="142"/>
                  </a:lnTo>
                  <a:lnTo>
                    <a:pt x="625" y="140"/>
                  </a:lnTo>
                  <a:lnTo>
                    <a:pt x="622" y="137"/>
                  </a:lnTo>
                  <a:lnTo>
                    <a:pt x="620" y="137"/>
                  </a:lnTo>
                  <a:lnTo>
                    <a:pt x="615" y="135"/>
                  </a:lnTo>
                  <a:lnTo>
                    <a:pt x="610" y="135"/>
                  </a:lnTo>
                  <a:lnTo>
                    <a:pt x="606" y="140"/>
                  </a:lnTo>
                  <a:lnTo>
                    <a:pt x="601" y="142"/>
                  </a:lnTo>
                  <a:lnTo>
                    <a:pt x="596" y="142"/>
                  </a:lnTo>
                  <a:lnTo>
                    <a:pt x="587" y="149"/>
                  </a:lnTo>
                  <a:lnTo>
                    <a:pt x="577" y="151"/>
                  </a:lnTo>
                  <a:lnTo>
                    <a:pt x="577" y="151"/>
                  </a:lnTo>
                  <a:lnTo>
                    <a:pt x="580" y="154"/>
                  </a:lnTo>
                  <a:lnTo>
                    <a:pt x="580" y="156"/>
                  </a:lnTo>
                  <a:lnTo>
                    <a:pt x="580" y="156"/>
                  </a:lnTo>
                  <a:lnTo>
                    <a:pt x="582" y="158"/>
                  </a:lnTo>
                  <a:lnTo>
                    <a:pt x="582" y="158"/>
                  </a:lnTo>
                  <a:lnTo>
                    <a:pt x="582" y="161"/>
                  </a:lnTo>
                  <a:lnTo>
                    <a:pt x="582" y="161"/>
                  </a:lnTo>
                  <a:lnTo>
                    <a:pt x="580" y="161"/>
                  </a:lnTo>
                  <a:lnTo>
                    <a:pt x="580" y="161"/>
                  </a:lnTo>
                  <a:lnTo>
                    <a:pt x="577" y="163"/>
                  </a:lnTo>
                  <a:lnTo>
                    <a:pt x="575" y="163"/>
                  </a:lnTo>
                  <a:lnTo>
                    <a:pt x="575" y="163"/>
                  </a:lnTo>
                  <a:lnTo>
                    <a:pt x="575" y="163"/>
                  </a:lnTo>
                  <a:lnTo>
                    <a:pt x="573" y="166"/>
                  </a:lnTo>
                  <a:lnTo>
                    <a:pt x="573" y="166"/>
                  </a:lnTo>
                  <a:lnTo>
                    <a:pt x="570" y="168"/>
                  </a:lnTo>
                  <a:lnTo>
                    <a:pt x="570" y="168"/>
                  </a:lnTo>
                  <a:lnTo>
                    <a:pt x="570" y="168"/>
                  </a:lnTo>
                  <a:lnTo>
                    <a:pt x="568" y="170"/>
                  </a:lnTo>
                  <a:lnTo>
                    <a:pt x="566" y="170"/>
                  </a:lnTo>
                  <a:lnTo>
                    <a:pt x="566" y="170"/>
                  </a:lnTo>
                  <a:lnTo>
                    <a:pt x="563" y="170"/>
                  </a:lnTo>
                  <a:lnTo>
                    <a:pt x="561" y="170"/>
                  </a:lnTo>
                  <a:lnTo>
                    <a:pt x="561" y="173"/>
                  </a:lnTo>
                  <a:lnTo>
                    <a:pt x="561" y="173"/>
                  </a:lnTo>
                  <a:lnTo>
                    <a:pt x="558" y="173"/>
                  </a:lnTo>
                  <a:lnTo>
                    <a:pt x="556" y="175"/>
                  </a:lnTo>
                  <a:lnTo>
                    <a:pt x="556" y="175"/>
                  </a:lnTo>
                  <a:lnTo>
                    <a:pt x="556" y="175"/>
                  </a:lnTo>
                  <a:lnTo>
                    <a:pt x="556" y="177"/>
                  </a:lnTo>
                  <a:lnTo>
                    <a:pt x="556" y="180"/>
                  </a:lnTo>
                  <a:lnTo>
                    <a:pt x="556" y="180"/>
                  </a:lnTo>
                  <a:lnTo>
                    <a:pt x="556" y="180"/>
                  </a:lnTo>
                  <a:lnTo>
                    <a:pt x="554" y="182"/>
                  </a:lnTo>
                  <a:lnTo>
                    <a:pt x="554" y="182"/>
                  </a:lnTo>
                  <a:lnTo>
                    <a:pt x="554" y="185"/>
                  </a:lnTo>
                  <a:lnTo>
                    <a:pt x="551" y="185"/>
                  </a:lnTo>
                  <a:lnTo>
                    <a:pt x="551" y="187"/>
                  </a:lnTo>
                  <a:lnTo>
                    <a:pt x="549" y="189"/>
                  </a:lnTo>
                  <a:lnTo>
                    <a:pt x="549" y="189"/>
                  </a:lnTo>
                  <a:lnTo>
                    <a:pt x="549" y="189"/>
                  </a:lnTo>
                  <a:lnTo>
                    <a:pt x="549" y="189"/>
                  </a:lnTo>
                  <a:lnTo>
                    <a:pt x="549" y="192"/>
                  </a:lnTo>
                  <a:lnTo>
                    <a:pt x="549" y="192"/>
                  </a:lnTo>
                  <a:lnTo>
                    <a:pt x="551" y="192"/>
                  </a:lnTo>
                  <a:lnTo>
                    <a:pt x="551" y="192"/>
                  </a:lnTo>
                  <a:lnTo>
                    <a:pt x="551" y="194"/>
                  </a:lnTo>
                  <a:lnTo>
                    <a:pt x="551" y="194"/>
                  </a:lnTo>
                  <a:lnTo>
                    <a:pt x="549" y="194"/>
                  </a:lnTo>
                  <a:lnTo>
                    <a:pt x="549" y="196"/>
                  </a:lnTo>
                  <a:lnTo>
                    <a:pt x="549" y="196"/>
                  </a:lnTo>
                  <a:lnTo>
                    <a:pt x="549" y="196"/>
                  </a:lnTo>
                  <a:lnTo>
                    <a:pt x="549" y="201"/>
                  </a:lnTo>
                  <a:lnTo>
                    <a:pt x="549" y="201"/>
                  </a:lnTo>
                  <a:lnTo>
                    <a:pt x="549" y="203"/>
                  </a:lnTo>
                  <a:lnTo>
                    <a:pt x="547" y="203"/>
                  </a:lnTo>
                  <a:lnTo>
                    <a:pt x="547" y="206"/>
                  </a:lnTo>
                  <a:lnTo>
                    <a:pt x="549" y="206"/>
                  </a:lnTo>
                  <a:lnTo>
                    <a:pt x="549" y="206"/>
                  </a:lnTo>
                  <a:lnTo>
                    <a:pt x="547" y="208"/>
                  </a:lnTo>
                  <a:lnTo>
                    <a:pt x="547" y="211"/>
                  </a:lnTo>
                  <a:lnTo>
                    <a:pt x="544" y="211"/>
                  </a:lnTo>
                  <a:lnTo>
                    <a:pt x="544" y="213"/>
                  </a:lnTo>
                  <a:lnTo>
                    <a:pt x="542" y="213"/>
                  </a:lnTo>
                  <a:lnTo>
                    <a:pt x="542" y="215"/>
                  </a:lnTo>
                  <a:lnTo>
                    <a:pt x="542" y="215"/>
                  </a:lnTo>
                  <a:lnTo>
                    <a:pt x="542" y="215"/>
                  </a:lnTo>
                  <a:lnTo>
                    <a:pt x="539" y="218"/>
                  </a:lnTo>
                  <a:lnTo>
                    <a:pt x="539" y="218"/>
                  </a:lnTo>
                  <a:lnTo>
                    <a:pt x="539" y="218"/>
                  </a:lnTo>
                  <a:lnTo>
                    <a:pt x="537" y="218"/>
                  </a:lnTo>
                  <a:lnTo>
                    <a:pt x="535" y="218"/>
                  </a:lnTo>
                  <a:lnTo>
                    <a:pt x="535" y="218"/>
                  </a:lnTo>
                  <a:lnTo>
                    <a:pt x="535" y="218"/>
                  </a:lnTo>
                  <a:lnTo>
                    <a:pt x="532" y="218"/>
                  </a:lnTo>
                  <a:lnTo>
                    <a:pt x="530" y="218"/>
                  </a:lnTo>
                  <a:lnTo>
                    <a:pt x="530" y="215"/>
                  </a:lnTo>
                  <a:lnTo>
                    <a:pt x="530" y="215"/>
                  </a:lnTo>
                  <a:lnTo>
                    <a:pt x="530" y="215"/>
                  </a:lnTo>
                  <a:lnTo>
                    <a:pt x="530" y="215"/>
                  </a:lnTo>
                  <a:lnTo>
                    <a:pt x="528" y="215"/>
                  </a:lnTo>
                  <a:lnTo>
                    <a:pt x="528" y="215"/>
                  </a:lnTo>
                  <a:lnTo>
                    <a:pt x="528" y="215"/>
                  </a:lnTo>
                  <a:lnTo>
                    <a:pt x="525" y="218"/>
                  </a:lnTo>
                  <a:lnTo>
                    <a:pt x="525" y="220"/>
                  </a:lnTo>
                  <a:lnTo>
                    <a:pt x="525" y="220"/>
                  </a:lnTo>
                  <a:lnTo>
                    <a:pt x="523" y="222"/>
                  </a:lnTo>
                  <a:lnTo>
                    <a:pt x="521" y="222"/>
                  </a:lnTo>
                  <a:lnTo>
                    <a:pt x="521" y="222"/>
                  </a:lnTo>
                  <a:lnTo>
                    <a:pt x="521" y="222"/>
                  </a:lnTo>
                  <a:lnTo>
                    <a:pt x="518" y="222"/>
                  </a:lnTo>
                  <a:lnTo>
                    <a:pt x="516" y="222"/>
                  </a:lnTo>
                  <a:lnTo>
                    <a:pt x="513" y="222"/>
                  </a:lnTo>
                  <a:lnTo>
                    <a:pt x="511" y="222"/>
                  </a:lnTo>
                  <a:lnTo>
                    <a:pt x="511" y="225"/>
                  </a:lnTo>
                  <a:lnTo>
                    <a:pt x="511" y="225"/>
                  </a:lnTo>
                  <a:lnTo>
                    <a:pt x="511" y="225"/>
                  </a:lnTo>
                  <a:lnTo>
                    <a:pt x="511" y="229"/>
                  </a:lnTo>
                  <a:lnTo>
                    <a:pt x="511" y="229"/>
                  </a:lnTo>
                  <a:lnTo>
                    <a:pt x="511" y="232"/>
                  </a:lnTo>
                  <a:lnTo>
                    <a:pt x="511" y="232"/>
                  </a:lnTo>
                  <a:lnTo>
                    <a:pt x="509" y="234"/>
                  </a:lnTo>
                  <a:lnTo>
                    <a:pt x="509" y="234"/>
                  </a:lnTo>
                  <a:lnTo>
                    <a:pt x="504" y="234"/>
                  </a:lnTo>
                  <a:lnTo>
                    <a:pt x="502" y="237"/>
                  </a:lnTo>
                  <a:lnTo>
                    <a:pt x="499" y="237"/>
                  </a:lnTo>
                  <a:lnTo>
                    <a:pt x="497" y="237"/>
                  </a:lnTo>
                  <a:lnTo>
                    <a:pt x="497" y="237"/>
                  </a:lnTo>
                  <a:lnTo>
                    <a:pt x="497" y="237"/>
                  </a:lnTo>
                  <a:lnTo>
                    <a:pt x="494" y="237"/>
                  </a:lnTo>
                  <a:lnTo>
                    <a:pt x="494" y="237"/>
                  </a:lnTo>
                  <a:lnTo>
                    <a:pt x="494" y="239"/>
                  </a:lnTo>
                  <a:lnTo>
                    <a:pt x="494" y="239"/>
                  </a:lnTo>
                  <a:lnTo>
                    <a:pt x="492" y="239"/>
                  </a:lnTo>
                  <a:lnTo>
                    <a:pt x="490" y="239"/>
                  </a:lnTo>
                  <a:lnTo>
                    <a:pt x="490" y="239"/>
                  </a:lnTo>
                  <a:lnTo>
                    <a:pt x="490" y="239"/>
                  </a:lnTo>
                  <a:lnTo>
                    <a:pt x="487" y="239"/>
                  </a:lnTo>
                  <a:lnTo>
                    <a:pt x="485" y="239"/>
                  </a:lnTo>
                  <a:lnTo>
                    <a:pt x="485" y="239"/>
                  </a:lnTo>
                  <a:lnTo>
                    <a:pt x="485" y="237"/>
                  </a:lnTo>
                  <a:lnTo>
                    <a:pt x="483" y="237"/>
                  </a:lnTo>
                  <a:lnTo>
                    <a:pt x="483" y="237"/>
                  </a:lnTo>
                  <a:lnTo>
                    <a:pt x="480" y="237"/>
                  </a:lnTo>
                  <a:lnTo>
                    <a:pt x="480" y="237"/>
                  </a:lnTo>
                  <a:lnTo>
                    <a:pt x="480" y="239"/>
                  </a:lnTo>
                  <a:lnTo>
                    <a:pt x="480" y="239"/>
                  </a:lnTo>
                  <a:lnTo>
                    <a:pt x="480" y="239"/>
                  </a:lnTo>
                  <a:lnTo>
                    <a:pt x="480" y="241"/>
                  </a:lnTo>
                  <a:lnTo>
                    <a:pt x="480" y="241"/>
                  </a:lnTo>
                  <a:lnTo>
                    <a:pt x="480" y="241"/>
                  </a:lnTo>
                  <a:lnTo>
                    <a:pt x="480" y="244"/>
                  </a:lnTo>
                  <a:lnTo>
                    <a:pt x="480" y="244"/>
                  </a:lnTo>
                  <a:lnTo>
                    <a:pt x="480" y="244"/>
                  </a:lnTo>
                  <a:lnTo>
                    <a:pt x="480" y="244"/>
                  </a:lnTo>
                  <a:lnTo>
                    <a:pt x="478" y="244"/>
                  </a:lnTo>
                  <a:lnTo>
                    <a:pt x="478" y="244"/>
                  </a:lnTo>
                  <a:lnTo>
                    <a:pt x="478" y="244"/>
                  </a:lnTo>
                  <a:lnTo>
                    <a:pt x="476" y="244"/>
                  </a:lnTo>
                  <a:lnTo>
                    <a:pt x="476" y="246"/>
                  </a:lnTo>
                  <a:lnTo>
                    <a:pt x="476" y="246"/>
                  </a:lnTo>
                  <a:lnTo>
                    <a:pt x="476" y="248"/>
                  </a:lnTo>
                  <a:lnTo>
                    <a:pt x="476" y="251"/>
                  </a:lnTo>
                  <a:lnTo>
                    <a:pt x="476" y="251"/>
                  </a:lnTo>
                  <a:lnTo>
                    <a:pt x="476" y="251"/>
                  </a:lnTo>
                  <a:lnTo>
                    <a:pt x="476" y="253"/>
                  </a:lnTo>
                  <a:lnTo>
                    <a:pt x="476" y="256"/>
                  </a:lnTo>
                  <a:lnTo>
                    <a:pt x="473" y="256"/>
                  </a:lnTo>
                  <a:lnTo>
                    <a:pt x="473" y="256"/>
                  </a:lnTo>
                  <a:lnTo>
                    <a:pt x="473" y="258"/>
                  </a:lnTo>
                  <a:lnTo>
                    <a:pt x="471" y="258"/>
                  </a:lnTo>
                  <a:lnTo>
                    <a:pt x="471" y="258"/>
                  </a:lnTo>
                  <a:lnTo>
                    <a:pt x="471" y="258"/>
                  </a:lnTo>
                  <a:lnTo>
                    <a:pt x="468" y="256"/>
                  </a:lnTo>
                  <a:lnTo>
                    <a:pt x="466" y="256"/>
                  </a:lnTo>
                  <a:lnTo>
                    <a:pt x="466" y="256"/>
                  </a:lnTo>
                  <a:lnTo>
                    <a:pt x="466" y="256"/>
                  </a:lnTo>
                  <a:lnTo>
                    <a:pt x="464" y="256"/>
                  </a:lnTo>
                  <a:lnTo>
                    <a:pt x="461" y="256"/>
                  </a:lnTo>
                  <a:lnTo>
                    <a:pt x="459" y="253"/>
                  </a:lnTo>
                  <a:lnTo>
                    <a:pt x="459" y="253"/>
                  </a:lnTo>
                  <a:lnTo>
                    <a:pt x="457" y="253"/>
                  </a:lnTo>
                  <a:lnTo>
                    <a:pt x="454" y="253"/>
                  </a:lnTo>
                  <a:lnTo>
                    <a:pt x="454" y="253"/>
                  </a:lnTo>
                  <a:lnTo>
                    <a:pt x="454" y="253"/>
                  </a:lnTo>
                  <a:lnTo>
                    <a:pt x="452" y="253"/>
                  </a:lnTo>
                  <a:lnTo>
                    <a:pt x="452" y="256"/>
                  </a:lnTo>
                  <a:lnTo>
                    <a:pt x="452" y="256"/>
                  </a:lnTo>
                  <a:lnTo>
                    <a:pt x="450" y="256"/>
                  </a:lnTo>
                  <a:lnTo>
                    <a:pt x="450" y="253"/>
                  </a:lnTo>
                  <a:lnTo>
                    <a:pt x="450" y="253"/>
                  </a:lnTo>
                  <a:lnTo>
                    <a:pt x="450" y="253"/>
                  </a:lnTo>
                  <a:lnTo>
                    <a:pt x="450" y="253"/>
                  </a:lnTo>
                  <a:lnTo>
                    <a:pt x="452" y="251"/>
                  </a:lnTo>
                  <a:lnTo>
                    <a:pt x="452" y="251"/>
                  </a:lnTo>
                  <a:lnTo>
                    <a:pt x="450" y="251"/>
                  </a:lnTo>
                  <a:lnTo>
                    <a:pt x="450" y="251"/>
                  </a:lnTo>
                  <a:lnTo>
                    <a:pt x="447" y="248"/>
                  </a:lnTo>
                  <a:lnTo>
                    <a:pt x="450" y="248"/>
                  </a:lnTo>
                  <a:lnTo>
                    <a:pt x="447" y="248"/>
                  </a:lnTo>
                  <a:lnTo>
                    <a:pt x="447" y="248"/>
                  </a:lnTo>
                  <a:lnTo>
                    <a:pt x="447" y="248"/>
                  </a:lnTo>
                  <a:lnTo>
                    <a:pt x="445" y="248"/>
                  </a:lnTo>
                  <a:lnTo>
                    <a:pt x="445" y="246"/>
                  </a:lnTo>
                  <a:lnTo>
                    <a:pt x="442" y="246"/>
                  </a:lnTo>
                  <a:lnTo>
                    <a:pt x="442" y="246"/>
                  </a:lnTo>
                  <a:lnTo>
                    <a:pt x="440" y="244"/>
                  </a:lnTo>
                  <a:lnTo>
                    <a:pt x="440" y="246"/>
                  </a:lnTo>
                  <a:lnTo>
                    <a:pt x="438" y="246"/>
                  </a:lnTo>
                  <a:lnTo>
                    <a:pt x="438" y="246"/>
                  </a:lnTo>
                  <a:lnTo>
                    <a:pt x="438" y="248"/>
                  </a:lnTo>
                  <a:lnTo>
                    <a:pt x="435" y="248"/>
                  </a:lnTo>
                  <a:lnTo>
                    <a:pt x="435" y="248"/>
                  </a:lnTo>
                  <a:lnTo>
                    <a:pt x="433" y="248"/>
                  </a:lnTo>
                  <a:lnTo>
                    <a:pt x="433" y="248"/>
                  </a:lnTo>
                  <a:lnTo>
                    <a:pt x="433" y="251"/>
                  </a:lnTo>
                  <a:lnTo>
                    <a:pt x="433" y="251"/>
                  </a:lnTo>
                  <a:lnTo>
                    <a:pt x="433" y="251"/>
                  </a:lnTo>
                  <a:lnTo>
                    <a:pt x="433" y="253"/>
                  </a:lnTo>
                  <a:lnTo>
                    <a:pt x="433" y="256"/>
                  </a:lnTo>
                  <a:lnTo>
                    <a:pt x="431" y="256"/>
                  </a:lnTo>
                  <a:lnTo>
                    <a:pt x="431" y="256"/>
                  </a:lnTo>
                  <a:lnTo>
                    <a:pt x="431" y="258"/>
                  </a:lnTo>
                  <a:lnTo>
                    <a:pt x="431" y="258"/>
                  </a:lnTo>
                  <a:lnTo>
                    <a:pt x="428" y="258"/>
                  </a:lnTo>
                  <a:lnTo>
                    <a:pt x="428" y="260"/>
                  </a:lnTo>
                  <a:lnTo>
                    <a:pt x="426" y="258"/>
                  </a:lnTo>
                  <a:lnTo>
                    <a:pt x="423" y="258"/>
                  </a:lnTo>
                  <a:lnTo>
                    <a:pt x="423" y="258"/>
                  </a:lnTo>
                  <a:lnTo>
                    <a:pt x="423" y="256"/>
                  </a:lnTo>
                  <a:lnTo>
                    <a:pt x="421" y="256"/>
                  </a:lnTo>
                  <a:lnTo>
                    <a:pt x="421" y="253"/>
                  </a:lnTo>
                  <a:lnTo>
                    <a:pt x="421" y="253"/>
                  </a:lnTo>
                  <a:lnTo>
                    <a:pt x="421" y="253"/>
                  </a:lnTo>
                  <a:lnTo>
                    <a:pt x="421" y="253"/>
                  </a:lnTo>
                  <a:lnTo>
                    <a:pt x="421" y="253"/>
                  </a:lnTo>
                  <a:lnTo>
                    <a:pt x="421" y="253"/>
                  </a:lnTo>
                  <a:lnTo>
                    <a:pt x="419" y="253"/>
                  </a:lnTo>
                  <a:lnTo>
                    <a:pt x="419" y="253"/>
                  </a:lnTo>
                  <a:lnTo>
                    <a:pt x="419" y="256"/>
                  </a:lnTo>
                  <a:lnTo>
                    <a:pt x="419" y="256"/>
                  </a:lnTo>
                  <a:lnTo>
                    <a:pt x="419" y="256"/>
                  </a:lnTo>
                  <a:lnTo>
                    <a:pt x="419" y="258"/>
                  </a:lnTo>
                  <a:lnTo>
                    <a:pt x="419" y="258"/>
                  </a:lnTo>
                  <a:lnTo>
                    <a:pt x="419" y="258"/>
                  </a:lnTo>
                  <a:lnTo>
                    <a:pt x="421" y="258"/>
                  </a:lnTo>
                  <a:lnTo>
                    <a:pt x="421" y="260"/>
                  </a:lnTo>
                  <a:lnTo>
                    <a:pt x="421" y="260"/>
                  </a:lnTo>
                  <a:lnTo>
                    <a:pt x="421" y="260"/>
                  </a:lnTo>
                  <a:lnTo>
                    <a:pt x="421" y="260"/>
                  </a:lnTo>
                  <a:lnTo>
                    <a:pt x="419" y="263"/>
                  </a:lnTo>
                  <a:lnTo>
                    <a:pt x="419" y="263"/>
                  </a:lnTo>
                  <a:lnTo>
                    <a:pt x="419" y="263"/>
                  </a:lnTo>
                  <a:lnTo>
                    <a:pt x="419" y="263"/>
                  </a:lnTo>
                  <a:lnTo>
                    <a:pt x="419" y="265"/>
                  </a:lnTo>
                  <a:lnTo>
                    <a:pt x="416" y="265"/>
                  </a:lnTo>
                  <a:lnTo>
                    <a:pt x="419" y="265"/>
                  </a:lnTo>
                  <a:lnTo>
                    <a:pt x="421" y="265"/>
                  </a:lnTo>
                  <a:lnTo>
                    <a:pt x="421" y="267"/>
                  </a:lnTo>
                  <a:lnTo>
                    <a:pt x="423" y="267"/>
                  </a:lnTo>
                  <a:lnTo>
                    <a:pt x="428" y="267"/>
                  </a:lnTo>
                  <a:lnTo>
                    <a:pt x="428" y="270"/>
                  </a:lnTo>
                  <a:lnTo>
                    <a:pt x="431" y="270"/>
                  </a:lnTo>
                  <a:lnTo>
                    <a:pt x="431" y="270"/>
                  </a:lnTo>
                  <a:lnTo>
                    <a:pt x="431" y="270"/>
                  </a:lnTo>
                  <a:lnTo>
                    <a:pt x="433" y="272"/>
                  </a:lnTo>
                  <a:lnTo>
                    <a:pt x="433" y="270"/>
                  </a:lnTo>
                  <a:lnTo>
                    <a:pt x="433" y="270"/>
                  </a:lnTo>
                  <a:lnTo>
                    <a:pt x="433" y="267"/>
                  </a:lnTo>
                  <a:lnTo>
                    <a:pt x="435" y="267"/>
                  </a:lnTo>
                  <a:lnTo>
                    <a:pt x="435" y="270"/>
                  </a:lnTo>
                  <a:lnTo>
                    <a:pt x="438" y="267"/>
                  </a:lnTo>
                  <a:lnTo>
                    <a:pt x="442" y="270"/>
                  </a:lnTo>
                  <a:lnTo>
                    <a:pt x="442" y="270"/>
                  </a:lnTo>
                  <a:lnTo>
                    <a:pt x="445" y="272"/>
                  </a:lnTo>
                  <a:lnTo>
                    <a:pt x="445" y="272"/>
                  </a:lnTo>
                  <a:lnTo>
                    <a:pt x="445" y="272"/>
                  </a:lnTo>
                  <a:lnTo>
                    <a:pt x="442" y="272"/>
                  </a:lnTo>
                  <a:lnTo>
                    <a:pt x="442" y="272"/>
                  </a:lnTo>
                  <a:lnTo>
                    <a:pt x="442" y="274"/>
                  </a:lnTo>
                  <a:lnTo>
                    <a:pt x="442" y="274"/>
                  </a:lnTo>
                  <a:lnTo>
                    <a:pt x="442" y="274"/>
                  </a:lnTo>
                  <a:lnTo>
                    <a:pt x="445" y="277"/>
                  </a:lnTo>
                  <a:lnTo>
                    <a:pt x="442" y="277"/>
                  </a:lnTo>
                  <a:lnTo>
                    <a:pt x="440" y="277"/>
                  </a:lnTo>
                  <a:lnTo>
                    <a:pt x="440" y="279"/>
                  </a:lnTo>
                  <a:lnTo>
                    <a:pt x="440" y="279"/>
                  </a:lnTo>
                  <a:lnTo>
                    <a:pt x="440" y="282"/>
                  </a:lnTo>
                  <a:lnTo>
                    <a:pt x="440" y="282"/>
                  </a:lnTo>
                  <a:lnTo>
                    <a:pt x="440" y="284"/>
                  </a:lnTo>
                  <a:lnTo>
                    <a:pt x="440" y="284"/>
                  </a:lnTo>
                  <a:lnTo>
                    <a:pt x="442" y="284"/>
                  </a:lnTo>
                  <a:lnTo>
                    <a:pt x="442" y="284"/>
                  </a:lnTo>
                  <a:lnTo>
                    <a:pt x="442" y="284"/>
                  </a:lnTo>
                  <a:lnTo>
                    <a:pt x="445" y="286"/>
                  </a:lnTo>
                  <a:lnTo>
                    <a:pt x="445" y="286"/>
                  </a:lnTo>
                  <a:lnTo>
                    <a:pt x="445" y="286"/>
                  </a:lnTo>
                  <a:lnTo>
                    <a:pt x="445" y="286"/>
                  </a:lnTo>
                  <a:lnTo>
                    <a:pt x="442" y="289"/>
                  </a:lnTo>
                  <a:lnTo>
                    <a:pt x="440" y="289"/>
                  </a:lnTo>
                  <a:lnTo>
                    <a:pt x="440" y="289"/>
                  </a:lnTo>
                  <a:lnTo>
                    <a:pt x="438" y="289"/>
                  </a:lnTo>
                  <a:lnTo>
                    <a:pt x="435" y="289"/>
                  </a:lnTo>
                  <a:lnTo>
                    <a:pt x="435" y="289"/>
                  </a:lnTo>
                  <a:lnTo>
                    <a:pt x="433" y="289"/>
                  </a:lnTo>
                  <a:lnTo>
                    <a:pt x="433" y="289"/>
                  </a:lnTo>
                  <a:lnTo>
                    <a:pt x="431" y="286"/>
                  </a:lnTo>
                  <a:lnTo>
                    <a:pt x="431" y="286"/>
                  </a:lnTo>
                  <a:lnTo>
                    <a:pt x="428" y="286"/>
                  </a:lnTo>
                  <a:lnTo>
                    <a:pt x="428" y="284"/>
                  </a:lnTo>
                  <a:lnTo>
                    <a:pt x="428" y="284"/>
                  </a:lnTo>
                  <a:lnTo>
                    <a:pt x="428" y="284"/>
                  </a:lnTo>
                  <a:lnTo>
                    <a:pt x="426" y="282"/>
                  </a:lnTo>
                  <a:lnTo>
                    <a:pt x="426" y="282"/>
                  </a:lnTo>
                  <a:lnTo>
                    <a:pt x="426" y="282"/>
                  </a:lnTo>
                  <a:lnTo>
                    <a:pt x="423" y="282"/>
                  </a:lnTo>
                  <a:lnTo>
                    <a:pt x="423" y="279"/>
                  </a:lnTo>
                  <a:lnTo>
                    <a:pt x="421" y="279"/>
                  </a:lnTo>
                  <a:lnTo>
                    <a:pt x="421" y="282"/>
                  </a:lnTo>
                  <a:lnTo>
                    <a:pt x="421" y="282"/>
                  </a:lnTo>
                  <a:lnTo>
                    <a:pt x="421" y="282"/>
                  </a:lnTo>
                  <a:lnTo>
                    <a:pt x="419" y="284"/>
                  </a:lnTo>
                  <a:lnTo>
                    <a:pt x="419" y="284"/>
                  </a:lnTo>
                  <a:lnTo>
                    <a:pt x="419" y="284"/>
                  </a:lnTo>
                  <a:lnTo>
                    <a:pt x="419" y="284"/>
                  </a:lnTo>
                  <a:lnTo>
                    <a:pt x="419" y="282"/>
                  </a:lnTo>
                  <a:lnTo>
                    <a:pt x="419" y="282"/>
                  </a:lnTo>
                  <a:lnTo>
                    <a:pt x="419" y="279"/>
                  </a:lnTo>
                  <a:lnTo>
                    <a:pt x="416" y="279"/>
                  </a:lnTo>
                  <a:lnTo>
                    <a:pt x="416" y="279"/>
                  </a:lnTo>
                  <a:lnTo>
                    <a:pt x="414" y="279"/>
                  </a:lnTo>
                  <a:lnTo>
                    <a:pt x="414" y="277"/>
                  </a:lnTo>
                  <a:lnTo>
                    <a:pt x="414" y="277"/>
                  </a:lnTo>
                  <a:lnTo>
                    <a:pt x="414" y="277"/>
                  </a:lnTo>
                  <a:lnTo>
                    <a:pt x="414" y="277"/>
                  </a:lnTo>
                  <a:lnTo>
                    <a:pt x="412" y="274"/>
                  </a:lnTo>
                  <a:lnTo>
                    <a:pt x="412" y="274"/>
                  </a:lnTo>
                  <a:lnTo>
                    <a:pt x="412" y="272"/>
                  </a:lnTo>
                  <a:lnTo>
                    <a:pt x="412" y="272"/>
                  </a:lnTo>
                  <a:lnTo>
                    <a:pt x="412" y="270"/>
                  </a:lnTo>
                  <a:lnTo>
                    <a:pt x="412" y="270"/>
                  </a:lnTo>
                  <a:lnTo>
                    <a:pt x="412" y="267"/>
                  </a:lnTo>
                  <a:lnTo>
                    <a:pt x="409" y="265"/>
                  </a:lnTo>
                  <a:lnTo>
                    <a:pt x="407" y="263"/>
                  </a:lnTo>
                  <a:lnTo>
                    <a:pt x="407" y="260"/>
                  </a:lnTo>
                  <a:lnTo>
                    <a:pt x="405" y="260"/>
                  </a:lnTo>
                  <a:lnTo>
                    <a:pt x="405" y="260"/>
                  </a:lnTo>
                  <a:lnTo>
                    <a:pt x="402" y="260"/>
                  </a:lnTo>
                  <a:lnTo>
                    <a:pt x="402" y="260"/>
                  </a:lnTo>
                  <a:lnTo>
                    <a:pt x="402" y="258"/>
                  </a:lnTo>
                  <a:lnTo>
                    <a:pt x="400" y="258"/>
                  </a:lnTo>
                  <a:lnTo>
                    <a:pt x="400" y="260"/>
                  </a:lnTo>
                  <a:lnTo>
                    <a:pt x="400" y="260"/>
                  </a:lnTo>
                  <a:lnTo>
                    <a:pt x="400" y="258"/>
                  </a:lnTo>
                  <a:lnTo>
                    <a:pt x="397" y="256"/>
                  </a:lnTo>
                  <a:lnTo>
                    <a:pt x="397" y="256"/>
                  </a:lnTo>
                  <a:lnTo>
                    <a:pt x="395" y="258"/>
                  </a:lnTo>
                  <a:lnTo>
                    <a:pt x="395" y="258"/>
                  </a:lnTo>
                  <a:lnTo>
                    <a:pt x="393" y="260"/>
                  </a:lnTo>
                  <a:lnTo>
                    <a:pt x="393" y="260"/>
                  </a:lnTo>
                  <a:lnTo>
                    <a:pt x="393" y="263"/>
                  </a:lnTo>
                  <a:lnTo>
                    <a:pt x="393" y="263"/>
                  </a:lnTo>
                  <a:lnTo>
                    <a:pt x="390" y="263"/>
                  </a:lnTo>
                  <a:lnTo>
                    <a:pt x="390" y="263"/>
                  </a:lnTo>
                  <a:lnTo>
                    <a:pt x="390" y="263"/>
                  </a:lnTo>
                  <a:lnTo>
                    <a:pt x="390" y="263"/>
                  </a:lnTo>
                  <a:lnTo>
                    <a:pt x="388" y="263"/>
                  </a:lnTo>
                  <a:lnTo>
                    <a:pt x="388" y="263"/>
                  </a:lnTo>
                  <a:lnTo>
                    <a:pt x="386" y="263"/>
                  </a:lnTo>
                  <a:lnTo>
                    <a:pt x="386" y="265"/>
                  </a:lnTo>
                  <a:lnTo>
                    <a:pt x="386" y="265"/>
                  </a:lnTo>
                  <a:lnTo>
                    <a:pt x="381" y="265"/>
                  </a:lnTo>
                  <a:lnTo>
                    <a:pt x="381" y="270"/>
                  </a:lnTo>
                  <a:lnTo>
                    <a:pt x="378" y="270"/>
                  </a:lnTo>
                  <a:lnTo>
                    <a:pt x="378" y="272"/>
                  </a:lnTo>
                  <a:lnTo>
                    <a:pt x="378" y="272"/>
                  </a:lnTo>
                  <a:lnTo>
                    <a:pt x="376" y="274"/>
                  </a:lnTo>
                  <a:lnTo>
                    <a:pt x="376" y="277"/>
                  </a:lnTo>
                  <a:lnTo>
                    <a:pt x="376" y="277"/>
                  </a:lnTo>
                  <a:lnTo>
                    <a:pt x="376" y="277"/>
                  </a:lnTo>
                  <a:lnTo>
                    <a:pt x="378" y="279"/>
                  </a:lnTo>
                  <a:lnTo>
                    <a:pt x="381" y="279"/>
                  </a:lnTo>
                  <a:lnTo>
                    <a:pt x="381" y="279"/>
                  </a:lnTo>
                  <a:lnTo>
                    <a:pt x="381" y="282"/>
                  </a:lnTo>
                  <a:lnTo>
                    <a:pt x="381" y="282"/>
                  </a:lnTo>
                  <a:lnTo>
                    <a:pt x="381" y="282"/>
                  </a:lnTo>
                  <a:lnTo>
                    <a:pt x="383" y="284"/>
                  </a:lnTo>
                  <a:lnTo>
                    <a:pt x="383" y="284"/>
                  </a:lnTo>
                  <a:lnTo>
                    <a:pt x="383" y="289"/>
                  </a:lnTo>
                  <a:lnTo>
                    <a:pt x="383" y="289"/>
                  </a:lnTo>
                  <a:lnTo>
                    <a:pt x="381" y="291"/>
                  </a:lnTo>
                  <a:lnTo>
                    <a:pt x="381" y="293"/>
                  </a:lnTo>
                  <a:lnTo>
                    <a:pt x="381" y="293"/>
                  </a:lnTo>
                  <a:lnTo>
                    <a:pt x="378" y="296"/>
                  </a:lnTo>
                  <a:lnTo>
                    <a:pt x="378" y="296"/>
                  </a:lnTo>
                  <a:lnTo>
                    <a:pt x="376" y="296"/>
                  </a:lnTo>
                  <a:lnTo>
                    <a:pt x="376" y="298"/>
                  </a:lnTo>
                  <a:lnTo>
                    <a:pt x="376" y="298"/>
                  </a:lnTo>
                  <a:lnTo>
                    <a:pt x="374" y="303"/>
                  </a:lnTo>
                  <a:lnTo>
                    <a:pt x="371" y="305"/>
                  </a:lnTo>
                  <a:lnTo>
                    <a:pt x="369" y="305"/>
                  </a:lnTo>
                  <a:lnTo>
                    <a:pt x="367" y="305"/>
                  </a:lnTo>
                  <a:lnTo>
                    <a:pt x="367" y="305"/>
                  </a:lnTo>
                  <a:lnTo>
                    <a:pt x="364" y="305"/>
                  </a:lnTo>
                  <a:lnTo>
                    <a:pt x="364" y="303"/>
                  </a:lnTo>
                  <a:lnTo>
                    <a:pt x="362" y="301"/>
                  </a:lnTo>
                  <a:lnTo>
                    <a:pt x="362" y="298"/>
                  </a:lnTo>
                  <a:lnTo>
                    <a:pt x="360" y="298"/>
                  </a:lnTo>
                  <a:lnTo>
                    <a:pt x="360" y="298"/>
                  </a:lnTo>
                  <a:lnTo>
                    <a:pt x="357" y="298"/>
                  </a:lnTo>
                  <a:lnTo>
                    <a:pt x="355" y="298"/>
                  </a:lnTo>
                  <a:lnTo>
                    <a:pt x="352" y="293"/>
                  </a:lnTo>
                  <a:lnTo>
                    <a:pt x="350" y="293"/>
                  </a:lnTo>
                  <a:lnTo>
                    <a:pt x="350" y="293"/>
                  </a:lnTo>
                  <a:lnTo>
                    <a:pt x="348" y="296"/>
                  </a:lnTo>
                  <a:lnTo>
                    <a:pt x="345" y="298"/>
                  </a:lnTo>
                  <a:lnTo>
                    <a:pt x="345" y="298"/>
                  </a:lnTo>
                  <a:lnTo>
                    <a:pt x="341" y="298"/>
                  </a:lnTo>
                  <a:lnTo>
                    <a:pt x="338" y="298"/>
                  </a:lnTo>
                  <a:lnTo>
                    <a:pt x="336" y="301"/>
                  </a:lnTo>
                  <a:lnTo>
                    <a:pt x="336" y="303"/>
                  </a:lnTo>
                  <a:lnTo>
                    <a:pt x="334" y="303"/>
                  </a:lnTo>
                  <a:lnTo>
                    <a:pt x="334" y="301"/>
                  </a:lnTo>
                  <a:lnTo>
                    <a:pt x="331" y="303"/>
                  </a:lnTo>
                  <a:lnTo>
                    <a:pt x="329" y="303"/>
                  </a:lnTo>
                  <a:lnTo>
                    <a:pt x="326" y="305"/>
                  </a:lnTo>
                  <a:lnTo>
                    <a:pt x="326" y="305"/>
                  </a:lnTo>
                  <a:lnTo>
                    <a:pt x="324" y="305"/>
                  </a:lnTo>
                  <a:lnTo>
                    <a:pt x="324" y="305"/>
                  </a:lnTo>
                  <a:lnTo>
                    <a:pt x="319" y="305"/>
                  </a:lnTo>
                  <a:lnTo>
                    <a:pt x="319" y="305"/>
                  </a:lnTo>
                  <a:lnTo>
                    <a:pt x="315" y="308"/>
                  </a:lnTo>
                  <a:lnTo>
                    <a:pt x="312" y="308"/>
                  </a:lnTo>
                  <a:lnTo>
                    <a:pt x="312" y="310"/>
                  </a:lnTo>
                  <a:lnTo>
                    <a:pt x="312" y="310"/>
                  </a:lnTo>
                  <a:lnTo>
                    <a:pt x="310" y="312"/>
                  </a:lnTo>
                  <a:lnTo>
                    <a:pt x="307" y="312"/>
                  </a:lnTo>
                  <a:lnTo>
                    <a:pt x="300" y="312"/>
                  </a:lnTo>
                  <a:lnTo>
                    <a:pt x="300" y="312"/>
                  </a:lnTo>
                  <a:lnTo>
                    <a:pt x="298" y="312"/>
                  </a:lnTo>
                  <a:lnTo>
                    <a:pt x="296" y="312"/>
                  </a:lnTo>
                  <a:lnTo>
                    <a:pt x="293" y="312"/>
                  </a:lnTo>
                  <a:lnTo>
                    <a:pt x="293" y="315"/>
                  </a:lnTo>
                  <a:lnTo>
                    <a:pt x="291" y="315"/>
                  </a:lnTo>
                  <a:lnTo>
                    <a:pt x="289" y="319"/>
                  </a:lnTo>
                  <a:lnTo>
                    <a:pt x="289" y="319"/>
                  </a:lnTo>
                  <a:lnTo>
                    <a:pt x="286" y="322"/>
                  </a:lnTo>
                  <a:lnTo>
                    <a:pt x="289" y="324"/>
                  </a:lnTo>
                  <a:lnTo>
                    <a:pt x="289" y="324"/>
                  </a:lnTo>
                  <a:lnTo>
                    <a:pt x="289" y="327"/>
                  </a:lnTo>
                  <a:lnTo>
                    <a:pt x="289" y="327"/>
                  </a:lnTo>
                  <a:lnTo>
                    <a:pt x="286" y="329"/>
                  </a:lnTo>
                  <a:lnTo>
                    <a:pt x="286" y="331"/>
                  </a:lnTo>
                  <a:lnTo>
                    <a:pt x="286" y="334"/>
                  </a:lnTo>
                  <a:lnTo>
                    <a:pt x="286" y="336"/>
                  </a:lnTo>
                  <a:lnTo>
                    <a:pt x="286" y="338"/>
                  </a:lnTo>
                  <a:lnTo>
                    <a:pt x="286" y="338"/>
                  </a:lnTo>
                  <a:lnTo>
                    <a:pt x="289" y="341"/>
                  </a:lnTo>
                  <a:lnTo>
                    <a:pt x="289" y="345"/>
                  </a:lnTo>
                  <a:lnTo>
                    <a:pt x="289" y="350"/>
                  </a:lnTo>
                  <a:lnTo>
                    <a:pt x="286" y="353"/>
                  </a:lnTo>
                  <a:lnTo>
                    <a:pt x="286" y="353"/>
                  </a:lnTo>
                  <a:lnTo>
                    <a:pt x="284" y="355"/>
                  </a:lnTo>
                  <a:lnTo>
                    <a:pt x="281" y="355"/>
                  </a:lnTo>
                  <a:lnTo>
                    <a:pt x="281" y="355"/>
                  </a:lnTo>
                  <a:lnTo>
                    <a:pt x="279" y="355"/>
                  </a:lnTo>
                  <a:lnTo>
                    <a:pt x="279" y="353"/>
                  </a:lnTo>
                  <a:lnTo>
                    <a:pt x="277" y="353"/>
                  </a:lnTo>
                  <a:lnTo>
                    <a:pt x="277" y="353"/>
                  </a:lnTo>
                  <a:lnTo>
                    <a:pt x="270" y="353"/>
                  </a:lnTo>
                  <a:lnTo>
                    <a:pt x="267" y="353"/>
                  </a:lnTo>
                  <a:lnTo>
                    <a:pt x="267" y="353"/>
                  </a:lnTo>
                  <a:lnTo>
                    <a:pt x="265" y="353"/>
                  </a:lnTo>
                  <a:lnTo>
                    <a:pt x="265" y="353"/>
                  </a:lnTo>
                  <a:lnTo>
                    <a:pt x="263" y="353"/>
                  </a:lnTo>
                  <a:lnTo>
                    <a:pt x="260" y="353"/>
                  </a:lnTo>
                  <a:lnTo>
                    <a:pt x="260" y="355"/>
                  </a:lnTo>
                  <a:lnTo>
                    <a:pt x="258" y="355"/>
                  </a:lnTo>
                  <a:lnTo>
                    <a:pt x="255" y="355"/>
                  </a:lnTo>
                  <a:lnTo>
                    <a:pt x="253" y="357"/>
                  </a:lnTo>
                  <a:lnTo>
                    <a:pt x="251" y="357"/>
                  </a:lnTo>
                  <a:lnTo>
                    <a:pt x="251" y="360"/>
                  </a:lnTo>
                  <a:lnTo>
                    <a:pt x="251" y="362"/>
                  </a:lnTo>
                  <a:lnTo>
                    <a:pt x="253" y="364"/>
                  </a:lnTo>
                  <a:lnTo>
                    <a:pt x="253" y="367"/>
                  </a:lnTo>
                  <a:lnTo>
                    <a:pt x="253" y="367"/>
                  </a:lnTo>
                  <a:lnTo>
                    <a:pt x="251" y="369"/>
                  </a:lnTo>
                  <a:lnTo>
                    <a:pt x="251" y="369"/>
                  </a:lnTo>
                  <a:lnTo>
                    <a:pt x="251" y="369"/>
                  </a:lnTo>
                  <a:lnTo>
                    <a:pt x="248" y="369"/>
                  </a:lnTo>
                  <a:lnTo>
                    <a:pt x="246" y="367"/>
                  </a:lnTo>
                  <a:lnTo>
                    <a:pt x="246" y="367"/>
                  </a:lnTo>
                  <a:lnTo>
                    <a:pt x="246" y="364"/>
                  </a:lnTo>
                  <a:lnTo>
                    <a:pt x="246" y="364"/>
                  </a:lnTo>
                  <a:lnTo>
                    <a:pt x="246" y="362"/>
                  </a:lnTo>
                  <a:lnTo>
                    <a:pt x="246" y="362"/>
                  </a:lnTo>
                  <a:lnTo>
                    <a:pt x="244" y="362"/>
                  </a:lnTo>
                  <a:lnTo>
                    <a:pt x="244" y="362"/>
                  </a:lnTo>
                  <a:lnTo>
                    <a:pt x="241" y="362"/>
                  </a:lnTo>
                  <a:lnTo>
                    <a:pt x="241" y="364"/>
                  </a:lnTo>
                  <a:lnTo>
                    <a:pt x="241" y="364"/>
                  </a:lnTo>
                  <a:lnTo>
                    <a:pt x="244" y="367"/>
                  </a:lnTo>
                  <a:lnTo>
                    <a:pt x="244" y="367"/>
                  </a:lnTo>
                  <a:lnTo>
                    <a:pt x="244" y="369"/>
                  </a:lnTo>
                  <a:lnTo>
                    <a:pt x="244" y="369"/>
                  </a:lnTo>
                  <a:lnTo>
                    <a:pt x="244" y="372"/>
                  </a:lnTo>
                  <a:lnTo>
                    <a:pt x="241" y="374"/>
                  </a:lnTo>
                  <a:lnTo>
                    <a:pt x="241" y="374"/>
                  </a:lnTo>
                  <a:lnTo>
                    <a:pt x="239" y="376"/>
                  </a:lnTo>
                  <a:lnTo>
                    <a:pt x="236" y="376"/>
                  </a:lnTo>
                  <a:lnTo>
                    <a:pt x="236" y="379"/>
                  </a:lnTo>
                  <a:lnTo>
                    <a:pt x="234" y="379"/>
                  </a:lnTo>
                  <a:lnTo>
                    <a:pt x="232" y="379"/>
                  </a:lnTo>
                  <a:lnTo>
                    <a:pt x="229" y="379"/>
                  </a:lnTo>
                  <a:lnTo>
                    <a:pt x="229" y="379"/>
                  </a:lnTo>
                  <a:lnTo>
                    <a:pt x="225" y="376"/>
                  </a:lnTo>
                  <a:lnTo>
                    <a:pt x="225" y="376"/>
                  </a:lnTo>
                  <a:lnTo>
                    <a:pt x="225" y="374"/>
                  </a:lnTo>
                  <a:lnTo>
                    <a:pt x="222" y="372"/>
                  </a:lnTo>
                  <a:lnTo>
                    <a:pt x="222" y="372"/>
                  </a:lnTo>
                  <a:lnTo>
                    <a:pt x="220" y="369"/>
                  </a:lnTo>
                  <a:lnTo>
                    <a:pt x="218" y="369"/>
                  </a:lnTo>
                  <a:lnTo>
                    <a:pt x="215" y="369"/>
                  </a:lnTo>
                  <a:lnTo>
                    <a:pt x="215" y="372"/>
                  </a:lnTo>
                  <a:lnTo>
                    <a:pt x="213" y="372"/>
                  </a:lnTo>
                  <a:lnTo>
                    <a:pt x="213" y="374"/>
                  </a:lnTo>
                  <a:lnTo>
                    <a:pt x="210" y="374"/>
                  </a:lnTo>
                  <a:lnTo>
                    <a:pt x="210" y="374"/>
                  </a:lnTo>
                  <a:lnTo>
                    <a:pt x="208" y="374"/>
                  </a:lnTo>
                  <a:lnTo>
                    <a:pt x="206" y="374"/>
                  </a:lnTo>
                  <a:lnTo>
                    <a:pt x="203" y="372"/>
                  </a:lnTo>
                  <a:lnTo>
                    <a:pt x="199" y="372"/>
                  </a:lnTo>
                  <a:lnTo>
                    <a:pt x="196" y="372"/>
                  </a:lnTo>
                  <a:lnTo>
                    <a:pt x="194" y="372"/>
                  </a:lnTo>
                  <a:lnTo>
                    <a:pt x="191" y="372"/>
                  </a:lnTo>
                  <a:lnTo>
                    <a:pt x="189" y="374"/>
                  </a:lnTo>
                  <a:lnTo>
                    <a:pt x="187" y="374"/>
                  </a:lnTo>
                  <a:lnTo>
                    <a:pt x="187" y="374"/>
                  </a:lnTo>
                  <a:lnTo>
                    <a:pt x="184" y="376"/>
                  </a:lnTo>
                  <a:lnTo>
                    <a:pt x="184" y="376"/>
                  </a:lnTo>
                  <a:lnTo>
                    <a:pt x="182" y="379"/>
                  </a:lnTo>
                  <a:lnTo>
                    <a:pt x="180" y="379"/>
                  </a:lnTo>
                  <a:lnTo>
                    <a:pt x="180" y="376"/>
                  </a:lnTo>
                  <a:lnTo>
                    <a:pt x="177" y="376"/>
                  </a:lnTo>
                  <a:lnTo>
                    <a:pt x="177" y="376"/>
                  </a:lnTo>
                  <a:lnTo>
                    <a:pt x="175" y="379"/>
                  </a:lnTo>
                  <a:lnTo>
                    <a:pt x="177" y="381"/>
                  </a:lnTo>
                  <a:lnTo>
                    <a:pt x="177" y="381"/>
                  </a:lnTo>
                  <a:lnTo>
                    <a:pt x="175" y="383"/>
                  </a:lnTo>
                  <a:lnTo>
                    <a:pt x="175" y="383"/>
                  </a:lnTo>
                  <a:lnTo>
                    <a:pt x="175" y="386"/>
                  </a:lnTo>
                  <a:lnTo>
                    <a:pt x="175" y="386"/>
                  </a:lnTo>
                  <a:lnTo>
                    <a:pt x="175" y="388"/>
                  </a:lnTo>
                  <a:lnTo>
                    <a:pt x="175" y="388"/>
                  </a:lnTo>
                  <a:lnTo>
                    <a:pt x="175" y="390"/>
                  </a:lnTo>
                  <a:lnTo>
                    <a:pt x="173" y="390"/>
                  </a:lnTo>
                  <a:lnTo>
                    <a:pt x="170" y="390"/>
                  </a:lnTo>
                  <a:lnTo>
                    <a:pt x="170" y="390"/>
                  </a:lnTo>
                  <a:lnTo>
                    <a:pt x="168" y="393"/>
                  </a:lnTo>
                  <a:lnTo>
                    <a:pt x="168" y="393"/>
                  </a:lnTo>
                  <a:lnTo>
                    <a:pt x="168" y="395"/>
                  </a:lnTo>
                  <a:lnTo>
                    <a:pt x="168" y="395"/>
                  </a:lnTo>
                  <a:lnTo>
                    <a:pt x="168" y="395"/>
                  </a:lnTo>
                  <a:lnTo>
                    <a:pt x="165" y="398"/>
                  </a:lnTo>
                  <a:lnTo>
                    <a:pt x="165" y="398"/>
                  </a:lnTo>
                  <a:lnTo>
                    <a:pt x="165" y="400"/>
                  </a:lnTo>
                  <a:lnTo>
                    <a:pt x="163" y="400"/>
                  </a:lnTo>
                  <a:lnTo>
                    <a:pt x="163" y="400"/>
                  </a:lnTo>
                  <a:lnTo>
                    <a:pt x="163" y="400"/>
                  </a:lnTo>
                  <a:lnTo>
                    <a:pt x="161" y="400"/>
                  </a:lnTo>
                  <a:lnTo>
                    <a:pt x="161" y="400"/>
                  </a:lnTo>
                  <a:lnTo>
                    <a:pt x="161" y="402"/>
                  </a:lnTo>
                  <a:lnTo>
                    <a:pt x="158" y="402"/>
                  </a:lnTo>
                  <a:lnTo>
                    <a:pt x="158" y="402"/>
                  </a:lnTo>
                  <a:lnTo>
                    <a:pt x="154" y="400"/>
                  </a:lnTo>
                  <a:lnTo>
                    <a:pt x="154" y="400"/>
                  </a:lnTo>
                  <a:lnTo>
                    <a:pt x="154" y="398"/>
                  </a:lnTo>
                  <a:lnTo>
                    <a:pt x="151" y="395"/>
                  </a:lnTo>
                  <a:lnTo>
                    <a:pt x="151" y="393"/>
                  </a:lnTo>
                  <a:lnTo>
                    <a:pt x="151" y="393"/>
                  </a:lnTo>
                  <a:lnTo>
                    <a:pt x="151" y="393"/>
                  </a:lnTo>
                  <a:lnTo>
                    <a:pt x="149" y="393"/>
                  </a:lnTo>
                  <a:lnTo>
                    <a:pt x="149" y="393"/>
                  </a:lnTo>
                  <a:lnTo>
                    <a:pt x="149" y="395"/>
                  </a:lnTo>
                  <a:lnTo>
                    <a:pt x="147" y="395"/>
                  </a:lnTo>
                  <a:lnTo>
                    <a:pt x="147" y="398"/>
                  </a:lnTo>
                  <a:lnTo>
                    <a:pt x="147" y="398"/>
                  </a:lnTo>
                  <a:lnTo>
                    <a:pt x="144" y="395"/>
                  </a:lnTo>
                  <a:lnTo>
                    <a:pt x="142" y="395"/>
                  </a:lnTo>
                  <a:lnTo>
                    <a:pt x="139" y="395"/>
                  </a:lnTo>
                  <a:lnTo>
                    <a:pt x="139" y="395"/>
                  </a:lnTo>
                  <a:lnTo>
                    <a:pt x="137" y="395"/>
                  </a:lnTo>
                  <a:lnTo>
                    <a:pt x="135" y="393"/>
                  </a:lnTo>
                  <a:lnTo>
                    <a:pt x="132" y="393"/>
                  </a:lnTo>
                  <a:lnTo>
                    <a:pt x="132" y="393"/>
                  </a:lnTo>
                  <a:lnTo>
                    <a:pt x="130" y="395"/>
                  </a:lnTo>
                  <a:lnTo>
                    <a:pt x="130" y="395"/>
                  </a:lnTo>
                  <a:lnTo>
                    <a:pt x="128" y="395"/>
                  </a:lnTo>
                  <a:lnTo>
                    <a:pt x="128" y="395"/>
                  </a:lnTo>
                  <a:lnTo>
                    <a:pt x="128" y="395"/>
                  </a:lnTo>
                  <a:lnTo>
                    <a:pt x="125" y="398"/>
                  </a:lnTo>
                  <a:lnTo>
                    <a:pt x="125" y="398"/>
                  </a:lnTo>
                  <a:lnTo>
                    <a:pt x="123" y="398"/>
                  </a:lnTo>
                  <a:lnTo>
                    <a:pt x="123" y="398"/>
                  </a:lnTo>
                  <a:lnTo>
                    <a:pt x="120" y="398"/>
                  </a:lnTo>
                  <a:lnTo>
                    <a:pt x="120" y="395"/>
                  </a:lnTo>
                  <a:lnTo>
                    <a:pt x="120" y="395"/>
                  </a:lnTo>
                  <a:lnTo>
                    <a:pt x="118" y="395"/>
                  </a:lnTo>
                  <a:lnTo>
                    <a:pt x="118" y="395"/>
                  </a:lnTo>
                  <a:lnTo>
                    <a:pt x="116" y="395"/>
                  </a:lnTo>
                  <a:lnTo>
                    <a:pt x="116" y="395"/>
                  </a:lnTo>
                  <a:lnTo>
                    <a:pt x="113" y="395"/>
                  </a:lnTo>
                  <a:lnTo>
                    <a:pt x="113" y="395"/>
                  </a:lnTo>
                  <a:lnTo>
                    <a:pt x="113" y="395"/>
                  </a:lnTo>
                  <a:lnTo>
                    <a:pt x="111" y="395"/>
                  </a:lnTo>
                  <a:lnTo>
                    <a:pt x="111" y="395"/>
                  </a:lnTo>
                  <a:lnTo>
                    <a:pt x="109" y="395"/>
                  </a:lnTo>
                  <a:lnTo>
                    <a:pt x="106" y="395"/>
                  </a:lnTo>
                  <a:lnTo>
                    <a:pt x="106" y="395"/>
                  </a:lnTo>
                  <a:lnTo>
                    <a:pt x="104" y="393"/>
                  </a:lnTo>
                  <a:lnTo>
                    <a:pt x="104" y="393"/>
                  </a:lnTo>
                  <a:lnTo>
                    <a:pt x="104" y="393"/>
                  </a:lnTo>
                  <a:lnTo>
                    <a:pt x="102" y="393"/>
                  </a:lnTo>
                  <a:lnTo>
                    <a:pt x="102" y="390"/>
                  </a:lnTo>
                  <a:lnTo>
                    <a:pt x="102" y="393"/>
                  </a:lnTo>
                  <a:lnTo>
                    <a:pt x="99" y="393"/>
                  </a:lnTo>
                  <a:lnTo>
                    <a:pt x="99" y="393"/>
                  </a:lnTo>
                  <a:lnTo>
                    <a:pt x="97" y="393"/>
                  </a:lnTo>
                  <a:lnTo>
                    <a:pt x="94" y="390"/>
                  </a:lnTo>
                  <a:lnTo>
                    <a:pt x="87" y="390"/>
                  </a:lnTo>
                  <a:lnTo>
                    <a:pt x="83" y="386"/>
                  </a:lnTo>
                  <a:lnTo>
                    <a:pt x="83" y="386"/>
                  </a:lnTo>
                  <a:lnTo>
                    <a:pt x="83" y="386"/>
                  </a:lnTo>
                  <a:lnTo>
                    <a:pt x="68" y="386"/>
                  </a:lnTo>
                  <a:lnTo>
                    <a:pt x="64" y="386"/>
                  </a:lnTo>
                  <a:lnTo>
                    <a:pt x="61" y="386"/>
                  </a:lnTo>
                  <a:lnTo>
                    <a:pt x="59" y="383"/>
                  </a:lnTo>
                  <a:lnTo>
                    <a:pt x="59" y="383"/>
                  </a:lnTo>
                  <a:lnTo>
                    <a:pt x="52" y="386"/>
                  </a:lnTo>
                  <a:lnTo>
                    <a:pt x="49" y="386"/>
                  </a:lnTo>
                  <a:lnTo>
                    <a:pt x="40" y="390"/>
                  </a:lnTo>
                  <a:lnTo>
                    <a:pt x="35" y="395"/>
                  </a:lnTo>
                  <a:lnTo>
                    <a:pt x="35" y="398"/>
                  </a:lnTo>
                  <a:lnTo>
                    <a:pt x="35" y="400"/>
                  </a:lnTo>
                  <a:lnTo>
                    <a:pt x="35" y="402"/>
                  </a:lnTo>
                  <a:lnTo>
                    <a:pt x="35" y="407"/>
                  </a:lnTo>
                  <a:lnTo>
                    <a:pt x="35" y="409"/>
                  </a:lnTo>
                  <a:lnTo>
                    <a:pt x="35" y="412"/>
                  </a:lnTo>
                  <a:lnTo>
                    <a:pt x="38" y="412"/>
                  </a:lnTo>
                  <a:lnTo>
                    <a:pt x="38" y="412"/>
                  </a:lnTo>
                  <a:lnTo>
                    <a:pt x="38" y="412"/>
                  </a:lnTo>
                  <a:lnTo>
                    <a:pt x="38" y="412"/>
                  </a:lnTo>
                  <a:lnTo>
                    <a:pt x="40" y="414"/>
                  </a:lnTo>
                  <a:lnTo>
                    <a:pt x="40" y="419"/>
                  </a:lnTo>
                  <a:lnTo>
                    <a:pt x="42" y="421"/>
                  </a:lnTo>
                  <a:lnTo>
                    <a:pt x="42" y="421"/>
                  </a:lnTo>
                  <a:lnTo>
                    <a:pt x="40" y="421"/>
                  </a:lnTo>
                  <a:lnTo>
                    <a:pt x="40" y="421"/>
                  </a:lnTo>
                  <a:lnTo>
                    <a:pt x="38" y="421"/>
                  </a:lnTo>
                  <a:lnTo>
                    <a:pt x="38" y="421"/>
                  </a:lnTo>
                  <a:lnTo>
                    <a:pt x="38" y="421"/>
                  </a:lnTo>
                  <a:lnTo>
                    <a:pt x="35" y="421"/>
                  </a:lnTo>
                  <a:lnTo>
                    <a:pt x="35" y="421"/>
                  </a:lnTo>
                  <a:lnTo>
                    <a:pt x="33" y="424"/>
                  </a:lnTo>
                  <a:lnTo>
                    <a:pt x="33" y="426"/>
                  </a:lnTo>
                  <a:lnTo>
                    <a:pt x="33" y="426"/>
                  </a:lnTo>
                  <a:lnTo>
                    <a:pt x="33" y="426"/>
                  </a:lnTo>
                  <a:lnTo>
                    <a:pt x="33" y="426"/>
                  </a:lnTo>
                  <a:lnTo>
                    <a:pt x="33" y="433"/>
                  </a:lnTo>
                  <a:lnTo>
                    <a:pt x="33" y="438"/>
                  </a:lnTo>
                  <a:lnTo>
                    <a:pt x="33" y="440"/>
                  </a:lnTo>
                  <a:lnTo>
                    <a:pt x="33" y="440"/>
                  </a:lnTo>
                  <a:lnTo>
                    <a:pt x="33" y="440"/>
                  </a:lnTo>
                  <a:lnTo>
                    <a:pt x="33" y="440"/>
                  </a:lnTo>
                  <a:lnTo>
                    <a:pt x="31" y="438"/>
                  </a:lnTo>
                  <a:lnTo>
                    <a:pt x="28" y="438"/>
                  </a:lnTo>
                  <a:lnTo>
                    <a:pt x="28" y="438"/>
                  </a:lnTo>
                  <a:lnTo>
                    <a:pt x="28" y="440"/>
                  </a:lnTo>
                  <a:lnTo>
                    <a:pt x="28" y="440"/>
                  </a:lnTo>
                  <a:lnTo>
                    <a:pt x="28" y="440"/>
                  </a:lnTo>
                  <a:lnTo>
                    <a:pt x="31" y="443"/>
                  </a:lnTo>
                  <a:lnTo>
                    <a:pt x="31" y="445"/>
                  </a:lnTo>
                  <a:lnTo>
                    <a:pt x="31" y="447"/>
                  </a:lnTo>
                  <a:lnTo>
                    <a:pt x="33" y="447"/>
                  </a:lnTo>
                  <a:lnTo>
                    <a:pt x="33" y="447"/>
                  </a:lnTo>
                  <a:lnTo>
                    <a:pt x="33" y="450"/>
                  </a:lnTo>
                  <a:lnTo>
                    <a:pt x="33" y="450"/>
                  </a:lnTo>
                  <a:lnTo>
                    <a:pt x="35" y="457"/>
                  </a:lnTo>
                  <a:lnTo>
                    <a:pt x="35" y="459"/>
                  </a:lnTo>
                  <a:lnTo>
                    <a:pt x="35" y="459"/>
                  </a:lnTo>
                  <a:lnTo>
                    <a:pt x="38" y="459"/>
                  </a:lnTo>
                  <a:lnTo>
                    <a:pt x="40" y="461"/>
                  </a:lnTo>
                  <a:lnTo>
                    <a:pt x="42" y="461"/>
                  </a:lnTo>
                  <a:lnTo>
                    <a:pt x="42" y="461"/>
                  </a:lnTo>
                  <a:lnTo>
                    <a:pt x="45" y="464"/>
                  </a:lnTo>
                  <a:lnTo>
                    <a:pt x="45" y="471"/>
                  </a:lnTo>
                  <a:lnTo>
                    <a:pt x="47" y="478"/>
                  </a:lnTo>
                  <a:lnTo>
                    <a:pt x="47" y="478"/>
                  </a:lnTo>
                  <a:lnTo>
                    <a:pt x="47" y="483"/>
                  </a:lnTo>
                  <a:lnTo>
                    <a:pt x="47" y="483"/>
                  </a:lnTo>
                  <a:lnTo>
                    <a:pt x="47" y="485"/>
                  </a:lnTo>
                  <a:lnTo>
                    <a:pt x="47" y="485"/>
                  </a:lnTo>
                  <a:lnTo>
                    <a:pt x="47" y="487"/>
                  </a:lnTo>
                  <a:lnTo>
                    <a:pt x="45" y="487"/>
                  </a:lnTo>
                  <a:lnTo>
                    <a:pt x="45" y="487"/>
                  </a:lnTo>
                  <a:lnTo>
                    <a:pt x="45" y="490"/>
                  </a:lnTo>
                  <a:lnTo>
                    <a:pt x="42" y="492"/>
                  </a:lnTo>
                  <a:lnTo>
                    <a:pt x="42" y="495"/>
                  </a:lnTo>
                  <a:lnTo>
                    <a:pt x="42" y="495"/>
                  </a:lnTo>
                  <a:lnTo>
                    <a:pt x="38" y="499"/>
                  </a:lnTo>
                  <a:lnTo>
                    <a:pt x="38" y="499"/>
                  </a:lnTo>
                  <a:lnTo>
                    <a:pt x="38" y="499"/>
                  </a:lnTo>
                  <a:lnTo>
                    <a:pt x="35" y="499"/>
                  </a:lnTo>
                  <a:lnTo>
                    <a:pt x="35" y="499"/>
                  </a:lnTo>
                  <a:lnTo>
                    <a:pt x="35" y="499"/>
                  </a:lnTo>
                  <a:lnTo>
                    <a:pt x="35" y="497"/>
                  </a:lnTo>
                  <a:lnTo>
                    <a:pt x="33" y="497"/>
                  </a:lnTo>
                  <a:lnTo>
                    <a:pt x="33" y="497"/>
                  </a:lnTo>
                  <a:lnTo>
                    <a:pt x="33" y="497"/>
                  </a:lnTo>
                  <a:lnTo>
                    <a:pt x="31" y="497"/>
                  </a:lnTo>
                  <a:lnTo>
                    <a:pt x="31" y="497"/>
                  </a:lnTo>
                  <a:lnTo>
                    <a:pt x="28" y="497"/>
                  </a:lnTo>
                  <a:lnTo>
                    <a:pt x="28" y="497"/>
                  </a:lnTo>
                  <a:lnTo>
                    <a:pt x="26" y="497"/>
                  </a:lnTo>
                  <a:lnTo>
                    <a:pt x="26" y="497"/>
                  </a:lnTo>
                  <a:lnTo>
                    <a:pt x="23" y="497"/>
                  </a:lnTo>
                  <a:lnTo>
                    <a:pt x="21" y="495"/>
                  </a:lnTo>
                  <a:lnTo>
                    <a:pt x="19" y="495"/>
                  </a:lnTo>
                  <a:lnTo>
                    <a:pt x="16" y="495"/>
                  </a:lnTo>
                  <a:lnTo>
                    <a:pt x="7" y="490"/>
                  </a:lnTo>
                  <a:lnTo>
                    <a:pt x="4" y="490"/>
                  </a:lnTo>
                  <a:lnTo>
                    <a:pt x="2" y="492"/>
                  </a:lnTo>
                  <a:lnTo>
                    <a:pt x="2" y="495"/>
                  </a:lnTo>
                  <a:lnTo>
                    <a:pt x="2" y="497"/>
                  </a:lnTo>
                  <a:lnTo>
                    <a:pt x="2" y="497"/>
                  </a:lnTo>
                  <a:lnTo>
                    <a:pt x="2" y="499"/>
                  </a:lnTo>
                  <a:lnTo>
                    <a:pt x="2" y="499"/>
                  </a:lnTo>
                  <a:lnTo>
                    <a:pt x="0" y="499"/>
                  </a:lnTo>
                  <a:lnTo>
                    <a:pt x="0" y="502"/>
                  </a:lnTo>
                  <a:lnTo>
                    <a:pt x="0" y="502"/>
                  </a:lnTo>
                  <a:lnTo>
                    <a:pt x="0" y="502"/>
                  </a:lnTo>
                  <a:lnTo>
                    <a:pt x="2" y="502"/>
                  </a:lnTo>
                  <a:lnTo>
                    <a:pt x="4" y="504"/>
                  </a:lnTo>
                  <a:lnTo>
                    <a:pt x="4" y="504"/>
                  </a:lnTo>
                  <a:lnTo>
                    <a:pt x="7" y="504"/>
                  </a:lnTo>
                  <a:lnTo>
                    <a:pt x="9" y="504"/>
                  </a:lnTo>
                  <a:lnTo>
                    <a:pt x="9" y="506"/>
                  </a:lnTo>
                  <a:lnTo>
                    <a:pt x="9" y="506"/>
                  </a:lnTo>
                  <a:lnTo>
                    <a:pt x="12" y="506"/>
                  </a:lnTo>
                  <a:lnTo>
                    <a:pt x="12" y="506"/>
                  </a:lnTo>
                  <a:lnTo>
                    <a:pt x="12" y="509"/>
                  </a:lnTo>
                  <a:lnTo>
                    <a:pt x="12" y="509"/>
                  </a:lnTo>
                  <a:lnTo>
                    <a:pt x="12" y="511"/>
                  </a:lnTo>
                  <a:lnTo>
                    <a:pt x="12" y="514"/>
                  </a:lnTo>
                  <a:lnTo>
                    <a:pt x="12" y="516"/>
                  </a:lnTo>
                  <a:lnTo>
                    <a:pt x="9" y="525"/>
                  </a:lnTo>
                  <a:lnTo>
                    <a:pt x="9" y="525"/>
                  </a:lnTo>
                  <a:lnTo>
                    <a:pt x="9" y="525"/>
                  </a:lnTo>
                  <a:lnTo>
                    <a:pt x="9" y="525"/>
                  </a:lnTo>
                  <a:lnTo>
                    <a:pt x="7" y="528"/>
                  </a:lnTo>
                  <a:lnTo>
                    <a:pt x="4" y="528"/>
                  </a:lnTo>
                  <a:lnTo>
                    <a:pt x="4" y="528"/>
                  </a:lnTo>
                  <a:lnTo>
                    <a:pt x="4" y="532"/>
                  </a:lnTo>
                  <a:lnTo>
                    <a:pt x="4" y="532"/>
                  </a:lnTo>
                  <a:lnTo>
                    <a:pt x="4" y="535"/>
                  </a:lnTo>
                  <a:lnTo>
                    <a:pt x="4" y="537"/>
                  </a:lnTo>
                  <a:lnTo>
                    <a:pt x="2" y="540"/>
                  </a:lnTo>
                  <a:lnTo>
                    <a:pt x="2" y="542"/>
                  </a:lnTo>
                  <a:lnTo>
                    <a:pt x="2" y="544"/>
                  </a:lnTo>
                  <a:lnTo>
                    <a:pt x="2" y="547"/>
                  </a:lnTo>
                  <a:lnTo>
                    <a:pt x="4" y="551"/>
                  </a:lnTo>
                  <a:lnTo>
                    <a:pt x="4" y="551"/>
                  </a:lnTo>
                  <a:lnTo>
                    <a:pt x="4" y="554"/>
                  </a:lnTo>
                  <a:lnTo>
                    <a:pt x="7" y="554"/>
                  </a:lnTo>
                  <a:lnTo>
                    <a:pt x="7" y="554"/>
                  </a:lnTo>
                  <a:lnTo>
                    <a:pt x="9" y="554"/>
                  </a:lnTo>
                  <a:lnTo>
                    <a:pt x="9" y="556"/>
                  </a:lnTo>
                  <a:lnTo>
                    <a:pt x="9" y="556"/>
                  </a:lnTo>
                  <a:lnTo>
                    <a:pt x="12" y="558"/>
                  </a:lnTo>
                  <a:lnTo>
                    <a:pt x="12" y="561"/>
                  </a:lnTo>
                  <a:lnTo>
                    <a:pt x="12" y="561"/>
                  </a:lnTo>
                  <a:lnTo>
                    <a:pt x="12" y="561"/>
                  </a:lnTo>
                  <a:lnTo>
                    <a:pt x="14" y="561"/>
                  </a:lnTo>
                  <a:lnTo>
                    <a:pt x="14" y="561"/>
                  </a:lnTo>
                  <a:lnTo>
                    <a:pt x="16" y="561"/>
                  </a:lnTo>
                  <a:lnTo>
                    <a:pt x="16" y="561"/>
                  </a:lnTo>
                  <a:lnTo>
                    <a:pt x="16" y="561"/>
                  </a:lnTo>
                  <a:lnTo>
                    <a:pt x="19" y="561"/>
                  </a:lnTo>
                  <a:lnTo>
                    <a:pt x="21" y="561"/>
                  </a:lnTo>
                  <a:lnTo>
                    <a:pt x="23" y="561"/>
                  </a:lnTo>
                  <a:lnTo>
                    <a:pt x="23" y="561"/>
                  </a:lnTo>
                  <a:lnTo>
                    <a:pt x="23" y="563"/>
                  </a:lnTo>
                  <a:lnTo>
                    <a:pt x="23" y="563"/>
                  </a:lnTo>
                  <a:lnTo>
                    <a:pt x="23" y="566"/>
                  </a:lnTo>
                  <a:lnTo>
                    <a:pt x="23" y="566"/>
                  </a:lnTo>
                  <a:lnTo>
                    <a:pt x="23" y="568"/>
                  </a:lnTo>
                  <a:lnTo>
                    <a:pt x="23" y="568"/>
                  </a:lnTo>
                  <a:lnTo>
                    <a:pt x="21" y="570"/>
                  </a:lnTo>
                  <a:lnTo>
                    <a:pt x="21" y="570"/>
                  </a:lnTo>
                  <a:lnTo>
                    <a:pt x="21" y="570"/>
                  </a:lnTo>
                  <a:lnTo>
                    <a:pt x="21" y="570"/>
                  </a:lnTo>
                  <a:lnTo>
                    <a:pt x="19" y="570"/>
                  </a:lnTo>
                  <a:lnTo>
                    <a:pt x="19" y="570"/>
                  </a:lnTo>
                  <a:lnTo>
                    <a:pt x="19" y="570"/>
                  </a:lnTo>
                  <a:lnTo>
                    <a:pt x="19" y="570"/>
                  </a:lnTo>
                  <a:lnTo>
                    <a:pt x="16" y="570"/>
                  </a:lnTo>
                  <a:lnTo>
                    <a:pt x="16" y="570"/>
                  </a:lnTo>
                  <a:lnTo>
                    <a:pt x="16" y="573"/>
                  </a:lnTo>
                  <a:lnTo>
                    <a:pt x="16" y="573"/>
                  </a:lnTo>
                  <a:lnTo>
                    <a:pt x="16" y="575"/>
                  </a:lnTo>
                  <a:lnTo>
                    <a:pt x="16" y="575"/>
                  </a:lnTo>
                  <a:lnTo>
                    <a:pt x="16" y="577"/>
                  </a:lnTo>
                  <a:lnTo>
                    <a:pt x="16" y="577"/>
                  </a:lnTo>
                  <a:lnTo>
                    <a:pt x="19" y="580"/>
                  </a:lnTo>
                  <a:lnTo>
                    <a:pt x="19" y="580"/>
                  </a:lnTo>
                  <a:lnTo>
                    <a:pt x="23" y="582"/>
                  </a:lnTo>
                  <a:lnTo>
                    <a:pt x="23" y="582"/>
                  </a:lnTo>
                  <a:lnTo>
                    <a:pt x="23" y="582"/>
                  </a:lnTo>
                  <a:lnTo>
                    <a:pt x="23" y="585"/>
                  </a:lnTo>
                  <a:lnTo>
                    <a:pt x="23" y="585"/>
                  </a:lnTo>
                  <a:lnTo>
                    <a:pt x="21" y="585"/>
                  </a:lnTo>
                  <a:lnTo>
                    <a:pt x="21" y="587"/>
                  </a:lnTo>
                  <a:lnTo>
                    <a:pt x="21" y="587"/>
                  </a:lnTo>
                  <a:lnTo>
                    <a:pt x="28" y="589"/>
                  </a:lnTo>
                  <a:lnTo>
                    <a:pt x="33" y="589"/>
                  </a:lnTo>
                  <a:lnTo>
                    <a:pt x="35" y="589"/>
                  </a:lnTo>
                  <a:lnTo>
                    <a:pt x="38" y="592"/>
                  </a:lnTo>
                  <a:lnTo>
                    <a:pt x="40" y="592"/>
                  </a:lnTo>
                  <a:lnTo>
                    <a:pt x="40" y="592"/>
                  </a:lnTo>
                  <a:lnTo>
                    <a:pt x="42" y="589"/>
                  </a:lnTo>
                  <a:lnTo>
                    <a:pt x="42" y="589"/>
                  </a:lnTo>
                  <a:lnTo>
                    <a:pt x="42" y="589"/>
                  </a:lnTo>
                  <a:lnTo>
                    <a:pt x="42" y="585"/>
                  </a:lnTo>
                  <a:lnTo>
                    <a:pt x="42" y="585"/>
                  </a:lnTo>
                  <a:lnTo>
                    <a:pt x="42" y="585"/>
                  </a:lnTo>
                  <a:lnTo>
                    <a:pt x="45" y="582"/>
                  </a:lnTo>
                  <a:lnTo>
                    <a:pt x="45" y="580"/>
                  </a:lnTo>
                  <a:lnTo>
                    <a:pt x="47" y="577"/>
                  </a:lnTo>
                  <a:lnTo>
                    <a:pt x="47" y="577"/>
                  </a:lnTo>
                  <a:lnTo>
                    <a:pt x="49" y="577"/>
                  </a:lnTo>
                  <a:lnTo>
                    <a:pt x="49" y="580"/>
                  </a:lnTo>
                  <a:lnTo>
                    <a:pt x="52" y="580"/>
                  </a:lnTo>
                  <a:lnTo>
                    <a:pt x="54" y="580"/>
                  </a:lnTo>
                  <a:lnTo>
                    <a:pt x="57" y="580"/>
                  </a:lnTo>
                  <a:lnTo>
                    <a:pt x="59" y="580"/>
                  </a:lnTo>
                  <a:lnTo>
                    <a:pt x="61" y="580"/>
                  </a:lnTo>
                  <a:lnTo>
                    <a:pt x="61" y="580"/>
                  </a:lnTo>
                  <a:lnTo>
                    <a:pt x="61" y="580"/>
                  </a:lnTo>
                  <a:lnTo>
                    <a:pt x="61" y="580"/>
                  </a:lnTo>
                  <a:lnTo>
                    <a:pt x="61" y="580"/>
                  </a:lnTo>
                  <a:lnTo>
                    <a:pt x="61" y="582"/>
                  </a:lnTo>
                  <a:lnTo>
                    <a:pt x="64" y="582"/>
                  </a:lnTo>
                  <a:lnTo>
                    <a:pt x="64" y="585"/>
                  </a:lnTo>
                  <a:lnTo>
                    <a:pt x="68" y="585"/>
                  </a:lnTo>
                  <a:lnTo>
                    <a:pt x="68" y="585"/>
                  </a:lnTo>
                  <a:lnTo>
                    <a:pt x="71" y="585"/>
                  </a:lnTo>
                  <a:lnTo>
                    <a:pt x="71" y="587"/>
                  </a:lnTo>
                  <a:lnTo>
                    <a:pt x="73" y="589"/>
                  </a:lnTo>
                  <a:lnTo>
                    <a:pt x="75" y="589"/>
                  </a:lnTo>
                  <a:lnTo>
                    <a:pt x="75" y="589"/>
                  </a:lnTo>
                  <a:lnTo>
                    <a:pt x="75" y="589"/>
                  </a:lnTo>
                  <a:lnTo>
                    <a:pt x="78" y="589"/>
                  </a:lnTo>
                  <a:lnTo>
                    <a:pt x="75" y="587"/>
                  </a:lnTo>
                  <a:lnTo>
                    <a:pt x="73" y="585"/>
                  </a:lnTo>
                  <a:lnTo>
                    <a:pt x="73" y="585"/>
                  </a:lnTo>
                  <a:lnTo>
                    <a:pt x="73" y="582"/>
                  </a:lnTo>
                  <a:lnTo>
                    <a:pt x="73" y="582"/>
                  </a:lnTo>
                  <a:lnTo>
                    <a:pt x="73" y="580"/>
                  </a:lnTo>
                  <a:lnTo>
                    <a:pt x="73" y="580"/>
                  </a:lnTo>
                  <a:lnTo>
                    <a:pt x="75" y="580"/>
                  </a:lnTo>
                  <a:lnTo>
                    <a:pt x="75" y="580"/>
                  </a:lnTo>
                  <a:lnTo>
                    <a:pt x="78" y="580"/>
                  </a:lnTo>
                  <a:lnTo>
                    <a:pt x="78" y="580"/>
                  </a:lnTo>
                  <a:lnTo>
                    <a:pt x="78" y="580"/>
                  </a:lnTo>
                  <a:lnTo>
                    <a:pt x="80" y="580"/>
                  </a:lnTo>
                  <a:lnTo>
                    <a:pt x="80" y="582"/>
                  </a:lnTo>
                  <a:lnTo>
                    <a:pt x="80" y="582"/>
                  </a:lnTo>
                  <a:lnTo>
                    <a:pt x="80" y="582"/>
                  </a:lnTo>
                  <a:lnTo>
                    <a:pt x="80" y="582"/>
                  </a:lnTo>
                  <a:lnTo>
                    <a:pt x="80" y="582"/>
                  </a:lnTo>
                  <a:lnTo>
                    <a:pt x="85" y="585"/>
                  </a:lnTo>
                  <a:lnTo>
                    <a:pt x="85" y="585"/>
                  </a:lnTo>
                  <a:lnTo>
                    <a:pt x="85" y="585"/>
                  </a:lnTo>
                  <a:lnTo>
                    <a:pt x="85" y="585"/>
                  </a:lnTo>
                  <a:lnTo>
                    <a:pt x="85" y="587"/>
                  </a:lnTo>
                  <a:lnTo>
                    <a:pt x="85" y="589"/>
                  </a:lnTo>
                  <a:lnTo>
                    <a:pt x="85" y="589"/>
                  </a:lnTo>
                  <a:lnTo>
                    <a:pt x="85" y="592"/>
                  </a:lnTo>
                  <a:lnTo>
                    <a:pt x="85" y="594"/>
                  </a:lnTo>
                  <a:lnTo>
                    <a:pt x="85" y="594"/>
                  </a:lnTo>
                  <a:lnTo>
                    <a:pt x="85" y="596"/>
                  </a:lnTo>
                  <a:lnTo>
                    <a:pt x="85" y="596"/>
                  </a:lnTo>
                  <a:lnTo>
                    <a:pt x="85" y="596"/>
                  </a:lnTo>
                  <a:lnTo>
                    <a:pt x="85" y="596"/>
                  </a:lnTo>
                  <a:lnTo>
                    <a:pt x="83" y="599"/>
                  </a:lnTo>
                  <a:lnTo>
                    <a:pt x="78" y="599"/>
                  </a:lnTo>
                  <a:lnTo>
                    <a:pt x="75" y="599"/>
                  </a:lnTo>
                  <a:lnTo>
                    <a:pt x="75" y="599"/>
                  </a:lnTo>
                  <a:lnTo>
                    <a:pt x="75" y="599"/>
                  </a:lnTo>
                  <a:lnTo>
                    <a:pt x="73" y="601"/>
                  </a:lnTo>
                  <a:lnTo>
                    <a:pt x="71" y="603"/>
                  </a:lnTo>
                  <a:lnTo>
                    <a:pt x="71" y="603"/>
                  </a:lnTo>
                  <a:lnTo>
                    <a:pt x="71" y="603"/>
                  </a:lnTo>
                  <a:lnTo>
                    <a:pt x="71" y="603"/>
                  </a:lnTo>
                  <a:lnTo>
                    <a:pt x="71" y="603"/>
                  </a:lnTo>
                  <a:lnTo>
                    <a:pt x="73" y="606"/>
                  </a:lnTo>
                  <a:lnTo>
                    <a:pt x="73" y="606"/>
                  </a:lnTo>
                  <a:lnTo>
                    <a:pt x="73" y="606"/>
                  </a:lnTo>
                  <a:lnTo>
                    <a:pt x="73" y="606"/>
                  </a:lnTo>
                  <a:lnTo>
                    <a:pt x="73" y="608"/>
                  </a:lnTo>
                  <a:lnTo>
                    <a:pt x="71" y="611"/>
                  </a:lnTo>
                  <a:lnTo>
                    <a:pt x="71" y="611"/>
                  </a:lnTo>
                  <a:lnTo>
                    <a:pt x="71" y="613"/>
                  </a:lnTo>
                  <a:lnTo>
                    <a:pt x="71" y="613"/>
                  </a:lnTo>
                  <a:lnTo>
                    <a:pt x="71" y="613"/>
                  </a:lnTo>
                  <a:lnTo>
                    <a:pt x="73" y="615"/>
                  </a:lnTo>
                  <a:lnTo>
                    <a:pt x="73" y="615"/>
                  </a:lnTo>
                  <a:lnTo>
                    <a:pt x="73" y="618"/>
                  </a:lnTo>
                  <a:lnTo>
                    <a:pt x="73" y="618"/>
                  </a:lnTo>
                  <a:lnTo>
                    <a:pt x="73" y="620"/>
                  </a:lnTo>
                  <a:lnTo>
                    <a:pt x="73" y="620"/>
                  </a:lnTo>
                  <a:lnTo>
                    <a:pt x="75" y="620"/>
                  </a:lnTo>
                  <a:lnTo>
                    <a:pt x="75" y="622"/>
                  </a:lnTo>
                  <a:lnTo>
                    <a:pt x="75" y="622"/>
                  </a:lnTo>
                  <a:lnTo>
                    <a:pt x="78" y="622"/>
                  </a:lnTo>
                  <a:lnTo>
                    <a:pt x="75" y="625"/>
                  </a:lnTo>
                  <a:lnTo>
                    <a:pt x="75" y="625"/>
                  </a:lnTo>
                  <a:lnTo>
                    <a:pt x="75" y="627"/>
                  </a:lnTo>
                  <a:lnTo>
                    <a:pt x="78" y="630"/>
                  </a:lnTo>
                  <a:lnTo>
                    <a:pt x="78" y="630"/>
                  </a:lnTo>
                  <a:lnTo>
                    <a:pt x="78" y="630"/>
                  </a:lnTo>
                  <a:lnTo>
                    <a:pt x="78" y="632"/>
                  </a:lnTo>
                  <a:lnTo>
                    <a:pt x="75" y="632"/>
                  </a:lnTo>
                  <a:lnTo>
                    <a:pt x="75" y="632"/>
                  </a:lnTo>
                  <a:lnTo>
                    <a:pt x="73" y="630"/>
                  </a:lnTo>
                  <a:lnTo>
                    <a:pt x="71" y="630"/>
                  </a:lnTo>
                  <a:lnTo>
                    <a:pt x="71" y="630"/>
                  </a:lnTo>
                  <a:lnTo>
                    <a:pt x="71" y="630"/>
                  </a:lnTo>
                  <a:lnTo>
                    <a:pt x="71" y="627"/>
                  </a:lnTo>
                  <a:lnTo>
                    <a:pt x="71" y="627"/>
                  </a:lnTo>
                  <a:lnTo>
                    <a:pt x="71" y="625"/>
                  </a:lnTo>
                  <a:lnTo>
                    <a:pt x="71" y="625"/>
                  </a:lnTo>
                  <a:lnTo>
                    <a:pt x="68" y="622"/>
                  </a:lnTo>
                  <a:lnTo>
                    <a:pt x="66" y="618"/>
                  </a:lnTo>
                  <a:lnTo>
                    <a:pt x="66" y="618"/>
                  </a:lnTo>
                  <a:lnTo>
                    <a:pt x="66" y="618"/>
                  </a:lnTo>
                  <a:lnTo>
                    <a:pt x="66" y="618"/>
                  </a:lnTo>
                  <a:lnTo>
                    <a:pt x="64" y="618"/>
                  </a:lnTo>
                  <a:lnTo>
                    <a:pt x="64" y="615"/>
                  </a:lnTo>
                  <a:lnTo>
                    <a:pt x="61" y="615"/>
                  </a:lnTo>
                  <a:lnTo>
                    <a:pt x="61" y="615"/>
                  </a:lnTo>
                  <a:lnTo>
                    <a:pt x="61" y="615"/>
                  </a:lnTo>
                  <a:lnTo>
                    <a:pt x="52" y="618"/>
                  </a:lnTo>
                  <a:lnTo>
                    <a:pt x="52" y="618"/>
                  </a:lnTo>
                  <a:lnTo>
                    <a:pt x="49" y="618"/>
                  </a:lnTo>
                  <a:lnTo>
                    <a:pt x="47" y="618"/>
                  </a:lnTo>
                  <a:lnTo>
                    <a:pt x="45" y="618"/>
                  </a:lnTo>
                  <a:lnTo>
                    <a:pt x="45" y="618"/>
                  </a:lnTo>
                  <a:lnTo>
                    <a:pt x="42" y="618"/>
                  </a:lnTo>
                  <a:lnTo>
                    <a:pt x="42" y="615"/>
                  </a:lnTo>
                  <a:lnTo>
                    <a:pt x="42" y="615"/>
                  </a:lnTo>
                  <a:lnTo>
                    <a:pt x="40" y="613"/>
                  </a:lnTo>
                  <a:lnTo>
                    <a:pt x="40" y="613"/>
                  </a:lnTo>
                  <a:lnTo>
                    <a:pt x="35" y="613"/>
                  </a:lnTo>
                  <a:lnTo>
                    <a:pt x="35" y="613"/>
                  </a:lnTo>
                  <a:lnTo>
                    <a:pt x="33" y="611"/>
                  </a:lnTo>
                  <a:lnTo>
                    <a:pt x="33" y="611"/>
                  </a:lnTo>
                  <a:lnTo>
                    <a:pt x="33" y="611"/>
                  </a:lnTo>
                  <a:lnTo>
                    <a:pt x="31" y="611"/>
                  </a:lnTo>
                  <a:lnTo>
                    <a:pt x="31" y="608"/>
                  </a:lnTo>
                  <a:lnTo>
                    <a:pt x="31" y="606"/>
                  </a:lnTo>
                  <a:lnTo>
                    <a:pt x="28" y="601"/>
                  </a:lnTo>
                  <a:lnTo>
                    <a:pt x="28" y="599"/>
                  </a:lnTo>
                  <a:lnTo>
                    <a:pt x="28" y="599"/>
                  </a:lnTo>
                  <a:lnTo>
                    <a:pt x="28" y="599"/>
                  </a:lnTo>
                  <a:lnTo>
                    <a:pt x="28" y="599"/>
                  </a:lnTo>
                  <a:lnTo>
                    <a:pt x="28" y="599"/>
                  </a:lnTo>
                  <a:lnTo>
                    <a:pt x="26" y="599"/>
                  </a:lnTo>
                  <a:lnTo>
                    <a:pt x="26" y="599"/>
                  </a:lnTo>
                  <a:lnTo>
                    <a:pt x="23" y="596"/>
                  </a:lnTo>
                  <a:lnTo>
                    <a:pt x="23" y="596"/>
                  </a:lnTo>
                  <a:lnTo>
                    <a:pt x="23" y="596"/>
                  </a:lnTo>
                  <a:lnTo>
                    <a:pt x="23" y="596"/>
                  </a:lnTo>
                  <a:lnTo>
                    <a:pt x="21" y="596"/>
                  </a:lnTo>
                  <a:lnTo>
                    <a:pt x="21" y="596"/>
                  </a:lnTo>
                  <a:lnTo>
                    <a:pt x="21" y="599"/>
                  </a:lnTo>
                  <a:lnTo>
                    <a:pt x="21" y="599"/>
                  </a:lnTo>
                  <a:lnTo>
                    <a:pt x="19" y="599"/>
                  </a:lnTo>
                  <a:lnTo>
                    <a:pt x="19" y="599"/>
                  </a:lnTo>
                  <a:lnTo>
                    <a:pt x="16" y="601"/>
                  </a:lnTo>
                  <a:lnTo>
                    <a:pt x="16" y="601"/>
                  </a:lnTo>
                  <a:lnTo>
                    <a:pt x="19" y="601"/>
                  </a:lnTo>
                  <a:lnTo>
                    <a:pt x="23" y="608"/>
                  </a:lnTo>
                  <a:lnTo>
                    <a:pt x="26" y="611"/>
                  </a:lnTo>
                  <a:lnTo>
                    <a:pt x="26" y="611"/>
                  </a:lnTo>
                  <a:lnTo>
                    <a:pt x="26" y="611"/>
                  </a:lnTo>
                  <a:lnTo>
                    <a:pt x="26" y="613"/>
                  </a:lnTo>
                  <a:lnTo>
                    <a:pt x="26" y="613"/>
                  </a:lnTo>
                  <a:lnTo>
                    <a:pt x="23" y="615"/>
                  </a:lnTo>
                  <a:lnTo>
                    <a:pt x="26" y="618"/>
                  </a:lnTo>
                  <a:lnTo>
                    <a:pt x="26" y="618"/>
                  </a:lnTo>
                  <a:lnTo>
                    <a:pt x="26" y="618"/>
                  </a:lnTo>
                  <a:lnTo>
                    <a:pt x="26" y="620"/>
                  </a:lnTo>
                  <a:lnTo>
                    <a:pt x="28" y="620"/>
                  </a:lnTo>
                  <a:lnTo>
                    <a:pt x="31" y="622"/>
                  </a:lnTo>
                  <a:lnTo>
                    <a:pt x="31" y="625"/>
                  </a:lnTo>
                  <a:lnTo>
                    <a:pt x="33" y="627"/>
                  </a:lnTo>
                  <a:lnTo>
                    <a:pt x="33" y="627"/>
                  </a:lnTo>
                  <a:lnTo>
                    <a:pt x="33" y="630"/>
                  </a:lnTo>
                  <a:lnTo>
                    <a:pt x="33" y="630"/>
                  </a:lnTo>
                  <a:lnTo>
                    <a:pt x="33" y="630"/>
                  </a:lnTo>
                  <a:lnTo>
                    <a:pt x="33" y="632"/>
                  </a:lnTo>
                  <a:lnTo>
                    <a:pt x="33" y="632"/>
                  </a:lnTo>
                  <a:lnTo>
                    <a:pt x="33" y="632"/>
                  </a:lnTo>
                  <a:lnTo>
                    <a:pt x="31" y="632"/>
                  </a:lnTo>
                  <a:lnTo>
                    <a:pt x="31" y="634"/>
                  </a:lnTo>
                  <a:lnTo>
                    <a:pt x="31" y="634"/>
                  </a:lnTo>
                  <a:lnTo>
                    <a:pt x="31" y="634"/>
                  </a:lnTo>
                  <a:lnTo>
                    <a:pt x="31" y="637"/>
                  </a:lnTo>
                  <a:lnTo>
                    <a:pt x="28" y="637"/>
                  </a:lnTo>
                  <a:lnTo>
                    <a:pt x="28" y="639"/>
                  </a:lnTo>
                  <a:lnTo>
                    <a:pt x="28" y="639"/>
                  </a:lnTo>
                  <a:lnTo>
                    <a:pt x="28" y="641"/>
                  </a:lnTo>
                  <a:lnTo>
                    <a:pt x="28" y="644"/>
                  </a:lnTo>
                  <a:lnTo>
                    <a:pt x="28" y="646"/>
                  </a:lnTo>
                  <a:lnTo>
                    <a:pt x="28" y="648"/>
                  </a:lnTo>
                  <a:lnTo>
                    <a:pt x="28" y="648"/>
                  </a:lnTo>
                  <a:lnTo>
                    <a:pt x="31" y="648"/>
                  </a:lnTo>
                  <a:lnTo>
                    <a:pt x="31" y="646"/>
                  </a:lnTo>
                  <a:lnTo>
                    <a:pt x="31" y="646"/>
                  </a:lnTo>
                  <a:lnTo>
                    <a:pt x="31" y="644"/>
                  </a:lnTo>
                  <a:lnTo>
                    <a:pt x="31" y="644"/>
                  </a:lnTo>
                  <a:lnTo>
                    <a:pt x="31" y="644"/>
                  </a:lnTo>
                  <a:lnTo>
                    <a:pt x="33" y="644"/>
                  </a:lnTo>
                  <a:lnTo>
                    <a:pt x="33" y="644"/>
                  </a:lnTo>
                  <a:lnTo>
                    <a:pt x="33" y="646"/>
                  </a:lnTo>
                  <a:lnTo>
                    <a:pt x="33" y="646"/>
                  </a:lnTo>
                  <a:lnTo>
                    <a:pt x="35" y="648"/>
                  </a:lnTo>
                  <a:lnTo>
                    <a:pt x="35" y="648"/>
                  </a:lnTo>
                  <a:lnTo>
                    <a:pt x="38" y="648"/>
                  </a:lnTo>
                  <a:lnTo>
                    <a:pt x="38" y="648"/>
                  </a:lnTo>
                  <a:lnTo>
                    <a:pt x="38" y="648"/>
                  </a:lnTo>
                  <a:lnTo>
                    <a:pt x="38" y="646"/>
                  </a:lnTo>
                  <a:lnTo>
                    <a:pt x="40" y="646"/>
                  </a:lnTo>
                  <a:lnTo>
                    <a:pt x="40" y="646"/>
                  </a:lnTo>
                  <a:lnTo>
                    <a:pt x="40" y="646"/>
                  </a:lnTo>
                  <a:lnTo>
                    <a:pt x="42" y="646"/>
                  </a:lnTo>
                  <a:lnTo>
                    <a:pt x="45" y="646"/>
                  </a:lnTo>
                  <a:lnTo>
                    <a:pt x="45" y="646"/>
                  </a:lnTo>
                  <a:lnTo>
                    <a:pt x="47" y="646"/>
                  </a:lnTo>
                  <a:lnTo>
                    <a:pt x="47" y="646"/>
                  </a:lnTo>
                  <a:lnTo>
                    <a:pt x="47" y="644"/>
                  </a:lnTo>
                  <a:lnTo>
                    <a:pt x="47" y="644"/>
                  </a:lnTo>
                  <a:lnTo>
                    <a:pt x="47" y="641"/>
                  </a:lnTo>
                  <a:lnTo>
                    <a:pt x="47" y="641"/>
                  </a:lnTo>
                  <a:lnTo>
                    <a:pt x="47" y="639"/>
                  </a:lnTo>
                  <a:lnTo>
                    <a:pt x="47" y="639"/>
                  </a:lnTo>
                  <a:lnTo>
                    <a:pt x="47" y="637"/>
                  </a:lnTo>
                  <a:lnTo>
                    <a:pt x="45" y="637"/>
                  </a:lnTo>
                  <a:lnTo>
                    <a:pt x="45" y="637"/>
                  </a:lnTo>
                  <a:lnTo>
                    <a:pt x="45" y="637"/>
                  </a:lnTo>
                  <a:lnTo>
                    <a:pt x="45" y="637"/>
                  </a:lnTo>
                  <a:lnTo>
                    <a:pt x="45" y="634"/>
                  </a:lnTo>
                  <a:lnTo>
                    <a:pt x="45" y="634"/>
                  </a:lnTo>
                  <a:lnTo>
                    <a:pt x="47" y="634"/>
                  </a:lnTo>
                  <a:lnTo>
                    <a:pt x="47" y="634"/>
                  </a:lnTo>
                  <a:lnTo>
                    <a:pt x="47" y="634"/>
                  </a:lnTo>
                  <a:lnTo>
                    <a:pt x="47" y="632"/>
                  </a:lnTo>
                  <a:lnTo>
                    <a:pt x="47" y="632"/>
                  </a:lnTo>
                  <a:lnTo>
                    <a:pt x="47" y="632"/>
                  </a:lnTo>
                  <a:lnTo>
                    <a:pt x="47" y="632"/>
                  </a:lnTo>
                  <a:lnTo>
                    <a:pt x="47" y="632"/>
                  </a:lnTo>
                  <a:lnTo>
                    <a:pt x="47" y="630"/>
                  </a:lnTo>
                  <a:lnTo>
                    <a:pt x="47" y="630"/>
                  </a:lnTo>
                  <a:lnTo>
                    <a:pt x="47" y="630"/>
                  </a:lnTo>
                  <a:lnTo>
                    <a:pt x="49" y="630"/>
                  </a:lnTo>
                  <a:lnTo>
                    <a:pt x="49" y="630"/>
                  </a:lnTo>
                  <a:lnTo>
                    <a:pt x="49" y="630"/>
                  </a:lnTo>
                  <a:lnTo>
                    <a:pt x="49" y="630"/>
                  </a:lnTo>
                  <a:lnTo>
                    <a:pt x="49" y="632"/>
                  </a:lnTo>
                  <a:lnTo>
                    <a:pt x="49" y="632"/>
                  </a:lnTo>
                  <a:lnTo>
                    <a:pt x="49" y="634"/>
                  </a:lnTo>
                  <a:lnTo>
                    <a:pt x="52" y="634"/>
                  </a:lnTo>
                  <a:lnTo>
                    <a:pt x="54" y="632"/>
                  </a:lnTo>
                  <a:lnTo>
                    <a:pt x="54" y="632"/>
                  </a:lnTo>
                  <a:lnTo>
                    <a:pt x="54" y="632"/>
                  </a:lnTo>
                  <a:lnTo>
                    <a:pt x="57" y="632"/>
                  </a:lnTo>
                  <a:lnTo>
                    <a:pt x="57" y="634"/>
                  </a:lnTo>
                  <a:lnTo>
                    <a:pt x="59" y="634"/>
                  </a:lnTo>
                  <a:lnTo>
                    <a:pt x="61" y="634"/>
                  </a:lnTo>
                  <a:lnTo>
                    <a:pt x="61" y="634"/>
                  </a:lnTo>
                  <a:lnTo>
                    <a:pt x="64" y="634"/>
                  </a:lnTo>
                  <a:lnTo>
                    <a:pt x="64" y="637"/>
                  </a:lnTo>
                  <a:lnTo>
                    <a:pt x="66" y="637"/>
                  </a:lnTo>
                  <a:lnTo>
                    <a:pt x="66" y="637"/>
                  </a:lnTo>
                  <a:lnTo>
                    <a:pt x="68" y="637"/>
                  </a:lnTo>
                  <a:lnTo>
                    <a:pt x="68" y="637"/>
                  </a:lnTo>
                  <a:lnTo>
                    <a:pt x="71" y="637"/>
                  </a:lnTo>
                  <a:lnTo>
                    <a:pt x="73" y="637"/>
                  </a:lnTo>
                  <a:lnTo>
                    <a:pt x="75" y="637"/>
                  </a:lnTo>
                  <a:lnTo>
                    <a:pt x="78" y="637"/>
                  </a:lnTo>
                  <a:lnTo>
                    <a:pt x="78" y="637"/>
                  </a:lnTo>
                  <a:lnTo>
                    <a:pt x="78" y="639"/>
                  </a:lnTo>
                  <a:lnTo>
                    <a:pt x="78" y="639"/>
                  </a:lnTo>
                  <a:lnTo>
                    <a:pt x="78" y="641"/>
                  </a:lnTo>
                  <a:lnTo>
                    <a:pt x="80" y="641"/>
                  </a:lnTo>
                  <a:lnTo>
                    <a:pt x="80" y="641"/>
                  </a:lnTo>
                  <a:lnTo>
                    <a:pt x="80" y="644"/>
                  </a:lnTo>
                  <a:lnTo>
                    <a:pt x="83" y="644"/>
                  </a:lnTo>
                  <a:lnTo>
                    <a:pt x="83" y="648"/>
                  </a:lnTo>
                  <a:lnTo>
                    <a:pt x="83" y="648"/>
                  </a:lnTo>
                  <a:lnTo>
                    <a:pt x="83" y="651"/>
                  </a:lnTo>
                  <a:lnTo>
                    <a:pt x="83" y="653"/>
                  </a:lnTo>
                  <a:lnTo>
                    <a:pt x="83" y="653"/>
                  </a:lnTo>
                  <a:lnTo>
                    <a:pt x="85" y="653"/>
                  </a:lnTo>
                  <a:lnTo>
                    <a:pt x="85" y="653"/>
                  </a:lnTo>
                  <a:lnTo>
                    <a:pt x="85" y="653"/>
                  </a:lnTo>
                  <a:lnTo>
                    <a:pt x="87" y="653"/>
                  </a:lnTo>
                  <a:lnTo>
                    <a:pt x="90" y="653"/>
                  </a:lnTo>
                  <a:lnTo>
                    <a:pt x="90" y="653"/>
                  </a:lnTo>
                  <a:lnTo>
                    <a:pt x="92" y="651"/>
                  </a:lnTo>
                  <a:lnTo>
                    <a:pt x="94" y="648"/>
                  </a:lnTo>
                  <a:lnTo>
                    <a:pt x="97" y="648"/>
                  </a:lnTo>
                  <a:lnTo>
                    <a:pt x="99" y="648"/>
                  </a:lnTo>
                  <a:lnTo>
                    <a:pt x="99" y="648"/>
                  </a:lnTo>
                  <a:lnTo>
                    <a:pt x="102" y="648"/>
                  </a:lnTo>
                  <a:lnTo>
                    <a:pt x="99" y="648"/>
                  </a:lnTo>
                  <a:lnTo>
                    <a:pt x="99" y="646"/>
                  </a:lnTo>
                  <a:lnTo>
                    <a:pt x="99" y="646"/>
                  </a:lnTo>
                  <a:lnTo>
                    <a:pt x="102" y="646"/>
                  </a:lnTo>
                  <a:lnTo>
                    <a:pt x="102" y="644"/>
                  </a:lnTo>
                  <a:lnTo>
                    <a:pt x="102" y="644"/>
                  </a:lnTo>
                  <a:lnTo>
                    <a:pt x="104" y="644"/>
                  </a:lnTo>
                  <a:lnTo>
                    <a:pt x="106" y="644"/>
                  </a:lnTo>
                  <a:lnTo>
                    <a:pt x="106" y="644"/>
                  </a:lnTo>
                  <a:lnTo>
                    <a:pt x="106" y="646"/>
                  </a:lnTo>
                  <a:lnTo>
                    <a:pt x="109" y="646"/>
                  </a:lnTo>
                  <a:lnTo>
                    <a:pt x="109" y="646"/>
                  </a:lnTo>
                  <a:lnTo>
                    <a:pt x="109" y="646"/>
                  </a:lnTo>
                  <a:lnTo>
                    <a:pt x="109" y="646"/>
                  </a:lnTo>
                  <a:lnTo>
                    <a:pt x="111" y="644"/>
                  </a:lnTo>
                  <a:lnTo>
                    <a:pt x="111" y="644"/>
                  </a:lnTo>
                  <a:lnTo>
                    <a:pt x="111" y="641"/>
                  </a:lnTo>
                  <a:lnTo>
                    <a:pt x="111" y="641"/>
                  </a:lnTo>
                  <a:lnTo>
                    <a:pt x="113" y="641"/>
                  </a:lnTo>
                  <a:lnTo>
                    <a:pt x="116" y="639"/>
                  </a:lnTo>
                  <a:lnTo>
                    <a:pt x="116" y="639"/>
                  </a:lnTo>
                  <a:lnTo>
                    <a:pt x="116" y="639"/>
                  </a:lnTo>
                  <a:lnTo>
                    <a:pt x="118" y="637"/>
                  </a:lnTo>
                  <a:lnTo>
                    <a:pt x="118" y="637"/>
                  </a:lnTo>
                  <a:lnTo>
                    <a:pt x="120" y="634"/>
                  </a:lnTo>
                  <a:lnTo>
                    <a:pt x="123" y="634"/>
                  </a:lnTo>
                  <a:lnTo>
                    <a:pt x="123" y="634"/>
                  </a:lnTo>
                  <a:lnTo>
                    <a:pt x="123" y="632"/>
                  </a:lnTo>
                  <a:lnTo>
                    <a:pt x="123" y="632"/>
                  </a:lnTo>
                  <a:lnTo>
                    <a:pt x="123" y="632"/>
                  </a:lnTo>
                  <a:lnTo>
                    <a:pt x="123" y="630"/>
                  </a:lnTo>
                  <a:lnTo>
                    <a:pt x="120" y="630"/>
                  </a:lnTo>
                  <a:lnTo>
                    <a:pt x="120" y="630"/>
                  </a:lnTo>
                  <a:lnTo>
                    <a:pt x="120" y="627"/>
                  </a:lnTo>
                  <a:lnTo>
                    <a:pt x="120" y="627"/>
                  </a:lnTo>
                  <a:lnTo>
                    <a:pt x="120" y="627"/>
                  </a:lnTo>
                  <a:lnTo>
                    <a:pt x="123" y="625"/>
                  </a:lnTo>
                  <a:lnTo>
                    <a:pt x="123" y="625"/>
                  </a:lnTo>
                  <a:lnTo>
                    <a:pt x="123" y="625"/>
                  </a:lnTo>
                  <a:lnTo>
                    <a:pt x="125" y="627"/>
                  </a:lnTo>
                  <a:lnTo>
                    <a:pt x="128" y="627"/>
                  </a:lnTo>
                  <a:lnTo>
                    <a:pt x="130" y="627"/>
                  </a:lnTo>
                  <a:lnTo>
                    <a:pt x="130" y="627"/>
                  </a:lnTo>
                  <a:lnTo>
                    <a:pt x="130" y="627"/>
                  </a:lnTo>
                  <a:lnTo>
                    <a:pt x="132" y="627"/>
                  </a:lnTo>
                  <a:lnTo>
                    <a:pt x="132" y="627"/>
                  </a:lnTo>
                  <a:lnTo>
                    <a:pt x="135" y="627"/>
                  </a:lnTo>
                  <a:lnTo>
                    <a:pt x="135" y="627"/>
                  </a:lnTo>
                  <a:lnTo>
                    <a:pt x="135" y="627"/>
                  </a:lnTo>
                  <a:lnTo>
                    <a:pt x="137" y="625"/>
                  </a:lnTo>
                  <a:lnTo>
                    <a:pt x="137" y="625"/>
                  </a:lnTo>
                  <a:lnTo>
                    <a:pt x="137" y="625"/>
                  </a:lnTo>
                  <a:lnTo>
                    <a:pt x="139" y="622"/>
                  </a:lnTo>
                  <a:lnTo>
                    <a:pt x="139" y="622"/>
                  </a:lnTo>
                  <a:lnTo>
                    <a:pt x="139" y="622"/>
                  </a:lnTo>
                  <a:lnTo>
                    <a:pt x="139" y="622"/>
                  </a:lnTo>
                  <a:lnTo>
                    <a:pt x="139" y="625"/>
                  </a:lnTo>
                  <a:lnTo>
                    <a:pt x="139" y="625"/>
                  </a:lnTo>
                  <a:lnTo>
                    <a:pt x="139" y="627"/>
                  </a:lnTo>
                  <a:lnTo>
                    <a:pt x="139" y="627"/>
                  </a:lnTo>
                  <a:lnTo>
                    <a:pt x="139" y="630"/>
                  </a:lnTo>
                  <a:lnTo>
                    <a:pt x="139" y="630"/>
                  </a:lnTo>
                  <a:lnTo>
                    <a:pt x="137" y="632"/>
                  </a:lnTo>
                  <a:lnTo>
                    <a:pt x="137" y="632"/>
                  </a:lnTo>
                  <a:lnTo>
                    <a:pt x="137" y="632"/>
                  </a:lnTo>
                  <a:lnTo>
                    <a:pt x="137" y="634"/>
                  </a:lnTo>
                  <a:lnTo>
                    <a:pt x="137" y="637"/>
                  </a:lnTo>
                  <a:lnTo>
                    <a:pt x="137" y="637"/>
                  </a:lnTo>
                  <a:lnTo>
                    <a:pt x="137" y="639"/>
                  </a:lnTo>
                  <a:lnTo>
                    <a:pt x="137" y="639"/>
                  </a:lnTo>
                  <a:lnTo>
                    <a:pt x="139" y="639"/>
                  </a:lnTo>
                  <a:lnTo>
                    <a:pt x="139" y="637"/>
                  </a:lnTo>
                  <a:lnTo>
                    <a:pt x="142" y="634"/>
                  </a:lnTo>
                  <a:lnTo>
                    <a:pt x="142" y="634"/>
                  </a:lnTo>
                  <a:lnTo>
                    <a:pt x="144" y="634"/>
                  </a:lnTo>
                  <a:lnTo>
                    <a:pt x="144" y="634"/>
                  </a:lnTo>
                  <a:lnTo>
                    <a:pt x="147" y="634"/>
                  </a:lnTo>
                  <a:lnTo>
                    <a:pt x="147" y="634"/>
                  </a:lnTo>
                  <a:lnTo>
                    <a:pt x="147" y="634"/>
                  </a:lnTo>
                  <a:lnTo>
                    <a:pt x="151" y="632"/>
                  </a:lnTo>
                  <a:lnTo>
                    <a:pt x="156" y="634"/>
                  </a:lnTo>
                  <a:lnTo>
                    <a:pt x="158" y="639"/>
                  </a:lnTo>
                  <a:lnTo>
                    <a:pt x="158" y="641"/>
                  </a:lnTo>
                  <a:lnTo>
                    <a:pt x="158" y="641"/>
                  </a:lnTo>
                  <a:lnTo>
                    <a:pt x="158" y="644"/>
                  </a:lnTo>
                  <a:lnTo>
                    <a:pt x="156" y="646"/>
                  </a:lnTo>
                  <a:lnTo>
                    <a:pt x="156" y="648"/>
                  </a:lnTo>
                  <a:lnTo>
                    <a:pt x="156" y="648"/>
                  </a:lnTo>
                  <a:lnTo>
                    <a:pt x="158" y="651"/>
                  </a:lnTo>
                  <a:lnTo>
                    <a:pt x="158" y="651"/>
                  </a:lnTo>
                  <a:lnTo>
                    <a:pt x="158" y="653"/>
                  </a:lnTo>
                  <a:lnTo>
                    <a:pt x="158" y="653"/>
                  </a:lnTo>
                  <a:lnTo>
                    <a:pt x="158" y="653"/>
                  </a:lnTo>
                  <a:lnTo>
                    <a:pt x="158" y="656"/>
                  </a:lnTo>
                  <a:lnTo>
                    <a:pt x="156" y="656"/>
                  </a:lnTo>
                  <a:lnTo>
                    <a:pt x="154" y="653"/>
                  </a:lnTo>
                  <a:lnTo>
                    <a:pt x="154" y="653"/>
                  </a:lnTo>
                  <a:lnTo>
                    <a:pt x="154" y="656"/>
                  </a:lnTo>
                  <a:lnTo>
                    <a:pt x="154" y="656"/>
                  </a:lnTo>
                  <a:lnTo>
                    <a:pt x="154" y="658"/>
                  </a:lnTo>
                  <a:lnTo>
                    <a:pt x="154" y="658"/>
                  </a:lnTo>
                  <a:lnTo>
                    <a:pt x="156" y="660"/>
                  </a:lnTo>
                  <a:lnTo>
                    <a:pt x="156" y="660"/>
                  </a:lnTo>
                  <a:lnTo>
                    <a:pt x="158" y="658"/>
                  </a:lnTo>
                  <a:lnTo>
                    <a:pt x="158" y="658"/>
                  </a:lnTo>
                  <a:lnTo>
                    <a:pt x="161" y="658"/>
                  </a:lnTo>
                  <a:lnTo>
                    <a:pt x="161" y="658"/>
                  </a:lnTo>
                  <a:lnTo>
                    <a:pt x="163" y="660"/>
                  </a:lnTo>
                  <a:lnTo>
                    <a:pt x="165" y="665"/>
                  </a:lnTo>
                  <a:lnTo>
                    <a:pt x="168" y="665"/>
                  </a:lnTo>
                  <a:lnTo>
                    <a:pt x="168" y="665"/>
                  </a:lnTo>
                  <a:lnTo>
                    <a:pt x="168" y="665"/>
                  </a:lnTo>
                  <a:lnTo>
                    <a:pt x="170" y="665"/>
                  </a:lnTo>
                  <a:lnTo>
                    <a:pt x="170" y="665"/>
                  </a:lnTo>
                  <a:lnTo>
                    <a:pt x="173" y="667"/>
                  </a:lnTo>
                  <a:lnTo>
                    <a:pt x="175" y="667"/>
                  </a:lnTo>
                  <a:lnTo>
                    <a:pt x="177" y="667"/>
                  </a:lnTo>
                  <a:lnTo>
                    <a:pt x="177" y="667"/>
                  </a:lnTo>
                  <a:lnTo>
                    <a:pt x="180" y="667"/>
                  </a:lnTo>
                  <a:lnTo>
                    <a:pt x="180" y="665"/>
                  </a:lnTo>
                  <a:lnTo>
                    <a:pt x="182" y="665"/>
                  </a:lnTo>
                  <a:lnTo>
                    <a:pt x="182" y="665"/>
                  </a:lnTo>
                  <a:lnTo>
                    <a:pt x="182" y="665"/>
                  </a:lnTo>
                  <a:lnTo>
                    <a:pt x="184" y="667"/>
                  </a:lnTo>
                  <a:lnTo>
                    <a:pt x="184" y="667"/>
                  </a:lnTo>
                  <a:lnTo>
                    <a:pt x="184" y="667"/>
                  </a:lnTo>
                  <a:lnTo>
                    <a:pt x="187" y="667"/>
                  </a:lnTo>
                  <a:lnTo>
                    <a:pt x="187" y="667"/>
                  </a:lnTo>
                  <a:lnTo>
                    <a:pt x="189" y="667"/>
                  </a:lnTo>
                  <a:lnTo>
                    <a:pt x="189" y="667"/>
                  </a:lnTo>
                  <a:lnTo>
                    <a:pt x="189" y="667"/>
                  </a:lnTo>
                  <a:lnTo>
                    <a:pt x="189" y="667"/>
                  </a:lnTo>
                  <a:lnTo>
                    <a:pt x="189" y="670"/>
                  </a:lnTo>
                  <a:lnTo>
                    <a:pt x="189" y="672"/>
                  </a:lnTo>
                  <a:lnTo>
                    <a:pt x="189" y="672"/>
                  </a:lnTo>
                  <a:lnTo>
                    <a:pt x="189" y="674"/>
                  </a:lnTo>
                  <a:lnTo>
                    <a:pt x="189" y="677"/>
                  </a:lnTo>
                  <a:lnTo>
                    <a:pt x="189" y="677"/>
                  </a:lnTo>
                  <a:lnTo>
                    <a:pt x="189" y="679"/>
                  </a:lnTo>
                  <a:lnTo>
                    <a:pt x="189" y="679"/>
                  </a:lnTo>
                  <a:lnTo>
                    <a:pt x="189" y="682"/>
                  </a:lnTo>
                  <a:lnTo>
                    <a:pt x="189" y="682"/>
                  </a:lnTo>
                  <a:lnTo>
                    <a:pt x="189" y="689"/>
                  </a:lnTo>
                  <a:lnTo>
                    <a:pt x="189" y="689"/>
                  </a:lnTo>
                  <a:lnTo>
                    <a:pt x="189" y="689"/>
                  </a:lnTo>
                  <a:lnTo>
                    <a:pt x="187" y="689"/>
                  </a:lnTo>
                  <a:lnTo>
                    <a:pt x="187" y="691"/>
                  </a:lnTo>
                  <a:lnTo>
                    <a:pt x="187" y="691"/>
                  </a:lnTo>
                  <a:lnTo>
                    <a:pt x="187" y="691"/>
                  </a:lnTo>
                  <a:lnTo>
                    <a:pt x="187" y="693"/>
                  </a:lnTo>
                  <a:lnTo>
                    <a:pt x="189" y="693"/>
                  </a:lnTo>
                  <a:lnTo>
                    <a:pt x="189" y="693"/>
                  </a:lnTo>
                  <a:lnTo>
                    <a:pt x="189" y="696"/>
                  </a:lnTo>
                  <a:lnTo>
                    <a:pt x="189" y="696"/>
                  </a:lnTo>
                  <a:lnTo>
                    <a:pt x="191" y="698"/>
                  </a:lnTo>
                  <a:lnTo>
                    <a:pt x="191" y="698"/>
                  </a:lnTo>
                  <a:lnTo>
                    <a:pt x="191" y="698"/>
                  </a:lnTo>
                  <a:lnTo>
                    <a:pt x="194" y="698"/>
                  </a:lnTo>
                  <a:lnTo>
                    <a:pt x="194" y="698"/>
                  </a:lnTo>
                  <a:lnTo>
                    <a:pt x="196" y="698"/>
                  </a:lnTo>
                  <a:lnTo>
                    <a:pt x="196" y="698"/>
                  </a:lnTo>
                  <a:lnTo>
                    <a:pt x="196" y="698"/>
                  </a:lnTo>
                  <a:lnTo>
                    <a:pt x="199" y="698"/>
                  </a:lnTo>
                  <a:lnTo>
                    <a:pt x="199" y="698"/>
                  </a:lnTo>
                  <a:lnTo>
                    <a:pt x="199" y="698"/>
                  </a:lnTo>
                  <a:lnTo>
                    <a:pt x="199" y="698"/>
                  </a:lnTo>
                  <a:lnTo>
                    <a:pt x="201" y="701"/>
                  </a:lnTo>
                  <a:lnTo>
                    <a:pt x="206" y="703"/>
                  </a:lnTo>
                  <a:lnTo>
                    <a:pt x="206" y="703"/>
                  </a:lnTo>
                  <a:lnTo>
                    <a:pt x="206" y="703"/>
                  </a:lnTo>
                  <a:lnTo>
                    <a:pt x="208" y="703"/>
                  </a:lnTo>
                  <a:lnTo>
                    <a:pt x="208" y="703"/>
                  </a:lnTo>
                  <a:lnTo>
                    <a:pt x="208" y="703"/>
                  </a:lnTo>
                  <a:lnTo>
                    <a:pt x="208" y="703"/>
                  </a:lnTo>
                  <a:lnTo>
                    <a:pt x="210" y="701"/>
                  </a:lnTo>
                  <a:lnTo>
                    <a:pt x="210" y="701"/>
                  </a:lnTo>
                  <a:lnTo>
                    <a:pt x="210" y="703"/>
                  </a:lnTo>
                  <a:lnTo>
                    <a:pt x="213" y="703"/>
                  </a:lnTo>
                  <a:lnTo>
                    <a:pt x="213" y="703"/>
                  </a:lnTo>
                  <a:lnTo>
                    <a:pt x="213" y="705"/>
                  </a:lnTo>
                  <a:lnTo>
                    <a:pt x="213" y="705"/>
                  </a:lnTo>
                  <a:lnTo>
                    <a:pt x="213" y="708"/>
                  </a:lnTo>
                  <a:lnTo>
                    <a:pt x="213" y="710"/>
                  </a:lnTo>
                  <a:lnTo>
                    <a:pt x="213" y="710"/>
                  </a:lnTo>
                  <a:lnTo>
                    <a:pt x="213" y="710"/>
                  </a:lnTo>
                  <a:lnTo>
                    <a:pt x="210" y="712"/>
                  </a:lnTo>
                  <a:lnTo>
                    <a:pt x="210" y="712"/>
                  </a:lnTo>
                  <a:lnTo>
                    <a:pt x="210" y="715"/>
                  </a:lnTo>
                  <a:lnTo>
                    <a:pt x="210" y="715"/>
                  </a:lnTo>
                  <a:lnTo>
                    <a:pt x="210" y="717"/>
                  </a:lnTo>
                  <a:lnTo>
                    <a:pt x="208" y="719"/>
                  </a:lnTo>
                  <a:lnTo>
                    <a:pt x="208" y="719"/>
                  </a:lnTo>
                  <a:lnTo>
                    <a:pt x="206" y="722"/>
                  </a:lnTo>
                  <a:lnTo>
                    <a:pt x="206" y="724"/>
                  </a:lnTo>
                  <a:lnTo>
                    <a:pt x="206" y="727"/>
                  </a:lnTo>
                  <a:lnTo>
                    <a:pt x="206" y="727"/>
                  </a:lnTo>
                  <a:lnTo>
                    <a:pt x="206" y="729"/>
                  </a:lnTo>
                  <a:lnTo>
                    <a:pt x="203" y="729"/>
                  </a:lnTo>
                  <a:lnTo>
                    <a:pt x="201" y="731"/>
                  </a:lnTo>
                  <a:lnTo>
                    <a:pt x="201" y="731"/>
                  </a:lnTo>
                  <a:lnTo>
                    <a:pt x="201" y="731"/>
                  </a:lnTo>
                  <a:lnTo>
                    <a:pt x="201" y="734"/>
                  </a:lnTo>
                  <a:lnTo>
                    <a:pt x="199" y="736"/>
                  </a:lnTo>
                  <a:lnTo>
                    <a:pt x="199" y="736"/>
                  </a:lnTo>
                  <a:lnTo>
                    <a:pt x="199" y="736"/>
                  </a:lnTo>
                  <a:lnTo>
                    <a:pt x="199" y="738"/>
                  </a:lnTo>
                  <a:lnTo>
                    <a:pt x="194" y="743"/>
                  </a:lnTo>
                  <a:lnTo>
                    <a:pt x="194" y="743"/>
                  </a:lnTo>
                  <a:lnTo>
                    <a:pt x="194" y="745"/>
                  </a:lnTo>
                  <a:lnTo>
                    <a:pt x="194" y="745"/>
                  </a:lnTo>
                  <a:lnTo>
                    <a:pt x="196" y="745"/>
                  </a:lnTo>
                  <a:lnTo>
                    <a:pt x="196" y="745"/>
                  </a:lnTo>
                  <a:lnTo>
                    <a:pt x="199" y="748"/>
                  </a:lnTo>
                  <a:lnTo>
                    <a:pt x="201" y="750"/>
                  </a:lnTo>
                  <a:lnTo>
                    <a:pt x="201" y="750"/>
                  </a:lnTo>
                  <a:lnTo>
                    <a:pt x="201" y="753"/>
                  </a:lnTo>
                  <a:lnTo>
                    <a:pt x="201" y="753"/>
                  </a:lnTo>
                  <a:lnTo>
                    <a:pt x="199" y="753"/>
                  </a:lnTo>
                  <a:lnTo>
                    <a:pt x="196" y="753"/>
                  </a:lnTo>
                  <a:lnTo>
                    <a:pt x="189" y="748"/>
                  </a:lnTo>
                  <a:lnTo>
                    <a:pt x="189" y="745"/>
                  </a:lnTo>
                  <a:lnTo>
                    <a:pt x="189" y="745"/>
                  </a:lnTo>
                  <a:lnTo>
                    <a:pt x="189" y="745"/>
                  </a:lnTo>
                  <a:lnTo>
                    <a:pt x="187" y="745"/>
                  </a:lnTo>
                  <a:lnTo>
                    <a:pt x="187" y="745"/>
                  </a:lnTo>
                  <a:lnTo>
                    <a:pt x="187" y="748"/>
                  </a:lnTo>
                  <a:lnTo>
                    <a:pt x="187" y="748"/>
                  </a:lnTo>
                  <a:lnTo>
                    <a:pt x="187" y="750"/>
                  </a:lnTo>
                  <a:lnTo>
                    <a:pt x="187" y="753"/>
                  </a:lnTo>
                  <a:lnTo>
                    <a:pt x="184" y="753"/>
                  </a:lnTo>
                  <a:lnTo>
                    <a:pt x="184" y="753"/>
                  </a:lnTo>
                  <a:lnTo>
                    <a:pt x="184" y="753"/>
                  </a:lnTo>
                  <a:lnTo>
                    <a:pt x="182" y="753"/>
                  </a:lnTo>
                  <a:lnTo>
                    <a:pt x="182" y="753"/>
                  </a:lnTo>
                  <a:lnTo>
                    <a:pt x="182" y="753"/>
                  </a:lnTo>
                  <a:lnTo>
                    <a:pt x="180" y="755"/>
                  </a:lnTo>
                  <a:lnTo>
                    <a:pt x="180" y="755"/>
                  </a:lnTo>
                  <a:lnTo>
                    <a:pt x="180" y="755"/>
                  </a:lnTo>
                  <a:lnTo>
                    <a:pt x="180" y="755"/>
                  </a:lnTo>
                  <a:lnTo>
                    <a:pt x="177" y="755"/>
                  </a:lnTo>
                  <a:lnTo>
                    <a:pt x="177" y="753"/>
                  </a:lnTo>
                  <a:lnTo>
                    <a:pt x="177" y="753"/>
                  </a:lnTo>
                  <a:lnTo>
                    <a:pt x="175" y="753"/>
                  </a:lnTo>
                  <a:lnTo>
                    <a:pt x="175" y="753"/>
                  </a:lnTo>
                  <a:lnTo>
                    <a:pt x="175" y="753"/>
                  </a:lnTo>
                  <a:lnTo>
                    <a:pt x="175" y="755"/>
                  </a:lnTo>
                  <a:lnTo>
                    <a:pt x="175" y="755"/>
                  </a:lnTo>
                  <a:lnTo>
                    <a:pt x="175" y="757"/>
                  </a:lnTo>
                  <a:lnTo>
                    <a:pt x="175" y="760"/>
                  </a:lnTo>
                  <a:lnTo>
                    <a:pt x="175" y="760"/>
                  </a:lnTo>
                  <a:lnTo>
                    <a:pt x="175" y="762"/>
                  </a:lnTo>
                  <a:lnTo>
                    <a:pt x="175" y="764"/>
                  </a:lnTo>
                  <a:lnTo>
                    <a:pt x="173" y="764"/>
                  </a:lnTo>
                  <a:lnTo>
                    <a:pt x="177" y="772"/>
                  </a:lnTo>
                  <a:lnTo>
                    <a:pt x="182" y="774"/>
                  </a:lnTo>
                  <a:lnTo>
                    <a:pt x="187" y="779"/>
                  </a:lnTo>
                  <a:lnTo>
                    <a:pt x="191" y="779"/>
                  </a:lnTo>
                  <a:lnTo>
                    <a:pt x="191" y="779"/>
                  </a:lnTo>
                  <a:lnTo>
                    <a:pt x="191" y="779"/>
                  </a:lnTo>
                  <a:lnTo>
                    <a:pt x="194" y="779"/>
                  </a:lnTo>
                  <a:lnTo>
                    <a:pt x="196" y="779"/>
                  </a:lnTo>
                  <a:lnTo>
                    <a:pt x="196" y="779"/>
                  </a:lnTo>
                  <a:lnTo>
                    <a:pt x="199" y="779"/>
                  </a:lnTo>
                  <a:lnTo>
                    <a:pt x="203" y="774"/>
                  </a:lnTo>
                  <a:lnTo>
                    <a:pt x="203" y="772"/>
                  </a:lnTo>
                  <a:lnTo>
                    <a:pt x="203" y="769"/>
                  </a:lnTo>
                  <a:lnTo>
                    <a:pt x="203" y="769"/>
                  </a:lnTo>
                  <a:lnTo>
                    <a:pt x="203" y="767"/>
                  </a:lnTo>
                  <a:lnTo>
                    <a:pt x="203" y="767"/>
                  </a:lnTo>
                  <a:lnTo>
                    <a:pt x="206" y="767"/>
                  </a:lnTo>
                  <a:lnTo>
                    <a:pt x="206" y="767"/>
                  </a:lnTo>
                  <a:lnTo>
                    <a:pt x="206" y="767"/>
                  </a:lnTo>
                  <a:lnTo>
                    <a:pt x="208" y="767"/>
                  </a:lnTo>
                  <a:lnTo>
                    <a:pt x="208" y="767"/>
                  </a:lnTo>
                  <a:lnTo>
                    <a:pt x="213" y="764"/>
                  </a:lnTo>
                  <a:lnTo>
                    <a:pt x="213" y="764"/>
                  </a:lnTo>
                  <a:lnTo>
                    <a:pt x="213" y="762"/>
                  </a:lnTo>
                  <a:lnTo>
                    <a:pt x="218" y="755"/>
                  </a:lnTo>
                  <a:lnTo>
                    <a:pt x="220" y="745"/>
                  </a:lnTo>
                  <a:lnTo>
                    <a:pt x="220" y="743"/>
                  </a:lnTo>
                  <a:lnTo>
                    <a:pt x="220" y="743"/>
                  </a:lnTo>
                  <a:lnTo>
                    <a:pt x="220" y="741"/>
                  </a:lnTo>
                  <a:lnTo>
                    <a:pt x="220" y="738"/>
                  </a:lnTo>
                  <a:lnTo>
                    <a:pt x="220" y="738"/>
                  </a:lnTo>
                  <a:lnTo>
                    <a:pt x="222" y="736"/>
                  </a:lnTo>
                  <a:lnTo>
                    <a:pt x="222" y="734"/>
                  </a:lnTo>
                  <a:lnTo>
                    <a:pt x="225" y="734"/>
                  </a:lnTo>
                  <a:lnTo>
                    <a:pt x="225" y="734"/>
                  </a:lnTo>
                  <a:lnTo>
                    <a:pt x="227" y="734"/>
                  </a:lnTo>
                  <a:lnTo>
                    <a:pt x="227" y="734"/>
                  </a:lnTo>
                  <a:lnTo>
                    <a:pt x="229" y="731"/>
                  </a:lnTo>
                  <a:lnTo>
                    <a:pt x="229" y="731"/>
                  </a:lnTo>
                  <a:lnTo>
                    <a:pt x="229" y="729"/>
                  </a:lnTo>
                  <a:lnTo>
                    <a:pt x="232" y="729"/>
                  </a:lnTo>
                  <a:lnTo>
                    <a:pt x="236" y="729"/>
                  </a:lnTo>
                  <a:lnTo>
                    <a:pt x="239" y="729"/>
                  </a:lnTo>
                  <a:lnTo>
                    <a:pt x="241" y="727"/>
                  </a:lnTo>
                  <a:lnTo>
                    <a:pt x="246" y="727"/>
                  </a:lnTo>
                  <a:lnTo>
                    <a:pt x="246" y="727"/>
                  </a:lnTo>
                  <a:lnTo>
                    <a:pt x="248" y="729"/>
                  </a:lnTo>
                  <a:lnTo>
                    <a:pt x="248" y="731"/>
                  </a:lnTo>
                  <a:lnTo>
                    <a:pt x="248" y="731"/>
                  </a:lnTo>
                  <a:lnTo>
                    <a:pt x="248" y="731"/>
                  </a:lnTo>
                  <a:lnTo>
                    <a:pt x="251" y="731"/>
                  </a:lnTo>
                  <a:lnTo>
                    <a:pt x="253" y="731"/>
                  </a:lnTo>
                  <a:lnTo>
                    <a:pt x="253" y="729"/>
                  </a:lnTo>
                  <a:lnTo>
                    <a:pt x="253" y="729"/>
                  </a:lnTo>
                  <a:lnTo>
                    <a:pt x="253" y="729"/>
                  </a:lnTo>
                  <a:lnTo>
                    <a:pt x="253" y="727"/>
                  </a:lnTo>
                  <a:lnTo>
                    <a:pt x="255" y="727"/>
                  </a:lnTo>
                  <a:lnTo>
                    <a:pt x="255" y="724"/>
                  </a:lnTo>
                  <a:lnTo>
                    <a:pt x="258" y="727"/>
                  </a:lnTo>
                  <a:lnTo>
                    <a:pt x="260" y="727"/>
                  </a:lnTo>
                  <a:lnTo>
                    <a:pt x="260" y="727"/>
                  </a:lnTo>
                  <a:lnTo>
                    <a:pt x="263" y="727"/>
                  </a:lnTo>
                  <a:lnTo>
                    <a:pt x="263" y="727"/>
                  </a:lnTo>
                  <a:lnTo>
                    <a:pt x="263" y="727"/>
                  </a:lnTo>
                  <a:lnTo>
                    <a:pt x="263" y="729"/>
                  </a:lnTo>
                  <a:lnTo>
                    <a:pt x="263" y="729"/>
                  </a:lnTo>
                  <a:lnTo>
                    <a:pt x="265" y="731"/>
                  </a:lnTo>
                  <a:lnTo>
                    <a:pt x="267" y="731"/>
                  </a:lnTo>
                  <a:lnTo>
                    <a:pt x="267" y="731"/>
                  </a:lnTo>
                  <a:lnTo>
                    <a:pt x="270" y="731"/>
                  </a:lnTo>
                  <a:lnTo>
                    <a:pt x="270" y="731"/>
                  </a:lnTo>
                  <a:lnTo>
                    <a:pt x="272" y="731"/>
                  </a:lnTo>
                  <a:lnTo>
                    <a:pt x="274" y="731"/>
                  </a:lnTo>
                  <a:lnTo>
                    <a:pt x="279" y="731"/>
                  </a:lnTo>
                  <a:lnTo>
                    <a:pt x="279" y="731"/>
                  </a:lnTo>
                  <a:lnTo>
                    <a:pt x="281" y="731"/>
                  </a:lnTo>
                  <a:lnTo>
                    <a:pt x="281" y="729"/>
                  </a:lnTo>
                  <a:lnTo>
                    <a:pt x="286" y="727"/>
                  </a:lnTo>
                  <a:lnTo>
                    <a:pt x="289" y="719"/>
                  </a:lnTo>
                  <a:lnTo>
                    <a:pt x="291" y="719"/>
                  </a:lnTo>
                  <a:lnTo>
                    <a:pt x="291" y="719"/>
                  </a:lnTo>
                  <a:lnTo>
                    <a:pt x="293" y="719"/>
                  </a:lnTo>
                  <a:lnTo>
                    <a:pt x="296" y="719"/>
                  </a:lnTo>
                  <a:lnTo>
                    <a:pt x="296" y="722"/>
                  </a:lnTo>
                  <a:lnTo>
                    <a:pt x="296" y="722"/>
                  </a:lnTo>
                  <a:lnTo>
                    <a:pt x="298" y="722"/>
                  </a:lnTo>
                  <a:lnTo>
                    <a:pt x="300" y="719"/>
                  </a:lnTo>
                  <a:lnTo>
                    <a:pt x="303" y="717"/>
                  </a:lnTo>
                  <a:lnTo>
                    <a:pt x="305" y="715"/>
                  </a:lnTo>
                  <a:lnTo>
                    <a:pt x="305" y="712"/>
                  </a:lnTo>
                  <a:lnTo>
                    <a:pt x="305" y="712"/>
                  </a:lnTo>
                  <a:lnTo>
                    <a:pt x="310" y="710"/>
                  </a:lnTo>
                  <a:lnTo>
                    <a:pt x="310" y="710"/>
                  </a:lnTo>
                  <a:lnTo>
                    <a:pt x="310" y="708"/>
                  </a:lnTo>
                  <a:lnTo>
                    <a:pt x="310" y="708"/>
                  </a:lnTo>
                  <a:lnTo>
                    <a:pt x="310" y="705"/>
                  </a:lnTo>
                  <a:lnTo>
                    <a:pt x="310" y="705"/>
                  </a:lnTo>
                  <a:lnTo>
                    <a:pt x="312" y="703"/>
                  </a:lnTo>
                  <a:lnTo>
                    <a:pt x="312" y="701"/>
                  </a:lnTo>
                  <a:lnTo>
                    <a:pt x="312" y="701"/>
                  </a:lnTo>
                  <a:lnTo>
                    <a:pt x="312" y="698"/>
                  </a:lnTo>
                  <a:lnTo>
                    <a:pt x="312" y="698"/>
                  </a:lnTo>
                  <a:lnTo>
                    <a:pt x="312" y="698"/>
                  </a:lnTo>
                  <a:lnTo>
                    <a:pt x="315" y="696"/>
                  </a:lnTo>
                  <a:lnTo>
                    <a:pt x="317" y="696"/>
                  </a:lnTo>
                  <a:lnTo>
                    <a:pt x="319" y="696"/>
                  </a:lnTo>
                  <a:lnTo>
                    <a:pt x="322" y="696"/>
                  </a:lnTo>
                  <a:lnTo>
                    <a:pt x="322" y="698"/>
                  </a:lnTo>
                  <a:lnTo>
                    <a:pt x="324" y="698"/>
                  </a:lnTo>
                  <a:lnTo>
                    <a:pt x="326" y="701"/>
                  </a:lnTo>
                  <a:lnTo>
                    <a:pt x="326" y="703"/>
                  </a:lnTo>
                  <a:lnTo>
                    <a:pt x="326" y="703"/>
                  </a:lnTo>
                  <a:lnTo>
                    <a:pt x="329" y="703"/>
                  </a:lnTo>
                  <a:lnTo>
                    <a:pt x="331" y="703"/>
                  </a:lnTo>
                  <a:lnTo>
                    <a:pt x="338" y="703"/>
                  </a:lnTo>
                  <a:lnTo>
                    <a:pt x="341" y="703"/>
                  </a:lnTo>
                  <a:lnTo>
                    <a:pt x="341" y="703"/>
                  </a:lnTo>
                  <a:lnTo>
                    <a:pt x="341" y="705"/>
                  </a:lnTo>
                  <a:lnTo>
                    <a:pt x="341" y="705"/>
                  </a:lnTo>
                  <a:lnTo>
                    <a:pt x="341" y="708"/>
                  </a:lnTo>
                  <a:lnTo>
                    <a:pt x="341" y="708"/>
                  </a:lnTo>
                  <a:lnTo>
                    <a:pt x="341" y="708"/>
                  </a:lnTo>
                  <a:lnTo>
                    <a:pt x="345" y="710"/>
                  </a:lnTo>
                  <a:lnTo>
                    <a:pt x="345" y="710"/>
                  </a:lnTo>
                  <a:lnTo>
                    <a:pt x="348" y="710"/>
                  </a:lnTo>
                  <a:lnTo>
                    <a:pt x="350" y="710"/>
                  </a:lnTo>
                  <a:lnTo>
                    <a:pt x="350" y="710"/>
                  </a:lnTo>
                  <a:lnTo>
                    <a:pt x="352" y="710"/>
                  </a:lnTo>
                  <a:lnTo>
                    <a:pt x="352" y="708"/>
                  </a:lnTo>
                  <a:lnTo>
                    <a:pt x="352" y="708"/>
                  </a:lnTo>
                  <a:lnTo>
                    <a:pt x="352" y="708"/>
                  </a:lnTo>
                  <a:lnTo>
                    <a:pt x="350" y="708"/>
                  </a:lnTo>
                  <a:lnTo>
                    <a:pt x="350" y="705"/>
                  </a:lnTo>
                  <a:lnTo>
                    <a:pt x="350" y="705"/>
                  </a:lnTo>
                  <a:lnTo>
                    <a:pt x="348" y="705"/>
                  </a:lnTo>
                  <a:lnTo>
                    <a:pt x="348" y="705"/>
                  </a:lnTo>
                  <a:lnTo>
                    <a:pt x="348" y="703"/>
                  </a:lnTo>
                  <a:lnTo>
                    <a:pt x="348" y="703"/>
                  </a:lnTo>
                  <a:lnTo>
                    <a:pt x="348" y="703"/>
                  </a:lnTo>
                  <a:lnTo>
                    <a:pt x="350" y="701"/>
                  </a:lnTo>
                  <a:lnTo>
                    <a:pt x="350" y="701"/>
                  </a:lnTo>
                  <a:lnTo>
                    <a:pt x="352" y="703"/>
                  </a:lnTo>
                  <a:lnTo>
                    <a:pt x="352" y="703"/>
                  </a:lnTo>
                  <a:lnTo>
                    <a:pt x="355" y="701"/>
                  </a:lnTo>
                  <a:lnTo>
                    <a:pt x="362" y="698"/>
                  </a:lnTo>
                  <a:lnTo>
                    <a:pt x="371" y="693"/>
                  </a:lnTo>
                  <a:lnTo>
                    <a:pt x="371" y="691"/>
                  </a:lnTo>
                  <a:lnTo>
                    <a:pt x="371" y="691"/>
                  </a:lnTo>
                  <a:lnTo>
                    <a:pt x="371" y="689"/>
                  </a:lnTo>
                  <a:lnTo>
                    <a:pt x="371" y="689"/>
                  </a:lnTo>
                  <a:lnTo>
                    <a:pt x="371" y="689"/>
                  </a:lnTo>
                  <a:lnTo>
                    <a:pt x="371" y="686"/>
                  </a:lnTo>
                  <a:lnTo>
                    <a:pt x="374" y="686"/>
                  </a:lnTo>
                  <a:lnTo>
                    <a:pt x="374" y="684"/>
                  </a:lnTo>
                  <a:lnTo>
                    <a:pt x="376" y="682"/>
                  </a:lnTo>
                  <a:lnTo>
                    <a:pt x="378" y="682"/>
                  </a:lnTo>
                  <a:lnTo>
                    <a:pt x="381" y="682"/>
                  </a:lnTo>
                  <a:lnTo>
                    <a:pt x="381" y="679"/>
                  </a:lnTo>
                  <a:lnTo>
                    <a:pt x="383" y="679"/>
                  </a:lnTo>
                  <a:lnTo>
                    <a:pt x="383" y="679"/>
                  </a:lnTo>
                  <a:lnTo>
                    <a:pt x="383" y="677"/>
                  </a:lnTo>
                  <a:lnTo>
                    <a:pt x="381" y="677"/>
                  </a:lnTo>
                  <a:lnTo>
                    <a:pt x="381" y="677"/>
                  </a:lnTo>
                  <a:lnTo>
                    <a:pt x="381" y="677"/>
                  </a:lnTo>
                  <a:lnTo>
                    <a:pt x="381" y="674"/>
                  </a:lnTo>
                  <a:lnTo>
                    <a:pt x="378" y="674"/>
                  </a:lnTo>
                  <a:lnTo>
                    <a:pt x="381" y="674"/>
                  </a:lnTo>
                  <a:lnTo>
                    <a:pt x="381" y="674"/>
                  </a:lnTo>
                  <a:lnTo>
                    <a:pt x="381" y="672"/>
                  </a:lnTo>
                  <a:lnTo>
                    <a:pt x="381" y="674"/>
                  </a:lnTo>
                  <a:lnTo>
                    <a:pt x="383" y="674"/>
                  </a:lnTo>
                  <a:lnTo>
                    <a:pt x="386" y="677"/>
                  </a:lnTo>
                  <a:lnTo>
                    <a:pt x="388" y="677"/>
                  </a:lnTo>
                  <a:lnTo>
                    <a:pt x="388" y="677"/>
                  </a:lnTo>
                  <a:lnTo>
                    <a:pt x="388" y="677"/>
                  </a:lnTo>
                  <a:lnTo>
                    <a:pt x="388" y="679"/>
                  </a:lnTo>
                  <a:lnTo>
                    <a:pt x="388" y="679"/>
                  </a:lnTo>
                  <a:lnTo>
                    <a:pt x="388" y="679"/>
                  </a:lnTo>
                  <a:lnTo>
                    <a:pt x="388" y="679"/>
                  </a:lnTo>
                  <a:lnTo>
                    <a:pt x="388" y="682"/>
                  </a:lnTo>
                  <a:lnTo>
                    <a:pt x="388" y="682"/>
                  </a:lnTo>
                  <a:lnTo>
                    <a:pt x="388" y="682"/>
                  </a:lnTo>
                  <a:lnTo>
                    <a:pt x="390" y="682"/>
                  </a:lnTo>
                  <a:lnTo>
                    <a:pt x="393" y="682"/>
                  </a:lnTo>
                  <a:lnTo>
                    <a:pt x="393" y="682"/>
                  </a:lnTo>
                  <a:lnTo>
                    <a:pt x="400" y="684"/>
                  </a:lnTo>
                  <a:lnTo>
                    <a:pt x="402" y="684"/>
                  </a:lnTo>
                  <a:lnTo>
                    <a:pt x="407" y="682"/>
                  </a:lnTo>
                  <a:lnTo>
                    <a:pt x="407" y="682"/>
                  </a:lnTo>
                  <a:lnTo>
                    <a:pt x="407" y="682"/>
                  </a:lnTo>
                  <a:lnTo>
                    <a:pt x="405" y="682"/>
                  </a:lnTo>
                  <a:lnTo>
                    <a:pt x="405" y="682"/>
                  </a:lnTo>
                  <a:lnTo>
                    <a:pt x="402" y="679"/>
                  </a:lnTo>
                  <a:lnTo>
                    <a:pt x="402" y="679"/>
                  </a:lnTo>
                  <a:lnTo>
                    <a:pt x="402" y="679"/>
                  </a:lnTo>
                  <a:lnTo>
                    <a:pt x="397" y="679"/>
                  </a:lnTo>
                  <a:lnTo>
                    <a:pt x="393" y="679"/>
                  </a:lnTo>
                  <a:lnTo>
                    <a:pt x="390" y="677"/>
                  </a:lnTo>
                  <a:lnTo>
                    <a:pt x="390" y="677"/>
                  </a:lnTo>
                  <a:lnTo>
                    <a:pt x="390" y="677"/>
                  </a:lnTo>
                  <a:lnTo>
                    <a:pt x="388" y="672"/>
                  </a:lnTo>
                  <a:lnTo>
                    <a:pt x="383" y="670"/>
                  </a:lnTo>
                  <a:lnTo>
                    <a:pt x="383" y="667"/>
                  </a:lnTo>
                  <a:lnTo>
                    <a:pt x="383" y="663"/>
                  </a:lnTo>
                  <a:lnTo>
                    <a:pt x="386" y="660"/>
                  </a:lnTo>
                  <a:lnTo>
                    <a:pt x="386" y="658"/>
                  </a:lnTo>
                  <a:lnTo>
                    <a:pt x="388" y="658"/>
                  </a:lnTo>
                  <a:lnTo>
                    <a:pt x="388" y="656"/>
                  </a:lnTo>
                  <a:lnTo>
                    <a:pt x="388" y="656"/>
                  </a:lnTo>
                  <a:lnTo>
                    <a:pt x="388" y="656"/>
                  </a:lnTo>
                  <a:lnTo>
                    <a:pt x="390" y="658"/>
                  </a:lnTo>
                  <a:lnTo>
                    <a:pt x="390" y="658"/>
                  </a:lnTo>
                  <a:lnTo>
                    <a:pt x="390" y="660"/>
                  </a:lnTo>
                  <a:lnTo>
                    <a:pt x="390" y="663"/>
                  </a:lnTo>
                  <a:lnTo>
                    <a:pt x="393" y="663"/>
                  </a:lnTo>
                  <a:lnTo>
                    <a:pt x="393" y="660"/>
                  </a:lnTo>
                  <a:lnTo>
                    <a:pt x="393" y="651"/>
                  </a:lnTo>
                  <a:lnTo>
                    <a:pt x="393" y="651"/>
                  </a:lnTo>
                  <a:lnTo>
                    <a:pt x="397" y="656"/>
                  </a:lnTo>
                  <a:lnTo>
                    <a:pt x="400" y="660"/>
                  </a:lnTo>
                  <a:lnTo>
                    <a:pt x="405" y="667"/>
                  </a:lnTo>
                  <a:lnTo>
                    <a:pt x="409" y="677"/>
                  </a:lnTo>
                  <a:lnTo>
                    <a:pt x="409" y="677"/>
                  </a:lnTo>
                  <a:lnTo>
                    <a:pt x="409" y="674"/>
                  </a:lnTo>
                  <a:lnTo>
                    <a:pt x="409" y="674"/>
                  </a:lnTo>
                  <a:lnTo>
                    <a:pt x="407" y="667"/>
                  </a:lnTo>
                  <a:lnTo>
                    <a:pt x="405" y="658"/>
                  </a:lnTo>
                  <a:lnTo>
                    <a:pt x="402" y="656"/>
                  </a:lnTo>
                  <a:lnTo>
                    <a:pt x="402" y="653"/>
                  </a:lnTo>
                  <a:lnTo>
                    <a:pt x="402" y="651"/>
                  </a:lnTo>
                  <a:lnTo>
                    <a:pt x="405" y="648"/>
                  </a:lnTo>
                  <a:lnTo>
                    <a:pt x="405" y="641"/>
                  </a:lnTo>
                  <a:lnTo>
                    <a:pt x="405" y="637"/>
                  </a:lnTo>
                  <a:lnTo>
                    <a:pt x="395" y="620"/>
                  </a:lnTo>
                  <a:lnTo>
                    <a:pt x="393" y="615"/>
                  </a:lnTo>
                  <a:lnTo>
                    <a:pt x="390" y="601"/>
                  </a:lnTo>
                  <a:lnTo>
                    <a:pt x="390" y="596"/>
                  </a:lnTo>
                  <a:lnTo>
                    <a:pt x="393" y="592"/>
                  </a:lnTo>
                  <a:lnTo>
                    <a:pt x="390" y="589"/>
                  </a:lnTo>
                  <a:lnTo>
                    <a:pt x="388" y="592"/>
                  </a:lnTo>
                  <a:lnTo>
                    <a:pt x="386" y="592"/>
                  </a:lnTo>
                  <a:lnTo>
                    <a:pt x="386" y="594"/>
                  </a:lnTo>
                  <a:lnTo>
                    <a:pt x="383" y="596"/>
                  </a:lnTo>
                  <a:lnTo>
                    <a:pt x="381" y="594"/>
                  </a:lnTo>
                  <a:lnTo>
                    <a:pt x="383" y="592"/>
                  </a:lnTo>
                  <a:lnTo>
                    <a:pt x="383" y="592"/>
                  </a:lnTo>
                  <a:lnTo>
                    <a:pt x="386" y="592"/>
                  </a:lnTo>
                  <a:lnTo>
                    <a:pt x="386" y="589"/>
                  </a:lnTo>
                  <a:lnTo>
                    <a:pt x="388" y="589"/>
                  </a:lnTo>
                  <a:lnTo>
                    <a:pt x="390" y="587"/>
                  </a:lnTo>
                  <a:lnTo>
                    <a:pt x="393" y="587"/>
                  </a:lnTo>
                  <a:lnTo>
                    <a:pt x="395" y="580"/>
                  </a:lnTo>
                  <a:lnTo>
                    <a:pt x="397" y="577"/>
                  </a:lnTo>
                  <a:lnTo>
                    <a:pt x="397" y="573"/>
                  </a:lnTo>
                  <a:lnTo>
                    <a:pt x="397" y="563"/>
                  </a:lnTo>
                  <a:lnTo>
                    <a:pt x="397" y="556"/>
                  </a:lnTo>
                  <a:lnTo>
                    <a:pt x="397" y="554"/>
                  </a:lnTo>
                  <a:lnTo>
                    <a:pt x="397" y="554"/>
                  </a:lnTo>
                  <a:lnTo>
                    <a:pt x="400" y="551"/>
                  </a:lnTo>
                  <a:lnTo>
                    <a:pt x="400" y="551"/>
                  </a:lnTo>
                  <a:lnTo>
                    <a:pt x="397" y="551"/>
                  </a:lnTo>
                  <a:lnTo>
                    <a:pt x="397" y="551"/>
                  </a:lnTo>
                  <a:lnTo>
                    <a:pt x="395" y="551"/>
                  </a:lnTo>
                  <a:lnTo>
                    <a:pt x="393" y="551"/>
                  </a:lnTo>
                  <a:lnTo>
                    <a:pt x="393" y="551"/>
                  </a:lnTo>
                  <a:lnTo>
                    <a:pt x="395" y="549"/>
                  </a:lnTo>
                  <a:lnTo>
                    <a:pt x="395" y="549"/>
                  </a:lnTo>
                  <a:lnTo>
                    <a:pt x="397" y="549"/>
                  </a:lnTo>
                  <a:lnTo>
                    <a:pt x="397" y="547"/>
                  </a:lnTo>
                  <a:lnTo>
                    <a:pt x="395" y="544"/>
                  </a:lnTo>
                  <a:lnTo>
                    <a:pt x="395" y="544"/>
                  </a:lnTo>
                  <a:lnTo>
                    <a:pt x="395" y="540"/>
                  </a:lnTo>
                  <a:lnTo>
                    <a:pt x="393" y="540"/>
                  </a:lnTo>
                  <a:lnTo>
                    <a:pt x="390" y="537"/>
                  </a:lnTo>
                  <a:lnTo>
                    <a:pt x="390" y="535"/>
                  </a:lnTo>
                  <a:lnTo>
                    <a:pt x="388" y="535"/>
                  </a:lnTo>
                  <a:lnTo>
                    <a:pt x="388" y="535"/>
                  </a:lnTo>
                  <a:lnTo>
                    <a:pt x="388" y="528"/>
                  </a:lnTo>
                  <a:lnTo>
                    <a:pt x="386" y="509"/>
                  </a:lnTo>
                  <a:lnTo>
                    <a:pt x="386" y="506"/>
                  </a:lnTo>
                  <a:lnTo>
                    <a:pt x="383" y="504"/>
                  </a:lnTo>
                  <a:lnTo>
                    <a:pt x="383" y="499"/>
                  </a:lnTo>
                  <a:lnTo>
                    <a:pt x="383" y="490"/>
                  </a:lnTo>
                  <a:lnTo>
                    <a:pt x="386" y="476"/>
                  </a:lnTo>
                  <a:lnTo>
                    <a:pt x="388" y="464"/>
                  </a:lnTo>
                  <a:lnTo>
                    <a:pt x="386" y="464"/>
                  </a:lnTo>
                  <a:lnTo>
                    <a:pt x="390" y="457"/>
                  </a:lnTo>
                  <a:lnTo>
                    <a:pt x="390" y="454"/>
                  </a:lnTo>
                  <a:lnTo>
                    <a:pt x="393" y="452"/>
                  </a:lnTo>
                  <a:lnTo>
                    <a:pt x="395" y="447"/>
                  </a:lnTo>
                  <a:lnTo>
                    <a:pt x="397" y="447"/>
                  </a:lnTo>
                  <a:lnTo>
                    <a:pt x="400" y="443"/>
                  </a:lnTo>
                  <a:lnTo>
                    <a:pt x="400" y="440"/>
                  </a:lnTo>
                  <a:lnTo>
                    <a:pt x="400" y="440"/>
                  </a:lnTo>
                  <a:lnTo>
                    <a:pt x="400" y="438"/>
                  </a:lnTo>
                  <a:lnTo>
                    <a:pt x="402" y="435"/>
                  </a:lnTo>
                  <a:lnTo>
                    <a:pt x="402" y="433"/>
                  </a:lnTo>
                  <a:lnTo>
                    <a:pt x="407" y="419"/>
                  </a:lnTo>
                  <a:lnTo>
                    <a:pt x="409" y="416"/>
                  </a:lnTo>
                  <a:lnTo>
                    <a:pt x="416" y="407"/>
                  </a:lnTo>
                  <a:lnTo>
                    <a:pt x="421" y="405"/>
                  </a:lnTo>
                  <a:lnTo>
                    <a:pt x="426" y="405"/>
                  </a:lnTo>
                  <a:lnTo>
                    <a:pt x="428" y="402"/>
                  </a:lnTo>
                  <a:lnTo>
                    <a:pt x="428" y="402"/>
                  </a:lnTo>
                  <a:lnTo>
                    <a:pt x="431" y="400"/>
                  </a:lnTo>
                  <a:lnTo>
                    <a:pt x="431" y="400"/>
                  </a:lnTo>
                  <a:lnTo>
                    <a:pt x="431" y="400"/>
                  </a:lnTo>
                  <a:lnTo>
                    <a:pt x="433" y="400"/>
                  </a:lnTo>
                  <a:lnTo>
                    <a:pt x="438" y="398"/>
                  </a:lnTo>
                  <a:lnTo>
                    <a:pt x="438" y="398"/>
                  </a:lnTo>
                  <a:lnTo>
                    <a:pt x="440" y="395"/>
                  </a:lnTo>
                  <a:lnTo>
                    <a:pt x="440" y="395"/>
                  </a:lnTo>
                  <a:lnTo>
                    <a:pt x="442" y="398"/>
                  </a:lnTo>
                  <a:lnTo>
                    <a:pt x="442" y="395"/>
                  </a:lnTo>
                  <a:lnTo>
                    <a:pt x="445" y="395"/>
                  </a:lnTo>
                  <a:lnTo>
                    <a:pt x="447" y="395"/>
                  </a:lnTo>
                  <a:lnTo>
                    <a:pt x="452" y="395"/>
                  </a:lnTo>
                  <a:lnTo>
                    <a:pt x="452" y="393"/>
                  </a:lnTo>
                  <a:lnTo>
                    <a:pt x="452" y="393"/>
                  </a:lnTo>
                  <a:lnTo>
                    <a:pt x="454" y="393"/>
                  </a:lnTo>
                  <a:lnTo>
                    <a:pt x="454" y="393"/>
                  </a:lnTo>
                  <a:lnTo>
                    <a:pt x="454" y="393"/>
                  </a:lnTo>
                  <a:lnTo>
                    <a:pt x="457" y="393"/>
                  </a:lnTo>
                  <a:lnTo>
                    <a:pt x="461" y="393"/>
                  </a:lnTo>
                  <a:lnTo>
                    <a:pt x="464" y="393"/>
                  </a:lnTo>
                  <a:lnTo>
                    <a:pt x="466" y="395"/>
                  </a:lnTo>
                  <a:lnTo>
                    <a:pt x="468" y="400"/>
                  </a:lnTo>
                  <a:lnTo>
                    <a:pt x="468" y="405"/>
                  </a:lnTo>
                  <a:lnTo>
                    <a:pt x="468" y="414"/>
                  </a:lnTo>
                  <a:lnTo>
                    <a:pt x="471" y="414"/>
                  </a:lnTo>
                  <a:lnTo>
                    <a:pt x="471" y="412"/>
                  </a:lnTo>
                  <a:lnTo>
                    <a:pt x="476" y="402"/>
                  </a:lnTo>
                  <a:lnTo>
                    <a:pt x="478" y="393"/>
                  </a:lnTo>
                  <a:lnTo>
                    <a:pt x="478" y="388"/>
                  </a:lnTo>
                  <a:lnTo>
                    <a:pt x="478" y="383"/>
                  </a:lnTo>
                  <a:lnTo>
                    <a:pt x="476" y="379"/>
                  </a:lnTo>
                  <a:lnTo>
                    <a:pt x="478" y="379"/>
                  </a:lnTo>
                  <a:lnTo>
                    <a:pt x="478" y="381"/>
                  </a:lnTo>
                  <a:lnTo>
                    <a:pt x="478" y="381"/>
                  </a:lnTo>
                  <a:lnTo>
                    <a:pt x="480" y="379"/>
                  </a:lnTo>
                  <a:lnTo>
                    <a:pt x="478" y="379"/>
                  </a:lnTo>
                  <a:lnTo>
                    <a:pt x="480" y="376"/>
                  </a:lnTo>
                  <a:lnTo>
                    <a:pt x="480" y="381"/>
                  </a:lnTo>
                  <a:lnTo>
                    <a:pt x="480" y="383"/>
                  </a:lnTo>
                  <a:lnTo>
                    <a:pt x="480" y="386"/>
                  </a:lnTo>
                  <a:lnTo>
                    <a:pt x="480" y="393"/>
                  </a:lnTo>
                  <a:lnTo>
                    <a:pt x="480" y="395"/>
                  </a:lnTo>
                  <a:lnTo>
                    <a:pt x="480" y="398"/>
                  </a:lnTo>
                  <a:lnTo>
                    <a:pt x="483" y="400"/>
                  </a:lnTo>
                  <a:lnTo>
                    <a:pt x="485" y="400"/>
                  </a:lnTo>
                  <a:lnTo>
                    <a:pt x="485" y="402"/>
                  </a:lnTo>
                  <a:lnTo>
                    <a:pt x="490" y="405"/>
                  </a:lnTo>
                  <a:lnTo>
                    <a:pt x="490" y="407"/>
                  </a:lnTo>
                  <a:lnTo>
                    <a:pt x="490" y="407"/>
                  </a:lnTo>
                  <a:lnTo>
                    <a:pt x="492" y="407"/>
                  </a:lnTo>
                  <a:lnTo>
                    <a:pt x="492" y="407"/>
                  </a:lnTo>
                  <a:lnTo>
                    <a:pt x="492" y="407"/>
                  </a:lnTo>
                  <a:lnTo>
                    <a:pt x="492" y="405"/>
                  </a:lnTo>
                  <a:lnTo>
                    <a:pt x="492" y="402"/>
                  </a:lnTo>
                  <a:lnTo>
                    <a:pt x="492" y="402"/>
                  </a:lnTo>
                  <a:lnTo>
                    <a:pt x="492" y="402"/>
                  </a:lnTo>
                  <a:lnTo>
                    <a:pt x="490" y="400"/>
                  </a:lnTo>
                  <a:lnTo>
                    <a:pt x="490" y="400"/>
                  </a:lnTo>
                  <a:lnTo>
                    <a:pt x="494" y="395"/>
                  </a:lnTo>
                  <a:lnTo>
                    <a:pt x="497" y="393"/>
                  </a:lnTo>
                  <a:lnTo>
                    <a:pt x="502" y="390"/>
                  </a:lnTo>
                  <a:lnTo>
                    <a:pt x="506" y="386"/>
                  </a:lnTo>
                  <a:lnTo>
                    <a:pt x="509" y="386"/>
                  </a:lnTo>
                  <a:lnTo>
                    <a:pt x="509" y="383"/>
                  </a:lnTo>
                  <a:lnTo>
                    <a:pt x="509" y="376"/>
                  </a:lnTo>
                  <a:lnTo>
                    <a:pt x="509" y="374"/>
                  </a:lnTo>
                  <a:lnTo>
                    <a:pt x="511" y="372"/>
                  </a:lnTo>
                  <a:lnTo>
                    <a:pt x="513" y="364"/>
                  </a:lnTo>
                  <a:lnTo>
                    <a:pt x="516" y="357"/>
                  </a:lnTo>
                  <a:lnTo>
                    <a:pt x="518" y="353"/>
                  </a:lnTo>
                  <a:lnTo>
                    <a:pt x="521" y="348"/>
                  </a:lnTo>
                  <a:lnTo>
                    <a:pt x="521" y="345"/>
                  </a:lnTo>
                  <a:lnTo>
                    <a:pt x="521" y="345"/>
                  </a:lnTo>
                  <a:lnTo>
                    <a:pt x="521" y="343"/>
                  </a:lnTo>
                  <a:lnTo>
                    <a:pt x="521" y="343"/>
                  </a:lnTo>
                  <a:lnTo>
                    <a:pt x="521" y="341"/>
                  </a:lnTo>
                  <a:lnTo>
                    <a:pt x="528" y="336"/>
                  </a:lnTo>
                  <a:lnTo>
                    <a:pt x="530" y="336"/>
                  </a:lnTo>
                  <a:lnTo>
                    <a:pt x="530" y="336"/>
                  </a:lnTo>
                  <a:lnTo>
                    <a:pt x="532" y="336"/>
                  </a:lnTo>
                  <a:lnTo>
                    <a:pt x="535" y="336"/>
                  </a:lnTo>
                  <a:lnTo>
                    <a:pt x="535" y="336"/>
                  </a:lnTo>
                  <a:lnTo>
                    <a:pt x="537" y="336"/>
                  </a:lnTo>
                  <a:lnTo>
                    <a:pt x="537" y="336"/>
                  </a:lnTo>
                  <a:lnTo>
                    <a:pt x="539" y="336"/>
                  </a:lnTo>
                  <a:lnTo>
                    <a:pt x="539" y="338"/>
                  </a:lnTo>
                  <a:lnTo>
                    <a:pt x="539" y="338"/>
                  </a:lnTo>
                  <a:lnTo>
                    <a:pt x="539" y="338"/>
                  </a:lnTo>
                  <a:lnTo>
                    <a:pt x="539" y="341"/>
                  </a:lnTo>
                  <a:lnTo>
                    <a:pt x="547" y="338"/>
                  </a:lnTo>
                  <a:lnTo>
                    <a:pt x="549" y="338"/>
                  </a:lnTo>
                  <a:lnTo>
                    <a:pt x="551" y="338"/>
                  </a:lnTo>
                  <a:lnTo>
                    <a:pt x="554" y="338"/>
                  </a:lnTo>
                  <a:lnTo>
                    <a:pt x="554" y="336"/>
                  </a:lnTo>
                  <a:lnTo>
                    <a:pt x="556" y="336"/>
                  </a:lnTo>
                  <a:lnTo>
                    <a:pt x="556" y="336"/>
                  </a:lnTo>
                  <a:lnTo>
                    <a:pt x="556" y="338"/>
                  </a:lnTo>
                  <a:lnTo>
                    <a:pt x="556" y="341"/>
                  </a:lnTo>
                  <a:lnTo>
                    <a:pt x="558" y="341"/>
                  </a:lnTo>
                  <a:lnTo>
                    <a:pt x="563" y="341"/>
                  </a:lnTo>
                  <a:lnTo>
                    <a:pt x="563" y="341"/>
                  </a:lnTo>
                  <a:lnTo>
                    <a:pt x="566" y="341"/>
                  </a:lnTo>
                  <a:lnTo>
                    <a:pt x="568" y="341"/>
                  </a:lnTo>
                  <a:lnTo>
                    <a:pt x="570" y="343"/>
                  </a:lnTo>
                  <a:lnTo>
                    <a:pt x="573" y="343"/>
                  </a:lnTo>
                  <a:lnTo>
                    <a:pt x="573" y="343"/>
                  </a:lnTo>
                  <a:lnTo>
                    <a:pt x="577" y="343"/>
                  </a:lnTo>
                  <a:lnTo>
                    <a:pt x="580" y="341"/>
                  </a:lnTo>
                  <a:lnTo>
                    <a:pt x="589" y="336"/>
                  </a:lnTo>
                  <a:lnTo>
                    <a:pt x="592" y="336"/>
                  </a:lnTo>
                  <a:lnTo>
                    <a:pt x="594" y="336"/>
                  </a:lnTo>
                  <a:lnTo>
                    <a:pt x="599" y="334"/>
                  </a:lnTo>
                  <a:lnTo>
                    <a:pt x="599" y="334"/>
                  </a:lnTo>
                  <a:lnTo>
                    <a:pt x="601" y="331"/>
                  </a:lnTo>
                  <a:lnTo>
                    <a:pt x="601" y="331"/>
                  </a:lnTo>
                  <a:lnTo>
                    <a:pt x="603" y="331"/>
                  </a:lnTo>
                  <a:lnTo>
                    <a:pt x="606" y="331"/>
                  </a:lnTo>
                  <a:lnTo>
                    <a:pt x="606" y="331"/>
                  </a:lnTo>
                  <a:lnTo>
                    <a:pt x="608" y="329"/>
                  </a:lnTo>
                  <a:lnTo>
                    <a:pt x="610" y="327"/>
                  </a:lnTo>
                  <a:lnTo>
                    <a:pt x="613" y="329"/>
                  </a:lnTo>
                  <a:lnTo>
                    <a:pt x="615" y="327"/>
                  </a:lnTo>
                  <a:lnTo>
                    <a:pt x="620" y="324"/>
                  </a:lnTo>
                  <a:lnTo>
                    <a:pt x="625" y="322"/>
                  </a:lnTo>
                  <a:lnTo>
                    <a:pt x="627" y="322"/>
                  </a:lnTo>
                  <a:lnTo>
                    <a:pt x="629" y="319"/>
                  </a:lnTo>
                  <a:lnTo>
                    <a:pt x="637" y="312"/>
                  </a:lnTo>
                  <a:lnTo>
                    <a:pt x="641" y="312"/>
                  </a:lnTo>
                  <a:lnTo>
                    <a:pt x="639" y="310"/>
                  </a:lnTo>
                  <a:lnTo>
                    <a:pt x="639" y="308"/>
                  </a:lnTo>
                  <a:lnTo>
                    <a:pt x="639" y="308"/>
                  </a:lnTo>
                  <a:lnTo>
                    <a:pt x="639" y="305"/>
                  </a:lnTo>
                  <a:lnTo>
                    <a:pt x="639" y="305"/>
                  </a:lnTo>
                  <a:lnTo>
                    <a:pt x="639" y="308"/>
                  </a:lnTo>
                  <a:lnTo>
                    <a:pt x="641" y="308"/>
                  </a:lnTo>
                  <a:lnTo>
                    <a:pt x="641" y="308"/>
                  </a:lnTo>
                  <a:lnTo>
                    <a:pt x="641" y="308"/>
                  </a:lnTo>
                  <a:lnTo>
                    <a:pt x="641" y="308"/>
                  </a:lnTo>
                  <a:lnTo>
                    <a:pt x="641" y="305"/>
                  </a:lnTo>
                  <a:lnTo>
                    <a:pt x="644" y="301"/>
                  </a:lnTo>
                  <a:lnTo>
                    <a:pt x="646" y="296"/>
                  </a:lnTo>
                  <a:lnTo>
                    <a:pt x="646" y="291"/>
                  </a:lnTo>
                  <a:lnTo>
                    <a:pt x="648" y="284"/>
                  </a:lnTo>
                  <a:lnTo>
                    <a:pt x="648" y="279"/>
                  </a:lnTo>
                  <a:lnTo>
                    <a:pt x="648" y="272"/>
                  </a:lnTo>
                  <a:lnTo>
                    <a:pt x="646" y="270"/>
                  </a:lnTo>
                  <a:lnTo>
                    <a:pt x="646" y="267"/>
                  </a:lnTo>
                  <a:lnTo>
                    <a:pt x="646" y="270"/>
                  </a:lnTo>
                  <a:lnTo>
                    <a:pt x="646" y="274"/>
                  </a:lnTo>
                  <a:lnTo>
                    <a:pt x="648" y="279"/>
                  </a:lnTo>
                  <a:lnTo>
                    <a:pt x="646" y="279"/>
                  </a:lnTo>
                  <a:lnTo>
                    <a:pt x="644" y="279"/>
                  </a:lnTo>
                  <a:lnTo>
                    <a:pt x="644" y="279"/>
                  </a:lnTo>
                  <a:lnTo>
                    <a:pt x="644" y="279"/>
                  </a:lnTo>
                  <a:lnTo>
                    <a:pt x="641" y="279"/>
                  </a:lnTo>
                  <a:lnTo>
                    <a:pt x="641" y="279"/>
                  </a:lnTo>
                  <a:lnTo>
                    <a:pt x="641" y="279"/>
                  </a:lnTo>
                  <a:lnTo>
                    <a:pt x="641" y="279"/>
                  </a:lnTo>
                  <a:lnTo>
                    <a:pt x="639" y="279"/>
                  </a:lnTo>
                  <a:lnTo>
                    <a:pt x="637" y="277"/>
                  </a:lnTo>
                  <a:lnTo>
                    <a:pt x="634" y="274"/>
                  </a:lnTo>
                  <a:lnTo>
                    <a:pt x="634" y="272"/>
                  </a:lnTo>
                  <a:lnTo>
                    <a:pt x="634" y="270"/>
                  </a:lnTo>
                  <a:lnTo>
                    <a:pt x="639" y="263"/>
                  </a:lnTo>
                  <a:lnTo>
                    <a:pt x="639" y="258"/>
                  </a:lnTo>
                  <a:lnTo>
                    <a:pt x="641" y="256"/>
                  </a:lnTo>
                  <a:lnTo>
                    <a:pt x="646" y="253"/>
                  </a:lnTo>
                  <a:lnTo>
                    <a:pt x="648" y="248"/>
                  </a:lnTo>
                  <a:lnTo>
                    <a:pt x="651" y="246"/>
                  </a:lnTo>
                  <a:lnTo>
                    <a:pt x="653" y="244"/>
                  </a:lnTo>
                  <a:lnTo>
                    <a:pt x="655" y="244"/>
                  </a:lnTo>
                  <a:lnTo>
                    <a:pt x="658" y="239"/>
                  </a:lnTo>
                  <a:lnTo>
                    <a:pt x="660" y="237"/>
                  </a:lnTo>
                  <a:lnTo>
                    <a:pt x="689" y="220"/>
                  </a:lnTo>
                  <a:lnTo>
                    <a:pt x="693" y="218"/>
                  </a:lnTo>
                  <a:lnTo>
                    <a:pt x="698" y="215"/>
                  </a:lnTo>
                  <a:lnTo>
                    <a:pt x="703" y="215"/>
                  </a:lnTo>
                  <a:lnTo>
                    <a:pt x="703" y="213"/>
                  </a:lnTo>
                  <a:lnTo>
                    <a:pt x="705" y="211"/>
                  </a:lnTo>
                  <a:lnTo>
                    <a:pt x="708" y="211"/>
                  </a:lnTo>
                  <a:lnTo>
                    <a:pt x="708" y="213"/>
                  </a:lnTo>
                  <a:lnTo>
                    <a:pt x="708" y="213"/>
                  </a:lnTo>
                  <a:lnTo>
                    <a:pt x="715" y="208"/>
                  </a:lnTo>
                  <a:lnTo>
                    <a:pt x="715" y="208"/>
                  </a:lnTo>
                  <a:lnTo>
                    <a:pt x="717" y="208"/>
                  </a:lnTo>
                  <a:lnTo>
                    <a:pt x="717" y="206"/>
                  </a:lnTo>
                  <a:lnTo>
                    <a:pt x="719" y="203"/>
                  </a:lnTo>
                  <a:lnTo>
                    <a:pt x="722" y="203"/>
                  </a:lnTo>
                  <a:lnTo>
                    <a:pt x="726" y="201"/>
                  </a:lnTo>
                  <a:lnTo>
                    <a:pt x="731" y="199"/>
                  </a:lnTo>
                  <a:lnTo>
                    <a:pt x="741" y="194"/>
                  </a:lnTo>
                  <a:lnTo>
                    <a:pt x="743" y="192"/>
                  </a:lnTo>
                  <a:lnTo>
                    <a:pt x="745" y="192"/>
                  </a:lnTo>
                  <a:lnTo>
                    <a:pt x="745" y="192"/>
                  </a:lnTo>
                  <a:lnTo>
                    <a:pt x="748" y="189"/>
                  </a:lnTo>
                  <a:lnTo>
                    <a:pt x="748" y="189"/>
                  </a:lnTo>
                  <a:lnTo>
                    <a:pt x="745" y="185"/>
                  </a:lnTo>
                  <a:lnTo>
                    <a:pt x="748" y="185"/>
                  </a:lnTo>
                  <a:lnTo>
                    <a:pt x="750" y="185"/>
                  </a:lnTo>
                  <a:lnTo>
                    <a:pt x="750" y="185"/>
                  </a:lnTo>
                  <a:lnTo>
                    <a:pt x="753" y="182"/>
                  </a:lnTo>
                  <a:lnTo>
                    <a:pt x="755" y="182"/>
                  </a:lnTo>
                  <a:lnTo>
                    <a:pt x="755" y="180"/>
                  </a:lnTo>
                  <a:lnTo>
                    <a:pt x="755" y="180"/>
                  </a:lnTo>
                  <a:lnTo>
                    <a:pt x="753" y="180"/>
                  </a:lnTo>
                  <a:lnTo>
                    <a:pt x="750" y="177"/>
                  </a:lnTo>
                  <a:lnTo>
                    <a:pt x="748" y="177"/>
                  </a:lnTo>
                  <a:lnTo>
                    <a:pt x="748" y="175"/>
                  </a:lnTo>
                  <a:lnTo>
                    <a:pt x="750" y="175"/>
                  </a:lnTo>
                  <a:lnTo>
                    <a:pt x="753" y="175"/>
                  </a:lnTo>
                  <a:lnTo>
                    <a:pt x="753" y="177"/>
                  </a:lnTo>
                  <a:lnTo>
                    <a:pt x="753" y="177"/>
                  </a:lnTo>
                  <a:lnTo>
                    <a:pt x="753" y="177"/>
                  </a:lnTo>
                  <a:lnTo>
                    <a:pt x="753" y="177"/>
                  </a:lnTo>
                  <a:lnTo>
                    <a:pt x="753" y="177"/>
                  </a:lnTo>
                  <a:lnTo>
                    <a:pt x="755" y="177"/>
                  </a:lnTo>
                  <a:lnTo>
                    <a:pt x="755" y="177"/>
                  </a:lnTo>
                  <a:lnTo>
                    <a:pt x="755" y="177"/>
                  </a:lnTo>
                  <a:lnTo>
                    <a:pt x="757" y="177"/>
                  </a:lnTo>
                  <a:lnTo>
                    <a:pt x="757" y="177"/>
                  </a:lnTo>
                  <a:lnTo>
                    <a:pt x="760" y="175"/>
                  </a:lnTo>
                  <a:lnTo>
                    <a:pt x="767" y="168"/>
                  </a:lnTo>
                  <a:lnTo>
                    <a:pt x="769" y="166"/>
                  </a:lnTo>
                  <a:lnTo>
                    <a:pt x="769" y="161"/>
                  </a:lnTo>
                  <a:lnTo>
                    <a:pt x="769" y="158"/>
                  </a:lnTo>
                  <a:lnTo>
                    <a:pt x="771" y="156"/>
                  </a:lnTo>
                  <a:lnTo>
                    <a:pt x="771" y="154"/>
                  </a:lnTo>
                  <a:lnTo>
                    <a:pt x="771" y="151"/>
                  </a:lnTo>
                  <a:lnTo>
                    <a:pt x="771" y="151"/>
                  </a:lnTo>
                  <a:lnTo>
                    <a:pt x="774" y="151"/>
                  </a:lnTo>
                  <a:lnTo>
                    <a:pt x="774" y="154"/>
                  </a:lnTo>
                  <a:lnTo>
                    <a:pt x="774" y="154"/>
                  </a:lnTo>
                  <a:lnTo>
                    <a:pt x="776" y="151"/>
                  </a:lnTo>
                  <a:lnTo>
                    <a:pt x="781" y="149"/>
                  </a:lnTo>
                  <a:lnTo>
                    <a:pt x="781" y="147"/>
                  </a:lnTo>
                  <a:lnTo>
                    <a:pt x="783" y="147"/>
                  </a:lnTo>
                  <a:lnTo>
                    <a:pt x="783" y="144"/>
                  </a:lnTo>
                  <a:lnTo>
                    <a:pt x="783" y="144"/>
                  </a:lnTo>
                  <a:lnTo>
                    <a:pt x="786" y="144"/>
                  </a:lnTo>
                  <a:lnTo>
                    <a:pt x="786" y="140"/>
                  </a:lnTo>
                  <a:lnTo>
                    <a:pt x="788" y="140"/>
                  </a:lnTo>
                  <a:lnTo>
                    <a:pt x="790" y="135"/>
                  </a:lnTo>
                  <a:lnTo>
                    <a:pt x="809" y="125"/>
                  </a:lnTo>
                  <a:lnTo>
                    <a:pt x="845" y="109"/>
                  </a:lnTo>
                  <a:lnTo>
                    <a:pt x="847" y="104"/>
                  </a:lnTo>
                  <a:lnTo>
                    <a:pt x="850" y="102"/>
                  </a:lnTo>
                  <a:lnTo>
                    <a:pt x="850" y="99"/>
                  </a:lnTo>
                  <a:lnTo>
                    <a:pt x="850" y="99"/>
                  </a:lnTo>
                  <a:lnTo>
                    <a:pt x="852" y="97"/>
                  </a:lnTo>
                  <a:lnTo>
                    <a:pt x="852" y="97"/>
                  </a:lnTo>
                  <a:lnTo>
                    <a:pt x="852" y="95"/>
                  </a:lnTo>
                  <a:lnTo>
                    <a:pt x="854" y="92"/>
                  </a:lnTo>
                  <a:lnTo>
                    <a:pt x="857" y="90"/>
                  </a:lnTo>
                  <a:lnTo>
                    <a:pt x="861" y="87"/>
                  </a:lnTo>
                  <a:lnTo>
                    <a:pt x="864" y="85"/>
                  </a:lnTo>
                  <a:lnTo>
                    <a:pt x="869" y="80"/>
                  </a:lnTo>
                  <a:lnTo>
                    <a:pt x="873" y="76"/>
                  </a:lnTo>
                  <a:lnTo>
                    <a:pt x="876" y="73"/>
                  </a:lnTo>
                  <a:lnTo>
                    <a:pt x="873" y="76"/>
                  </a:lnTo>
                  <a:lnTo>
                    <a:pt x="869" y="78"/>
                  </a:lnTo>
                  <a:lnTo>
                    <a:pt x="866" y="80"/>
                  </a:lnTo>
                  <a:lnTo>
                    <a:pt x="864" y="80"/>
                  </a:lnTo>
                  <a:lnTo>
                    <a:pt x="861" y="80"/>
                  </a:lnTo>
                  <a:lnTo>
                    <a:pt x="864" y="78"/>
                  </a:lnTo>
                  <a:lnTo>
                    <a:pt x="864" y="78"/>
                  </a:lnTo>
                  <a:lnTo>
                    <a:pt x="866" y="78"/>
                  </a:lnTo>
                  <a:lnTo>
                    <a:pt x="869" y="78"/>
                  </a:lnTo>
                  <a:lnTo>
                    <a:pt x="869" y="78"/>
                  </a:lnTo>
                  <a:lnTo>
                    <a:pt x="871" y="76"/>
                  </a:lnTo>
                  <a:lnTo>
                    <a:pt x="871" y="76"/>
                  </a:lnTo>
                  <a:lnTo>
                    <a:pt x="873" y="73"/>
                  </a:lnTo>
                  <a:lnTo>
                    <a:pt x="876" y="73"/>
                  </a:lnTo>
                  <a:lnTo>
                    <a:pt x="878" y="69"/>
                  </a:lnTo>
                  <a:lnTo>
                    <a:pt x="883" y="64"/>
                  </a:lnTo>
                  <a:lnTo>
                    <a:pt x="885" y="64"/>
                  </a:lnTo>
                  <a:lnTo>
                    <a:pt x="885" y="61"/>
                  </a:lnTo>
                  <a:lnTo>
                    <a:pt x="887" y="59"/>
                  </a:lnTo>
                  <a:lnTo>
                    <a:pt x="897" y="47"/>
                  </a:lnTo>
                  <a:lnTo>
                    <a:pt x="897" y="45"/>
                  </a:lnTo>
                  <a:lnTo>
                    <a:pt x="906" y="31"/>
                  </a:lnTo>
                  <a:lnTo>
                    <a:pt x="911" y="28"/>
                  </a:lnTo>
                  <a:lnTo>
                    <a:pt x="913" y="26"/>
                  </a:lnTo>
                  <a:lnTo>
                    <a:pt x="916" y="24"/>
                  </a:lnTo>
                  <a:lnTo>
                    <a:pt x="921" y="16"/>
                  </a:lnTo>
                  <a:lnTo>
                    <a:pt x="921" y="14"/>
                  </a:lnTo>
                  <a:lnTo>
                    <a:pt x="925" y="9"/>
                  </a:lnTo>
                  <a:lnTo>
                    <a:pt x="925" y="9"/>
                  </a:lnTo>
                  <a:lnTo>
                    <a:pt x="923" y="7"/>
                  </a:lnTo>
                  <a:close/>
                  <a:moveTo>
                    <a:pt x="637" y="296"/>
                  </a:moveTo>
                  <a:lnTo>
                    <a:pt x="637" y="296"/>
                  </a:lnTo>
                  <a:lnTo>
                    <a:pt x="639" y="293"/>
                  </a:lnTo>
                  <a:lnTo>
                    <a:pt x="639" y="293"/>
                  </a:lnTo>
                  <a:lnTo>
                    <a:pt x="639" y="293"/>
                  </a:lnTo>
                  <a:lnTo>
                    <a:pt x="639" y="293"/>
                  </a:lnTo>
                  <a:lnTo>
                    <a:pt x="639" y="293"/>
                  </a:lnTo>
                  <a:lnTo>
                    <a:pt x="641" y="293"/>
                  </a:lnTo>
                  <a:lnTo>
                    <a:pt x="641" y="296"/>
                  </a:lnTo>
                  <a:lnTo>
                    <a:pt x="639" y="296"/>
                  </a:lnTo>
                  <a:lnTo>
                    <a:pt x="639" y="296"/>
                  </a:lnTo>
                  <a:lnTo>
                    <a:pt x="637" y="296"/>
                  </a:lnTo>
                  <a:lnTo>
                    <a:pt x="637" y="296"/>
                  </a:lnTo>
                  <a:lnTo>
                    <a:pt x="637" y="296"/>
                  </a:lnTo>
                  <a:lnTo>
                    <a:pt x="639" y="298"/>
                  </a:lnTo>
                  <a:lnTo>
                    <a:pt x="637" y="298"/>
                  </a:lnTo>
                  <a:lnTo>
                    <a:pt x="637" y="298"/>
                  </a:lnTo>
                  <a:lnTo>
                    <a:pt x="634" y="298"/>
                  </a:lnTo>
                  <a:lnTo>
                    <a:pt x="632" y="296"/>
                  </a:lnTo>
                  <a:lnTo>
                    <a:pt x="629" y="296"/>
                  </a:lnTo>
                  <a:lnTo>
                    <a:pt x="627" y="296"/>
                  </a:lnTo>
                  <a:lnTo>
                    <a:pt x="627" y="296"/>
                  </a:lnTo>
                  <a:lnTo>
                    <a:pt x="627" y="293"/>
                  </a:lnTo>
                  <a:lnTo>
                    <a:pt x="627" y="293"/>
                  </a:lnTo>
                  <a:lnTo>
                    <a:pt x="627" y="293"/>
                  </a:lnTo>
                  <a:lnTo>
                    <a:pt x="629" y="293"/>
                  </a:lnTo>
                  <a:lnTo>
                    <a:pt x="629" y="291"/>
                  </a:lnTo>
                  <a:lnTo>
                    <a:pt x="629" y="291"/>
                  </a:lnTo>
                  <a:lnTo>
                    <a:pt x="632" y="291"/>
                  </a:lnTo>
                  <a:lnTo>
                    <a:pt x="629" y="293"/>
                  </a:lnTo>
                  <a:lnTo>
                    <a:pt x="632" y="293"/>
                  </a:lnTo>
                  <a:lnTo>
                    <a:pt x="632" y="296"/>
                  </a:lnTo>
                  <a:lnTo>
                    <a:pt x="637" y="296"/>
                  </a:lnTo>
                  <a:close/>
                  <a:moveTo>
                    <a:pt x="487" y="405"/>
                  </a:moveTo>
                  <a:lnTo>
                    <a:pt x="483" y="402"/>
                  </a:lnTo>
                  <a:lnTo>
                    <a:pt x="478" y="400"/>
                  </a:lnTo>
                  <a:lnTo>
                    <a:pt x="478" y="400"/>
                  </a:lnTo>
                  <a:lnTo>
                    <a:pt x="476" y="402"/>
                  </a:lnTo>
                  <a:lnTo>
                    <a:pt x="483" y="409"/>
                  </a:lnTo>
                  <a:lnTo>
                    <a:pt x="485" y="412"/>
                  </a:lnTo>
                  <a:lnTo>
                    <a:pt x="485" y="412"/>
                  </a:lnTo>
                  <a:lnTo>
                    <a:pt x="487" y="412"/>
                  </a:lnTo>
                  <a:lnTo>
                    <a:pt x="490" y="409"/>
                  </a:lnTo>
                  <a:lnTo>
                    <a:pt x="490" y="409"/>
                  </a:lnTo>
                  <a:lnTo>
                    <a:pt x="490" y="407"/>
                  </a:lnTo>
                  <a:lnTo>
                    <a:pt x="487" y="405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45" name="Freeform 75"/>
            <p:cNvSpPr>
              <a:spLocks noEditPoints="1"/>
            </p:cNvSpPr>
            <p:nvPr/>
          </p:nvSpPr>
          <p:spPr bwMode="auto">
            <a:xfrm>
              <a:off x="2189" y="2598"/>
              <a:ext cx="925" cy="779"/>
            </a:xfrm>
            <a:custGeom>
              <a:avLst/>
              <a:gdLst>
                <a:gd name="T0" fmla="*/ 899 w 925"/>
                <a:gd name="T1" fmla="*/ 12 h 779"/>
                <a:gd name="T2" fmla="*/ 847 w 925"/>
                <a:gd name="T3" fmla="*/ 45 h 779"/>
                <a:gd name="T4" fmla="*/ 805 w 925"/>
                <a:gd name="T5" fmla="*/ 28 h 779"/>
                <a:gd name="T6" fmla="*/ 771 w 925"/>
                <a:gd name="T7" fmla="*/ 19 h 779"/>
                <a:gd name="T8" fmla="*/ 767 w 925"/>
                <a:gd name="T9" fmla="*/ 35 h 779"/>
                <a:gd name="T10" fmla="*/ 729 w 925"/>
                <a:gd name="T11" fmla="*/ 76 h 779"/>
                <a:gd name="T12" fmla="*/ 693 w 925"/>
                <a:gd name="T13" fmla="*/ 99 h 779"/>
                <a:gd name="T14" fmla="*/ 665 w 925"/>
                <a:gd name="T15" fmla="*/ 80 h 779"/>
                <a:gd name="T16" fmla="*/ 644 w 925"/>
                <a:gd name="T17" fmla="*/ 132 h 779"/>
                <a:gd name="T18" fmla="*/ 577 w 925"/>
                <a:gd name="T19" fmla="*/ 163 h 779"/>
                <a:gd name="T20" fmla="*/ 551 w 925"/>
                <a:gd name="T21" fmla="*/ 194 h 779"/>
                <a:gd name="T22" fmla="*/ 525 w 925"/>
                <a:gd name="T23" fmla="*/ 220 h 779"/>
                <a:gd name="T24" fmla="*/ 480 w 925"/>
                <a:gd name="T25" fmla="*/ 237 h 779"/>
                <a:gd name="T26" fmla="*/ 457 w 925"/>
                <a:gd name="T27" fmla="*/ 253 h 779"/>
                <a:gd name="T28" fmla="*/ 433 w 925"/>
                <a:gd name="T29" fmla="*/ 256 h 779"/>
                <a:gd name="T30" fmla="*/ 421 w 925"/>
                <a:gd name="T31" fmla="*/ 265 h 779"/>
                <a:gd name="T32" fmla="*/ 445 w 925"/>
                <a:gd name="T33" fmla="*/ 286 h 779"/>
                <a:gd name="T34" fmla="*/ 414 w 925"/>
                <a:gd name="T35" fmla="*/ 277 h 779"/>
                <a:gd name="T36" fmla="*/ 381 w 925"/>
                <a:gd name="T37" fmla="*/ 265 h 779"/>
                <a:gd name="T38" fmla="*/ 357 w 925"/>
                <a:gd name="T39" fmla="*/ 298 h 779"/>
                <a:gd name="T40" fmla="*/ 289 w 925"/>
                <a:gd name="T41" fmla="*/ 324 h 779"/>
                <a:gd name="T42" fmla="*/ 253 w 925"/>
                <a:gd name="T43" fmla="*/ 367 h 779"/>
                <a:gd name="T44" fmla="*/ 215 w 925"/>
                <a:gd name="T45" fmla="*/ 372 h 779"/>
                <a:gd name="T46" fmla="*/ 168 w 925"/>
                <a:gd name="T47" fmla="*/ 395 h 779"/>
                <a:gd name="T48" fmla="*/ 128 w 925"/>
                <a:gd name="T49" fmla="*/ 395 h 779"/>
                <a:gd name="T50" fmla="*/ 59 w 925"/>
                <a:gd name="T51" fmla="*/ 383 h 779"/>
                <a:gd name="T52" fmla="*/ 28 w 925"/>
                <a:gd name="T53" fmla="*/ 438 h 779"/>
                <a:gd name="T54" fmla="*/ 35 w 925"/>
                <a:gd name="T55" fmla="*/ 499 h 779"/>
                <a:gd name="T56" fmla="*/ 12 w 925"/>
                <a:gd name="T57" fmla="*/ 509 h 779"/>
                <a:gd name="T58" fmla="*/ 23 w 925"/>
                <a:gd name="T59" fmla="*/ 561 h 779"/>
                <a:gd name="T60" fmla="*/ 40 w 925"/>
                <a:gd name="T61" fmla="*/ 592 h 779"/>
                <a:gd name="T62" fmla="*/ 73 w 925"/>
                <a:gd name="T63" fmla="*/ 582 h 779"/>
                <a:gd name="T64" fmla="*/ 71 w 925"/>
                <a:gd name="T65" fmla="*/ 603 h 779"/>
                <a:gd name="T66" fmla="*/ 71 w 925"/>
                <a:gd name="T67" fmla="*/ 625 h 779"/>
                <a:gd name="T68" fmla="*/ 23 w 925"/>
                <a:gd name="T69" fmla="*/ 596 h 779"/>
                <a:gd name="T70" fmla="*/ 31 w 925"/>
                <a:gd name="T71" fmla="*/ 634 h 779"/>
                <a:gd name="T72" fmla="*/ 47 w 925"/>
                <a:gd name="T73" fmla="*/ 639 h 779"/>
                <a:gd name="T74" fmla="*/ 66 w 925"/>
                <a:gd name="T75" fmla="*/ 637 h 779"/>
                <a:gd name="T76" fmla="*/ 102 w 925"/>
                <a:gd name="T77" fmla="*/ 644 h 779"/>
                <a:gd name="T78" fmla="*/ 130 w 925"/>
                <a:gd name="T79" fmla="*/ 627 h 779"/>
                <a:gd name="T80" fmla="*/ 158 w 925"/>
                <a:gd name="T81" fmla="*/ 639 h 779"/>
                <a:gd name="T82" fmla="*/ 180 w 925"/>
                <a:gd name="T83" fmla="*/ 665 h 779"/>
                <a:gd name="T84" fmla="*/ 194 w 925"/>
                <a:gd name="T85" fmla="*/ 698 h 779"/>
                <a:gd name="T86" fmla="*/ 206 w 925"/>
                <a:gd name="T87" fmla="*/ 727 h 779"/>
                <a:gd name="T88" fmla="*/ 182 w 925"/>
                <a:gd name="T89" fmla="*/ 753 h 779"/>
                <a:gd name="T90" fmla="*/ 206 w 925"/>
                <a:gd name="T91" fmla="*/ 767 h 779"/>
                <a:gd name="T92" fmla="*/ 255 w 925"/>
                <a:gd name="T93" fmla="*/ 727 h 779"/>
                <a:gd name="T94" fmla="*/ 310 w 925"/>
                <a:gd name="T95" fmla="*/ 708 h 779"/>
                <a:gd name="T96" fmla="*/ 350 w 925"/>
                <a:gd name="T97" fmla="*/ 705 h 779"/>
                <a:gd name="T98" fmla="*/ 383 w 925"/>
                <a:gd name="T99" fmla="*/ 674 h 779"/>
                <a:gd name="T100" fmla="*/ 388 w 925"/>
                <a:gd name="T101" fmla="*/ 656 h 779"/>
                <a:gd name="T102" fmla="*/ 386 w 925"/>
                <a:gd name="T103" fmla="*/ 592 h 779"/>
                <a:gd name="T104" fmla="*/ 388 w 925"/>
                <a:gd name="T105" fmla="*/ 464 h 779"/>
                <a:gd name="T106" fmla="*/ 457 w 925"/>
                <a:gd name="T107" fmla="*/ 393 h 779"/>
                <a:gd name="T108" fmla="*/ 492 w 925"/>
                <a:gd name="T109" fmla="*/ 402 h 779"/>
                <a:gd name="T110" fmla="*/ 554 w 925"/>
                <a:gd name="T111" fmla="*/ 336 h 779"/>
                <a:gd name="T112" fmla="*/ 639 w 925"/>
                <a:gd name="T113" fmla="*/ 305 h 779"/>
                <a:gd name="T114" fmla="*/ 653 w 925"/>
                <a:gd name="T115" fmla="*/ 244 h 779"/>
                <a:gd name="T116" fmla="*/ 748 w 925"/>
                <a:gd name="T117" fmla="*/ 175 h 779"/>
                <a:gd name="T118" fmla="*/ 850 w 925"/>
                <a:gd name="T119" fmla="*/ 102 h 779"/>
                <a:gd name="T120" fmla="*/ 921 w 925"/>
                <a:gd name="T121" fmla="*/ 16 h 779"/>
                <a:gd name="T122" fmla="*/ 487 w 925"/>
                <a:gd name="T123" fmla="*/ 405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25" h="779">
                  <a:moveTo>
                    <a:pt x="923" y="7"/>
                  </a:moveTo>
                  <a:lnTo>
                    <a:pt x="923" y="7"/>
                  </a:lnTo>
                  <a:lnTo>
                    <a:pt x="923" y="7"/>
                  </a:lnTo>
                  <a:lnTo>
                    <a:pt x="923" y="9"/>
                  </a:lnTo>
                  <a:lnTo>
                    <a:pt x="921" y="12"/>
                  </a:lnTo>
                  <a:lnTo>
                    <a:pt x="921" y="9"/>
                  </a:lnTo>
                  <a:lnTo>
                    <a:pt x="918" y="9"/>
                  </a:lnTo>
                  <a:lnTo>
                    <a:pt x="918" y="7"/>
                  </a:lnTo>
                  <a:lnTo>
                    <a:pt x="918" y="7"/>
                  </a:lnTo>
                  <a:lnTo>
                    <a:pt x="918" y="5"/>
                  </a:lnTo>
                  <a:lnTo>
                    <a:pt x="918" y="2"/>
                  </a:lnTo>
                  <a:lnTo>
                    <a:pt x="921" y="2"/>
                  </a:lnTo>
                  <a:lnTo>
                    <a:pt x="921" y="2"/>
                  </a:lnTo>
                  <a:lnTo>
                    <a:pt x="923" y="5"/>
                  </a:lnTo>
                  <a:lnTo>
                    <a:pt x="923" y="7"/>
                  </a:lnTo>
                  <a:lnTo>
                    <a:pt x="925" y="7"/>
                  </a:lnTo>
                  <a:lnTo>
                    <a:pt x="925" y="7"/>
                  </a:lnTo>
                  <a:lnTo>
                    <a:pt x="923" y="2"/>
                  </a:lnTo>
                  <a:lnTo>
                    <a:pt x="923" y="2"/>
                  </a:lnTo>
                  <a:lnTo>
                    <a:pt x="923" y="2"/>
                  </a:lnTo>
                  <a:lnTo>
                    <a:pt x="921" y="0"/>
                  </a:lnTo>
                  <a:lnTo>
                    <a:pt x="921" y="0"/>
                  </a:lnTo>
                  <a:lnTo>
                    <a:pt x="916" y="0"/>
                  </a:lnTo>
                  <a:lnTo>
                    <a:pt x="916" y="0"/>
                  </a:lnTo>
                  <a:lnTo>
                    <a:pt x="913" y="0"/>
                  </a:lnTo>
                  <a:lnTo>
                    <a:pt x="913" y="2"/>
                  </a:lnTo>
                  <a:lnTo>
                    <a:pt x="913" y="2"/>
                  </a:lnTo>
                  <a:lnTo>
                    <a:pt x="913" y="2"/>
                  </a:lnTo>
                  <a:lnTo>
                    <a:pt x="913" y="5"/>
                  </a:lnTo>
                  <a:lnTo>
                    <a:pt x="913" y="5"/>
                  </a:lnTo>
                  <a:lnTo>
                    <a:pt x="913" y="7"/>
                  </a:lnTo>
                  <a:lnTo>
                    <a:pt x="913" y="7"/>
                  </a:lnTo>
                  <a:lnTo>
                    <a:pt x="911" y="9"/>
                  </a:lnTo>
                  <a:lnTo>
                    <a:pt x="911" y="9"/>
                  </a:lnTo>
                  <a:lnTo>
                    <a:pt x="911" y="9"/>
                  </a:lnTo>
                  <a:lnTo>
                    <a:pt x="909" y="9"/>
                  </a:lnTo>
                  <a:lnTo>
                    <a:pt x="909" y="7"/>
                  </a:lnTo>
                  <a:lnTo>
                    <a:pt x="899" y="12"/>
                  </a:lnTo>
                  <a:lnTo>
                    <a:pt x="899" y="14"/>
                  </a:lnTo>
                  <a:lnTo>
                    <a:pt x="895" y="16"/>
                  </a:lnTo>
                  <a:lnTo>
                    <a:pt x="895" y="16"/>
                  </a:lnTo>
                  <a:lnTo>
                    <a:pt x="892" y="16"/>
                  </a:lnTo>
                  <a:lnTo>
                    <a:pt x="892" y="16"/>
                  </a:lnTo>
                  <a:lnTo>
                    <a:pt x="890" y="16"/>
                  </a:lnTo>
                  <a:lnTo>
                    <a:pt x="890" y="16"/>
                  </a:lnTo>
                  <a:lnTo>
                    <a:pt x="890" y="16"/>
                  </a:lnTo>
                  <a:lnTo>
                    <a:pt x="890" y="19"/>
                  </a:lnTo>
                  <a:lnTo>
                    <a:pt x="890" y="19"/>
                  </a:lnTo>
                  <a:lnTo>
                    <a:pt x="890" y="21"/>
                  </a:lnTo>
                  <a:lnTo>
                    <a:pt x="890" y="21"/>
                  </a:lnTo>
                  <a:lnTo>
                    <a:pt x="887" y="21"/>
                  </a:lnTo>
                  <a:lnTo>
                    <a:pt x="887" y="24"/>
                  </a:lnTo>
                  <a:lnTo>
                    <a:pt x="887" y="24"/>
                  </a:lnTo>
                  <a:lnTo>
                    <a:pt x="887" y="24"/>
                  </a:lnTo>
                  <a:lnTo>
                    <a:pt x="887" y="24"/>
                  </a:lnTo>
                  <a:lnTo>
                    <a:pt x="890" y="26"/>
                  </a:lnTo>
                  <a:lnTo>
                    <a:pt x="890" y="26"/>
                  </a:lnTo>
                  <a:lnTo>
                    <a:pt x="887" y="26"/>
                  </a:lnTo>
                  <a:lnTo>
                    <a:pt x="885" y="31"/>
                  </a:lnTo>
                  <a:lnTo>
                    <a:pt x="883" y="33"/>
                  </a:lnTo>
                  <a:lnTo>
                    <a:pt x="883" y="33"/>
                  </a:lnTo>
                  <a:lnTo>
                    <a:pt x="880" y="33"/>
                  </a:lnTo>
                  <a:lnTo>
                    <a:pt x="880" y="33"/>
                  </a:lnTo>
                  <a:lnTo>
                    <a:pt x="880" y="33"/>
                  </a:lnTo>
                  <a:lnTo>
                    <a:pt x="878" y="35"/>
                  </a:lnTo>
                  <a:lnTo>
                    <a:pt x="878" y="38"/>
                  </a:lnTo>
                  <a:lnTo>
                    <a:pt x="876" y="40"/>
                  </a:lnTo>
                  <a:lnTo>
                    <a:pt x="873" y="43"/>
                  </a:lnTo>
                  <a:lnTo>
                    <a:pt x="871" y="43"/>
                  </a:lnTo>
                  <a:lnTo>
                    <a:pt x="864" y="45"/>
                  </a:lnTo>
                  <a:lnTo>
                    <a:pt x="857" y="45"/>
                  </a:lnTo>
                  <a:lnTo>
                    <a:pt x="854" y="47"/>
                  </a:lnTo>
                  <a:lnTo>
                    <a:pt x="852" y="45"/>
                  </a:lnTo>
                  <a:lnTo>
                    <a:pt x="852" y="45"/>
                  </a:lnTo>
                  <a:lnTo>
                    <a:pt x="850" y="45"/>
                  </a:lnTo>
                  <a:lnTo>
                    <a:pt x="847" y="45"/>
                  </a:lnTo>
                  <a:lnTo>
                    <a:pt x="845" y="43"/>
                  </a:lnTo>
                  <a:lnTo>
                    <a:pt x="845" y="43"/>
                  </a:lnTo>
                  <a:lnTo>
                    <a:pt x="842" y="43"/>
                  </a:lnTo>
                  <a:lnTo>
                    <a:pt x="842" y="43"/>
                  </a:lnTo>
                  <a:lnTo>
                    <a:pt x="835" y="43"/>
                  </a:lnTo>
                  <a:lnTo>
                    <a:pt x="828" y="43"/>
                  </a:lnTo>
                  <a:lnTo>
                    <a:pt x="824" y="45"/>
                  </a:lnTo>
                  <a:lnTo>
                    <a:pt x="824" y="43"/>
                  </a:lnTo>
                  <a:lnTo>
                    <a:pt x="824" y="43"/>
                  </a:lnTo>
                  <a:lnTo>
                    <a:pt x="821" y="43"/>
                  </a:lnTo>
                  <a:lnTo>
                    <a:pt x="821" y="43"/>
                  </a:lnTo>
                  <a:lnTo>
                    <a:pt x="821" y="43"/>
                  </a:lnTo>
                  <a:lnTo>
                    <a:pt x="821" y="40"/>
                  </a:lnTo>
                  <a:lnTo>
                    <a:pt x="819" y="40"/>
                  </a:lnTo>
                  <a:lnTo>
                    <a:pt x="819" y="38"/>
                  </a:lnTo>
                  <a:lnTo>
                    <a:pt x="819" y="38"/>
                  </a:lnTo>
                  <a:lnTo>
                    <a:pt x="819" y="38"/>
                  </a:lnTo>
                  <a:lnTo>
                    <a:pt x="819" y="35"/>
                  </a:lnTo>
                  <a:lnTo>
                    <a:pt x="816" y="33"/>
                  </a:lnTo>
                  <a:lnTo>
                    <a:pt x="816" y="31"/>
                  </a:lnTo>
                  <a:lnTo>
                    <a:pt x="814" y="31"/>
                  </a:lnTo>
                  <a:lnTo>
                    <a:pt x="814" y="26"/>
                  </a:lnTo>
                  <a:lnTo>
                    <a:pt x="812" y="21"/>
                  </a:lnTo>
                  <a:lnTo>
                    <a:pt x="809" y="19"/>
                  </a:lnTo>
                  <a:lnTo>
                    <a:pt x="809" y="19"/>
                  </a:lnTo>
                  <a:lnTo>
                    <a:pt x="807" y="19"/>
                  </a:lnTo>
                  <a:lnTo>
                    <a:pt x="807" y="19"/>
                  </a:lnTo>
                  <a:lnTo>
                    <a:pt x="807" y="21"/>
                  </a:lnTo>
                  <a:lnTo>
                    <a:pt x="807" y="21"/>
                  </a:lnTo>
                  <a:lnTo>
                    <a:pt x="807" y="21"/>
                  </a:lnTo>
                  <a:lnTo>
                    <a:pt x="807" y="21"/>
                  </a:lnTo>
                  <a:lnTo>
                    <a:pt x="807" y="24"/>
                  </a:lnTo>
                  <a:lnTo>
                    <a:pt x="807" y="24"/>
                  </a:lnTo>
                  <a:lnTo>
                    <a:pt x="807" y="24"/>
                  </a:lnTo>
                  <a:lnTo>
                    <a:pt x="807" y="26"/>
                  </a:lnTo>
                  <a:lnTo>
                    <a:pt x="807" y="26"/>
                  </a:lnTo>
                  <a:lnTo>
                    <a:pt x="807" y="28"/>
                  </a:lnTo>
                  <a:lnTo>
                    <a:pt x="805" y="28"/>
                  </a:lnTo>
                  <a:lnTo>
                    <a:pt x="805" y="28"/>
                  </a:lnTo>
                  <a:lnTo>
                    <a:pt x="805" y="28"/>
                  </a:lnTo>
                  <a:lnTo>
                    <a:pt x="805" y="26"/>
                  </a:lnTo>
                  <a:lnTo>
                    <a:pt x="802" y="19"/>
                  </a:lnTo>
                  <a:lnTo>
                    <a:pt x="800" y="19"/>
                  </a:lnTo>
                  <a:lnTo>
                    <a:pt x="800" y="16"/>
                  </a:lnTo>
                  <a:lnTo>
                    <a:pt x="795" y="12"/>
                  </a:lnTo>
                  <a:lnTo>
                    <a:pt x="793" y="9"/>
                  </a:lnTo>
                  <a:lnTo>
                    <a:pt x="793" y="7"/>
                  </a:lnTo>
                  <a:lnTo>
                    <a:pt x="790" y="5"/>
                  </a:lnTo>
                  <a:lnTo>
                    <a:pt x="790" y="5"/>
                  </a:lnTo>
                  <a:lnTo>
                    <a:pt x="788" y="5"/>
                  </a:lnTo>
                  <a:lnTo>
                    <a:pt x="788" y="7"/>
                  </a:lnTo>
                  <a:lnTo>
                    <a:pt x="788" y="7"/>
                  </a:lnTo>
                  <a:lnTo>
                    <a:pt x="788" y="9"/>
                  </a:lnTo>
                  <a:lnTo>
                    <a:pt x="788" y="9"/>
                  </a:lnTo>
                  <a:lnTo>
                    <a:pt x="786" y="12"/>
                  </a:lnTo>
                  <a:lnTo>
                    <a:pt x="783" y="12"/>
                  </a:lnTo>
                  <a:lnTo>
                    <a:pt x="783" y="14"/>
                  </a:lnTo>
                  <a:lnTo>
                    <a:pt x="783" y="14"/>
                  </a:lnTo>
                  <a:lnTo>
                    <a:pt x="781" y="16"/>
                  </a:lnTo>
                  <a:lnTo>
                    <a:pt x="781" y="19"/>
                  </a:lnTo>
                  <a:lnTo>
                    <a:pt x="781" y="19"/>
                  </a:lnTo>
                  <a:lnTo>
                    <a:pt x="779" y="19"/>
                  </a:lnTo>
                  <a:lnTo>
                    <a:pt x="779" y="19"/>
                  </a:lnTo>
                  <a:lnTo>
                    <a:pt x="779" y="19"/>
                  </a:lnTo>
                  <a:lnTo>
                    <a:pt x="776" y="16"/>
                  </a:lnTo>
                  <a:lnTo>
                    <a:pt x="776" y="14"/>
                  </a:lnTo>
                  <a:lnTo>
                    <a:pt x="776" y="12"/>
                  </a:lnTo>
                  <a:lnTo>
                    <a:pt x="774" y="12"/>
                  </a:lnTo>
                  <a:lnTo>
                    <a:pt x="774" y="12"/>
                  </a:lnTo>
                  <a:lnTo>
                    <a:pt x="774" y="12"/>
                  </a:lnTo>
                  <a:lnTo>
                    <a:pt x="774" y="12"/>
                  </a:lnTo>
                  <a:lnTo>
                    <a:pt x="774" y="16"/>
                  </a:lnTo>
                  <a:lnTo>
                    <a:pt x="774" y="19"/>
                  </a:lnTo>
                  <a:lnTo>
                    <a:pt x="774" y="19"/>
                  </a:lnTo>
                  <a:lnTo>
                    <a:pt x="771" y="19"/>
                  </a:lnTo>
                  <a:lnTo>
                    <a:pt x="771" y="19"/>
                  </a:lnTo>
                  <a:lnTo>
                    <a:pt x="771" y="21"/>
                  </a:lnTo>
                  <a:lnTo>
                    <a:pt x="771" y="21"/>
                  </a:lnTo>
                  <a:lnTo>
                    <a:pt x="771" y="21"/>
                  </a:lnTo>
                  <a:lnTo>
                    <a:pt x="771" y="21"/>
                  </a:lnTo>
                  <a:lnTo>
                    <a:pt x="771" y="24"/>
                  </a:lnTo>
                  <a:lnTo>
                    <a:pt x="771" y="24"/>
                  </a:lnTo>
                  <a:lnTo>
                    <a:pt x="771" y="26"/>
                  </a:lnTo>
                  <a:lnTo>
                    <a:pt x="769" y="24"/>
                  </a:lnTo>
                  <a:lnTo>
                    <a:pt x="767" y="24"/>
                  </a:lnTo>
                  <a:lnTo>
                    <a:pt x="764" y="21"/>
                  </a:lnTo>
                  <a:lnTo>
                    <a:pt x="762" y="21"/>
                  </a:lnTo>
                  <a:lnTo>
                    <a:pt x="762" y="21"/>
                  </a:lnTo>
                  <a:lnTo>
                    <a:pt x="762" y="21"/>
                  </a:lnTo>
                  <a:lnTo>
                    <a:pt x="760" y="19"/>
                  </a:lnTo>
                  <a:lnTo>
                    <a:pt x="757" y="19"/>
                  </a:lnTo>
                  <a:lnTo>
                    <a:pt x="757" y="19"/>
                  </a:lnTo>
                  <a:lnTo>
                    <a:pt x="757" y="21"/>
                  </a:lnTo>
                  <a:lnTo>
                    <a:pt x="755" y="21"/>
                  </a:lnTo>
                  <a:lnTo>
                    <a:pt x="755" y="21"/>
                  </a:lnTo>
                  <a:lnTo>
                    <a:pt x="755" y="24"/>
                  </a:lnTo>
                  <a:lnTo>
                    <a:pt x="755" y="24"/>
                  </a:lnTo>
                  <a:lnTo>
                    <a:pt x="755" y="24"/>
                  </a:lnTo>
                  <a:lnTo>
                    <a:pt x="757" y="26"/>
                  </a:lnTo>
                  <a:lnTo>
                    <a:pt x="757" y="26"/>
                  </a:lnTo>
                  <a:lnTo>
                    <a:pt x="757" y="28"/>
                  </a:lnTo>
                  <a:lnTo>
                    <a:pt x="757" y="28"/>
                  </a:lnTo>
                  <a:lnTo>
                    <a:pt x="760" y="31"/>
                  </a:lnTo>
                  <a:lnTo>
                    <a:pt x="760" y="33"/>
                  </a:lnTo>
                  <a:lnTo>
                    <a:pt x="762" y="33"/>
                  </a:lnTo>
                  <a:lnTo>
                    <a:pt x="762" y="33"/>
                  </a:lnTo>
                  <a:lnTo>
                    <a:pt x="762" y="33"/>
                  </a:lnTo>
                  <a:lnTo>
                    <a:pt x="762" y="33"/>
                  </a:lnTo>
                  <a:lnTo>
                    <a:pt x="764" y="33"/>
                  </a:lnTo>
                  <a:lnTo>
                    <a:pt x="764" y="35"/>
                  </a:lnTo>
                  <a:lnTo>
                    <a:pt x="764" y="35"/>
                  </a:lnTo>
                  <a:lnTo>
                    <a:pt x="764" y="35"/>
                  </a:lnTo>
                  <a:lnTo>
                    <a:pt x="764" y="35"/>
                  </a:lnTo>
                  <a:lnTo>
                    <a:pt x="767" y="35"/>
                  </a:lnTo>
                  <a:lnTo>
                    <a:pt x="767" y="38"/>
                  </a:lnTo>
                  <a:lnTo>
                    <a:pt x="764" y="38"/>
                  </a:lnTo>
                  <a:lnTo>
                    <a:pt x="764" y="40"/>
                  </a:lnTo>
                  <a:lnTo>
                    <a:pt x="762" y="40"/>
                  </a:lnTo>
                  <a:lnTo>
                    <a:pt x="760" y="40"/>
                  </a:lnTo>
                  <a:lnTo>
                    <a:pt x="757" y="43"/>
                  </a:lnTo>
                  <a:lnTo>
                    <a:pt x="755" y="45"/>
                  </a:lnTo>
                  <a:lnTo>
                    <a:pt x="753" y="47"/>
                  </a:lnTo>
                  <a:lnTo>
                    <a:pt x="750" y="50"/>
                  </a:lnTo>
                  <a:lnTo>
                    <a:pt x="743" y="52"/>
                  </a:lnTo>
                  <a:lnTo>
                    <a:pt x="743" y="52"/>
                  </a:lnTo>
                  <a:lnTo>
                    <a:pt x="741" y="50"/>
                  </a:lnTo>
                  <a:lnTo>
                    <a:pt x="741" y="50"/>
                  </a:lnTo>
                  <a:lnTo>
                    <a:pt x="738" y="50"/>
                  </a:lnTo>
                  <a:lnTo>
                    <a:pt x="738" y="50"/>
                  </a:lnTo>
                  <a:lnTo>
                    <a:pt x="736" y="50"/>
                  </a:lnTo>
                  <a:lnTo>
                    <a:pt x="736" y="50"/>
                  </a:lnTo>
                  <a:lnTo>
                    <a:pt x="734" y="52"/>
                  </a:lnTo>
                  <a:lnTo>
                    <a:pt x="731" y="54"/>
                  </a:lnTo>
                  <a:lnTo>
                    <a:pt x="729" y="57"/>
                  </a:lnTo>
                  <a:lnTo>
                    <a:pt x="729" y="59"/>
                  </a:lnTo>
                  <a:lnTo>
                    <a:pt x="726" y="61"/>
                  </a:lnTo>
                  <a:lnTo>
                    <a:pt x="724" y="64"/>
                  </a:lnTo>
                  <a:lnTo>
                    <a:pt x="724" y="64"/>
                  </a:lnTo>
                  <a:lnTo>
                    <a:pt x="724" y="66"/>
                  </a:lnTo>
                  <a:lnTo>
                    <a:pt x="724" y="66"/>
                  </a:lnTo>
                  <a:lnTo>
                    <a:pt x="724" y="66"/>
                  </a:lnTo>
                  <a:lnTo>
                    <a:pt x="722" y="69"/>
                  </a:lnTo>
                  <a:lnTo>
                    <a:pt x="722" y="69"/>
                  </a:lnTo>
                  <a:lnTo>
                    <a:pt x="722" y="71"/>
                  </a:lnTo>
                  <a:lnTo>
                    <a:pt x="724" y="73"/>
                  </a:lnTo>
                  <a:lnTo>
                    <a:pt x="726" y="76"/>
                  </a:lnTo>
                  <a:lnTo>
                    <a:pt x="726" y="76"/>
                  </a:lnTo>
                  <a:lnTo>
                    <a:pt x="726" y="76"/>
                  </a:lnTo>
                  <a:lnTo>
                    <a:pt x="729" y="76"/>
                  </a:lnTo>
                  <a:lnTo>
                    <a:pt x="729" y="76"/>
                  </a:lnTo>
                  <a:lnTo>
                    <a:pt x="729" y="76"/>
                  </a:lnTo>
                  <a:lnTo>
                    <a:pt x="729" y="76"/>
                  </a:lnTo>
                  <a:lnTo>
                    <a:pt x="729" y="78"/>
                  </a:lnTo>
                  <a:lnTo>
                    <a:pt x="724" y="85"/>
                  </a:lnTo>
                  <a:lnTo>
                    <a:pt x="724" y="85"/>
                  </a:lnTo>
                  <a:lnTo>
                    <a:pt x="724" y="87"/>
                  </a:lnTo>
                  <a:lnTo>
                    <a:pt x="724" y="87"/>
                  </a:lnTo>
                  <a:lnTo>
                    <a:pt x="724" y="87"/>
                  </a:lnTo>
                  <a:lnTo>
                    <a:pt x="724" y="90"/>
                  </a:lnTo>
                  <a:lnTo>
                    <a:pt x="726" y="90"/>
                  </a:lnTo>
                  <a:lnTo>
                    <a:pt x="724" y="95"/>
                  </a:lnTo>
                  <a:lnTo>
                    <a:pt x="724" y="95"/>
                  </a:lnTo>
                  <a:lnTo>
                    <a:pt x="722" y="95"/>
                  </a:lnTo>
                  <a:lnTo>
                    <a:pt x="722" y="95"/>
                  </a:lnTo>
                  <a:lnTo>
                    <a:pt x="719" y="95"/>
                  </a:lnTo>
                  <a:lnTo>
                    <a:pt x="719" y="97"/>
                  </a:lnTo>
                  <a:lnTo>
                    <a:pt x="715" y="97"/>
                  </a:lnTo>
                  <a:lnTo>
                    <a:pt x="715" y="97"/>
                  </a:lnTo>
                  <a:lnTo>
                    <a:pt x="710" y="99"/>
                  </a:lnTo>
                  <a:lnTo>
                    <a:pt x="708" y="97"/>
                  </a:lnTo>
                  <a:lnTo>
                    <a:pt x="708" y="97"/>
                  </a:lnTo>
                  <a:lnTo>
                    <a:pt x="708" y="97"/>
                  </a:lnTo>
                  <a:lnTo>
                    <a:pt x="708" y="95"/>
                  </a:lnTo>
                  <a:lnTo>
                    <a:pt x="708" y="92"/>
                  </a:lnTo>
                  <a:lnTo>
                    <a:pt x="708" y="92"/>
                  </a:lnTo>
                  <a:lnTo>
                    <a:pt x="708" y="92"/>
                  </a:lnTo>
                  <a:lnTo>
                    <a:pt x="705" y="92"/>
                  </a:lnTo>
                  <a:lnTo>
                    <a:pt x="703" y="92"/>
                  </a:lnTo>
                  <a:lnTo>
                    <a:pt x="703" y="90"/>
                  </a:lnTo>
                  <a:lnTo>
                    <a:pt x="700" y="90"/>
                  </a:lnTo>
                  <a:lnTo>
                    <a:pt x="700" y="90"/>
                  </a:lnTo>
                  <a:lnTo>
                    <a:pt x="698" y="90"/>
                  </a:lnTo>
                  <a:lnTo>
                    <a:pt x="696" y="90"/>
                  </a:lnTo>
                  <a:lnTo>
                    <a:pt x="696" y="90"/>
                  </a:lnTo>
                  <a:lnTo>
                    <a:pt x="696" y="92"/>
                  </a:lnTo>
                  <a:lnTo>
                    <a:pt x="696" y="95"/>
                  </a:lnTo>
                  <a:lnTo>
                    <a:pt x="696" y="97"/>
                  </a:lnTo>
                  <a:lnTo>
                    <a:pt x="696" y="97"/>
                  </a:lnTo>
                  <a:lnTo>
                    <a:pt x="693" y="99"/>
                  </a:lnTo>
                  <a:lnTo>
                    <a:pt x="693" y="99"/>
                  </a:lnTo>
                  <a:lnTo>
                    <a:pt x="689" y="102"/>
                  </a:lnTo>
                  <a:lnTo>
                    <a:pt x="686" y="104"/>
                  </a:lnTo>
                  <a:lnTo>
                    <a:pt x="684" y="106"/>
                  </a:lnTo>
                  <a:lnTo>
                    <a:pt x="682" y="106"/>
                  </a:lnTo>
                  <a:lnTo>
                    <a:pt x="682" y="106"/>
                  </a:lnTo>
                  <a:lnTo>
                    <a:pt x="682" y="109"/>
                  </a:lnTo>
                  <a:lnTo>
                    <a:pt x="682" y="111"/>
                  </a:lnTo>
                  <a:lnTo>
                    <a:pt x="682" y="111"/>
                  </a:lnTo>
                  <a:lnTo>
                    <a:pt x="679" y="114"/>
                  </a:lnTo>
                  <a:lnTo>
                    <a:pt x="679" y="114"/>
                  </a:lnTo>
                  <a:lnTo>
                    <a:pt x="677" y="114"/>
                  </a:lnTo>
                  <a:lnTo>
                    <a:pt x="677" y="114"/>
                  </a:lnTo>
                  <a:lnTo>
                    <a:pt x="674" y="114"/>
                  </a:lnTo>
                  <a:lnTo>
                    <a:pt x="674" y="111"/>
                  </a:lnTo>
                  <a:lnTo>
                    <a:pt x="672" y="111"/>
                  </a:lnTo>
                  <a:lnTo>
                    <a:pt x="672" y="111"/>
                  </a:lnTo>
                  <a:lnTo>
                    <a:pt x="672" y="109"/>
                  </a:lnTo>
                  <a:lnTo>
                    <a:pt x="672" y="109"/>
                  </a:lnTo>
                  <a:lnTo>
                    <a:pt x="672" y="106"/>
                  </a:lnTo>
                  <a:lnTo>
                    <a:pt x="674" y="104"/>
                  </a:lnTo>
                  <a:lnTo>
                    <a:pt x="674" y="102"/>
                  </a:lnTo>
                  <a:lnTo>
                    <a:pt x="674" y="102"/>
                  </a:lnTo>
                  <a:lnTo>
                    <a:pt x="674" y="102"/>
                  </a:lnTo>
                  <a:lnTo>
                    <a:pt x="674" y="99"/>
                  </a:lnTo>
                  <a:lnTo>
                    <a:pt x="672" y="99"/>
                  </a:lnTo>
                  <a:lnTo>
                    <a:pt x="672" y="99"/>
                  </a:lnTo>
                  <a:lnTo>
                    <a:pt x="667" y="92"/>
                  </a:lnTo>
                  <a:lnTo>
                    <a:pt x="665" y="92"/>
                  </a:lnTo>
                  <a:lnTo>
                    <a:pt x="665" y="90"/>
                  </a:lnTo>
                  <a:lnTo>
                    <a:pt x="665" y="90"/>
                  </a:lnTo>
                  <a:lnTo>
                    <a:pt x="665" y="87"/>
                  </a:lnTo>
                  <a:lnTo>
                    <a:pt x="665" y="85"/>
                  </a:lnTo>
                  <a:lnTo>
                    <a:pt x="665" y="85"/>
                  </a:lnTo>
                  <a:lnTo>
                    <a:pt x="665" y="83"/>
                  </a:lnTo>
                  <a:lnTo>
                    <a:pt x="665" y="83"/>
                  </a:lnTo>
                  <a:lnTo>
                    <a:pt x="665" y="83"/>
                  </a:lnTo>
                  <a:lnTo>
                    <a:pt x="665" y="80"/>
                  </a:lnTo>
                  <a:lnTo>
                    <a:pt x="665" y="80"/>
                  </a:lnTo>
                  <a:lnTo>
                    <a:pt x="663" y="80"/>
                  </a:lnTo>
                  <a:lnTo>
                    <a:pt x="663" y="80"/>
                  </a:lnTo>
                  <a:lnTo>
                    <a:pt x="663" y="80"/>
                  </a:lnTo>
                  <a:lnTo>
                    <a:pt x="660" y="80"/>
                  </a:lnTo>
                  <a:lnTo>
                    <a:pt x="660" y="78"/>
                  </a:lnTo>
                  <a:lnTo>
                    <a:pt x="658" y="78"/>
                  </a:lnTo>
                  <a:lnTo>
                    <a:pt x="655" y="78"/>
                  </a:lnTo>
                  <a:lnTo>
                    <a:pt x="655" y="80"/>
                  </a:lnTo>
                  <a:lnTo>
                    <a:pt x="653" y="83"/>
                  </a:lnTo>
                  <a:lnTo>
                    <a:pt x="653" y="85"/>
                  </a:lnTo>
                  <a:lnTo>
                    <a:pt x="648" y="90"/>
                  </a:lnTo>
                  <a:lnTo>
                    <a:pt x="648" y="90"/>
                  </a:lnTo>
                  <a:lnTo>
                    <a:pt x="648" y="92"/>
                  </a:lnTo>
                  <a:lnTo>
                    <a:pt x="648" y="92"/>
                  </a:lnTo>
                  <a:lnTo>
                    <a:pt x="648" y="95"/>
                  </a:lnTo>
                  <a:lnTo>
                    <a:pt x="648" y="97"/>
                  </a:lnTo>
                  <a:lnTo>
                    <a:pt x="646" y="102"/>
                  </a:lnTo>
                  <a:lnTo>
                    <a:pt x="646" y="102"/>
                  </a:lnTo>
                  <a:lnTo>
                    <a:pt x="646" y="102"/>
                  </a:lnTo>
                  <a:lnTo>
                    <a:pt x="646" y="104"/>
                  </a:lnTo>
                  <a:lnTo>
                    <a:pt x="646" y="106"/>
                  </a:lnTo>
                  <a:lnTo>
                    <a:pt x="646" y="106"/>
                  </a:lnTo>
                  <a:lnTo>
                    <a:pt x="646" y="109"/>
                  </a:lnTo>
                  <a:lnTo>
                    <a:pt x="641" y="116"/>
                  </a:lnTo>
                  <a:lnTo>
                    <a:pt x="641" y="116"/>
                  </a:lnTo>
                  <a:lnTo>
                    <a:pt x="641" y="118"/>
                  </a:lnTo>
                  <a:lnTo>
                    <a:pt x="641" y="118"/>
                  </a:lnTo>
                  <a:lnTo>
                    <a:pt x="644" y="121"/>
                  </a:lnTo>
                  <a:lnTo>
                    <a:pt x="646" y="123"/>
                  </a:lnTo>
                  <a:lnTo>
                    <a:pt x="646" y="123"/>
                  </a:lnTo>
                  <a:lnTo>
                    <a:pt x="646" y="125"/>
                  </a:lnTo>
                  <a:lnTo>
                    <a:pt x="646" y="125"/>
                  </a:lnTo>
                  <a:lnTo>
                    <a:pt x="646" y="125"/>
                  </a:lnTo>
                  <a:lnTo>
                    <a:pt x="644" y="128"/>
                  </a:lnTo>
                  <a:lnTo>
                    <a:pt x="644" y="128"/>
                  </a:lnTo>
                  <a:lnTo>
                    <a:pt x="644" y="130"/>
                  </a:lnTo>
                  <a:lnTo>
                    <a:pt x="644" y="132"/>
                  </a:lnTo>
                  <a:lnTo>
                    <a:pt x="644" y="132"/>
                  </a:lnTo>
                  <a:lnTo>
                    <a:pt x="644" y="135"/>
                  </a:lnTo>
                  <a:lnTo>
                    <a:pt x="644" y="135"/>
                  </a:lnTo>
                  <a:lnTo>
                    <a:pt x="641" y="137"/>
                  </a:lnTo>
                  <a:lnTo>
                    <a:pt x="639" y="135"/>
                  </a:lnTo>
                  <a:lnTo>
                    <a:pt x="637" y="137"/>
                  </a:lnTo>
                  <a:lnTo>
                    <a:pt x="637" y="137"/>
                  </a:lnTo>
                  <a:lnTo>
                    <a:pt x="637" y="140"/>
                  </a:lnTo>
                  <a:lnTo>
                    <a:pt x="634" y="140"/>
                  </a:lnTo>
                  <a:lnTo>
                    <a:pt x="634" y="142"/>
                  </a:lnTo>
                  <a:lnTo>
                    <a:pt x="634" y="142"/>
                  </a:lnTo>
                  <a:lnTo>
                    <a:pt x="632" y="142"/>
                  </a:lnTo>
                  <a:lnTo>
                    <a:pt x="632" y="142"/>
                  </a:lnTo>
                  <a:lnTo>
                    <a:pt x="629" y="142"/>
                  </a:lnTo>
                  <a:lnTo>
                    <a:pt x="629" y="142"/>
                  </a:lnTo>
                  <a:lnTo>
                    <a:pt x="627" y="142"/>
                  </a:lnTo>
                  <a:lnTo>
                    <a:pt x="627" y="142"/>
                  </a:lnTo>
                  <a:lnTo>
                    <a:pt x="627" y="142"/>
                  </a:lnTo>
                  <a:lnTo>
                    <a:pt x="625" y="140"/>
                  </a:lnTo>
                  <a:lnTo>
                    <a:pt x="622" y="137"/>
                  </a:lnTo>
                  <a:lnTo>
                    <a:pt x="620" y="137"/>
                  </a:lnTo>
                  <a:lnTo>
                    <a:pt x="615" y="135"/>
                  </a:lnTo>
                  <a:lnTo>
                    <a:pt x="610" y="135"/>
                  </a:lnTo>
                  <a:lnTo>
                    <a:pt x="606" y="140"/>
                  </a:lnTo>
                  <a:lnTo>
                    <a:pt x="601" y="142"/>
                  </a:lnTo>
                  <a:lnTo>
                    <a:pt x="596" y="142"/>
                  </a:lnTo>
                  <a:lnTo>
                    <a:pt x="587" y="149"/>
                  </a:lnTo>
                  <a:lnTo>
                    <a:pt x="577" y="151"/>
                  </a:lnTo>
                  <a:lnTo>
                    <a:pt x="577" y="151"/>
                  </a:lnTo>
                  <a:lnTo>
                    <a:pt x="580" y="154"/>
                  </a:lnTo>
                  <a:lnTo>
                    <a:pt x="580" y="156"/>
                  </a:lnTo>
                  <a:lnTo>
                    <a:pt x="580" y="156"/>
                  </a:lnTo>
                  <a:lnTo>
                    <a:pt x="582" y="158"/>
                  </a:lnTo>
                  <a:lnTo>
                    <a:pt x="582" y="158"/>
                  </a:lnTo>
                  <a:lnTo>
                    <a:pt x="582" y="161"/>
                  </a:lnTo>
                  <a:lnTo>
                    <a:pt x="582" y="161"/>
                  </a:lnTo>
                  <a:lnTo>
                    <a:pt x="580" y="161"/>
                  </a:lnTo>
                  <a:lnTo>
                    <a:pt x="580" y="161"/>
                  </a:lnTo>
                  <a:lnTo>
                    <a:pt x="577" y="163"/>
                  </a:lnTo>
                  <a:lnTo>
                    <a:pt x="575" y="163"/>
                  </a:lnTo>
                  <a:lnTo>
                    <a:pt x="575" y="163"/>
                  </a:lnTo>
                  <a:lnTo>
                    <a:pt x="575" y="163"/>
                  </a:lnTo>
                  <a:lnTo>
                    <a:pt x="573" y="166"/>
                  </a:lnTo>
                  <a:lnTo>
                    <a:pt x="573" y="166"/>
                  </a:lnTo>
                  <a:lnTo>
                    <a:pt x="570" y="168"/>
                  </a:lnTo>
                  <a:lnTo>
                    <a:pt x="570" y="168"/>
                  </a:lnTo>
                  <a:lnTo>
                    <a:pt x="570" y="168"/>
                  </a:lnTo>
                  <a:lnTo>
                    <a:pt x="568" y="170"/>
                  </a:lnTo>
                  <a:lnTo>
                    <a:pt x="566" y="170"/>
                  </a:lnTo>
                  <a:lnTo>
                    <a:pt x="566" y="170"/>
                  </a:lnTo>
                  <a:lnTo>
                    <a:pt x="563" y="170"/>
                  </a:lnTo>
                  <a:lnTo>
                    <a:pt x="561" y="170"/>
                  </a:lnTo>
                  <a:lnTo>
                    <a:pt x="561" y="173"/>
                  </a:lnTo>
                  <a:lnTo>
                    <a:pt x="561" y="173"/>
                  </a:lnTo>
                  <a:lnTo>
                    <a:pt x="558" y="173"/>
                  </a:lnTo>
                  <a:lnTo>
                    <a:pt x="556" y="175"/>
                  </a:lnTo>
                  <a:lnTo>
                    <a:pt x="556" y="175"/>
                  </a:lnTo>
                  <a:lnTo>
                    <a:pt x="556" y="175"/>
                  </a:lnTo>
                  <a:lnTo>
                    <a:pt x="556" y="177"/>
                  </a:lnTo>
                  <a:lnTo>
                    <a:pt x="556" y="180"/>
                  </a:lnTo>
                  <a:lnTo>
                    <a:pt x="556" y="180"/>
                  </a:lnTo>
                  <a:lnTo>
                    <a:pt x="556" y="180"/>
                  </a:lnTo>
                  <a:lnTo>
                    <a:pt x="554" y="182"/>
                  </a:lnTo>
                  <a:lnTo>
                    <a:pt x="554" y="182"/>
                  </a:lnTo>
                  <a:lnTo>
                    <a:pt x="554" y="185"/>
                  </a:lnTo>
                  <a:lnTo>
                    <a:pt x="551" y="185"/>
                  </a:lnTo>
                  <a:lnTo>
                    <a:pt x="551" y="187"/>
                  </a:lnTo>
                  <a:lnTo>
                    <a:pt x="549" y="189"/>
                  </a:lnTo>
                  <a:lnTo>
                    <a:pt x="549" y="189"/>
                  </a:lnTo>
                  <a:lnTo>
                    <a:pt x="549" y="189"/>
                  </a:lnTo>
                  <a:lnTo>
                    <a:pt x="549" y="189"/>
                  </a:lnTo>
                  <a:lnTo>
                    <a:pt x="549" y="192"/>
                  </a:lnTo>
                  <a:lnTo>
                    <a:pt x="549" y="192"/>
                  </a:lnTo>
                  <a:lnTo>
                    <a:pt x="551" y="192"/>
                  </a:lnTo>
                  <a:lnTo>
                    <a:pt x="551" y="192"/>
                  </a:lnTo>
                  <a:lnTo>
                    <a:pt x="551" y="194"/>
                  </a:lnTo>
                  <a:lnTo>
                    <a:pt x="551" y="194"/>
                  </a:lnTo>
                  <a:lnTo>
                    <a:pt x="549" y="194"/>
                  </a:lnTo>
                  <a:lnTo>
                    <a:pt x="549" y="196"/>
                  </a:lnTo>
                  <a:lnTo>
                    <a:pt x="549" y="196"/>
                  </a:lnTo>
                  <a:lnTo>
                    <a:pt x="549" y="196"/>
                  </a:lnTo>
                  <a:lnTo>
                    <a:pt x="549" y="201"/>
                  </a:lnTo>
                  <a:lnTo>
                    <a:pt x="549" y="201"/>
                  </a:lnTo>
                  <a:lnTo>
                    <a:pt x="549" y="203"/>
                  </a:lnTo>
                  <a:lnTo>
                    <a:pt x="547" y="203"/>
                  </a:lnTo>
                  <a:lnTo>
                    <a:pt x="547" y="206"/>
                  </a:lnTo>
                  <a:lnTo>
                    <a:pt x="549" y="206"/>
                  </a:lnTo>
                  <a:lnTo>
                    <a:pt x="549" y="206"/>
                  </a:lnTo>
                  <a:lnTo>
                    <a:pt x="547" y="208"/>
                  </a:lnTo>
                  <a:lnTo>
                    <a:pt x="547" y="211"/>
                  </a:lnTo>
                  <a:lnTo>
                    <a:pt x="544" y="211"/>
                  </a:lnTo>
                  <a:lnTo>
                    <a:pt x="544" y="213"/>
                  </a:lnTo>
                  <a:lnTo>
                    <a:pt x="542" y="213"/>
                  </a:lnTo>
                  <a:lnTo>
                    <a:pt x="542" y="215"/>
                  </a:lnTo>
                  <a:lnTo>
                    <a:pt x="542" y="215"/>
                  </a:lnTo>
                  <a:lnTo>
                    <a:pt x="542" y="215"/>
                  </a:lnTo>
                  <a:lnTo>
                    <a:pt x="539" y="218"/>
                  </a:lnTo>
                  <a:lnTo>
                    <a:pt x="539" y="218"/>
                  </a:lnTo>
                  <a:lnTo>
                    <a:pt x="539" y="218"/>
                  </a:lnTo>
                  <a:lnTo>
                    <a:pt x="537" y="218"/>
                  </a:lnTo>
                  <a:lnTo>
                    <a:pt x="535" y="218"/>
                  </a:lnTo>
                  <a:lnTo>
                    <a:pt x="535" y="218"/>
                  </a:lnTo>
                  <a:lnTo>
                    <a:pt x="535" y="218"/>
                  </a:lnTo>
                  <a:lnTo>
                    <a:pt x="532" y="218"/>
                  </a:lnTo>
                  <a:lnTo>
                    <a:pt x="530" y="218"/>
                  </a:lnTo>
                  <a:lnTo>
                    <a:pt x="530" y="215"/>
                  </a:lnTo>
                  <a:lnTo>
                    <a:pt x="530" y="215"/>
                  </a:lnTo>
                  <a:lnTo>
                    <a:pt x="530" y="215"/>
                  </a:lnTo>
                  <a:lnTo>
                    <a:pt x="530" y="215"/>
                  </a:lnTo>
                  <a:lnTo>
                    <a:pt x="528" y="215"/>
                  </a:lnTo>
                  <a:lnTo>
                    <a:pt x="528" y="215"/>
                  </a:lnTo>
                  <a:lnTo>
                    <a:pt x="528" y="215"/>
                  </a:lnTo>
                  <a:lnTo>
                    <a:pt x="525" y="218"/>
                  </a:lnTo>
                  <a:lnTo>
                    <a:pt x="525" y="220"/>
                  </a:lnTo>
                  <a:lnTo>
                    <a:pt x="525" y="220"/>
                  </a:lnTo>
                  <a:lnTo>
                    <a:pt x="523" y="222"/>
                  </a:lnTo>
                  <a:lnTo>
                    <a:pt x="521" y="222"/>
                  </a:lnTo>
                  <a:lnTo>
                    <a:pt x="521" y="222"/>
                  </a:lnTo>
                  <a:lnTo>
                    <a:pt x="521" y="222"/>
                  </a:lnTo>
                  <a:lnTo>
                    <a:pt x="518" y="222"/>
                  </a:lnTo>
                  <a:lnTo>
                    <a:pt x="516" y="222"/>
                  </a:lnTo>
                  <a:lnTo>
                    <a:pt x="513" y="222"/>
                  </a:lnTo>
                  <a:lnTo>
                    <a:pt x="511" y="222"/>
                  </a:lnTo>
                  <a:lnTo>
                    <a:pt x="511" y="225"/>
                  </a:lnTo>
                  <a:lnTo>
                    <a:pt x="511" y="225"/>
                  </a:lnTo>
                  <a:lnTo>
                    <a:pt x="511" y="225"/>
                  </a:lnTo>
                  <a:lnTo>
                    <a:pt x="511" y="229"/>
                  </a:lnTo>
                  <a:lnTo>
                    <a:pt x="511" y="229"/>
                  </a:lnTo>
                  <a:lnTo>
                    <a:pt x="511" y="232"/>
                  </a:lnTo>
                  <a:lnTo>
                    <a:pt x="511" y="232"/>
                  </a:lnTo>
                  <a:lnTo>
                    <a:pt x="509" y="234"/>
                  </a:lnTo>
                  <a:lnTo>
                    <a:pt x="509" y="234"/>
                  </a:lnTo>
                  <a:lnTo>
                    <a:pt x="504" y="234"/>
                  </a:lnTo>
                  <a:lnTo>
                    <a:pt x="502" y="237"/>
                  </a:lnTo>
                  <a:lnTo>
                    <a:pt x="499" y="237"/>
                  </a:lnTo>
                  <a:lnTo>
                    <a:pt x="497" y="237"/>
                  </a:lnTo>
                  <a:lnTo>
                    <a:pt x="497" y="237"/>
                  </a:lnTo>
                  <a:lnTo>
                    <a:pt x="497" y="237"/>
                  </a:lnTo>
                  <a:lnTo>
                    <a:pt x="494" y="237"/>
                  </a:lnTo>
                  <a:lnTo>
                    <a:pt x="494" y="237"/>
                  </a:lnTo>
                  <a:lnTo>
                    <a:pt x="494" y="239"/>
                  </a:lnTo>
                  <a:lnTo>
                    <a:pt x="494" y="239"/>
                  </a:lnTo>
                  <a:lnTo>
                    <a:pt x="492" y="239"/>
                  </a:lnTo>
                  <a:lnTo>
                    <a:pt x="490" y="239"/>
                  </a:lnTo>
                  <a:lnTo>
                    <a:pt x="490" y="239"/>
                  </a:lnTo>
                  <a:lnTo>
                    <a:pt x="490" y="239"/>
                  </a:lnTo>
                  <a:lnTo>
                    <a:pt x="487" y="239"/>
                  </a:lnTo>
                  <a:lnTo>
                    <a:pt x="485" y="239"/>
                  </a:lnTo>
                  <a:lnTo>
                    <a:pt x="485" y="239"/>
                  </a:lnTo>
                  <a:lnTo>
                    <a:pt x="485" y="237"/>
                  </a:lnTo>
                  <a:lnTo>
                    <a:pt x="483" y="237"/>
                  </a:lnTo>
                  <a:lnTo>
                    <a:pt x="483" y="237"/>
                  </a:lnTo>
                  <a:lnTo>
                    <a:pt x="480" y="237"/>
                  </a:lnTo>
                  <a:lnTo>
                    <a:pt x="480" y="237"/>
                  </a:lnTo>
                  <a:lnTo>
                    <a:pt x="480" y="239"/>
                  </a:lnTo>
                  <a:lnTo>
                    <a:pt x="480" y="239"/>
                  </a:lnTo>
                  <a:lnTo>
                    <a:pt x="480" y="239"/>
                  </a:lnTo>
                  <a:lnTo>
                    <a:pt x="480" y="241"/>
                  </a:lnTo>
                  <a:lnTo>
                    <a:pt x="480" y="241"/>
                  </a:lnTo>
                  <a:lnTo>
                    <a:pt x="480" y="241"/>
                  </a:lnTo>
                  <a:lnTo>
                    <a:pt x="480" y="244"/>
                  </a:lnTo>
                  <a:lnTo>
                    <a:pt x="480" y="244"/>
                  </a:lnTo>
                  <a:lnTo>
                    <a:pt x="480" y="244"/>
                  </a:lnTo>
                  <a:lnTo>
                    <a:pt x="480" y="244"/>
                  </a:lnTo>
                  <a:lnTo>
                    <a:pt x="478" y="244"/>
                  </a:lnTo>
                  <a:lnTo>
                    <a:pt x="478" y="244"/>
                  </a:lnTo>
                  <a:lnTo>
                    <a:pt x="478" y="244"/>
                  </a:lnTo>
                  <a:lnTo>
                    <a:pt x="476" y="244"/>
                  </a:lnTo>
                  <a:lnTo>
                    <a:pt x="476" y="246"/>
                  </a:lnTo>
                  <a:lnTo>
                    <a:pt x="476" y="246"/>
                  </a:lnTo>
                  <a:lnTo>
                    <a:pt x="476" y="248"/>
                  </a:lnTo>
                  <a:lnTo>
                    <a:pt x="476" y="251"/>
                  </a:lnTo>
                  <a:lnTo>
                    <a:pt x="476" y="251"/>
                  </a:lnTo>
                  <a:lnTo>
                    <a:pt x="476" y="251"/>
                  </a:lnTo>
                  <a:lnTo>
                    <a:pt x="476" y="253"/>
                  </a:lnTo>
                  <a:lnTo>
                    <a:pt x="476" y="256"/>
                  </a:lnTo>
                  <a:lnTo>
                    <a:pt x="473" y="256"/>
                  </a:lnTo>
                  <a:lnTo>
                    <a:pt x="473" y="256"/>
                  </a:lnTo>
                  <a:lnTo>
                    <a:pt x="473" y="258"/>
                  </a:lnTo>
                  <a:lnTo>
                    <a:pt x="471" y="258"/>
                  </a:lnTo>
                  <a:lnTo>
                    <a:pt x="471" y="258"/>
                  </a:lnTo>
                  <a:lnTo>
                    <a:pt x="471" y="258"/>
                  </a:lnTo>
                  <a:lnTo>
                    <a:pt x="468" y="256"/>
                  </a:lnTo>
                  <a:lnTo>
                    <a:pt x="466" y="256"/>
                  </a:lnTo>
                  <a:lnTo>
                    <a:pt x="466" y="256"/>
                  </a:lnTo>
                  <a:lnTo>
                    <a:pt x="466" y="256"/>
                  </a:lnTo>
                  <a:lnTo>
                    <a:pt x="464" y="256"/>
                  </a:lnTo>
                  <a:lnTo>
                    <a:pt x="461" y="256"/>
                  </a:lnTo>
                  <a:lnTo>
                    <a:pt x="459" y="253"/>
                  </a:lnTo>
                  <a:lnTo>
                    <a:pt x="459" y="253"/>
                  </a:lnTo>
                  <a:lnTo>
                    <a:pt x="457" y="253"/>
                  </a:lnTo>
                  <a:lnTo>
                    <a:pt x="454" y="253"/>
                  </a:lnTo>
                  <a:lnTo>
                    <a:pt x="454" y="253"/>
                  </a:lnTo>
                  <a:lnTo>
                    <a:pt x="454" y="253"/>
                  </a:lnTo>
                  <a:lnTo>
                    <a:pt x="452" y="253"/>
                  </a:lnTo>
                  <a:lnTo>
                    <a:pt x="452" y="256"/>
                  </a:lnTo>
                  <a:lnTo>
                    <a:pt x="452" y="256"/>
                  </a:lnTo>
                  <a:lnTo>
                    <a:pt x="450" y="256"/>
                  </a:lnTo>
                  <a:lnTo>
                    <a:pt x="450" y="253"/>
                  </a:lnTo>
                  <a:lnTo>
                    <a:pt x="450" y="253"/>
                  </a:lnTo>
                  <a:lnTo>
                    <a:pt x="450" y="253"/>
                  </a:lnTo>
                  <a:lnTo>
                    <a:pt x="450" y="253"/>
                  </a:lnTo>
                  <a:lnTo>
                    <a:pt x="452" y="251"/>
                  </a:lnTo>
                  <a:lnTo>
                    <a:pt x="452" y="251"/>
                  </a:lnTo>
                  <a:lnTo>
                    <a:pt x="450" y="251"/>
                  </a:lnTo>
                  <a:lnTo>
                    <a:pt x="450" y="251"/>
                  </a:lnTo>
                  <a:lnTo>
                    <a:pt x="447" y="248"/>
                  </a:lnTo>
                  <a:lnTo>
                    <a:pt x="450" y="248"/>
                  </a:lnTo>
                  <a:lnTo>
                    <a:pt x="447" y="248"/>
                  </a:lnTo>
                  <a:lnTo>
                    <a:pt x="447" y="248"/>
                  </a:lnTo>
                  <a:lnTo>
                    <a:pt x="447" y="248"/>
                  </a:lnTo>
                  <a:lnTo>
                    <a:pt x="445" y="248"/>
                  </a:lnTo>
                  <a:lnTo>
                    <a:pt x="445" y="246"/>
                  </a:lnTo>
                  <a:lnTo>
                    <a:pt x="442" y="246"/>
                  </a:lnTo>
                  <a:lnTo>
                    <a:pt x="442" y="246"/>
                  </a:lnTo>
                  <a:lnTo>
                    <a:pt x="440" y="244"/>
                  </a:lnTo>
                  <a:lnTo>
                    <a:pt x="440" y="246"/>
                  </a:lnTo>
                  <a:lnTo>
                    <a:pt x="438" y="246"/>
                  </a:lnTo>
                  <a:lnTo>
                    <a:pt x="438" y="246"/>
                  </a:lnTo>
                  <a:lnTo>
                    <a:pt x="438" y="248"/>
                  </a:lnTo>
                  <a:lnTo>
                    <a:pt x="435" y="248"/>
                  </a:lnTo>
                  <a:lnTo>
                    <a:pt x="435" y="248"/>
                  </a:lnTo>
                  <a:lnTo>
                    <a:pt x="433" y="248"/>
                  </a:lnTo>
                  <a:lnTo>
                    <a:pt x="433" y="248"/>
                  </a:lnTo>
                  <a:lnTo>
                    <a:pt x="433" y="251"/>
                  </a:lnTo>
                  <a:lnTo>
                    <a:pt x="433" y="251"/>
                  </a:lnTo>
                  <a:lnTo>
                    <a:pt x="433" y="251"/>
                  </a:lnTo>
                  <a:lnTo>
                    <a:pt x="433" y="253"/>
                  </a:lnTo>
                  <a:lnTo>
                    <a:pt x="433" y="256"/>
                  </a:lnTo>
                  <a:lnTo>
                    <a:pt x="431" y="256"/>
                  </a:lnTo>
                  <a:lnTo>
                    <a:pt x="431" y="256"/>
                  </a:lnTo>
                  <a:lnTo>
                    <a:pt x="431" y="258"/>
                  </a:lnTo>
                  <a:lnTo>
                    <a:pt x="431" y="258"/>
                  </a:lnTo>
                  <a:lnTo>
                    <a:pt x="428" y="258"/>
                  </a:lnTo>
                  <a:lnTo>
                    <a:pt x="428" y="260"/>
                  </a:lnTo>
                  <a:lnTo>
                    <a:pt x="426" y="258"/>
                  </a:lnTo>
                  <a:lnTo>
                    <a:pt x="423" y="258"/>
                  </a:lnTo>
                  <a:lnTo>
                    <a:pt x="423" y="258"/>
                  </a:lnTo>
                  <a:lnTo>
                    <a:pt x="423" y="256"/>
                  </a:lnTo>
                  <a:lnTo>
                    <a:pt x="421" y="256"/>
                  </a:lnTo>
                  <a:lnTo>
                    <a:pt x="421" y="253"/>
                  </a:lnTo>
                  <a:lnTo>
                    <a:pt x="421" y="253"/>
                  </a:lnTo>
                  <a:lnTo>
                    <a:pt x="421" y="253"/>
                  </a:lnTo>
                  <a:lnTo>
                    <a:pt x="421" y="253"/>
                  </a:lnTo>
                  <a:lnTo>
                    <a:pt x="421" y="253"/>
                  </a:lnTo>
                  <a:lnTo>
                    <a:pt x="421" y="253"/>
                  </a:lnTo>
                  <a:lnTo>
                    <a:pt x="419" y="253"/>
                  </a:lnTo>
                  <a:lnTo>
                    <a:pt x="419" y="253"/>
                  </a:lnTo>
                  <a:lnTo>
                    <a:pt x="419" y="256"/>
                  </a:lnTo>
                  <a:lnTo>
                    <a:pt x="419" y="256"/>
                  </a:lnTo>
                  <a:lnTo>
                    <a:pt x="419" y="256"/>
                  </a:lnTo>
                  <a:lnTo>
                    <a:pt x="419" y="258"/>
                  </a:lnTo>
                  <a:lnTo>
                    <a:pt x="419" y="258"/>
                  </a:lnTo>
                  <a:lnTo>
                    <a:pt x="419" y="258"/>
                  </a:lnTo>
                  <a:lnTo>
                    <a:pt x="421" y="258"/>
                  </a:lnTo>
                  <a:lnTo>
                    <a:pt x="421" y="260"/>
                  </a:lnTo>
                  <a:lnTo>
                    <a:pt x="421" y="260"/>
                  </a:lnTo>
                  <a:lnTo>
                    <a:pt x="421" y="260"/>
                  </a:lnTo>
                  <a:lnTo>
                    <a:pt x="421" y="260"/>
                  </a:lnTo>
                  <a:lnTo>
                    <a:pt x="419" y="263"/>
                  </a:lnTo>
                  <a:lnTo>
                    <a:pt x="419" y="263"/>
                  </a:lnTo>
                  <a:lnTo>
                    <a:pt x="419" y="263"/>
                  </a:lnTo>
                  <a:lnTo>
                    <a:pt x="419" y="263"/>
                  </a:lnTo>
                  <a:lnTo>
                    <a:pt x="419" y="265"/>
                  </a:lnTo>
                  <a:lnTo>
                    <a:pt x="416" y="265"/>
                  </a:lnTo>
                  <a:lnTo>
                    <a:pt x="419" y="265"/>
                  </a:lnTo>
                  <a:lnTo>
                    <a:pt x="421" y="265"/>
                  </a:lnTo>
                  <a:lnTo>
                    <a:pt x="421" y="267"/>
                  </a:lnTo>
                  <a:lnTo>
                    <a:pt x="423" y="267"/>
                  </a:lnTo>
                  <a:lnTo>
                    <a:pt x="428" y="267"/>
                  </a:lnTo>
                  <a:lnTo>
                    <a:pt x="428" y="270"/>
                  </a:lnTo>
                  <a:lnTo>
                    <a:pt x="431" y="270"/>
                  </a:lnTo>
                  <a:lnTo>
                    <a:pt x="431" y="270"/>
                  </a:lnTo>
                  <a:lnTo>
                    <a:pt x="431" y="270"/>
                  </a:lnTo>
                  <a:lnTo>
                    <a:pt x="433" y="272"/>
                  </a:lnTo>
                  <a:lnTo>
                    <a:pt x="433" y="270"/>
                  </a:lnTo>
                  <a:lnTo>
                    <a:pt x="433" y="270"/>
                  </a:lnTo>
                  <a:lnTo>
                    <a:pt x="433" y="267"/>
                  </a:lnTo>
                  <a:lnTo>
                    <a:pt x="435" y="267"/>
                  </a:lnTo>
                  <a:lnTo>
                    <a:pt x="435" y="270"/>
                  </a:lnTo>
                  <a:lnTo>
                    <a:pt x="438" y="267"/>
                  </a:lnTo>
                  <a:lnTo>
                    <a:pt x="442" y="270"/>
                  </a:lnTo>
                  <a:lnTo>
                    <a:pt x="442" y="270"/>
                  </a:lnTo>
                  <a:lnTo>
                    <a:pt x="445" y="272"/>
                  </a:lnTo>
                  <a:lnTo>
                    <a:pt x="445" y="272"/>
                  </a:lnTo>
                  <a:lnTo>
                    <a:pt x="445" y="272"/>
                  </a:lnTo>
                  <a:lnTo>
                    <a:pt x="442" y="272"/>
                  </a:lnTo>
                  <a:lnTo>
                    <a:pt x="442" y="272"/>
                  </a:lnTo>
                  <a:lnTo>
                    <a:pt x="442" y="274"/>
                  </a:lnTo>
                  <a:lnTo>
                    <a:pt x="442" y="274"/>
                  </a:lnTo>
                  <a:lnTo>
                    <a:pt x="442" y="274"/>
                  </a:lnTo>
                  <a:lnTo>
                    <a:pt x="445" y="277"/>
                  </a:lnTo>
                  <a:lnTo>
                    <a:pt x="442" y="277"/>
                  </a:lnTo>
                  <a:lnTo>
                    <a:pt x="440" y="277"/>
                  </a:lnTo>
                  <a:lnTo>
                    <a:pt x="440" y="279"/>
                  </a:lnTo>
                  <a:lnTo>
                    <a:pt x="440" y="279"/>
                  </a:lnTo>
                  <a:lnTo>
                    <a:pt x="440" y="282"/>
                  </a:lnTo>
                  <a:lnTo>
                    <a:pt x="440" y="282"/>
                  </a:lnTo>
                  <a:lnTo>
                    <a:pt x="440" y="284"/>
                  </a:lnTo>
                  <a:lnTo>
                    <a:pt x="440" y="284"/>
                  </a:lnTo>
                  <a:lnTo>
                    <a:pt x="442" y="284"/>
                  </a:lnTo>
                  <a:lnTo>
                    <a:pt x="442" y="284"/>
                  </a:lnTo>
                  <a:lnTo>
                    <a:pt x="442" y="284"/>
                  </a:lnTo>
                  <a:lnTo>
                    <a:pt x="445" y="286"/>
                  </a:lnTo>
                  <a:lnTo>
                    <a:pt x="445" y="286"/>
                  </a:lnTo>
                  <a:lnTo>
                    <a:pt x="445" y="286"/>
                  </a:lnTo>
                  <a:lnTo>
                    <a:pt x="445" y="286"/>
                  </a:lnTo>
                  <a:lnTo>
                    <a:pt x="442" y="289"/>
                  </a:lnTo>
                  <a:lnTo>
                    <a:pt x="440" y="289"/>
                  </a:lnTo>
                  <a:lnTo>
                    <a:pt x="440" y="289"/>
                  </a:lnTo>
                  <a:lnTo>
                    <a:pt x="438" y="289"/>
                  </a:lnTo>
                  <a:lnTo>
                    <a:pt x="435" y="289"/>
                  </a:lnTo>
                  <a:lnTo>
                    <a:pt x="435" y="289"/>
                  </a:lnTo>
                  <a:lnTo>
                    <a:pt x="433" y="289"/>
                  </a:lnTo>
                  <a:lnTo>
                    <a:pt x="433" y="289"/>
                  </a:lnTo>
                  <a:lnTo>
                    <a:pt x="431" y="286"/>
                  </a:lnTo>
                  <a:lnTo>
                    <a:pt x="431" y="286"/>
                  </a:lnTo>
                  <a:lnTo>
                    <a:pt x="428" y="286"/>
                  </a:lnTo>
                  <a:lnTo>
                    <a:pt x="428" y="284"/>
                  </a:lnTo>
                  <a:lnTo>
                    <a:pt x="428" y="284"/>
                  </a:lnTo>
                  <a:lnTo>
                    <a:pt x="428" y="284"/>
                  </a:lnTo>
                  <a:lnTo>
                    <a:pt x="426" y="282"/>
                  </a:lnTo>
                  <a:lnTo>
                    <a:pt x="426" y="282"/>
                  </a:lnTo>
                  <a:lnTo>
                    <a:pt x="426" y="282"/>
                  </a:lnTo>
                  <a:lnTo>
                    <a:pt x="423" y="282"/>
                  </a:lnTo>
                  <a:lnTo>
                    <a:pt x="423" y="279"/>
                  </a:lnTo>
                  <a:lnTo>
                    <a:pt x="421" y="279"/>
                  </a:lnTo>
                  <a:lnTo>
                    <a:pt x="421" y="282"/>
                  </a:lnTo>
                  <a:lnTo>
                    <a:pt x="421" y="282"/>
                  </a:lnTo>
                  <a:lnTo>
                    <a:pt x="421" y="282"/>
                  </a:lnTo>
                  <a:lnTo>
                    <a:pt x="419" y="284"/>
                  </a:lnTo>
                  <a:lnTo>
                    <a:pt x="419" y="284"/>
                  </a:lnTo>
                  <a:lnTo>
                    <a:pt x="419" y="284"/>
                  </a:lnTo>
                  <a:lnTo>
                    <a:pt x="419" y="284"/>
                  </a:lnTo>
                  <a:lnTo>
                    <a:pt x="419" y="282"/>
                  </a:lnTo>
                  <a:lnTo>
                    <a:pt x="419" y="282"/>
                  </a:lnTo>
                  <a:lnTo>
                    <a:pt x="419" y="279"/>
                  </a:lnTo>
                  <a:lnTo>
                    <a:pt x="416" y="279"/>
                  </a:lnTo>
                  <a:lnTo>
                    <a:pt x="416" y="279"/>
                  </a:lnTo>
                  <a:lnTo>
                    <a:pt x="414" y="279"/>
                  </a:lnTo>
                  <a:lnTo>
                    <a:pt x="414" y="277"/>
                  </a:lnTo>
                  <a:lnTo>
                    <a:pt x="414" y="277"/>
                  </a:lnTo>
                  <a:lnTo>
                    <a:pt x="414" y="277"/>
                  </a:lnTo>
                  <a:lnTo>
                    <a:pt x="414" y="277"/>
                  </a:lnTo>
                  <a:lnTo>
                    <a:pt x="412" y="274"/>
                  </a:lnTo>
                  <a:lnTo>
                    <a:pt x="412" y="274"/>
                  </a:lnTo>
                  <a:lnTo>
                    <a:pt x="412" y="272"/>
                  </a:lnTo>
                  <a:lnTo>
                    <a:pt x="412" y="272"/>
                  </a:lnTo>
                  <a:lnTo>
                    <a:pt x="412" y="270"/>
                  </a:lnTo>
                  <a:lnTo>
                    <a:pt x="412" y="270"/>
                  </a:lnTo>
                  <a:lnTo>
                    <a:pt x="412" y="267"/>
                  </a:lnTo>
                  <a:lnTo>
                    <a:pt x="409" y="265"/>
                  </a:lnTo>
                  <a:lnTo>
                    <a:pt x="407" y="263"/>
                  </a:lnTo>
                  <a:lnTo>
                    <a:pt x="407" y="260"/>
                  </a:lnTo>
                  <a:lnTo>
                    <a:pt x="405" y="260"/>
                  </a:lnTo>
                  <a:lnTo>
                    <a:pt x="405" y="260"/>
                  </a:lnTo>
                  <a:lnTo>
                    <a:pt x="402" y="260"/>
                  </a:lnTo>
                  <a:lnTo>
                    <a:pt x="402" y="260"/>
                  </a:lnTo>
                  <a:lnTo>
                    <a:pt x="402" y="258"/>
                  </a:lnTo>
                  <a:lnTo>
                    <a:pt x="400" y="258"/>
                  </a:lnTo>
                  <a:lnTo>
                    <a:pt x="400" y="260"/>
                  </a:lnTo>
                  <a:lnTo>
                    <a:pt x="400" y="260"/>
                  </a:lnTo>
                  <a:lnTo>
                    <a:pt x="400" y="258"/>
                  </a:lnTo>
                  <a:lnTo>
                    <a:pt x="397" y="256"/>
                  </a:lnTo>
                  <a:lnTo>
                    <a:pt x="397" y="256"/>
                  </a:lnTo>
                  <a:lnTo>
                    <a:pt x="395" y="258"/>
                  </a:lnTo>
                  <a:lnTo>
                    <a:pt x="395" y="258"/>
                  </a:lnTo>
                  <a:lnTo>
                    <a:pt x="393" y="260"/>
                  </a:lnTo>
                  <a:lnTo>
                    <a:pt x="393" y="260"/>
                  </a:lnTo>
                  <a:lnTo>
                    <a:pt x="393" y="263"/>
                  </a:lnTo>
                  <a:lnTo>
                    <a:pt x="393" y="263"/>
                  </a:lnTo>
                  <a:lnTo>
                    <a:pt x="390" y="263"/>
                  </a:lnTo>
                  <a:lnTo>
                    <a:pt x="390" y="263"/>
                  </a:lnTo>
                  <a:lnTo>
                    <a:pt x="390" y="263"/>
                  </a:lnTo>
                  <a:lnTo>
                    <a:pt x="390" y="263"/>
                  </a:lnTo>
                  <a:lnTo>
                    <a:pt x="388" y="263"/>
                  </a:lnTo>
                  <a:lnTo>
                    <a:pt x="388" y="263"/>
                  </a:lnTo>
                  <a:lnTo>
                    <a:pt x="386" y="263"/>
                  </a:lnTo>
                  <a:lnTo>
                    <a:pt x="386" y="265"/>
                  </a:lnTo>
                  <a:lnTo>
                    <a:pt x="386" y="265"/>
                  </a:lnTo>
                  <a:lnTo>
                    <a:pt x="381" y="265"/>
                  </a:lnTo>
                  <a:lnTo>
                    <a:pt x="381" y="270"/>
                  </a:lnTo>
                  <a:lnTo>
                    <a:pt x="378" y="270"/>
                  </a:lnTo>
                  <a:lnTo>
                    <a:pt x="378" y="272"/>
                  </a:lnTo>
                  <a:lnTo>
                    <a:pt x="378" y="272"/>
                  </a:lnTo>
                  <a:lnTo>
                    <a:pt x="376" y="274"/>
                  </a:lnTo>
                  <a:lnTo>
                    <a:pt x="376" y="277"/>
                  </a:lnTo>
                  <a:lnTo>
                    <a:pt x="376" y="277"/>
                  </a:lnTo>
                  <a:lnTo>
                    <a:pt x="376" y="277"/>
                  </a:lnTo>
                  <a:lnTo>
                    <a:pt x="378" y="279"/>
                  </a:lnTo>
                  <a:lnTo>
                    <a:pt x="381" y="279"/>
                  </a:lnTo>
                  <a:lnTo>
                    <a:pt x="381" y="279"/>
                  </a:lnTo>
                  <a:lnTo>
                    <a:pt x="381" y="282"/>
                  </a:lnTo>
                  <a:lnTo>
                    <a:pt x="381" y="282"/>
                  </a:lnTo>
                  <a:lnTo>
                    <a:pt x="381" y="282"/>
                  </a:lnTo>
                  <a:lnTo>
                    <a:pt x="383" y="284"/>
                  </a:lnTo>
                  <a:lnTo>
                    <a:pt x="383" y="284"/>
                  </a:lnTo>
                  <a:lnTo>
                    <a:pt x="383" y="289"/>
                  </a:lnTo>
                  <a:lnTo>
                    <a:pt x="383" y="289"/>
                  </a:lnTo>
                  <a:lnTo>
                    <a:pt x="381" y="291"/>
                  </a:lnTo>
                  <a:lnTo>
                    <a:pt x="381" y="293"/>
                  </a:lnTo>
                  <a:lnTo>
                    <a:pt x="381" y="293"/>
                  </a:lnTo>
                  <a:lnTo>
                    <a:pt x="378" y="296"/>
                  </a:lnTo>
                  <a:lnTo>
                    <a:pt x="378" y="296"/>
                  </a:lnTo>
                  <a:lnTo>
                    <a:pt x="376" y="296"/>
                  </a:lnTo>
                  <a:lnTo>
                    <a:pt x="376" y="298"/>
                  </a:lnTo>
                  <a:lnTo>
                    <a:pt x="376" y="298"/>
                  </a:lnTo>
                  <a:lnTo>
                    <a:pt x="374" y="303"/>
                  </a:lnTo>
                  <a:lnTo>
                    <a:pt x="371" y="305"/>
                  </a:lnTo>
                  <a:lnTo>
                    <a:pt x="369" y="305"/>
                  </a:lnTo>
                  <a:lnTo>
                    <a:pt x="367" y="305"/>
                  </a:lnTo>
                  <a:lnTo>
                    <a:pt x="367" y="305"/>
                  </a:lnTo>
                  <a:lnTo>
                    <a:pt x="364" y="305"/>
                  </a:lnTo>
                  <a:lnTo>
                    <a:pt x="364" y="303"/>
                  </a:lnTo>
                  <a:lnTo>
                    <a:pt x="362" y="301"/>
                  </a:lnTo>
                  <a:lnTo>
                    <a:pt x="362" y="298"/>
                  </a:lnTo>
                  <a:lnTo>
                    <a:pt x="360" y="298"/>
                  </a:lnTo>
                  <a:lnTo>
                    <a:pt x="360" y="298"/>
                  </a:lnTo>
                  <a:lnTo>
                    <a:pt x="357" y="298"/>
                  </a:lnTo>
                  <a:lnTo>
                    <a:pt x="355" y="298"/>
                  </a:lnTo>
                  <a:lnTo>
                    <a:pt x="352" y="293"/>
                  </a:lnTo>
                  <a:lnTo>
                    <a:pt x="350" y="293"/>
                  </a:lnTo>
                  <a:lnTo>
                    <a:pt x="350" y="293"/>
                  </a:lnTo>
                  <a:lnTo>
                    <a:pt x="348" y="296"/>
                  </a:lnTo>
                  <a:lnTo>
                    <a:pt x="345" y="298"/>
                  </a:lnTo>
                  <a:lnTo>
                    <a:pt x="345" y="298"/>
                  </a:lnTo>
                  <a:lnTo>
                    <a:pt x="341" y="298"/>
                  </a:lnTo>
                  <a:lnTo>
                    <a:pt x="338" y="298"/>
                  </a:lnTo>
                  <a:lnTo>
                    <a:pt x="336" y="301"/>
                  </a:lnTo>
                  <a:lnTo>
                    <a:pt x="336" y="303"/>
                  </a:lnTo>
                  <a:lnTo>
                    <a:pt x="334" y="303"/>
                  </a:lnTo>
                  <a:lnTo>
                    <a:pt x="334" y="301"/>
                  </a:lnTo>
                  <a:lnTo>
                    <a:pt x="331" y="303"/>
                  </a:lnTo>
                  <a:lnTo>
                    <a:pt x="329" y="303"/>
                  </a:lnTo>
                  <a:lnTo>
                    <a:pt x="326" y="305"/>
                  </a:lnTo>
                  <a:lnTo>
                    <a:pt x="326" y="305"/>
                  </a:lnTo>
                  <a:lnTo>
                    <a:pt x="324" y="305"/>
                  </a:lnTo>
                  <a:lnTo>
                    <a:pt x="324" y="305"/>
                  </a:lnTo>
                  <a:lnTo>
                    <a:pt x="319" y="305"/>
                  </a:lnTo>
                  <a:lnTo>
                    <a:pt x="319" y="305"/>
                  </a:lnTo>
                  <a:lnTo>
                    <a:pt x="315" y="308"/>
                  </a:lnTo>
                  <a:lnTo>
                    <a:pt x="312" y="308"/>
                  </a:lnTo>
                  <a:lnTo>
                    <a:pt x="312" y="310"/>
                  </a:lnTo>
                  <a:lnTo>
                    <a:pt x="312" y="310"/>
                  </a:lnTo>
                  <a:lnTo>
                    <a:pt x="310" y="312"/>
                  </a:lnTo>
                  <a:lnTo>
                    <a:pt x="307" y="312"/>
                  </a:lnTo>
                  <a:lnTo>
                    <a:pt x="300" y="312"/>
                  </a:lnTo>
                  <a:lnTo>
                    <a:pt x="300" y="312"/>
                  </a:lnTo>
                  <a:lnTo>
                    <a:pt x="298" y="312"/>
                  </a:lnTo>
                  <a:lnTo>
                    <a:pt x="296" y="312"/>
                  </a:lnTo>
                  <a:lnTo>
                    <a:pt x="293" y="312"/>
                  </a:lnTo>
                  <a:lnTo>
                    <a:pt x="293" y="315"/>
                  </a:lnTo>
                  <a:lnTo>
                    <a:pt x="291" y="315"/>
                  </a:lnTo>
                  <a:lnTo>
                    <a:pt x="289" y="319"/>
                  </a:lnTo>
                  <a:lnTo>
                    <a:pt x="289" y="319"/>
                  </a:lnTo>
                  <a:lnTo>
                    <a:pt x="286" y="322"/>
                  </a:lnTo>
                  <a:lnTo>
                    <a:pt x="289" y="324"/>
                  </a:lnTo>
                  <a:lnTo>
                    <a:pt x="289" y="324"/>
                  </a:lnTo>
                  <a:lnTo>
                    <a:pt x="289" y="327"/>
                  </a:lnTo>
                  <a:lnTo>
                    <a:pt x="289" y="327"/>
                  </a:lnTo>
                  <a:lnTo>
                    <a:pt x="286" y="329"/>
                  </a:lnTo>
                  <a:lnTo>
                    <a:pt x="286" y="331"/>
                  </a:lnTo>
                  <a:lnTo>
                    <a:pt x="286" y="334"/>
                  </a:lnTo>
                  <a:lnTo>
                    <a:pt x="286" y="336"/>
                  </a:lnTo>
                  <a:lnTo>
                    <a:pt x="286" y="338"/>
                  </a:lnTo>
                  <a:lnTo>
                    <a:pt x="286" y="338"/>
                  </a:lnTo>
                  <a:lnTo>
                    <a:pt x="289" y="341"/>
                  </a:lnTo>
                  <a:lnTo>
                    <a:pt x="289" y="345"/>
                  </a:lnTo>
                  <a:lnTo>
                    <a:pt x="289" y="350"/>
                  </a:lnTo>
                  <a:lnTo>
                    <a:pt x="286" y="353"/>
                  </a:lnTo>
                  <a:lnTo>
                    <a:pt x="286" y="353"/>
                  </a:lnTo>
                  <a:lnTo>
                    <a:pt x="284" y="355"/>
                  </a:lnTo>
                  <a:lnTo>
                    <a:pt x="281" y="355"/>
                  </a:lnTo>
                  <a:lnTo>
                    <a:pt x="281" y="355"/>
                  </a:lnTo>
                  <a:lnTo>
                    <a:pt x="279" y="355"/>
                  </a:lnTo>
                  <a:lnTo>
                    <a:pt x="279" y="353"/>
                  </a:lnTo>
                  <a:lnTo>
                    <a:pt x="277" y="353"/>
                  </a:lnTo>
                  <a:lnTo>
                    <a:pt x="277" y="353"/>
                  </a:lnTo>
                  <a:lnTo>
                    <a:pt x="270" y="353"/>
                  </a:lnTo>
                  <a:lnTo>
                    <a:pt x="267" y="353"/>
                  </a:lnTo>
                  <a:lnTo>
                    <a:pt x="267" y="353"/>
                  </a:lnTo>
                  <a:lnTo>
                    <a:pt x="265" y="353"/>
                  </a:lnTo>
                  <a:lnTo>
                    <a:pt x="265" y="353"/>
                  </a:lnTo>
                  <a:lnTo>
                    <a:pt x="263" y="353"/>
                  </a:lnTo>
                  <a:lnTo>
                    <a:pt x="260" y="353"/>
                  </a:lnTo>
                  <a:lnTo>
                    <a:pt x="260" y="355"/>
                  </a:lnTo>
                  <a:lnTo>
                    <a:pt x="258" y="355"/>
                  </a:lnTo>
                  <a:lnTo>
                    <a:pt x="255" y="355"/>
                  </a:lnTo>
                  <a:lnTo>
                    <a:pt x="253" y="357"/>
                  </a:lnTo>
                  <a:lnTo>
                    <a:pt x="251" y="357"/>
                  </a:lnTo>
                  <a:lnTo>
                    <a:pt x="251" y="360"/>
                  </a:lnTo>
                  <a:lnTo>
                    <a:pt x="251" y="362"/>
                  </a:lnTo>
                  <a:lnTo>
                    <a:pt x="253" y="364"/>
                  </a:lnTo>
                  <a:lnTo>
                    <a:pt x="253" y="367"/>
                  </a:lnTo>
                  <a:lnTo>
                    <a:pt x="253" y="367"/>
                  </a:lnTo>
                  <a:lnTo>
                    <a:pt x="251" y="369"/>
                  </a:lnTo>
                  <a:lnTo>
                    <a:pt x="251" y="369"/>
                  </a:lnTo>
                  <a:lnTo>
                    <a:pt x="251" y="369"/>
                  </a:lnTo>
                  <a:lnTo>
                    <a:pt x="248" y="369"/>
                  </a:lnTo>
                  <a:lnTo>
                    <a:pt x="246" y="367"/>
                  </a:lnTo>
                  <a:lnTo>
                    <a:pt x="246" y="367"/>
                  </a:lnTo>
                  <a:lnTo>
                    <a:pt x="246" y="364"/>
                  </a:lnTo>
                  <a:lnTo>
                    <a:pt x="246" y="364"/>
                  </a:lnTo>
                  <a:lnTo>
                    <a:pt x="246" y="362"/>
                  </a:lnTo>
                  <a:lnTo>
                    <a:pt x="246" y="362"/>
                  </a:lnTo>
                  <a:lnTo>
                    <a:pt x="244" y="362"/>
                  </a:lnTo>
                  <a:lnTo>
                    <a:pt x="244" y="362"/>
                  </a:lnTo>
                  <a:lnTo>
                    <a:pt x="241" y="362"/>
                  </a:lnTo>
                  <a:lnTo>
                    <a:pt x="241" y="364"/>
                  </a:lnTo>
                  <a:lnTo>
                    <a:pt x="241" y="364"/>
                  </a:lnTo>
                  <a:lnTo>
                    <a:pt x="244" y="367"/>
                  </a:lnTo>
                  <a:lnTo>
                    <a:pt x="244" y="367"/>
                  </a:lnTo>
                  <a:lnTo>
                    <a:pt x="244" y="369"/>
                  </a:lnTo>
                  <a:lnTo>
                    <a:pt x="244" y="369"/>
                  </a:lnTo>
                  <a:lnTo>
                    <a:pt x="244" y="372"/>
                  </a:lnTo>
                  <a:lnTo>
                    <a:pt x="241" y="374"/>
                  </a:lnTo>
                  <a:lnTo>
                    <a:pt x="241" y="374"/>
                  </a:lnTo>
                  <a:lnTo>
                    <a:pt x="239" y="376"/>
                  </a:lnTo>
                  <a:lnTo>
                    <a:pt x="236" y="376"/>
                  </a:lnTo>
                  <a:lnTo>
                    <a:pt x="236" y="379"/>
                  </a:lnTo>
                  <a:lnTo>
                    <a:pt x="234" y="379"/>
                  </a:lnTo>
                  <a:lnTo>
                    <a:pt x="232" y="379"/>
                  </a:lnTo>
                  <a:lnTo>
                    <a:pt x="229" y="379"/>
                  </a:lnTo>
                  <a:lnTo>
                    <a:pt x="229" y="379"/>
                  </a:lnTo>
                  <a:lnTo>
                    <a:pt x="225" y="376"/>
                  </a:lnTo>
                  <a:lnTo>
                    <a:pt x="225" y="376"/>
                  </a:lnTo>
                  <a:lnTo>
                    <a:pt x="225" y="374"/>
                  </a:lnTo>
                  <a:lnTo>
                    <a:pt x="222" y="372"/>
                  </a:lnTo>
                  <a:lnTo>
                    <a:pt x="222" y="372"/>
                  </a:lnTo>
                  <a:lnTo>
                    <a:pt x="220" y="369"/>
                  </a:lnTo>
                  <a:lnTo>
                    <a:pt x="218" y="369"/>
                  </a:lnTo>
                  <a:lnTo>
                    <a:pt x="215" y="369"/>
                  </a:lnTo>
                  <a:lnTo>
                    <a:pt x="215" y="372"/>
                  </a:lnTo>
                  <a:lnTo>
                    <a:pt x="213" y="372"/>
                  </a:lnTo>
                  <a:lnTo>
                    <a:pt x="213" y="374"/>
                  </a:lnTo>
                  <a:lnTo>
                    <a:pt x="210" y="374"/>
                  </a:lnTo>
                  <a:lnTo>
                    <a:pt x="210" y="374"/>
                  </a:lnTo>
                  <a:lnTo>
                    <a:pt x="208" y="374"/>
                  </a:lnTo>
                  <a:lnTo>
                    <a:pt x="206" y="374"/>
                  </a:lnTo>
                  <a:lnTo>
                    <a:pt x="203" y="372"/>
                  </a:lnTo>
                  <a:lnTo>
                    <a:pt x="199" y="372"/>
                  </a:lnTo>
                  <a:lnTo>
                    <a:pt x="196" y="372"/>
                  </a:lnTo>
                  <a:lnTo>
                    <a:pt x="194" y="372"/>
                  </a:lnTo>
                  <a:lnTo>
                    <a:pt x="191" y="372"/>
                  </a:lnTo>
                  <a:lnTo>
                    <a:pt x="189" y="374"/>
                  </a:lnTo>
                  <a:lnTo>
                    <a:pt x="187" y="374"/>
                  </a:lnTo>
                  <a:lnTo>
                    <a:pt x="187" y="374"/>
                  </a:lnTo>
                  <a:lnTo>
                    <a:pt x="184" y="376"/>
                  </a:lnTo>
                  <a:lnTo>
                    <a:pt x="184" y="376"/>
                  </a:lnTo>
                  <a:lnTo>
                    <a:pt x="182" y="379"/>
                  </a:lnTo>
                  <a:lnTo>
                    <a:pt x="180" y="379"/>
                  </a:lnTo>
                  <a:lnTo>
                    <a:pt x="180" y="376"/>
                  </a:lnTo>
                  <a:lnTo>
                    <a:pt x="177" y="376"/>
                  </a:lnTo>
                  <a:lnTo>
                    <a:pt x="177" y="376"/>
                  </a:lnTo>
                  <a:lnTo>
                    <a:pt x="175" y="379"/>
                  </a:lnTo>
                  <a:lnTo>
                    <a:pt x="177" y="381"/>
                  </a:lnTo>
                  <a:lnTo>
                    <a:pt x="177" y="381"/>
                  </a:lnTo>
                  <a:lnTo>
                    <a:pt x="175" y="383"/>
                  </a:lnTo>
                  <a:lnTo>
                    <a:pt x="175" y="383"/>
                  </a:lnTo>
                  <a:lnTo>
                    <a:pt x="175" y="386"/>
                  </a:lnTo>
                  <a:lnTo>
                    <a:pt x="175" y="386"/>
                  </a:lnTo>
                  <a:lnTo>
                    <a:pt x="175" y="388"/>
                  </a:lnTo>
                  <a:lnTo>
                    <a:pt x="175" y="388"/>
                  </a:lnTo>
                  <a:lnTo>
                    <a:pt x="175" y="390"/>
                  </a:lnTo>
                  <a:lnTo>
                    <a:pt x="173" y="390"/>
                  </a:lnTo>
                  <a:lnTo>
                    <a:pt x="170" y="390"/>
                  </a:lnTo>
                  <a:lnTo>
                    <a:pt x="170" y="390"/>
                  </a:lnTo>
                  <a:lnTo>
                    <a:pt x="168" y="393"/>
                  </a:lnTo>
                  <a:lnTo>
                    <a:pt x="168" y="393"/>
                  </a:lnTo>
                  <a:lnTo>
                    <a:pt x="168" y="395"/>
                  </a:lnTo>
                  <a:lnTo>
                    <a:pt x="168" y="395"/>
                  </a:lnTo>
                  <a:lnTo>
                    <a:pt x="168" y="395"/>
                  </a:lnTo>
                  <a:lnTo>
                    <a:pt x="165" y="398"/>
                  </a:lnTo>
                  <a:lnTo>
                    <a:pt x="165" y="398"/>
                  </a:lnTo>
                  <a:lnTo>
                    <a:pt x="165" y="400"/>
                  </a:lnTo>
                  <a:lnTo>
                    <a:pt x="163" y="400"/>
                  </a:lnTo>
                  <a:lnTo>
                    <a:pt x="163" y="400"/>
                  </a:lnTo>
                  <a:lnTo>
                    <a:pt x="163" y="400"/>
                  </a:lnTo>
                  <a:lnTo>
                    <a:pt x="161" y="400"/>
                  </a:lnTo>
                  <a:lnTo>
                    <a:pt x="161" y="400"/>
                  </a:lnTo>
                  <a:lnTo>
                    <a:pt x="161" y="402"/>
                  </a:lnTo>
                  <a:lnTo>
                    <a:pt x="158" y="402"/>
                  </a:lnTo>
                  <a:lnTo>
                    <a:pt x="158" y="402"/>
                  </a:lnTo>
                  <a:lnTo>
                    <a:pt x="154" y="400"/>
                  </a:lnTo>
                  <a:lnTo>
                    <a:pt x="154" y="400"/>
                  </a:lnTo>
                  <a:lnTo>
                    <a:pt x="154" y="398"/>
                  </a:lnTo>
                  <a:lnTo>
                    <a:pt x="151" y="395"/>
                  </a:lnTo>
                  <a:lnTo>
                    <a:pt x="151" y="393"/>
                  </a:lnTo>
                  <a:lnTo>
                    <a:pt x="151" y="393"/>
                  </a:lnTo>
                  <a:lnTo>
                    <a:pt x="151" y="393"/>
                  </a:lnTo>
                  <a:lnTo>
                    <a:pt x="149" y="393"/>
                  </a:lnTo>
                  <a:lnTo>
                    <a:pt x="149" y="393"/>
                  </a:lnTo>
                  <a:lnTo>
                    <a:pt x="149" y="395"/>
                  </a:lnTo>
                  <a:lnTo>
                    <a:pt x="147" y="395"/>
                  </a:lnTo>
                  <a:lnTo>
                    <a:pt x="147" y="398"/>
                  </a:lnTo>
                  <a:lnTo>
                    <a:pt x="147" y="398"/>
                  </a:lnTo>
                  <a:lnTo>
                    <a:pt x="144" y="395"/>
                  </a:lnTo>
                  <a:lnTo>
                    <a:pt x="142" y="395"/>
                  </a:lnTo>
                  <a:lnTo>
                    <a:pt x="139" y="395"/>
                  </a:lnTo>
                  <a:lnTo>
                    <a:pt x="139" y="395"/>
                  </a:lnTo>
                  <a:lnTo>
                    <a:pt x="137" y="395"/>
                  </a:lnTo>
                  <a:lnTo>
                    <a:pt x="135" y="393"/>
                  </a:lnTo>
                  <a:lnTo>
                    <a:pt x="132" y="393"/>
                  </a:lnTo>
                  <a:lnTo>
                    <a:pt x="132" y="393"/>
                  </a:lnTo>
                  <a:lnTo>
                    <a:pt x="130" y="395"/>
                  </a:lnTo>
                  <a:lnTo>
                    <a:pt x="130" y="395"/>
                  </a:lnTo>
                  <a:lnTo>
                    <a:pt x="128" y="395"/>
                  </a:lnTo>
                  <a:lnTo>
                    <a:pt x="128" y="395"/>
                  </a:lnTo>
                  <a:lnTo>
                    <a:pt x="128" y="395"/>
                  </a:lnTo>
                  <a:lnTo>
                    <a:pt x="125" y="398"/>
                  </a:lnTo>
                  <a:lnTo>
                    <a:pt x="125" y="398"/>
                  </a:lnTo>
                  <a:lnTo>
                    <a:pt x="123" y="398"/>
                  </a:lnTo>
                  <a:lnTo>
                    <a:pt x="123" y="398"/>
                  </a:lnTo>
                  <a:lnTo>
                    <a:pt x="120" y="398"/>
                  </a:lnTo>
                  <a:lnTo>
                    <a:pt x="120" y="395"/>
                  </a:lnTo>
                  <a:lnTo>
                    <a:pt x="120" y="395"/>
                  </a:lnTo>
                  <a:lnTo>
                    <a:pt x="118" y="395"/>
                  </a:lnTo>
                  <a:lnTo>
                    <a:pt x="118" y="395"/>
                  </a:lnTo>
                  <a:lnTo>
                    <a:pt x="116" y="395"/>
                  </a:lnTo>
                  <a:lnTo>
                    <a:pt x="116" y="395"/>
                  </a:lnTo>
                  <a:lnTo>
                    <a:pt x="113" y="395"/>
                  </a:lnTo>
                  <a:lnTo>
                    <a:pt x="113" y="395"/>
                  </a:lnTo>
                  <a:lnTo>
                    <a:pt x="113" y="395"/>
                  </a:lnTo>
                  <a:lnTo>
                    <a:pt x="111" y="395"/>
                  </a:lnTo>
                  <a:lnTo>
                    <a:pt x="111" y="395"/>
                  </a:lnTo>
                  <a:lnTo>
                    <a:pt x="109" y="395"/>
                  </a:lnTo>
                  <a:lnTo>
                    <a:pt x="106" y="395"/>
                  </a:lnTo>
                  <a:lnTo>
                    <a:pt x="106" y="395"/>
                  </a:lnTo>
                  <a:lnTo>
                    <a:pt x="104" y="393"/>
                  </a:lnTo>
                  <a:lnTo>
                    <a:pt x="104" y="393"/>
                  </a:lnTo>
                  <a:lnTo>
                    <a:pt x="104" y="393"/>
                  </a:lnTo>
                  <a:lnTo>
                    <a:pt x="102" y="393"/>
                  </a:lnTo>
                  <a:lnTo>
                    <a:pt x="102" y="390"/>
                  </a:lnTo>
                  <a:lnTo>
                    <a:pt x="102" y="393"/>
                  </a:lnTo>
                  <a:lnTo>
                    <a:pt x="99" y="393"/>
                  </a:lnTo>
                  <a:lnTo>
                    <a:pt x="99" y="393"/>
                  </a:lnTo>
                  <a:lnTo>
                    <a:pt x="97" y="393"/>
                  </a:lnTo>
                  <a:lnTo>
                    <a:pt x="94" y="390"/>
                  </a:lnTo>
                  <a:lnTo>
                    <a:pt x="87" y="390"/>
                  </a:lnTo>
                  <a:lnTo>
                    <a:pt x="83" y="386"/>
                  </a:lnTo>
                  <a:lnTo>
                    <a:pt x="83" y="386"/>
                  </a:lnTo>
                  <a:lnTo>
                    <a:pt x="83" y="386"/>
                  </a:lnTo>
                  <a:lnTo>
                    <a:pt x="68" y="386"/>
                  </a:lnTo>
                  <a:lnTo>
                    <a:pt x="64" y="386"/>
                  </a:lnTo>
                  <a:lnTo>
                    <a:pt x="61" y="386"/>
                  </a:lnTo>
                  <a:lnTo>
                    <a:pt x="59" y="383"/>
                  </a:lnTo>
                  <a:lnTo>
                    <a:pt x="59" y="383"/>
                  </a:lnTo>
                  <a:lnTo>
                    <a:pt x="52" y="386"/>
                  </a:lnTo>
                  <a:lnTo>
                    <a:pt x="49" y="386"/>
                  </a:lnTo>
                  <a:lnTo>
                    <a:pt x="40" y="390"/>
                  </a:lnTo>
                  <a:lnTo>
                    <a:pt x="35" y="395"/>
                  </a:lnTo>
                  <a:lnTo>
                    <a:pt x="35" y="398"/>
                  </a:lnTo>
                  <a:lnTo>
                    <a:pt x="35" y="400"/>
                  </a:lnTo>
                  <a:lnTo>
                    <a:pt x="35" y="402"/>
                  </a:lnTo>
                  <a:lnTo>
                    <a:pt x="35" y="407"/>
                  </a:lnTo>
                  <a:lnTo>
                    <a:pt x="35" y="409"/>
                  </a:lnTo>
                  <a:lnTo>
                    <a:pt x="35" y="412"/>
                  </a:lnTo>
                  <a:lnTo>
                    <a:pt x="38" y="412"/>
                  </a:lnTo>
                  <a:lnTo>
                    <a:pt x="38" y="412"/>
                  </a:lnTo>
                  <a:lnTo>
                    <a:pt x="38" y="412"/>
                  </a:lnTo>
                  <a:lnTo>
                    <a:pt x="38" y="412"/>
                  </a:lnTo>
                  <a:lnTo>
                    <a:pt x="40" y="414"/>
                  </a:lnTo>
                  <a:lnTo>
                    <a:pt x="40" y="419"/>
                  </a:lnTo>
                  <a:lnTo>
                    <a:pt x="42" y="421"/>
                  </a:lnTo>
                  <a:lnTo>
                    <a:pt x="42" y="421"/>
                  </a:lnTo>
                  <a:lnTo>
                    <a:pt x="40" y="421"/>
                  </a:lnTo>
                  <a:lnTo>
                    <a:pt x="40" y="421"/>
                  </a:lnTo>
                  <a:lnTo>
                    <a:pt x="38" y="421"/>
                  </a:lnTo>
                  <a:lnTo>
                    <a:pt x="38" y="421"/>
                  </a:lnTo>
                  <a:lnTo>
                    <a:pt x="38" y="421"/>
                  </a:lnTo>
                  <a:lnTo>
                    <a:pt x="35" y="421"/>
                  </a:lnTo>
                  <a:lnTo>
                    <a:pt x="35" y="421"/>
                  </a:lnTo>
                  <a:lnTo>
                    <a:pt x="33" y="424"/>
                  </a:lnTo>
                  <a:lnTo>
                    <a:pt x="33" y="426"/>
                  </a:lnTo>
                  <a:lnTo>
                    <a:pt x="33" y="426"/>
                  </a:lnTo>
                  <a:lnTo>
                    <a:pt x="33" y="426"/>
                  </a:lnTo>
                  <a:lnTo>
                    <a:pt x="33" y="426"/>
                  </a:lnTo>
                  <a:lnTo>
                    <a:pt x="33" y="433"/>
                  </a:lnTo>
                  <a:lnTo>
                    <a:pt x="33" y="438"/>
                  </a:lnTo>
                  <a:lnTo>
                    <a:pt x="33" y="440"/>
                  </a:lnTo>
                  <a:lnTo>
                    <a:pt x="33" y="440"/>
                  </a:lnTo>
                  <a:lnTo>
                    <a:pt x="33" y="440"/>
                  </a:lnTo>
                  <a:lnTo>
                    <a:pt x="33" y="440"/>
                  </a:lnTo>
                  <a:lnTo>
                    <a:pt x="31" y="438"/>
                  </a:lnTo>
                  <a:lnTo>
                    <a:pt x="28" y="438"/>
                  </a:lnTo>
                  <a:lnTo>
                    <a:pt x="28" y="438"/>
                  </a:lnTo>
                  <a:lnTo>
                    <a:pt x="28" y="440"/>
                  </a:lnTo>
                  <a:lnTo>
                    <a:pt x="28" y="440"/>
                  </a:lnTo>
                  <a:lnTo>
                    <a:pt x="28" y="440"/>
                  </a:lnTo>
                  <a:lnTo>
                    <a:pt x="31" y="443"/>
                  </a:lnTo>
                  <a:lnTo>
                    <a:pt x="31" y="445"/>
                  </a:lnTo>
                  <a:lnTo>
                    <a:pt x="31" y="447"/>
                  </a:lnTo>
                  <a:lnTo>
                    <a:pt x="33" y="447"/>
                  </a:lnTo>
                  <a:lnTo>
                    <a:pt x="33" y="447"/>
                  </a:lnTo>
                  <a:lnTo>
                    <a:pt x="33" y="450"/>
                  </a:lnTo>
                  <a:lnTo>
                    <a:pt x="33" y="450"/>
                  </a:lnTo>
                  <a:lnTo>
                    <a:pt x="35" y="457"/>
                  </a:lnTo>
                  <a:lnTo>
                    <a:pt x="35" y="459"/>
                  </a:lnTo>
                  <a:lnTo>
                    <a:pt x="35" y="459"/>
                  </a:lnTo>
                  <a:lnTo>
                    <a:pt x="38" y="459"/>
                  </a:lnTo>
                  <a:lnTo>
                    <a:pt x="40" y="461"/>
                  </a:lnTo>
                  <a:lnTo>
                    <a:pt x="42" y="461"/>
                  </a:lnTo>
                  <a:lnTo>
                    <a:pt x="42" y="461"/>
                  </a:lnTo>
                  <a:lnTo>
                    <a:pt x="45" y="464"/>
                  </a:lnTo>
                  <a:lnTo>
                    <a:pt x="45" y="471"/>
                  </a:lnTo>
                  <a:lnTo>
                    <a:pt x="47" y="478"/>
                  </a:lnTo>
                  <a:lnTo>
                    <a:pt x="47" y="478"/>
                  </a:lnTo>
                  <a:lnTo>
                    <a:pt x="47" y="483"/>
                  </a:lnTo>
                  <a:lnTo>
                    <a:pt x="47" y="483"/>
                  </a:lnTo>
                  <a:lnTo>
                    <a:pt x="47" y="485"/>
                  </a:lnTo>
                  <a:lnTo>
                    <a:pt x="47" y="485"/>
                  </a:lnTo>
                  <a:lnTo>
                    <a:pt x="47" y="487"/>
                  </a:lnTo>
                  <a:lnTo>
                    <a:pt x="45" y="487"/>
                  </a:lnTo>
                  <a:lnTo>
                    <a:pt x="45" y="487"/>
                  </a:lnTo>
                  <a:lnTo>
                    <a:pt x="45" y="490"/>
                  </a:lnTo>
                  <a:lnTo>
                    <a:pt x="42" y="492"/>
                  </a:lnTo>
                  <a:lnTo>
                    <a:pt x="42" y="495"/>
                  </a:lnTo>
                  <a:lnTo>
                    <a:pt x="42" y="495"/>
                  </a:lnTo>
                  <a:lnTo>
                    <a:pt x="38" y="499"/>
                  </a:lnTo>
                  <a:lnTo>
                    <a:pt x="38" y="499"/>
                  </a:lnTo>
                  <a:lnTo>
                    <a:pt x="38" y="499"/>
                  </a:lnTo>
                  <a:lnTo>
                    <a:pt x="35" y="499"/>
                  </a:lnTo>
                  <a:lnTo>
                    <a:pt x="35" y="499"/>
                  </a:lnTo>
                  <a:lnTo>
                    <a:pt x="35" y="499"/>
                  </a:lnTo>
                  <a:lnTo>
                    <a:pt x="35" y="497"/>
                  </a:lnTo>
                  <a:lnTo>
                    <a:pt x="33" y="497"/>
                  </a:lnTo>
                  <a:lnTo>
                    <a:pt x="33" y="497"/>
                  </a:lnTo>
                  <a:lnTo>
                    <a:pt x="33" y="497"/>
                  </a:lnTo>
                  <a:lnTo>
                    <a:pt x="31" y="497"/>
                  </a:lnTo>
                  <a:lnTo>
                    <a:pt x="31" y="497"/>
                  </a:lnTo>
                  <a:lnTo>
                    <a:pt x="28" y="497"/>
                  </a:lnTo>
                  <a:lnTo>
                    <a:pt x="28" y="497"/>
                  </a:lnTo>
                  <a:lnTo>
                    <a:pt x="26" y="497"/>
                  </a:lnTo>
                  <a:lnTo>
                    <a:pt x="26" y="497"/>
                  </a:lnTo>
                  <a:lnTo>
                    <a:pt x="23" y="497"/>
                  </a:lnTo>
                  <a:lnTo>
                    <a:pt x="21" y="495"/>
                  </a:lnTo>
                  <a:lnTo>
                    <a:pt x="19" y="495"/>
                  </a:lnTo>
                  <a:lnTo>
                    <a:pt x="16" y="495"/>
                  </a:lnTo>
                  <a:lnTo>
                    <a:pt x="7" y="490"/>
                  </a:lnTo>
                  <a:lnTo>
                    <a:pt x="4" y="490"/>
                  </a:lnTo>
                  <a:lnTo>
                    <a:pt x="2" y="492"/>
                  </a:lnTo>
                  <a:lnTo>
                    <a:pt x="2" y="495"/>
                  </a:lnTo>
                  <a:lnTo>
                    <a:pt x="2" y="497"/>
                  </a:lnTo>
                  <a:lnTo>
                    <a:pt x="2" y="497"/>
                  </a:lnTo>
                  <a:lnTo>
                    <a:pt x="2" y="499"/>
                  </a:lnTo>
                  <a:lnTo>
                    <a:pt x="2" y="499"/>
                  </a:lnTo>
                  <a:lnTo>
                    <a:pt x="0" y="499"/>
                  </a:lnTo>
                  <a:lnTo>
                    <a:pt x="0" y="502"/>
                  </a:lnTo>
                  <a:lnTo>
                    <a:pt x="0" y="502"/>
                  </a:lnTo>
                  <a:lnTo>
                    <a:pt x="0" y="502"/>
                  </a:lnTo>
                  <a:lnTo>
                    <a:pt x="2" y="502"/>
                  </a:lnTo>
                  <a:lnTo>
                    <a:pt x="4" y="504"/>
                  </a:lnTo>
                  <a:lnTo>
                    <a:pt x="4" y="504"/>
                  </a:lnTo>
                  <a:lnTo>
                    <a:pt x="7" y="504"/>
                  </a:lnTo>
                  <a:lnTo>
                    <a:pt x="9" y="504"/>
                  </a:lnTo>
                  <a:lnTo>
                    <a:pt x="9" y="506"/>
                  </a:lnTo>
                  <a:lnTo>
                    <a:pt x="9" y="506"/>
                  </a:lnTo>
                  <a:lnTo>
                    <a:pt x="12" y="506"/>
                  </a:lnTo>
                  <a:lnTo>
                    <a:pt x="12" y="506"/>
                  </a:lnTo>
                  <a:lnTo>
                    <a:pt x="12" y="509"/>
                  </a:lnTo>
                  <a:lnTo>
                    <a:pt x="12" y="509"/>
                  </a:lnTo>
                  <a:lnTo>
                    <a:pt x="12" y="511"/>
                  </a:lnTo>
                  <a:lnTo>
                    <a:pt x="12" y="514"/>
                  </a:lnTo>
                  <a:lnTo>
                    <a:pt x="12" y="516"/>
                  </a:lnTo>
                  <a:lnTo>
                    <a:pt x="9" y="525"/>
                  </a:lnTo>
                  <a:lnTo>
                    <a:pt x="9" y="525"/>
                  </a:lnTo>
                  <a:lnTo>
                    <a:pt x="9" y="525"/>
                  </a:lnTo>
                  <a:lnTo>
                    <a:pt x="9" y="525"/>
                  </a:lnTo>
                  <a:lnTo>
                    <a:pt x="7" y="528"/>
                  </a:lnTo>
                  <a:lnTo>
                    <a:pt x="4" y="528"/>
                  </a:lnTo>
                  <a:lnTo>
                    <a:pt x="4" y="528"/>
                  </a:lnTo>
                  <a:lnTo>
                    <a:pt x="4" y="532"/>
                  </a:lnTo>
                  <a:lnTo>
                    <a:pt x="4" y="532"/>
                  </a:lnTo>
                  <a:lnTo>
                    <a:pt x="4" y="535"/>
                  </a:lnTo>
                  <a:lnTo>
                    <a:pt x="4" y="537"/>
                  </a:lnTo>
                  <a:lnTo>
                    <a:pt x="2" y="540"/>
                  </a:lnTo>
                  <a:lnTo>
                    <a:pt x="2" y="542"/>
                  </a:lnTo>
                  <a:lnTo>
                    <a:pt x="2" y="544"/>
                  </a:lnTo>
                  <a:lnTo>
                    <a:pt x="2" y="547"/>
                  </a:lnTo>
                  <a:lnTo>
                    <a:pt x="4" y="551"/>
                  </a:lnTo>
                  <a:lnTo>
                    <a:pt x="4" y="551"/>
                  </a:lnTo>
                  <a:lnTo>
                    <a:pt x="4" y="554"/>
                  </a:lnTo>
                  <a:lnTo>
                    <a:pt x="7" y="554"/>
                  </a:lnTo>
                  <a:lnTo>
                    <a:pt x="7" y="554"/>
                  </a:lnTo>
                  <a:lnTo>
                    <a:pt x="9" y="554"/>
                  </a:lnTo>
                  <a:lnTo>
                    <a:pt x="9" y="556"/>
                  </a:lnTo>
                  <a:lnTo>
                    <a:pt x="9" y="556"/>
                  </a:lnTo>
                  <a:lnTo>
                    <a:pt x="12" y="558"/>
                  </a:lnTo>
                  <a:lnTo>
                    <a:pt x="12" y="561"/>
                  </a:lnTo>
                  <a:lnTo>
                    <a:pt x="12" y="561"/>
                  </a:lnTo>
                  <a:lnTo>
                    <a:pt x="12" y="561"/>
                  </a:lnTo>
                  <a:lnTo>
                    <a:pt x="14" y="561"/>
                  </a:lnTo>
                  <a:lnTo>
                    <a:pt x="14" y="561"/>
                  </a:lnTo>
                  <a:lnTo>
                    <a:pt x="16" y="561"/>
                  </a:lnTo>
                  <a:lnTo>
                    <a:pt x="16" y="561"/>
                  </a:lnTo>
                  <a:lnTo>
                    <a:pt x="16" y="561"/>
                  </a:lnTo>
                  <a:lnTo>
                    <a:pt x="19" y="561"/>
                  </a:lnTo>
                  <a:lnTo>
                    <a:pt x="21" y="561"/>
                  </a:lnTo>
                  <a:lnTo>
                    <a:pt x="23" y="561"/>
                  </a:lnTo>
                  <a:lnTo>
                    <a:pt x="23" y="561"/>
                  </a:lnTo>
                  <a:lnTo>
                    <a:pt x="23" y="563"/>
                  </a:lnTo>
                  <a:lnTo>
                    <a:pt x="23" y="563"/>
                  </a:lnTo>
                  <a:lnTo>
                    <a:pt x="23" y="566"/>
                  </a:lnTo>
                  <a:lnTo>
                    <a:pt x="23" y="566"/>
                  </a:lnTo>
                  <a:lnTo>
                    <a:pt x="23" y="568"/>
                  </a:lnTo>
                  <a:lnTo>
                    <a:pt x="23" y="568"/>
                  </a:lnTo>
                  <a:lnTo>
                    <a:pt x="21" y="570"/>
                  </a:lnTo>
                  <a:lnTo>
                    <a:pt x="21" y="570"/>
                  </a:lnTo>
                  <a:lnTo>
                    <a:pt x="21" y="570"/>
                  </a:lnTo>
                  <a:lnTo>
                    <a:pt x="21" y="570"/>
                  </a:lnTo>
                  <a:lnTo>
                    <a:pt x="19" y="570"/>
                  </a:lnTo>
                  <a:lnTo>
                    <a:pt x="19" y="570"/>
                  </a:lnTo>
                  <a:lnTo>
                    <a:pt x="19" y="570"/>
                  </a:lnTo>
                  <a:lnTo>
                    <a:pt x="19" y="570"/>
                  </a:lnTo>
                  <a:lnTo>
                    <a:pt x="16" y="570"/>
                  </a:lnTo>
                  <a:lnTo>
                    <a:pt x="16" y="570"/>
                  </a:lnTo>
                  <a:lnTo>
                    <a:pt x="16" y="573"/>
                  </a:lnTo>
                  <a:lnTo>
                    <a:pt x="16" y="573"/>
                  </a:lnTo>
                  <a:lnTo>
                    <a:pt x="16" y="575"/>
                  </a:lnTo>
                  <a:lnTo>
                    <a:pt x="16" y="575"/>
                  </a:lnTo>
                  <a:lnTo>
                    <a:pt x="16" y="577"/>
                  </a:lnTo>
                  <a:lnTo>
                    <a:pt x="16" y="577"/>
                  </a:lnTo>
                  <a:lnTo>
                    <a:pt x="19" y="580"/>
                  </a:lnTo>
                  <a:lnTo>
                    <a:pt x="19" y="580"/>
                  </a:lnTo>
                  <a:lnTo>
                    <a:pt x="23" y="582"/>
                  </a:lnTo>
                  <a:lnTo>
                    <a:pt x="23" y="582"/>
                  </a:lnTo>
                  <a:lnTo>
                    <a:pt x="23" y="582"/>
                  </a:lnTo>
                  <a:lnTo>
                    <a:pt x="23" y="585"/>
                  </a:lnTo>
                  <a:lnTo>
                    <a:pt x="23" y="585"/>
                  </a:lnTo>
                  <a:lnTo>
                    <a:pt x="21" y="585"/>
                  </a:lnTo>
                  <a:lnTo>
                    <a:pt x="21" y="587"/>
                  </a:lnTo>
                  <a:lnTo>
                    <a:pt x="21" y="587"/>
                  </a:lnTo>
                  <a:lnTo>
                    <a:pt x="28" y="589"/>
                  </a:lnTo>
                  <a:lnTo>
                    <a:pt x="33" y="589"/>
                  </a:lnTo>
                  <a:lnTo>
                    <a:pt x="35" y="589"/>
                  </a:lnTo>
                  <a:lnTo>
                    <a:pt x="38" y="592"/>
                  </a:lnTo>
                  <a:lnTo>
                    <a:pt x="40" y="592"/>
                  </a:lnTo>
                  <a:lnTo>
                    <a:pt x="40" y="592"/>
                  </a:lnTo>
                  <a:lnTo>
                    <a:pt x="42" y="589"/>
                  </a:lnTo>
                  <a:lnTo>
                    <a:pt x="42" y="589"/>
                  </a:lnTo>
                  <a:lnTo>
                    <a:pt x="42" y="589"/>
                  </a:lnTo>
                  <a:lnTo>
                    <a:pt x="42" y="585"/>
                  </a:lnTo>
                  <a:lnTo>
                    <a:pt x="42" y="585"/>
                  </a:lnTo>
                  <a:lnTo>
                    <a:pt x="42" y="585"/>
                  </a:lnTo>
                  <a:lnTo>
                    <a:pt x="45" y="582"/>
                  </a:lnTo>
                  <a:lnTo>
                    <a:pt x="45" y="580"/>
                  </a:lnTo>
                  <a:lnTo>
                    <a:pt x="47" y="577"/>
                  </a:lnTo>
                  <a:lnTo>
                    <a:pt x="47" y="577"/>
                  </a:lnTo>
                  <a:lnTo>
                    <a:pt x="49" y="577"/>
                  </a:lnTo>
                  <a:lnTo>
                    <a:pt x="49" y="580"/>
                  </a:lnTo>
                  <a:lnTo>
                    <a:pt x="52" y="580"/>
                  </a:lnTo>
                  <a:lnTo>
                    <a:pt x="54" y="580"/>
                  </a:lnTo>
                  <a:lnTo>
                    <a:pt x="57" y="580"/>
                  </a:lnTo>
                  <a:lnTo>
                    <a:pt x="59" y="580"/>
                  </a:lnTo>
                  <a:lnTo>
                    <a:pt x="61" y="580"/>
                  </a:lnTo>
                  <a:lnTo>
                    <a:pt x="61" y="580"/>
                  </a:lnTo>
                  <a:lnTo>
                    <a:pt x="61" y="580"/>
                  </a:lnTo>
                  <a:lnTo>
                    <a:pt x="61" y="580"/>
                  </a:lnTo>
                  <a:lnTo>
                    <a:pt x="61" y="580"/>
                  </a:lnTo>
                  <a:lnTo>
                    <a:pt x="61" y="582"/>
                  </a:lnTo>
                  <a:lnTo>
                    <a:pt x="64" y="582"/>
                  </a:lnTo>
                  <a:lnTo>
                    <a:pt x="64" y="585"/>
                  </a:lnTo>
                  <a:lnTo>
                    <a:pt x="68" y="585"/>
                  </a:lnTo>
                  <a:lnTo>
                    <a:pt x="68" y="585"/>
                  </a:lnTo>
                  <a:lnTo>
                    <a:pt x="71" y="585"/>
                  </a:lnTo>
                  <a:lnTo>
                    <a:pt x="71" y="587"/>
                  </a:lnTo>
                  <a:lnTo>
                    <a:pt x="73" y="589"/>
                  </a:lnTo>
                  <a:lnTo>
                    <a:pt x="75" y="589"/>
                  </a:lnTo>
                  <a:lnTo>
                    <a:pt x="75" y="589"/>
                  </a:lnTo>
                  <a:lnTo>
                    <a:pt x="75" y="589"/>
                  </a:lnTo>
                  <a:lnTo>
                    <a:pt x="78" y="589"/>
                  </a:lnTo>
                  <a:lnTo>
                    <a:pt x="75" y="587"/>
                  </a:lnTo>
                  <a:lnTo>
                    <a:pt x="73" y="585"/>
                  </a:lnTo>
                  <a:lnTo>
                    <a:pt x="73" y="585"/>
                  </a:lnTo>
                  <a:lnTo>
                    <a:pt x="73" y="582"/>
                  </a:lnTo>
                  <a:lnTo>
                    <a:pt x="73" y="582"/>
                  </a:lnTo>
                  <a:lnTo>
                    <a:pt x="73" y="580"/>
                  </a:lnTo>
                  <a:lnTo>
                    <a:pt x="73" y="580"/>
                  </a:lnTo>
                  <a:lnTo>
                    <a:pt x="75" y="580"/>
                  </a:lnTo>
                  <a:lnTo>
                    <a:pt x="75" y="580"/>
                  </a:lnTo>
                  <a:lnTo>
                    <a:pt x="78" y="580"/>
                  </a:lnTo>
                  <a:lnTo>
                    <a:pt x="78" y="580"/>
                  </a:lnTo>
                  <a:lnTo>
                    <a:pt x="78" y="580"/>
                  </a:lnTo>
                  <a:lnTo>
                    <a:pt x="80" y="580"/>
                  </a:lnTo>
                  <a:lnTo>
                    <a:pt x="80" y="582"/>
                  </a:lnTo>
                  <a:lnTo>
                    <a:pt x="80" y="582"/>
                  </a:lnTo>
                  <a:lnTo>
                    <a:pt x="80" y="582"/>
                  </a:lnTo>
                  <a:lnTo>
                    <a:pt x="80" y="582"/>
                  </a:lnTo>
                  <a:lnTo>
                    <a:pt x="80" y="582"/>
                  </a:lnTo>
                  <a:lnTo>
                    <a:pt x="85" y="585"/>
                  </a:lnTo>
                  <a:lnTo>
                    <a:pt x="85" y="585"/>
                  </a:lnTo>
                  <a:lnTo>
                    <a:pt x="85" y="585"/>
                  </a:lnTo>
                  <a:lnTo>
                    <a:pt x="85" y="585"/>
                  </a:lnTo>
                  <a:lnTo>
                    <a:pt x="85" y="587"/>
                  </a:lnTo>
                  <a:lnTo>
                    <a:pt x="85" y="589"/>
                  </a:lnTo>
                  <a:lnTo>
                    <a:pt x="85" y="589"/>
                  </a:lnTo>
                  <a:lnTo>
                    <a:pt x="85" y="592"/>
                  </a:lnTo>
                  <a:lnTo>
                    <a:pt x="85" y="594"/>
                  </a:lnTo>
                  <a:lnTo>
                    <a:pt x="85" y="594"/>
                  </a:lnTo>
                  <a:lnTo>
                    <a:pt x="85" y="596"/>
                  </a:lnTo>
                  <a:lnTo>
                    <a:pt x="85" y="596"/>
                  </a:lnTo>
                  <a:lnTo>
                    <a:pt x="85" y="596"/>
                  </a:lnTo>
                  <a:lnTo>
                    <a:pt x="85" y="596"/>
                  </a:lnTo>
                  <a:lnTo>
                    <a:pt x="83" y="599"/>
                  </a:lnTo>
                  <a:lnTo>
                    <a:pt x="78" y="599"/>
                  </a:lnTo>
                  <a:lnTo>
                    <a:pt x="75" y="599"/>
                  </a:lnTo>
                  <a:lnTo>
                    <a:pt x="75" y="599"/>
                  </a:lnTo>
                  <a:lnTo>
                    <a:pt x="75" y="599"/>
                  </a:lnTo>
                  <a:lnTo>
                    <a:pt x="73" y="601"/>
                  </a:lnTo>
                  <a:lnTo>
                    <a:pt x="71" y="603"/>
                  </a:lnTo>
                  <a:lnTo>
                    <a:pt x="71" y="603"/>
                  </a:lnTo>
                  <a:lnTo>
                    <a:pt x="71" y="603"/>
                  </a:lnTo>
                  <a:lnTo>
                    <a:pt x="71" y="603"/>
                  </a:lnTo>
                  <a:lnTo>
                    <a:pt x="71" y="603"/>
                  </a:lnTo>
                  <a:lnTo>
                    <a:pt x="73" y="606"/>
                  </a:lnTo>
                  <a:lnTo>
                    <a:pt x="73" y="606"/>
                  </a:lnTo>
                  <a:lnTo>
                    <a:pt x="73" y="606"/>
                  </a:lnTo>
                  <a:lnTo>
                    <a:pt x="73" y="606"/>
                  </a:lnTo>
                  <a:lnTo>
                    <a:pt x="73" y="608"/>
                  </a:lnTo>
                  <a:lnTo>
                    <a:pt x="71" y="611"/>
                  </a:lnTo>
                  <a:lnTo>
                    <a:pt x="71" y="611"/>
                  </a:lnTo>
                  <a:lnTo>
                    <a:pt x="71" y="613"/>
                  </a:lnTo>
                  <a:lnTo>
                    <a:pt x="71" y="613"/>
                  </a:lnTo>
                  <a:lnTo>
                    <a:pt x="71" y="613"/>
                  </a:lnTo>
                  <a:lnTo>
                    <a:pt x="73" y="615"/>
                  </a:lnTo>
                  <a:lnTo>
                    <a:pt x="73" y="615"/>
                  </a:lnTo>
                  <a:lnTo>
                    <a:pt x="73" y="618"/>
                  </a:lnTo>
                  <a:lnTo>
                    <a:pt x="73" y="618"/>
                  </a:lnTo>
                  <a:lnTo>
                    <a:pt x="73" y="620"/>
                  </a:lnTo>
                  <a:lnTo>
                    <a:pt x="73" y="620"/>
                  </a:lnTo>
                  <a:lnTo>
                    <a:pt x="75" y="620"/>
                  </a:lnTo>
                  <a:lnTo>
                    <a:pt x="75" y="622"/>
                  </a:lnTo>
                  <a:lnTo>
                    <a:pt x="75" y="622"/>
                  </a:lnTo>
                  <a:lnTo>
                    <a:pt x="78" y="622"/>
                  </a:lnTo>
                  <a:lnTo>
                    <a:pt x="75" y="625"/>
                  </a:lnTo>
                  <a:lnTo>
                    <a:pt x="75" y="625"/>
                  </a:lnTo>
                  <a:lnTo>
                    <a:pt x="75" y="627"/>
                  </a:lnTo>
                  <a:lnTo>
                    <a:pt x="78" y="630"/>
                  </a:lnTo>
                  <a:lnTo>
                    <a:pt x="78" y="630"/>
                  </a:lnTo>
                  <a:lnTo>
                    <a:pt x="78" y="630"/>
                  </a:lnTo>
                  <a:lnTo>
                    <a:pt x="78" y="632"/>
                  </a:lnTo>
                  <a:lnTo>
                    <a:pt x="75" y="632"/>
                  </a:lnTo>
                  <a:lnTo>
                    <a:pt x="75" y="632"/>
                  </a:lnTo>
                  <a:lnTo>
                    <a:pt x="73" y="630"/>
                  </a:lnTo>
                  <a:lnTo>
                    <a:pt x="71" y="630"/>
                  </a:lnTo>
                  <a:lnTo>
                    <a:pt x="71" y="630"/>
                  </a:lnTo>
                  <a:lnTo>
                    <a:pt x="71" y="630"/>
                  </a:lnTo>
                  <a:lnTo>
                    <a:pt x="71" y="627"/>
                  </a:lnTo>
                  <a:lnTo>
                    <a:pt x="71" y="627"/>
                  </a:lnTo>
                  <a:lnTo>
                    <a:pt x="71" y="625"/>
                  </a:lnTo>
                  <a:lnTo>
                    <a:pt x="71" y="625"/>
                  </a:lnTo>
                  <a:lnTo>
                    <a:pt x="68" y="622"/>
                  </a:lnTo>
                  <a:lnTo>
                    <a:pt x="66" y="618"/>
                  </a:lnTo>
                  <a:lnTo>
                    <a:pt x="66" y="618"/>
                  </a:lnTo>
                  <a:lnTo>
                    <a:pt x="66" y="618"/>
                  </a:lnTo>
                  <a:lnTo>
                    <a:pt x="66" y="618"/>
                  </a:lnTo>
                  <a:lnTo>
                    <a:pt x="64" y="618"/>
                  </a:lnTo>
                  <a:lnTo>
                    <a:pt x="64" y="615"/>
                  </a:lnTo>
                  <a:lnTo>
                    <a:pt x="61" y="615"/>
                  </a:lnTo>
                  <a:lnTo>
                    <a:pt x="61" y="615"/>
                  </a:lnTo>
                  <a:lnTo>
                    <a:pt x="61" y="615"/>
                  </a:lnTo>
                  <a:lnTo>
                    <a:pt x="52" y="618"/>
                  </a:lnTo>
                  <a:lnTo>
                    <a:pt x="52" y="618"/>
                  </a:lnTo>
                  <a:lnTo>
                    <a:pt x="49" y="618"/>
                  </a:lnTo>
                  <a:lnTo>
                    <a:pt x="47" y="618"/>
                  </a:lnTo>
                  <a:lnTo>
                    <a:pt x="45" y="618"/>
                  </a:lnTo>
                  <a:lnTo>
                    <a:pt x="45" y="618"/>
                  </a:lnTo>
                  <a:lnTo>
                    <a:pt x="42" y="618"/>
                  </a:lnTo>
                  <a:lnTo>
                    <a:pt x="42" y="615"/>
                  </a:lnTo>
                  <a:lnTo>
                    <a:pt x="42" y="615"/>
                  </a:lnTo>
                  <a:lnTo>
                    <a:pt x="40" y="613"/>
                  </a:lnTo>
                  <a:lnTo>
                    <a:pt x="40" y="613"/>
                  </a:lnTo>
                  <a:lnTo>
                    <a:pt x="35" y="613"/>
                  </a:lnTo>
                  <a:lnTo>
                    <a:pt x="35" y="613"/>
                  </a:lnTo>
                  <a:lnTo>
                    <a:pt x="33" y="611"/>
                  </a:lnTo>
                  <a:lnTo>
                    <a:pt x="33" y="611"/>
                  </a:lnTo>
                  <a:lnTo>
                    <a:pt x="33" y="611"/>
                  </a:lnTo>
                  <a:lnTo>
                    <a:pt x="31" y="611"/>
                  </a:lnTo>
                  <a:lnTo>
                    <a:pt x="31" y="608"/>
                  </a:lnTo>
                  <a:lnTo>
                    <a:pt x="31" y="606"/>
                  </a:lnTo>
                  <a:lnTo>
                    <a:pt x="28" y="601"/>
                  </a:lnTo>
                  <a:lnTo>
                    <a:pt x="28" y="599"/>
                  </a:lnTo>
                  <a:lnTo>
                    <a:pt x="28" y="599"/>
                  </a:lnTo>
                  <a:lnTo>
                    <a:pt x="28" y="599"/>
                  </a:lnTo>
                  <a:lnTo>
                    <a:pt x="28" y="599"/>
                  </a:lnTo>
                  <a:lnTo>
                    <a:pt x="28" y="599"/>
                  </a:lnTo>
                  <a:lnTo>
                    <a:pt x="26" y="599"/>
                  </a:lnTo>
                  <a:lnTo>
                    <a:pt x="26" y="599"/>
                  </a:lnTo>
                  <a:lnTo>
                    <a:pt x="23" y="596"/>
                  </a:lnTo>
                  <a:lnTo>
                    <a:pt x="23" y="596"/>
                  </a:lnTo>
                  <a:lnTo>
                    <a:pt x="23" y="596"/>
                  </a:lnTo>
                  <a:lnTo>
                    <a:pt x="23" y="596"/>
                  </a:lnTo>
                  <a:lnTo>
                    <a:pt x="21" y="596"/>
                  </a:lnTo>
                  <a:lnTo>
                    <a:pt x="21" y="596"/>
                  </a:lnTo>
                  <a:lnTo>
                    <a:pt x="21" y="599"/>
                  </a:lnTo>
                  <a:lnTo>
                    <a:pt x="21" y="599"/>
                  </a:lnTo>
                  <a:lnTo>
                    <a:pt x="19" y="599"/>
                  </a:lnTo>
                  <a:lnTo>
                    <a:pt x="19" y="599"/>
                  </a:lnTo>
                  <a:lnTo>
                    <a:pt x="16" y="601"/>
                  </a:lnTo>
                  <a:lnTo>
                    <a:pt x="16" y="601"/>
                  </a:lnTo>
                  <a:lnTo>
                    <a:pt x="19" y="601"/>
                  </a:lnTo>
                  <a:lnTo>
                    <a:pt x="23" y="608"/>
                  </a:lnTo>
                  <a:lnTo>
                    <a:pt x="26" y="611"/>
                  </a:lnTo>
                  <a:lnTo>
                    <a:pt x="26" y="611"/>
                  </a:lnTo>
                  <a:lnTo>
                    <a:pt x="26" y="611"/>
                  </a:lnTo>
                  <a:lnTo>
                    <a:pt x="26" y="613"/>
                  </a:lnTo>
                  <a:lnTo>
                    <a:pt x="26" y="613"/>
                  </a:lnTo>
                  <a:lnTo>
                    <a:pt x="23" y="615"/>
                  </a:lnTo>
                  <a:lnTo>
                    <a:pt x="26" y="618"/>
                  </a:lnTo>
                  <a:lnTo>
                    <a:pt x="26" y="618"/>
                  </a:lnTo>
                  <a:lnTo>
                    <a:pt x="26" y="618"/>
                  </a:lnTo>
                  <a:lnTo>
                    <a:pt x="26" y="620"/>
                  </a:lnTo>
                  <a:lnTo>
                    <a:pt x="28" y="620"/>
                  </a:lnTo>
                  <a:lnTo>
                    <a:pt x="31" y="622"/>
                  </a:lnTo>
                  <a:lnTo>
                    <a:pt x="31" y="625"/>
                  </a:lnTo>
                  <a:lnTo>
                    <a:pt x="33" y="627"/>
                  </a:lnTo>
                  <a:lnTo>
                    <a:pt x="33" y="627"/>
                  </a:lnTo>
                  <a:lnTo>
                    <a:pt x="33" y="630"/>
                  </a:lnTo>
                  <a:lnTo>
                    <a:pt x="33" y="630"/>
                  </a:lnTo>
                  <a:lnTo>
                    <a:pt x="33" y="630"/>
                  </a:lnTo>
                  <a:lnTo>
                    <a:pt x="33" y="632"/>
                  </a:lnTo>
                  <a:lnTo>
                    <a:pt x="33" y="632"/>
                  </a:lnTo>
                  <a:lnTo>
                    <a:pt x="33" y="632"/>
                  </a:lnTo>
                  <a:lnTo>
                    <a:pt x="31" y="632"/>
                  </a:lnTo>
                  <a:lnTo>
                    <a:pt x="31" y="634"/>
                  </a:lnTo>
                  <a:lnTo>
                    <a:pt x="31" y="634"/>
                  </a:lnTo>
                  <a:lnTo>
                    <a:pt x="31" y="634"/>
                  </a:lnTo>
                  <a:lnTo>
                    <a:pt x="31" y="637"/>
                  </a:lnTo>
                  <a:lnTo>
                    <a:pt x="28" y="637"/>
                  </a:lnTo>
                  <a:lnTo>
                    <a:pt x="28" y="639"/>
                  </a:lnTo>
                  <a:lnTo>
                    <a:pt x="28" y="639"/>
                  </a:lnTo>
                  <a:lnTo>
                    <a:pt x="28" y="641"/>
                  </a:lnTo>
                  <a:lnTo>
                    <a:pt x="28" y="644"/>
                  </a:lnTo>
                  <a:lnTo>
                    <a:pt x="28" y="646"/>
                  </a:lnTo>
                  <a:lnTo>
                    <a:pt x="28" y="648"/>
                  </a:lnTo>
                  <a:lnTo>
                    <a:pt x="28" y="648"/>
                  </a:lnTo>
                  <a:lnTo>
                    <a:pt x="31" y="648"/>
                  </a:lnTo>
                  <a:lnTo>
                    <a:pt x="31" y="646"/>
                  </a:lnTo>
                  <a:lnTo>
                    <a:pt x="31" y="646"/>
                  </a:lnTo>
                  <a:lnTo>
                    <a:pt x="31" y="644"/>
                  </a:lnTo>
                  <a:lnTo>
                    <a:pt x="31" y="644"/>
                  </a:lnTo>
                  <a:lnTo>
                    <a:pt x="31" y="644"/>
                  </a:lnTo>
                  <a:lnTo>
                    <a:pt x="33" y="644"/>
                  </a:lnTo>
                  <a:lnTo>
                    <a:pt x="33" y="644"/>
                  </a:lnTo>
                  <a:lnTo>
                    <a:pt x="33" y="646"/>
                  </a:lnTo>
                  <a:lnTo>
                    <a:pt x="33" y="646"/>
                  </a:lnTo>
                  <a:lnTo>
                    <a:pt x="35" y="648"/>
                  </a:lnTo>
                  <a:lnTo>
                    <a:pt x="35" y="648"/>
                  </a:lnTo>
                  <a:lnTo>
                    <a:pt x="38" y="648"/>
                  </a:lnTo>
                  <a:lnTo>
                    <a:pt x="38" y="648"/>
                  </a:lnTo>
                  <a:lnTo>
                    <a:pt x="38" y="648"/>
                  </a:lnTo>
                  <a:lnTo>
                    <a:pt x="38" y="646"/>
                  </a:lnTo>
                  <a:lnTo>
                    <a:pt x="40" y="646"/>
                  </a:lnTo>
                  <a:lnTo>
                    <a:pt x="40" y="646"/>
                  </a:lnTo>
                  <a:lnTo>
                    <a:pt x="40" y="646"/>
                  </a:lnTo>
                  <a:lnTo>
                    <a:pt x="42" y="646"/>
                  </a:lnTo>
                  <a:lnTo>
                    <a:pt x="45" y="646"/>
                  </a:lnTo>
                  <a:lnTo>
                    <a:pt x="45" y="646"/>
                  </a:lnTo>
                  <a:lnTo>
                    <a:pt x="47" y="646"/>
                  </a:lnTo>
                  <a:lnTo>
                    <a:pt x="47" y="646"/>
                  </a:lnTo>
                  <a:lnTo>
                    <a:pt x="47" y="644"/>
                  </a:lnTo>
                  <a:lnTo>
                    <a:pt x="47" y="644"/>
                  </a:lnTo>
                  <a:lnTo>
                    <a:pt x="47" y="641"/>
                  </a:lnTo>
                  <a:lnTo>
                    <a:pt x="47" y="641"/>
                  </a:lnTo>
                  <a:lnTo>
                    <a:pt x="47" y="639"/>
                  </a:lnTo>
                  <a:lnTo>
                    <a:pt x="47" y="639"/>
                  </a:lnTo>
                  <a:lnTo>
                    <a:pt x="47" y="637"/>
                  </a:lnTo>
                  <a:lnTo>
                    <a:pt x="45" y="637"/>
                  </a:lnTo>
                  <a:lnTo>
                    <a:pt x="45" y="637"/>
                  </a:lnTo>
                  <a:lnTo>
                    <a:pt x="45" y="637"/>
                  </a:lnTo>
                  <a:lnTo>
                    <a:pt x="45" y="637"/>
                  </a:lnTo>
                  <a:lnTo>
                    <a:pt x="45" y="634"/>
                  </a:lnTo>
                  <a:lnTo>
                    <a:pt x="45" y="634"/>
                  </a:lnTo>
                  <a:lnTo>
                    <a:pt x="47" y="634"/>
                  </a:lnTo>
                  <a:lnTo>
                    <a:pt x="47" y="634"/>
                  </a:lnTo>
                  <a:lnTo>
                    <a:pt x="47" y="634"/>
                  </a:lnTo>
                  <a:lnTo>
                    <a:pt x="47" y="632"/>
                  </a:lnTo>
                  <a:lnTo>
                    <a:pt x="47" y="632"/>
                  </a:lnTo>
                  <a:lnTo>
                    <a:pt x="47" y="632"/>
                  </a:lnTo>
                  <a:lnTo>
                    <a:pt x="47" y="632"/>
                  </a:lnTo>
                  <a:lnTo>
                    <a:pt x="47" y="632"/>
                  </a:lnTo>
                  <a:lnTo>
                    <a:pt x="47" y="630"/>
                  </a:lnTo>
                  <a:lnTo>
                    <a:pt x="47" y="630"/>
                  </a:lnTo>
                  <a:lnTo>
                    <a:pt x="47" y="630"/>
                  </a:lnTo>
                  <a:lnTo>
                    <a:pt x="49" y="630"/>
                  </a:lnTo>
                  <a:lnTo>
                    <a:pt x="49" y="630"/>
                  </a:lnTo>
                  <a:lnTo>
                    <a:pt x="49" y="630"/>
                  </a:lnTo>
                  <a:lnTo>
                    <a:pt x="49" y="630"/>
                  </a:lnTo>
                  <a:lnTo>
                    <a:pt x="49" y="632"/>
                  </a:lnTo>
                  <a:lnTo>
                    <a:pt x="49" y="632"/>
                  </a:lnTo>
                  <a:lnTo>
                    <a:pt x="49" y="634"/>
                  </a:lnTo>
                  <a:lnTo>
                    <a:pt x="52" y="634"/>
                  </a:lnTo>
                  <a:lnTo>
                    <a:pt x="54" y="632"/>
                  </a:lnTo>
                  <a:lnTo>
                    <a:pt x="54" y="632"/>
                  </a:lnTo>
                  <a:lnTo>
                    <a:pt x="54" y="632"/>
                  </a:lnTo>
                  <a:lnTo>
                    <a:pt x="57" y="632"/>
                  </a:lnTo>
                  <a:lnTo>
                    <a:pt x="57" y="634"/>
                  </a:lnTo>
                  <a:lnTo>
                    <a:pt x="59" y="634"/>
                  </a:lnTo>
                  <a:lnTo>
                    <a:pt x="61" y="634"/>
                  </a:lnTo>
                  <a:lnTo>
                    <a:pt x="61" y="634"/>
                  </a:lnTo>
                  <a:lnTo>
                    <a:pt x="64" y="634"/>
                  </a:lnTo>
                  <a:lnTo>
                    <a:pt x="64" y="637"/>
                  </a:lnTo>
                  <a:lnTo>
                    <a:pt x="66" y="637"/>
                  </a:lnTo>
                  <a:lnTo>
                    <a:pt x="66" y="637"/>
                  </a:lnTo>
                  <a:lnTo>
                    <a:pt x="68" y="637"/>
                  </a:lnTo>
                  <a:lnTo>
                    <a:pt x="68" y="637"/>
                  </a:lnTo>
                  <a:lnTo>
                    <a:pt x="71" y="637"/>
                  </a:lnTo>
                  <a:lnTo>
                    <a:pt x="73" y="637"/>
                  </a:lnTo>
                  <a:lnTo>
                    <a:pt x="75" y="637"/>
                  </a:lnTo>
                  <a:lnTo>
                    <a:pt x="78" y="637"/>
                  </a:lnTo>
                  <a:lnTo>
                    <a:pt x="78" y="637"/>
                  </a:lnTo>
                  <a:lnTo>
                    <a:pt x="78" y="639"/>
                  </a:lnTo>
                  <a:lnTo>
                    <a:pt x="78" y="639"/>
                  </a:lnTo>
                  <a:lnTo>
                    <a:pt x="78" y="641"/>
                  </a:lnTo>
                  <a:lnTo>
                    <a:pt x="80" y="641"/>
                  </a:lnTo>
                  <a:lnTo>
                    <a:pt x="80" y="641"/>
                  </a:lnTo>
                  <a:lnTo>
                    <a:pt x="80" y="644"/>
                  </a:lnTo>
                  <a:lnTo>
                    <a:pt x="83" y="644"/>
                  </a:lnTo>
                  <a:lnTo>
                    <a:pt x="83" y="648"/>
                  </a:lnTo>
                  <a:lnTo>
                    <a:pt x="83" y="648"/>
                  </a:lnTo>
                  <a:lnTo>
                    <a:pt x="83" y="651"/>
                  </a:lnTo>
                  <a:lnTo>
                    <a:pt x="83" y="653"/>
                  </a:lnTo>
                  <a:lnTo>
                    <a:pt x="83" y="653"/>
                  </a:lnTo>
                  <a:lnTo>
                    <a:pt x="85" y="653"/>
                  </a:lnTo>
                  <a:lnTo>
                    <a:pt x="85" y="653"/>
                  </a:lnTo>
                  <a:lnTo>
                    <a:pt x="85" y="653"/>
                  </a:lnTo>
                  <a:lnTo>
                    <a:pt x="87" y="653"/>
                  </a:lnTo>
                  <a:lnTo>
                    <a:pt x="90" y="653"/>
                  </a:lnTo>
                  <a:lnTo>
                    <a:pt x="90" y="653"/>
                  </a:lnTo>
                  <a:lnTo>
                    <a:pt x="92" y="651"/>
                  </a:lnTo>
                  <a:lnTo>
                    <a:pt x="94" y="648"/>
                  </a:lnTo>
                  <a:lnTo>
                    <a:pt x="97" y="648"/>
                  </a:lnTo>
                  <a:lnTo>
                    <a:pt x="99" y="648"/>
                  </a:lnTo>
                  <a:lnTo>
                    <a:pt x="99" y="648"/>
                  </a:lnTo>
                  <a:lnTo>
                    <a:pt x="102" y="648"/>
                  </a:lnTo>
                  <a:lnTo>
                    <a:pt x="99" y="648"/>
                  </a:lnTo>
                  <a:lnTo>
                    <a:pt x="99" y="646"/>
                  </a:lnTo>
                  <a:lnTo>
                    <a:pt x="99" y="646"/>
                  </a:lnTo>
                  <a:lnTo>
                    <a:pt x="102" y="646"/>
                  </a:lnTo>
                  <a:lnTo>
                    <a:pt x="102" y="644"/>
                  </a:lnTo>
                  <a:lnTo>
                    <a:pt x="102" y="644"/>
                  </a:lnTo>
                  <a:lnTo>
                    <a:pt x="104" y="644"/>
                  </a:lnTo>
                  <a:lnTo>
                    <a:pt x="106" y="644"/>
                  </a:lnTo>
                  <a:lnTo>
                    <a:pt x="106" y="644"/>
                  </a:lnTo>
                  <a:lnTo>
                    <a:pt x="106" y="646"/>
                  </a:lnTo>
                  <a:lnTo>
                    <a:pt x="109" y="646"/>
                  </a:lnTo>
                  <a:lnTo>
                    <a:pt x="109" y="646"/>
                  </a:lnTo>
                  <a:lnTo>
                    <a:pt x="109" y="646"/>
                  </a:lnTo>
                  <a:lnTo>
                    <a:pt x="109" y="646"/>
                  </a:lnTo>
                  <a:lnTo>
                    <a:pt x="111" y="644"/>
                  </a:lnTo>
                  <a:lnTo>
                    <a:pt x="111" y="644"/>
                  </a:lnTo>
                  <a:lnTo>
                    <a:pt x="111" y="641"/>
                  </a:lnTo>
                  <a:lnTo>
                    <a:pt x="111" y="641"/>
                  </a:lnTo>
                  <a:lnTo>
                    <a:pt x="113" y="641"/>
                  </a:lnTo>
                  <a:lnTo>
                    <a:pt x="116" y="639"/>
                  </a:lnTo>
                  <a:lnTo>
                    <a:pt x="116" y="639"/>
                  </a:lnTo>
                  <a:lnTo>
                    <a:pt x="116" y="639"/>
                  </a:lnTo>
                  <a:lnTo>
                    <a:pt x="118" y="637"/>
                  </a:lnTo>
                  <a:lnTo>
                    <a:pt x="118" y="637"/>
                  </a:lnTo>
                  <a:lnTo>
                    <a:pt x="120" y="634"/>
                  </a:lnTo>
                  <a:lnTo>
                    <a:pt x="123" y="634"/>
                  </a:lnTo>
                  <a:lnTo>
                    <a:pt x="123" y="634"/>
                  </a:lnTo>
                  <a:lnTo>
                    <a:pt x="123" y="632"/>
                  </a:lnTo>
                  <a:lnTo>
                    <a:pt x="123" y="632"/>
                  </a:lnTo>
                  <a:lnTo>
                    <a:pt x="123" y="632"/>
                  </a:lnTo>
                  <a:lnTo>
                    <a:pt x="123" y="630"/>
                  </a:lnTo>
                  <a:lnTo>
                    <a:pt x="120" y="630"/>
                  </a:lnTo>
                  <a:lnTo>
                    <a:pt x="120" y="630"/>
                  </a:lnTo>
                  <a:lnTo>
                    <a:pt x="120" y="627"/>
                  </a:lnTo>
                  <a:lnTo>
                    <a:pt x="120" y="627"/>
                  </a:lnTo>
                  <a:lnTo>
                    <a:pt x="120" y="627"/>
                  </a:lnTo>
                  <a:lnTo>
                    <a:pt x="123" y="625"/>
                  </a:lnTo>
                  <a:lnTo>
                    <a:pt x="123" y="625"/>
                  </a:lnTo>
                  <a:lnTo>
                    <a:pt x="123" y="625"/>
                  </a:lnTo>
                  <a:lnTo>
                    <a:pt x="125" y="627"/>
                  </a:lnTo>
                  <a:lnTo>
                    <a:pt x="128" y="627"/>
                  </a:lnTo>
                  <a:lnTo>
                    <a:pt x="130" y="627"/>
                  </a:lnTo>
                  <a:lnTo>
                    <a:pt x="130" y="627"/>
                  </a:lnTo>
                  <a:lnTo>
                    <a:pt x="130" y="627"/>
                  </a:lnTo>
                  <a:lnTo>
                    <a:pt x="132" y="627"/>
                  </a:lnTo>
                  <a:lnTo>
                    <a:pt x="132" y="627"/>
                  </a:lnTo>
                  <a:lnTo>
                    <a:pt x="135" y="627"/>
                  </a:lnTo>
                  <a:lnTo>
                    <a:pt x="135" y="627"/>
                  </a:lnTo>
                  <a:lnTo>
                    <a:pt x="135" y="627"/>
                  </a:lnTo>
                  <a:lnTo>
                    <a:pt x="137" y="625"/>
                  </a:lnTo>
                  <a:lnTo>
                    <a:pt x="137" y="625"/>
                  </a:lnTo>
                  <a:lnTo>
                    <a:pt x="137" y="625"/>
                  </a:lnTo>
                  <a:lnTo>
                    <a:pt x="139" y="622"/>
                  </a:lnTo>
                  <a:lnTo>
                    <a:pt x="139" y="622"/>
                  </a:lnTo>
                  <a:lnTo>
                    <a:pt x="139" y="622"/>
                  </a:lnTo>
                  <a:lnTo>
                    <a:pt x="139" y="622"/>
                  </a:lnTo>
                  <a:lnTo>
                    <a:pt x="139" y="625"/>
                  </a:lnTo>
                  <a:lnTo>
                    <a:pt x="139" y="625"/>
                  </a:lnTo>
                  <a:lnTo>
                    <a:pt x="139" y="627"/>
                  </a:lnTo>
                  <a:lnTo>
                    <a:pt x="139" y="627"/>
                  </a:lnTo>
                  <a:lnTo>
                    <a:pt x="139" y="630"/>
                  </a:lnTo>
                  <a:lnTo>
                    <a:pt x="139" y="630"/>
                  </a:lnTo>
                  <a:lnTo>
                    <a:pt x="137" y="632"/>
                  </a:lnTo>
                  <a:lnTo>
                    <a:pt x="137" y="632"/>
                  </a:lnTo>
                  <a:lnTo>
                    <a:pt x="137" y="632"/>
                  </a:lnTo>
                  <a:lnTo>
                    <a:pt x="137" y="634"/>
                  </a:lnTo>
                  <a:lnTo>
                    <a:pt x="137" y="637"/>
                  </a:lnTo>
                  <a:lnTo>
                    <a:pt x="137" y="637"/>
                  </a:lnTo>
                  <a:lnTo>
                    <a:pt x="137" y="639"/>
                  </a:lnTo>
                  <a:lnTo>
                    <a:pt x="137" y="639"/>
                  </a:lnTo>
                  <a:lnTo>
                    <a:pt x="139" y="639"/>
                  </a:lnTo>
                  <a:lnTo>
                    <a:pt x="139" y="637"/>
                  </a:lnTo>
                  <a:lnTo>
                    <a:pt x="142" y="634"/>
                  </a:lnTo>
                  <a:lnTo>
                    <a:pt x="142" y="634"/>
                  </a:lnTo>
                  <a:lnTo>
                    <a:pt x="144" y="634"/>
                  </a:lnTo>
                  <a:lnTo>
                    <a:pt x="144" y="634"/>
                  </a:lnTo>
                  <a:lnTo>
                    <a:pt x="147" y="634"/>
                  </a:lnTo>
                  <a:lnTo>
                    <a:pt x="147" y="634"/>
                  </a:lnTo>
                  <a:lnTo>
                    <a:pt x="147" y="634"/>
                  </a:lnTo>
                  <a:lnTo>
                    <a:pt x="151" y="632"/>
                  </a:lnTo>
                  <a:lnTo>
                    <a:pt x="156" y="634"/>
                  </a:lnTo>
                  <a:lnTo>
                    <a:pt x="158" y="639"/>
                  </a:lnTo>
                  <a:lnTo>
                    <a:pt x="158" y="641"/>
                  </a:lnTo>
                  <a:lnTo>
                    <a:pt x="158" y="641"/>
                  </a:lnTo>
                  <a:lnTo>
                    <a:pt x="158" y="644"/>
                  </a:lnTo>
                  <a:lnTo>
                    <a:pt x="156" y="646"/>
                  </a:lnTo>
                  <a:lnTo>
                    <a:pt x="156" y="648"/>
                  </a:lnTo>
                  <a:lnTo>
                    <a:pt x="156" y="648"/>
                  </a:lnTo>
                  <a:lnTo>
                    <a:pt x="158" y="651"/>
                  </a:lnTo>
                  <a:lnTo>
                    <a:pt x="158" y="651"/>
                  </a:lnTo>
                  <a:lnTo>
                    <a:pt x="158" y="653"/>
                  </a:lnTo>
                  <a:lnTo>
                    <a:pt x="158" y="653"/>
                  </a:lnTo>
                  <a:lnTo>
                    <a:pt x="158" y="653"/>
                  </a:lnTo>
                  <a:lnTo>
                    <a:pt x="158" y="656"/>
                  </a:lnTo>
                  <a:lnTo>
                    <a:pt x="156" y="656"/>
                  </a:lnTo>
                  <a:lnTo>
                    <a:pt x="154" y="653"/>
                  </a:lnTo>
                  <a:lnTo>
                    <a:pt x="154" y="653"/>
                  </a:lnTo>
                  <a:lnTo>
                    <a:pt x="154" y="656"/>
                  </a:lnTo>
                  <a:lnTo>
                    <a:pt x="154" y="656"/>
                  </a:lnTo>
                  <a:lnTo>
                    <a:pt x="154" y="658"/>
                  </a:lnTo>
                  <a:lnTo>
                    <a:pt x="154" y="658"/>
                  </a:lnTo>
                  <a:lnTo>
                    <a:pt x="156" y="660"/>
                  </a:lnTo>
                  <a:lnTo>
                    <a:pt x="156" y="660"/>
                  </a:lnTo>
                  <a:lnTo>
                    <a:pt x="158" y="658"/>
                  </a:lnTo>
                  <a:lnTo>
                    <a:pt x="158" y="658"/>
                  </a:lnTo>
                  <a:lnTo>
                    <a:pt x="161" y="658"/>
                  </a:lnTo>
                  <a:lnTo>
                    <a:pt x="161" y="658"/>
                  </a:lnTo>
                  <a:lnTo>
                    <a:pt x="163" y="660"/>
                  </a:lnTo>
                  <a:lnTo>
                    <a:pt x="165" y="665"/>
                  </a:lnTo>
                  <a:lnTo>
                    <a:pt x="168" y="665"/>
                  </a:lnTo>
                  <a:lnTo>
                    <a:pt x="168" y="665"/>
                  </a:lnTo>
                  <a:lnTo>
                    <a:pt x="168" y="665"/>
                  </a:lnTo>
                  <a:lnTo>
                    <a:pt x="170" y="665"/>
                  </a:lnTo>
                  <a:lnTo>
                    <a:pt x="170" y="665"/>
                  </a:lnTo>
                  <a:lnTo>
                    <a:pt x="173" y="667"/>
                  </a:lnTo>
                  <a:lnTo>
                    <a:pt x="175" y="667"/>
                  </a:lnTo>
                  <a:lnTo>
                    <a:pt x="177" y="667"/>
                  </a:lnTo>
                  <a:lnTo>
                    <a:pt x="177" y="667"/>
                  </a:lnTo>
                  <a:lnTo>
                    <a:pt x="180" y="667"/>
                  </a:lnTo>
                  <a:lnTo>
                    <a:pt x="180" y="665"/>
                  </a:lnTo>
                  <a:lnTo>
                    <a:pt x="182" y="665"/>
                  </a:lnTo>
                  <a:lnTo>
                    <a:pt x="182" y="665"/>
                  </a:lnTo>
                  <a:lnTo>
                    <a:pt x="182" y="665"/>
                  </a:lnTo>
                  <a:lnTo>
                    <a:pt x="184" y="667"/>
                  </a:lnTo>
                  <a:lnTo>
                    <a:pt x="184" y="667"/>
                  </a:lnTo>
                  <a:lnTo>
                    <a:pt x="184" y="667"/>
                  </a:lnTo>
                  <a:lnTo>
                    <a:pt x="187" y="667"/>
                  </a:lnTo>
                  <a:lnTo>
                    <a:pt x="187" y="667"/>
                  </a:lnTo>
                  <a:lnTo>
                    <a:pt x="189" y="667"/>
                  </a:lnTo>
                  <a:lnTo>
                    <a:pt x="189" y="667"/>
                  </a:lnTo>
                  <a:lnTo>
                    <a:pt x="189" y="667"/>
                  </a:lnTo>
                  <a:lnTo>
                    <a:pt x="189" y="667"/>
                  </a:lnTo>
                  <a:lnTo>
                    <a:pt x="189" y="670"/>
                  </a:lnTo>
                  <a:lnTo>
                    <a:pt x="189" y="672"/>
                  </a:lnTo>
                  <a:lnTo>
                    <a:pt x="189" y="672"/>
                  </a:lnTo>
                  <a:lnTo>
                    <a:pt x="189" y="674"/>
                  </a:lnTo>
                  <a:lnTo>
                    <a:pt x="189" y="677"/>
                  </a:lnTo>
                  <a:lnTo>
                    <a:pt x="189" y="677"/>
                  </a:lnTo>
                  <a:lnTo>
                    <a:pt x="189" y="679"/>
                  </a:lnTo>
                  <a:lnTo>
                    <a:pt x="189" y="679"/>
                  </a:lnTo>
                  <a:lnTo>
                    <a:pt x="189" y="682"/>
                  </a:lnTo>
                  <a:lnTo>
                    <a:pt x="189" y="682"/>
                  </a:lnTo>
                  <a:lnTo>
                    <a:pt x="189" y="689"/>
                  </a:lnTo>
                  <a:lnTo>
                    <a:pt x="189" y="689"/>
                  </a:lnTo>
                  <a:lnTo>
                    <a:pt x="189" y="689"/>
                  </a:lnTo>
                  <a:lnTo>
                    <a:pt x="187" y="689"/>
                  </a:lnTo>
                  <a:lnTo>
                    <a:pt x="187" y="691"/>
                  </a:lnTo>
                  <a:lnTo>
                    <a:pt x="187" y="691"/>
                  </a:lnTo>
                  <a:lnTo>
                    <a:pt x="187" y="691"/>
                  </a:lnTo>
                  <a:lnTo>
                    <a:pt x="187" y="693"/>
                  </a:lnTo>
                  <a:lnTo>
                    <a:pt x="189" y="693"/>
                  </a:lnTo>
                  <a:lnTo>
                    <a:pt x="189" y="693"/>
                  </a:lnTo>
                  <a:lnTo>
                    <a:pt x="189" y="696"/>
                  </a:lnTo>
                  <a:lnTo>
                    <a:pt x="189" y="696"/>
                  </a:lnTo>
                  <a:lnTo>
                    <a:pt x="191" y="698"/>
                  </a:lnTo>
                  <a:lnTo>
                    <a:pt x="191" y="698"/>
                  </a:lnTo>
                  <a:lnTo>
                    <a:pt x="191" y="698"/>
                  </a:lnTo>
                  <a:lnTo>
                    <a:pt x="194" y="698"/>
                  </a:lnTo>
                  <a:lnTo>
                    <a:pt x="194" y="698"/>
                  </a:lnTo>
                  <a:lnTo>
                    <a:pt x="196" y="698"/>
                  </a:lnTo>
                  <a:lnTo>
                    <a:pt x="196" y="698"/>
                  </a:lnTo>
                  <a:lnTo>
                    <a:pt x="196" y="698"/>
                  </a:lnTo>
                  <a:lnTo>
                    <a:pt x="199" y="698"/>
                  </a:lnTo>
                  <a:lnTo>
                    <a:pt x="199" y="698"/>
                  </a:lnTo>
                  <a:lnTo>
                    <a:pt x="199" y="698"/>
                  </a:lnTo>
                  <a:lnTo>
                    <a:pt x="199" y="698"/>
                  </a:lnTo>
                  <a:lnTo>
                    <a:pt x="201" y="701"/>
                  </a:lnTo>
                  <a:lnTo>
                    <a:pt x="206" y="703"/>
                  </a:lnTo>
                  <a:lnTo>
                    <a:pt x="206" y="703"/>
                  </a:lnTo>
                  <a:lnTo>
                    <a:pt x="206" y="703"/>
                  </a:lnTo>
                  <a:lnTo>
                    <a:pt x="208" y="703"/>
                  </a:lnTo>
                  <a:lnTo>
                    <a:pt x="208" y="703"/>
                  </a:lnTo>
                  <a:lnTo>
                    <a:pt x="208" y="703"/>
                  </a:lnTo>
                  <a:lnTo>
                    <a:pt x="208" y="703"/>
                  </a:lnTo>
                  <a:lnTo>
                    <a:pt x="210" y="701"/>
                  </a:lnTo>
                  <a:lnTo>
                    <a:pt x="210" y="701"/>
                  </a:lnTo>
                  <a:lnTo>
                    <a:pt x="210" y="703"/>
                  </a:lnTo>
                  <a:lnTo>
                    <a:pt x="213" y="703"/>
                  </a:lnTo>
                  <a:lnTo>
                    <a:pt x="213" y="703"/>
                  </a:lnTo>
                  <a:lnTo>
                    <a:pt x="213" y="705"/>
                  </a:lnTo>
                  <a:lnTo>
                    <a:pt x="213" y="705"/>
                  </a:lnTo>
                  <a:lnTo>
                    <a:pt x="213" y="708"/>
                  </a:lnTo>
                  <a:lnTo>
                    <a:pt x="213" y="710"/>
                  </a:lnTo>
                  <a:lnTo>
                    <a:pt x="213" y="710"/>
                  </a:lnTo>
                  <a:lnTo>
                    <a:pt x="213" y="710"/>
                  </a:lnTo>
                  <a:lnTo>
                    <a:pt x="210" y="712"/>
                  </a:lnTo>
                  <a:lnTo>
                    <a:pt x="210" y="712"/>
                  </a:lnTo>
                  <a:lnTo>
                    <a:pt x="210" y="715"/>
                  </a:lnTo>
                  <a:lnTo>
                    <a:pt x="210" y="715"/>
                  </a:lnTo>
                  <a:lnTo>
                    <a:pt x="210" y="717"/>
                  </a:lnTo>
                  <a:lnTo>
                    <a:pt x="208" y="719"/>
                  </a:lnTo>
                  <a:lnTo>
                    <a:pt x="208" y="719"/>
                  </a:lnTo>
                  <a:lnTo>
                    <a:pt x="206" y="722"/>
                  </a:lnTo>
                  <a:lnTo>
                    <a:pt x="206" y="724"/>
                  </a:lnTo>
                  <a:lnTo>
                    <a:pt x="206" y="727"/>
                  </a:lnTo>
                  <a:lnTo>
                    <a:pt x="206" y="727"/>
                  </a:lnTo>
                  <a:lnTo>
                    <a:pt x="206" y="729"/>
                  </a:lnTo>
                  <a:lnTo>
                    <a:pt x="203" y="729"/>
                  </a:lnTo>
                  <a:lnTo>
                    <a:pt x="201" y="731"/>
                  </a:lnTo>
                  <a:lnTo>
                    <a:pt x="201" y="731"/>
                  </a:lnTo>
                  <a:lnTo>
                    <a:pt x="201" y="731"/>
                  </a:lnTo>
                  <a:lnTo>
                    <a:pt x="201" y="734"/>
                  </a:lnTo>
                  <a:lnTo>
                    <a:pt x="199" y="736"/>
                  </a:lnTo>
                  <a:lnTo>
                    <a:pt x="199" y="736"/>
                  </a:lnTo>
                  <a:lnTo>
                    <a:pt x="199" y="736"/>
                  </a:lnTo>
                  <a:lnTo>
                    <a:pt x="199" y="738"/>
                  </a:lnTo>
                  <a:lnTo>
                    <a:pt x="194" y="743"/>
                  </a:lnTo>
                  <a:lnTo>
                    <a:pt x="194" y="743"/>
                  </a:lnTo>
                  <a:lnTo>
                    <a:pt x="194" y="745"/>
                  </a:lnTo>
                  <a:lnTo>
                    <a:pt x="194" y="745"/>
                  </a:lnTo>
                  <a:lnTo>
                    <a:pt x="196" y="745"/>
                  </a:lnTo>
                  <a:lnTo>
                    <a:pt x="196" y="745"/>
                  </a:lnTo>
                  <a:lnTo>
                    <a:pt x="199" y="748"/>
                  </a:lnTo>
                  <a:lnTo>
                    <a:pt x="201" y="750"/>
                  </a:lnTo>
                  <a:lnTo>
                    <a:pt x="201" y="750"/>
                  </a:lnTo>
                  <a:lnTo>
                    <a:pt x="201" y="753"/>
                  </a:lnTo>
                  <a:lnTo>
                    <a:pt x="201" y="753"/>
                  </a:lnTo>
                  <a:lnTo>
                    <a:pt x="199" y="753"/>
                  </a:lnTo>
                  <a:lnTo>
                    <a:pt x="196" y="753"/>
                  </a:lnTo>
                  <a:lnTo>
                    <a:pt x="189" y="748"/>
                  </a:lnTo>
                  <a:lnTo>
                    <a:pt x="189" y="745"/>
                  </a:lnTo>
                  <a:lnTo>
                    <a:pt x="189" y="745"/>
                  </a:lnTo>
                  <a:lnTo>
                    <a:pt x="189" y="745"/>
                  </a:lnTo>
                  <a:lnTo>
                    <a:pt x="187" y="745"/>
                  </a:lnTo>
                  <a:lnTo>
                    <a:pt x="187" y="745"/>
                  </a:lnTo>
                  <a:lnTo>
                    <a:pt x="187" y="748"/>
                  </a:lnTo>
                  <a:lnTo>
                    <a:pt x="187" y="748"/>
                  </a:lnTo>
                  <a:lnTo>
                    <a:pt x="187" y="750"/>
                  </a:lnTo>
                  <a:lnTo>
                    <a:pt x="187" y="753"/>
                  </a:lnTo>
                  <a:lnTo>
                    <a:pt x="184" y="753"/>
                  </a:lnTo>
                  <a:lnTo>
                    <a:pt x="184" y="753"/>
                  </a:lnTo>
                  <a:lnTo>
                    <a:pt x="184" y="753"/>
                  </a:lnTo>
                  <a:lnTo>
                    <a:pt x="182" y="753"/>
                  </a:lnTo>
                  <a:lnTo>
                    <a:pt x="182" y="753"/>
                  </a:lnTo>
                  <a:lnTo>
                    <a:pt x="182" y="753"/>
                  </a:lnTo>
                  <a:lnTo>
                    <a:pt x="180" y="755"/>
                  </a:lnTo>
                  <a:lnTo>
                    <a:pt x="180" y="755"/>
                  </a:lnTo>
                  <a:lnTo>
                    <a:pt x="180" y="755"/>
                  </a:lnTo>
                  <a:lnTo>
                    <a:pt x="180" y="755"/>
                  </a:lnTo>
                  <a:lnTo>
                    <a:pt x="177" y="755"/>
                  </a:lnTo>
                  <a:lnTo>
                    <a:pt x="177" y="753"/>
                  </a:lnTo>
                  <a:lnTo>
                    <a:pt x="177" y="753"/>
                  </a:lnTo>
                  <a:lnTo>
                    <a:pt x="175" y="753"/>
                  </a:lnTo>
                  <a:lnTo>
                    <a:pt x="175" y="753"/>
                  </a:lnTo>
                  <a:lnTo>
                    <a:pt x="175" y="753"/>
                  </a:lnTo>
                  <a:lnTo>
                    <a:pt x="175" y="755"/>
                  </a:lnTo>
                  <a:lnTo>
                    <a:pt x="175" y="755"/>
                  </a:lnTo>
                  <a:lnTo>
                    <a:pt x="175" y="757"/>
                  </a:lnTo>
                  <a:lnTo>
                    <a:pt x="175" y="760"/>
                  </a:lnTo>
                  <a:lnTo>
                    <a:pt x="175" y="760"/>
                  </a:lnTo>
                  <a:lnTo>
                    <a:pt x="175" y="762"/>
                  </a:lnTo>
                  <a:lnTo>
                    <a:pt x="175" y="764"/>
                  </a:lnTo>
                  <a:lnTo>
                    <a:pt x="173" y="764"/>
                  </a:lnTo>
                  <a:lnTo>
                    <a:pt x="177" y="772"/>
                  </a:lnTo>
                  <a:lnTo>
                    <a:pt x="182" y="774"/>
                  </a:lnTo>
                  <a:lnTo>
                    <a:pt x="187" y="779"/>
                  </a:lnTo>
                  <a:lnTo>
                    <a:pt x="191" y="779"/>
                  </a:lnTo>
                  <a:lnTo>
                    <a:pt x="191" y="779"/>
                  </a:lnTo>
                  <a:lnTo>
                    <a:pt x="191" y="779"/>
                  </a:lnTo>
                  <a:lnTo>
                    <a:pt x="194" y="779"/>
                  </a:lnTo>
                  <a:lnTo>
                    <a:pt x="196" y="779"/>
                  </a:lnTo>
                  <a:lnTo>
                    <a:pt x="196" y="779"/>
                  </a:lnTo>
                  <a:lnTo>
                    <a:pt x="199" y="779"/>
                  </a:lnTo>
                  <a:lnTo>
                    <a:pt x="203" y="774"/>
                  </a:lnTo>
                  <a:lnTo>
                    <a:pt x="203" y="772"/>
                  </a:lnTo>
                  <a:lnTo>
                    <a:pt x="203" y="769"/>
                  </a:lnTo>
                  <a:lnTo>
                    <a:pt x="203" y="769"/>
                  </a:lnTo>
                  <a:lnTo>
                    <a:pt x="203" y="767"/>
                  </a:lnTo>
                  <a:lnTo>
                    <a:pt x="203" y="767"/>
                  </a:lnTo>
                  <a:lnTo>
                    <a:pt x="206" y="767"/>
                  </a:lnTo>
                  <a:lnTo>
                    <a:pt x="206" y="767"/>
                  </a:lnTo>
                  <a:lnTo>
                    <a:pt x="206" y="767"/>
                  </a:lnTo>
                  <a:lnTo>
                    <a:pt x="208" y="767"/>
                  </a:lnTo>
                  <a:lnTo>
                    <a:pt x="208" y="767"/>
                  </a:lnTo>
                  <a:lnTo>
                    <a:pt x="213" y="764"/>
                  </a:lnTo>
                  <a:lnTo>
                    <a:pt x="213" y="764"/>
                  </a:lnTo>
                  <a:lnTo>
                    <a:pt x="213" y="762"/>
                  </a:lnTo>
                  <a:lnTo>
                    <a:pt x="218" y="755"/>
                  </a:lnTo>
                  <a:lnTo>
                    <a:pt x="220" y="745"/>
                  </a:lnTo>
                  <a:lnTo>
                    <a:pt x="220" y="743"/>
                  </a:lnTo>
                  <a:lnTo>
                    <a:pt x="220" y="743"/>
                  </a:lnTo>
                  <a:lnTo>
                    <a:pt x="220" y="741"/>
                  </a:lnTo>
                  <a:lnTo>
                    <a:pt x="220" y="738"/>
                  </a:lnTo>
                  <a:lnTo>
                    <a:pt x="220" y="738"/>
                  </a:lnTo>
                  <a:lnTo>
                    <a:pt x="222" y="736"/>
                  </a:lnTo>
                  <a:lnTo>
                    <a:pt x="222" y="734"/>
                  </a:lnTo>
                  <a:lnTo>
                    <a:pt x="225" y="734"/>
                  </a:lnTo>
                  <a:lnTo>
                    <a:pt x="225" y="734"/>
                  </a:lnTo>
                  <a:lnTo>
                    <a:pt x="227" y="734"/>
                  </a:lnTo>
                  <a:lnTo>
                    <a:pt x="227" y="734"/>
                  </a:lnTo>
                  <a:lnTo>
                    <a:pt x="229" y="731"/>
                  </a:lnTo>
                  <a:lnTo>
                    <a:pt x="229" y="731"/>
                  </a:lnTo>
                  <a:lnTo>
                    <a:pt x="229" y="729"/>
                  </a:lnTo>
                  <a:lnTo>
                    <a:pt x="232" y="729"/>
                  </a:lnTo>
                  <a:lnTo>
                    <a:pt x="236" y="729"/>
                  </a:lnTo>
                  <a:lnTo>
                    <a:pt x="239" y="729"/>
                  </a:lnTo>
                  <a:lnTo>
                    <a:pt x="241" y="727"/>
                  </a:lnTo>
                  <a:lnTo>
                    <a:pt x="246" y="727"/>
                  </a:lnTo>
                  <a:lnTo>
                    <a:pt x="246" y="727"/>
                  </a:lnTo>
                  <a:lnTo>
                    <a:pt x="248" y="729"/>
                  </a:lnTo>
                  <a:lnTo>
                    <a:pt x="248" y="731"/>
                  </a:lnTo>
                  <a:lnTo>
                    <a:pt x="248" y="731"/>
                  </a:lnTo>
                  <a:lnTo>
                    <a:pt x="248" y="731"/>
                  </a:lnTo>
                  <a:lnTo>
                    <a:pt x="251" y="731"/>
                  </a:lnTo>
                  <a:lnTo>
                    <a:pt x="253" y="731"/>
                  </a:lnTo>
                  <a:lnTo>
                    <a:pt x="253" y="729"/>
                  </a:lnTo>
                  <a:lnTo>
                    <a:pt x="253" y="729"/>
                  </a:lnTo>
                  <a:lnTo>
                    <a:pt x="253" y="729"/>
                  </a:lnTo>
                  <a:lnTo>
                    <a:pt x="253" y="727"/>
                  </a:lnTo>
                  <a:lnTo>
                    <a:pt x="255" y="727"/>
                  </a:lnTo>
                  <a:lnTo>
                    <a:pt x="255" y="724"/>
                  </a:lnTo>
                  <a:lnTo>
                    <a:pt x="258" y="727"/>
                  </a:lnTo>
                  <a:lnTo>
                    <a:pt x="260" y="727"/>
                  </a:lnTo>
                  <a:lnTo>
                    <a:pt x="260" y="727"/>
                  </a:lnTo>
                  <a:lnTo>
                    <a:pt x="263" y="727"/>
                  </a:lnTo>
                  <a:lnTo>
                    <a:pt x="263" y="727"/>
                  </a:lnTo>
                  <a:lnTo>
                    <a:pt x="263" y="727"/>
                  </a:lnTo>
                  <a:lnTo>
                    <a:pt x="263" y="729"/>
                  </a:lnTo>
                  <a:lnTo>
                    <a:pt x="263" y="729"/>
                  </a:lnTo>
                  <a:lnTo>
                    <a:pt x="265" y="731"/>
                  </a:lnTo>
                  <a:lnTo>
                    <a:pt x="267" y="731"/>
                  </a:lnTo>
                  <a:lnTo>
                    <a:pt x="267" y="731"/>
                  </a:lnTo>
                  <a:lnTo>
                    <a:pt x="270" y="731"/>
                  </a:lnTo>
                  <a:lnTo>
                    <a:pt x="270" y="731"/>
                  </a:lnTo>
                  <a:lnTo>
                    <a:pt x="272" y="731"/>
                  </a:lnTo>
                  <a:lnTo>
                    <a:pt x="274" y="731"/>
                  </a:lnTo>
                  <a:lnTo>
                    <a:pt x="279" y="731"/>
                  </a:lnTo>
                  <a:lnTo>
                    <a:pt x="279" y="731"/>
                  </a:lnTo>
                  <a:lnTo>
                    <a:pt x="281" y="731"/>
                  </a:lnTo>
                  <a:lnTo>
                    <a:pt x="281" y="729"/>
                  </a:lnTo>
                  <a:lnTo>
                    <a:pt x="286" y="727"/>
                  </a:lnTo>
                  <a:lnTo>
                    <a:pt x="289" y="719"/>
                  </a:lnTo>
                  <a:lnTo>
                    <a:pt x="291" y="719"/>
                  </a:lnTo>
                  <a:lnTo>
                    <a:pt x="291" y="719"/>
                  </a:lnTo>
                  <a:lnTo>
                    <a:pt x="293" y="719"/>
                  </a:lnTo>
                  <a:lnTo>
                    <a:pt x="296" y="719"/>
                  </a:lnTo>
                  <a:lnTo>
                    <a:pt x="296" y="722"/>
                  </a:lnTo>
                  <a:lnTo>
                    <a:pt x="296" y="722"/>
                  </a:lnTo>
                  <a:lnTo>
                    <a:pt x="298" y="722"/>
                  </a:lnTo>
                  <a:lnTo>
                    <a:pt x="300" y="719"/>
                  </a:lnTo>
                  <a:lnTo>
                    <a:pt x="303" y="717"/>
                  </a:lnTo>
                  <a:lnTo>
                    <a:pt x="305" y="715"/>
                  </a:lnTo>
                  <a:lnTo>
                    <a:pt x="305" y="712"/>
                  </a:lnTo>
                  <a:lnTo>
                    <a:pt x="305" y="712"/>
                  </a:lnTo>
                  <a:lnTo>
                    <a:pt x="310" y="710"/>
                  </a:lnTo>
                  <a:lnTo>
                    <a:pt x="310" y="710"/>
                  </a:lnTo>
                  <a:lnTo>
                    <a:pt x="310" y="708"/>
                  </a:lnTo>
                  <a:lnTo>
                    <a:pt x="310" y="708"/>
                  </a:lnTo>
                  <a:lnTo>
                    <a:pt x="310" y="705"/>
                  </a:lnTo>
                  <a:lnTo>
                    <a:pt x="310" y="705"/>
                  </a:lnTo>
                  <a:lnTo>
                    <a:pt x="312" y="703"/>
                  </a:lnTo>
                  <a:lnTo>
                    <a:pt x="312" y="701"/>
                  </a:lnTo>
                  <a:lnTo>
                    <a:pt x="312" y="701"/>
                  </a:lnTo>
                  <a:lnTo>
                    <a:pt x="312" y="698"/>
                  </a:lnTo>
                  <a:lnTo>
                    <a:pt x="312" y="698"/>
                  </a:lnTo>
                  <a:lnTo>
                    <a:pt x="312" y="698"/>
                  </a:lnTo>
                  <a:lnTo>
                    <a:pt x="315" y="696"/>
                  </a:lnTo>
                  <a:lnTo>
                    <a:pt x="317" y="696"/>
                  </a:lnTo>
                  <a:lnTo>
                    <a:pt x="319" y="696"/>
                  </a:lnTo>
                  <a:lnTo>
                    <a:pt x="322" y="696"/>
                  </a:lnTo>
                  <a:lnTo>
                    <a:pt x="322" y="698"/>
                  </a:lnTo>
                  <a:lnTo>
                    <a:pt x="324" y="698"/>
                  </a:lnTo>
                  <a:lnTo>
                    <a:pt x="326" y="701"/>
                  </a:lnTo>
                  <a:lnTo>
                    <a:pt x="326" y="703"/>
                  </a:lnTo>
                  <a:lnTo>
                    <a:pt x="326" y="703"/>
                  </a:lnTo>
                  <a:lnTo>
                    <a:pt x="329" y="703"/>
                  </a:lnTo>
                  <a:lnTo>
                    <a:pt x="331" y="703"/>
                  </a:lnTo>
                  <a:lnTo>
                    <a:pt x="338" y="703"/>
                  </a:lnTo>
                  <a:lnTo>
                    <a:pt x="341" y="703"/>
                  </a:lnTo>
                  <a:lnTo>
                    <a:pt x="341" y="703"/>
                  </a:lnTo>
                  <a:lnTo>
                    <a:pt x="341" y="705"/>
                  </a:lnTo>
                  <a:lnTo>
                    <a:pt x="341" y="705"/>
                  </a:lnTo>
                  <a:lnTo>
                    <a:pt x="341" y="708"/>
                  </a:lnTo>
                  <a:lnTo>
                    <a:pt x="341" y="708"/>
                  </a:lnTo>
                  <a:lnTo>
                    <a:pt x="341" y="708"/>
                  </a:lnTo>
                  <a:lnTo>
                    <a:pt x="345" y="710"/>
                  </a:lnTo>
                  <a:lnTo>
                    <a:pt x="345" y="710"/>
                  </a:lnTo>
                  <a:lnTo>
                    <a:pt x="348" y="710"/>
                  </a:lnTo>
                  <a:lnTo>
                    <a:pt x="350" y="710"/>
                  </a:lnTo>
                  <a:lnTo>
                    <a:pt x="350" y="710"/>
                  </a:lnTo>
                  <a:lnTo>
                    <a:pt x="352" y="710"/>
                  </a:lnTo>
                  <a:lnTo>
                    <a:pt x="352" y="708"/>
                  </a:lnTo>
                  <a:lnTo>
                    <a:pt x="352" y="708"/>
                  </a:lnTo>
                  <a:lnTo>
                    <a:pt x="352" y="708"/>
                  </a:lnTo>
                  <a:lnTo>
                    <a:pt x="350" y="708"/>
                  </a:lnTo>
                  <a:lnTo>
                    <a:pt x="350" y="705"/>
                  </a:lnTo>
                  <a:lnTo>
                    <a:pt x="350" y="705"/>
                  </a:lnTo>
                  <a:lnTo>
                    <a:pt x="348" y="705"/>
                  </a:lnTo>
                  <a:lnTo>
                    <a:pt x="348" y="705"/>
                  </a:lnTo>
                  <a:lnTo>
                    <a:pt x="348" y="703"/>
                  </a:lnTo>
                  <a:lnTo>
                    <a:pt x="348" y="703"/>
                  </a:lnTo>
                  <a:lnTo>
                    <a:pt x="348" y="703"/>
                  </a:lnTo>
                  <a:lnTo>
                    <a:pt x="350" y="701"/>
                  </a:lnTo>
                  <a:lnTo>
                    <a:pt x="350" y="701"/>
                  </a:lnTo>
                  <a:lnTo>
                    <a:pt x="352" y="703"/>
                  </a:lnTo>
                  <a:lnTo>
                    <a:pt x="352" y="703"/>
                  </a:lnTo>
                  <a:lnTo>
                    <a:pt x="355" y="701"/>
                  </a:lnTo>
                  <a:lnTo>
                    <a:pt x="362" y="698"/>
                  </a:lnTo>
                  <a:lnTo>
                    <a:pt x="371" y="693"/>
                  </a:lnTo>
                  <a:lnTo>
                    <a:pt x="371" y="691"/>
                  </a:lnTo>
                  <a:lnTo>
                    <a:pt x="371" y="691"/>
                  </a:lnTo>
                  <a:lnTo>
                    <a:pt x="371" y="689"/>
                  </a:lnTo>
                  <a:lnTo>
                    <a:pt x="371" y="689"/>
                  </a:lnTo>
                  <a:lnTo>
                    <a:pt x="371" y="689"/>
                  </a:lnTo>
                  <a:lnTo>
                    <a:pt x="371" y="686"/>
                  </a:lnTo>
                  <a:lnTo>
                    <a:pt x="374" y="686"/>
                  </a:lnTo>
                  <a:lnTo>
                    <a:pt x="374" y="684"/>
                  </a:lnTo>
                  <a:lnTo>
                    <a:pt x="376" y="682"/>
                  </a:lnTo>
                  <a:lnTo>
                    <a:pt x="378" y="682"/>
                  </a:lnTo>
                  <a:lnTo>
                    <a:pt x="381" y="682"/>
                  </a:lnTo>
                  <a:lnTo>
                    <a:pt x="381" y="679"/>
                  </a:lnTo>
                  <a:lnTo>
                    <a:pt x="383" y="679"/>
                  </a:lnTo>
                  <a:lnTo>
                    <a:pt x="383" y="679"/>
                  </a:lnTo>
                  <a:lnTo>
                    <a:pt x="383" y="677"/>
                  </a:lnTo>
                  <a:lnTo>
                    <a:pt x="381" y="677"/>
                  </a:lnTo>
                  <a:lnTo>
                    <a:pt x="381" y="677"/>
                  </a:lnTo>
                  <a:lnTo>
                    <a:pt x="381" y="677"/>
                  </a:lnTo>
                  <a:lnTo>
                    <a:pt x="381" y="674"/>
                  </a:lnTo>
                  <a:lnTo>
                    <a:pt x="378" y="674"/>
                  </a:lnTo>
                  <a:lnTo>
                    <a:pt x="381" y="674"/>
                  </a:lnTo>
                  <a:lnTo>
                    <a:pt x="381" y="674"/>
                  </a:lnTo>
                  <a:lnTo>
                    <a:pt x="381" y="672"/>
                  </a:lnTo>
                  <a:lnTo>
                    <a:pt x="381" y="674"/>
                  </a:lnTo>
                  <a:lnTo>
                    <a:pt x="383" y="674"/>
                  </a:lnTo>
                  <a:lnTo>
                    <a:pt x="386" y="677"/>
                  </a:lnTo>
                  <a:lnTo>
                    <a:pt x="388" y="677"/>
                  </a:lnTo>
                  <a:lnTo>
                    <a:pt x="388" y="677"/>
                  </a:lnTo>
                  <a:lnTo>
                    <a:pt x="388" y="677"/>
                  </a:lnTo>
                  <a:lnTo>
                    <a:pt x="388" y="679"/>
                  </a:lnTo>
                  <a:lnTo>
                    <a:pt x="388" y="679"/>
                  </a:lnTo>
                  <a:lnTo>
                    <a:pt x="388" y="679"/>
                  </a:lnTo>
                  <a:lnTo>
                    <a:pt x="388" y="679"/>
                  </a:lnTo>
                  <a:lnTo>
                    <a:pt x="388" y="682"/>
                  </a:lnTo>
                  <a:lnTo>
                    <a:pt x="388" y="682"/>
                  </a:lnTo>
                  <a:lnTo>
                    <a:pt x="388" y="682"/>
                  </a:lnTo>
                  <a:lnTo>
                    <a:pt x="390" y="682"/>
                  </a:lnTo>
                  <a:lnTo>
                    <a:pt x="393" y="682"/>
                  </a:lnTo>
                  <a:lnTo>
                    <a:pt x="393" y="682"/>
                  </a:lnTo>
                  <a:lnTo>
                    <a:pt x="400" y="684"/>
                  </a:lnTo>
                  <a:lnTo>
                    <a:pt x="402" y="684"/>
                  </a:lnTo>
                  <a:lnTo>
                    <a:pt x="407" y="682"/>
                  </a:lnTo>
                  <a:lnTo>
                    <a:pt x="407" y="682"/>
                  </a:lnTo>
                  <a:lnTo>
                    <a:pt x="407" y="682"/>
                  </a:lnTo>
                  <a:lnTo>
                    <a:pt x="405" y="682"/>
                  </a:lnTo>
                  <a:lnTo>
                    <a:pt x="405" y="682"/>
                  </a:lnTo>
                  <a:lnTo>
                    <a:pt x="402" y="679"/>
                  </a:lnTo>
                  <a:lnTo>
                    <a:pt x="402" y="679"/>
                  </a:lnTo>
                  <a:lnTo>
                    <a:pt x="402" y="679"/>
                  </a:lnTo>
                  <a:lnTo>
                    <a:pt x="397" y="679"/>
                  </a:lnTo>
                  <a:lnTo>
                    <a:pt x="393" y="679"/>
                  </a:lnTo>
                  <a:lnTo>
                    <a:pt x="390" y="677"/>
                  </a:lnTo>
                  <a:lnTo>
                    <a:pt x="390" y="677"/>
                  </a:lnTo>
                  <a:lnTo>
                    <a:pt x="390" y="677"/>
                  </a:lnTo>
                  <a:lnTo>
                    <a:pt x="388" y="672"/>
                  </a:lnTo>
                  <a:lnTo>
                    <a:pt x="383" y="670"/>
                  </a:lnTo>
                  <a:lnTo>
                    <a:pt x="383" y="667"/>
                  </a:lnTo>
                  <a:lnTo>
                    <a:pt x="383" y="663"/>
                  </a:lnTo>
                  <a:lnTo>
                    <a:pt x="386" y="660"/>
                  </a:lnTo>
                  <a:lnTo>
                    <a:pt x="386" y="658"/>
                  </a:lnTo>
                  <a:lnTo>
                    <a:pt x="388" y="658"/>
                  </a:lnTo>
                  <a:lnTo>
                    <a:pt x="388" y="656"/>
                  </a:lnTo>
                  <a:lnTo>
                    <a:pt x="388" y="656"/>
                  </a:lnTo>
                  <a:lnTo>
                    <a:pt x="388" y="656"/>
                  </a:lnTo>
                  <a:lnTo>
                    <a:pt x="390" y="658"/>
                  </a:lnTo>
                  <a:lnTo>
                    <a:pt x="390" y="658"/>
                  </a:lnTo>
                  <a:lnTo>
                    <a:pt x="390" y="660"/>
                  </a:lnTo>
                  <a:lnTo>
                    <a:pt x="390" y="663"/>
                  </a:lnTo>
                  <a:lnTo>
                    <a:pt x="393" y="663"/>
                  </a:lnTo>
                  <a:lnTo>
                    <a:pt x="393" y="660"/>
                  </a:lnTo>
                  <a:lnTo>
                    <a:pt x="393" y="651"/>
                  </a:lnTo>
                  <a:lnTo>
                    <a:pt x="393" y="651"/>
                  </a:lnTo>
                  <a:lnTo>
                    <a:pt x="397" y="656"/>
                  </a:lnTo>
                  <a:lnTo>
                    <a:pt x="400" y="660"/>
                  </a:lnTo>
                  <a:lnTo>
                    <a:pt x="405" y="667"/>
                  </a:lnTo>
                  <a:lnTo>
                    <a:pt x="409" y="677"/>
                  </a:lnTo>
                  <a:lnTo>
                    <a:pt x="409" y="677"/>
                  </a:lnTo>
                  <a:lnTo>
                    <a:pt x="409" y="674"/>
                  </a:lnTo>
                  <a:lnTo>
                    <a:pt x="409" y="674"/>
                  </a:lnTo>
                  <a:lnTo>
                    <a:pt x="407" y="667"/>
                  </a:lnTo>
                  <a:lnTo>
                    <a:pt x="405" y="658"/>
                  </a:lnTo>
                  <a:lnTo>
                    <a:pt x="402" y="656"/>
                  </a:lnTo>
                  <a:lnTo>
                    <a:pt x="402" y="653"/>
                  </a:lnTo>
                  <a:lnTo>
                    <a:pt x="402" y="651"/>
                  </a:lnTo>
                  <a:lnTo>
                    <a:pt x="405" y="648"/>
                  </a:lnTo>
                  <a:lnTo>
                    <a:pt x="405" y="641"/>
                  </a:lnTo>
                  <a:lnTo>
                    <a:pt x="405" y="637"/>
                  </a:lnTo>
                  <a:lnTo>
                    <a:pt x="395" y="620"/>
                  </a:lnTo>
                  <a:lnTo>
                    <a:pt x="393" y="615"/>
                  </a:lnTo>
                  <a:lnTo>
                    <a:pt x="390" y="601"/>
                  </a:lnTo>
                  <a:lnTo>
                    <a:pt x="390" y="596"/>
                  </a:lnTo>
                  <a:lnTo>
                    <a:pt x="393" y="592"/>
                  </a:lnTo>
                  <a:lnTo>
                    <a:pt x="390" y="589"/>
                  </a:lnTo>
                  <a:lnTo>
                    <a:pt x="388" y="592"/>
                  </a:lnTo>
                  <a:lnTo>
                    <a:pt x="386" y="592"/>
                  </a:lnTo>
                  <a:lnTo>
                    <a:pt x="386" y="594"/>
                  </a:lnTo>
                  <a:lnTo>
                    <a:pt x="383" y="596"/>
                  </a:lnTo>
                  <a:lnTo>
                    <a:pt x="381" y="594"/>
                  </a:lnTo>
                  <a:lnTo>
                    <a:pt x="383" y="592"/>
                  </a:lnTo>
                  <a:lnTo>
                    <a:pt x="383" y="592"/>
                  </a:lnTo>
                  <a:lnTo>
                    <a:pt x="386" y="592"/>
                  </a:lnTo>
                  <a:lnTo>
                    <a:pt x="386" y="589"/>
                  </a:lnTo>
                  <a:lnTo>
                    <a:pt x="388" y="589"/>
                  </a:lnTo>
                  <a:lnTo>
                    <a:pt x="390" y="587"/>
                  </a:lnTo>
                  <a:lnTo>
                    <a:pt x="393" y="587"/>
                  </a:lnTo>
                  <a:lnTo>
                    <a:pt x="395" y="580"/>
                  </a:lnTo>
                  <a:lnTo>
                    <a:pt x="397" y="577"/>
                  </a:lnTo>
                  <a:lnTo>
                    <a:pt x="397" y="573"/>
                  </a:lnTo>
                  <a:lnTo>
                    <a:pt x="397" y="563"/>
                  </a:lnTo>
                  <a:lnTo>
                    <a:pt x="397" y="556"/>
                  </a:lnTo>
                  <a:lnTo>
                    <a:pt x="397" y="554"/>
                  </a:lnTo>
                  <a:lnTo>
                    <a:pt x="397" y="554"/>
                  </a:lnTo>
                  <a:lnTo>
                    <a:pt x="400" y="551"/>
                  </a:lnTo>
                  <a:lnTo>
                    <a:pt x="400" y="551"/>
                  </a:lnTo>
                  <a:lnTo>
                    <a:pt x="397" y="551"/>
                  </a:lnTo>
                  <a:lnTo>
                    <a:pt x="397" y="551"/>
                  </a:lnTo>
                  <a:lnTo>
                    <a:pt x="395" y="551"/>
                  </a:lnTo>
                  <a:lnTo>
                    <a:pt x="393" y="551"/>
                  </a:lnTo>
                  <a:lnTo>
                    <a:pt x="393" y="551"/>
                  </a:lnTo>
                  <a:lnTo>
                    <a:pt x="395" y="549"/>
                  </a:lnTo>
                  <a:lnTo>
                    <a:pt x="395" y="549"/>
                  </a:lnTo>
                  <a:lnTo>
                    <a:pt x="397" y="549"/>
                  </a:lnTo>
                  <a:lnTo>
                    <a:pt x="397" y="547"/>
                  </a:lnTo>
                  <a:lnTo>
                    <a:pt x="395" y="544"/>
                  </a:lnTo>
                  <a:lnTo>
                    <a:pt x="395" y="544"/>
                  </a:lnTo>
                  <a:lnTo>
                    <a:pt x="395" y="540"/>
                  </a:lnTo>
                  <a:lnTo>
                    <a:pt x="393" y="540"/>
                  </a:lnTo>
                  <a:lnTo>
                    <a:pt x="390" y="537"/>
                  </a:lnTo>
                  <a:lnTo>
                    <a:pt x="390" y="535"/>
                  </a:lnTo>
                  <a:lnTo>
                    <a:pt x="388" y="535"/>
                  </a:lnTo>
                  <a:lnTo>
                    <a:pt x="388" y="535"/>
                  </a:lnTo>
                  <a:lnTo>
                    <a:pt x="388" y="528"/>
                  </a:lnTo>
                  <a:lnTo>
                    <a:pt x="386" y="509"/>
                  </a:lnTo>
                  <a:lnTo>
                    <a:pt x="386" y="506"/>
                  </a:lnTo>
                  <a:lnTo>
                    <a:pt x="383" y="504"/>
                  </a:lnTo>
                  <a:lnTo>
                    <a:pt x="383" y="499"/>
                  </a:lnTo>
                  <a:lnTo>
                    <a:pt x="383" y="490"/>
                  </a:lnTo>
                  <a:lnTo>
                    <a:pt x="386" y="476"/>
                  </a:lnTo>
                  <a:lnTo>
                    <a:pt x="388" y="464"/>
                  </a:lnTo>
                  <a:lnTo>
                    <a:pt x="386" y="464"/>
                  </a:lnTo>
                  <a:lnTo>
                    <a:pt x="390" y="457"/>
                  </a:lnTo>
                  <a:lnTo>
                    <a:pt x="390" y="454"/>
                  </a:lnTo>
                  <a:lnTo>
                    <a:pt x="393" y="452"/>
                  </a:lnTo>
                  <a:lnTo>
                    <a:pt x="395" y="447"/>
                  </a:lnTo>
                  <a:lnTo>
                    <a:pt x="397" y="447"/>
                  </a:lnTo>
                  <a:lnTo>
                    <a:pt x="400" y="443"/>
                  </a:lnTo>
                  <a:lnTo>
                    <a:pt x="400" y="440"/>
                  </a:lnTo>
                  <a:lnTo>
                    <a:pt x="400" y="440"/>
                  </a:lnTo>
                  <a:lnTo>
                    <a:pt x="400" y="438"/>
                  </a:lnTo>
                  <a:lnTo>
                    <a:pt x="402" y="435"/>
                  </a:lnTo>
                  <a:lnTo>
                    <a:pt x="402" y="433"/>
                  </a:lnTo>
                  <a:lnTo>
                    <a:pt x="407" y="419"/>
                  </a:lnTo>
                  <a:lnTo>
                    <a:pt x="409" y="416"/>
                  </a:lnTo>
                  <a:lnTo>
                    <a:pt x="416" y="407"/>
                  </a:lnTo>
                  <a:lnTo>
                    <a:pt x="421" y="405"/>
                  </a:lnTo>
                  <a:lnTo>
                    <a:pt x="426" y="405"/>
                  </a:lnTo>
                  <a:lnTo>
                    <a:pt x="428" y="402"/>
                  </a:lnTo>
                  <a:lnTo>
                    <a:pt x="428" y="402"/>
                  </a:lnTo>
                  <a:lnTo>
                    <a:pt x="431" y="400"/>
                  </a:lnTo>
                  <a:lnTo>
                    <a:pt x="431" y="400"/>
                  </a:lnTo>
                  <a:lnTo>
                    <a:pt x="431" y="400"/>
                  </a:lnTo>
                  <a:lnTo>
                    <a:pt x="433" y="400"/>
                  </a:lnTo>
                  <a:lnTo>
                    <a:pt x="438" y="398"/>
                  </a:lnTo>
                  <a:lnTo>
                    <a:pt x="438" y="398"/>
                  </a:lnTo>
                  <a:lnTo>
                    <a:pt x="440" y="395"/>
                  </a:lnTo>
                  <a:lnTo>
                    <a:pt x="440" y="395"/>
                  </a:lnTo>
                  <a:lnTo>
                    <a:pt x="442" y="398"/>
                  </a:lnTo>
                  <a:lnTo>
                    <a:pt x="442" y="395"/>
                  </a:lnTo>
                  <a:lnTo>
                    <a:pt x="445" y="395"/>
                  </a:lnTo>
                  <a:lnTo>
                    <a:pt x="447" y="395"/>
                  </a:lnTo>
                  <a:lnTo>
                    <a:pt x="452" y="395"/>
                  </a:lnTo>
                  <a:lnTo>
                    <a:pt x="452" y="393"/>
                  </a:lnTo>
                  <a:lnTo>
                    <a:pt x="452" y="393"/>
                  </a:lnTo>
                  <a:lnTo>
                    <a:pt x="454" y="393"/>
                  </a:lnTo>
                  <a:lnTo>
                    <a:pt x="454" y="393"/>
                  </a:lnTo>
                  <a:lnTo>
                    <a:pt x="454" y="393"/>
                  </a:lnTo>
                  <a:lnTo>
                    <a:pt x="457" y="393"/>
                  </a:lnTo>
                  <a:lnTo>
                    <a:pt x="461" y="393"/>
                  </a:lnTo>
                  <a:lnTo>
                    <a:pt x="464" y="393"/>
                  </a:lnTo>
                  <a:lnTo>
                    <a:pt x="466" y="395"/>
                  </a:lnTo>
                  <a:lnTo>
                    <a:pt x="468" y="400"/>
                  </a:lnTo>
                  <a:lnTo>
                    <a:pt x="468" y="405"/>
                  </a:lnTo>
                  <a:lnTo>
                    <a:pt x="468" y="414"/>
                  </a:lnTo>
                  <a:lnTo>
                    <a:pt x="471" y="414"/>
                  </a:lnTo>
                  <a:lnTo>
                    <a:pt x="471" y="412"/>
                  </a:lnTo>
                  <a:lnTo>
                    <a:pt x="476" y="402"/>
                  </a:lnTo>
                  <a:lnTo>
                    <a:pt x="478" y="393"/>
                  </a:lnTo>
                  <a:lnTo>
                    <a:pt x="478" y="388"/>
                  </a:lnTo>
                  <a:lnTo>
                    <a:pt x="478" y="383"/>
                  </a:lnTo>
                  <a:lnTo>
                    <a:pt x="476" y="379"/>
                  </a:lnTo>
                  <a:lnTo>
                    <a:pt x="478" y="379"/>
                  </a:lnTo>
                  <a:lnTo>
                    <a:pt x="478" y="381"/>
                  </a:lnTo>
                  <a:lnTo>
                    <a:pt x="478" y="381"/>
                  </a:lnTo>
                  <a:lnTo>
                    <a:pt x="480" y="379"/>
                  </a:lnTo>
                  <a:lnTo>
                    <a:pt x="478" y="379"/>
                  </a:lnTo>
                  <a:lnTo>
                    <a:pt x="480" y="376"/>
                  </a:lnTo>
                  <a:lnTo>
                    <a:pt x="480" y="381"/>
                  </a:lnTo>
                  <a:lnTo>
                    <a:pt x="480" y="383"/>
                  </a:lnTo>
                  <a:lnTo>
                    <a:pt x="480" y="386"/>
                  </a:lnTo>
                  <a:lnTo>
                    <a:pt x="480" y="393"/>
                  </a:lnTo>
                  <a:lnTo>
                    <a:pt x="480" y="395"/>
                  </a:lnTo>
                  <a:lnTo>
                    <a:pt x="480" y="398"/>
                  </a:lnTo>
                  <a:lnTo>
                    <a:pt x="483" y="400"/>
                  </a:lnTo>
                  <a:lnTo>
                    <a:pt x="485" y="400"/>
                  </a:lnTo>
                  <a:lnTo>
                    <a:pt x="485" y="402"/>
                  </a:lnTo>
                  <a:lnTo>
                    <a:pt x="490" y="405"/>
                  </a:lnTo>
                  <a:lnTo>
                    <a:pt x="490" y="407"/>
                  </a:lnTo>
                  <a:lnTo>
                    <a:pt x="490" y="407"/>
                  </a:lnTo>
                  <a:lnTo>
                    <a:pt x="492" y="407"/>
                  </a:lnTo>
                  <a:lnTo>
                    <a:pt x="492" y="407"/>
                  </a:lnTo>
                  <a:lnTo>
                    <a:pt x="492" y="407"/>
                  </a:lnTo>
                  <a:lnTo>
                    <a:pt x="492" y="405"/>
                  </a:lnTo>
                  <a:lnTo>
                    <a:pt x="492" y="402"/>
                  </a:lnTo>
                  <a:lnTo>
                    <a:pt x="492" y="402"/>
                  </a:lnTo>
                  <a:lnTo>
                    <a:pt x="492" y="402"/>
                  </a:lnTo>
                  <a:lnTo>
                    <a:pt x="490" y="400"/>
                  </a:lnTo>
                  <a:lnTo>
                    <a:pt x="490" y="400"/>
                  </a:lnTo>
                  <a:lnTo>
                    <a:pt x="494" y="395"/>
                  </a:lnTo>
                  <a:lnTo>
                    <a:pt x="497" y="393"/>
                  </a:lnTo>
                  <a:lnTo>
                    <a:pt x="502" y="390"/>
                  </a:lnTo>
                  <a:lnTo>
                    <a:pt x="506" y="386"/>
                  </a:lnTo>
                  <a:lnTo>
                    <a:pt x="509" y="386"/>
                  </a:lnTo>
                  <a:lnTo>
                    <a:pt x="509" y="383"/>
                  </a:lnTo>
                  <a:lnTo>
                    <a:pt x="509" y="376"/>
                  </a:lnTo>
                  <a:lnTo>
                    <a:pt x="509" y="374"/>
                  </a:lnTo>
                  <a:lnTo>
                    <a:pt x="511" y="372"/>
                  </a:lnTo>
                  <a:lnTo>
                    <a:pt x="513" y="364"/>
                  </a:lnTo>
                  <a:lnTo>
                    <a:pt x="516" y="357"/>
                  </a:lnTo>
                  <a:lnTo>
                    <a:pt x="518" y="353"/>
                  </a:lnTo>
                  <a:lnTo>
                    <a:pt x="521" y="348"/>
                  </a:lnTo>
                  <a:lnTo>
                    <a:pt x="521" y="345"/>
                  </a:lnTo>
                  <a:lnTo>
                    <a:pt x="521" y="345"/>
                  </a:lnTo>
                  <a:lnTo>
                    <a:pt x="521" y="343"/>
                  </a:lnTo>
                  <a:lnTo>
                    <a:pt x="521" y="343"/>
                  </a:lnTo>
                  <a:lnTo>
                    <a:pt x="521" y="341"/>
                  </a:lnTo>
                  <a:lnTo>
                    <a:pt x="528" y="336"/>
                  </a:lnTo>
                  <a:lnTo>
                    <a:pt x="530" y="336"/>
                  </a:lnTo>
                  <a:lnTo>
                    <a:pt x="530" y="336"/>
                  </a:lnTo>
                  <a:lnTo>
                    <a:pt x="532" y="336"/>
                  </a:lnTo>
                  <a:lnTo>
                    <a:pt x="535" y="336"/>
                  </a:lnTo>
                  <a:lnTo>
                    <a:pt x="535" y="336"/>
                  </a:lnTo>
                  <a:lnTo>
                    <a:pt x="537" y="336"/>
                  </a:lnTo>
                  <a:lnTo>
                    <a:pt x="537" y="336"/>
                  </a:lnTo>
                  <a:lnTo>
                    <a:pt x="539" y="336"/>
                  </a:lnTo>
                  <a:lnTo>
                    <a:pt x="539" y="338"/>
                  </a:lnTo>
                  <a:lnTo>
                    <a:pt x="539" y="338"/>
                  </a:lnTo>
                  <a:lnTo>
                    <a:pt x="539" y="338"/>
                  </a:lnTo>
                  <a:lnTo>
                    <a:pt x="539" y="341"/>
                  </a:lnTo>
                  <a:lnTo>
                    <a:pt x="547" y="338"/>
                  </a:lnTo>
                  <a:lnTo>
                    <a:pt x="549" y="338"/>
                  </a:lnTo>
                  <a:lnTo>
                    <a:pt x="551" y="338"/>
                  </a:lnTo>
                  <a:lnTo>
                    <a:pt x="554" y="338"/>
                  </a:lnTo>
                  <a:lnTo>
                    <a:pt x="554" y="336"/>
                  </a:lnTo>
                  <a:lnTo>
                    <a:pt x="556" y="336"/>
                  </a:lnTo>
                  <a:lnTo>
                    <a:pt x="556" y="336"/>
                  </a:lnTo>
                  <a:lnTo>
                    <a:pt x="556" y="338"/>
                  </a:lnTo>
                  <a:lnTo>
                    <a:pt x="556" y="341"/>
                  </a:lnTo>
                  <a:lnTo>
                    <a:pt x="558" y="341"/>
                  </a:lnTo>
                  <a:lnTo>
                    <a:pt x="563" y="341"/>
                  </a:lnTo>
                  <a:lnTo>
                    <a:pt x="563" y="341"/>
                  </a:lnTo>
                  <a:lnTo>
                    <a:pt x="566" y="341"/>
                  </a:lnTo>
                  <a:lnTo>
                    <a:pt x="568" y="341"/>
                  </a:lnTo>
                  <a:lnTo>
                    <a:pt x="570" y="343"/>
                  </a:lnTo>
                  <a:lnTo>
                    <a:pt x="573" y="343"/>
                  </a:lnTo>
                  <a:lnTo>
                    <a:pt x="573" y="343"/>
                  </a:lnTo>
                  <a:lnTo>
                    <a:pt x="577" y="343"/>
                  </a:lnTo>
                  <a:lnTo>
                    <a:pt x="580" y="341"/>
                  </a:lnTo>
                  <a:lnTo>
                    <a:pt x="589" y="336"/>
                  </a:lnTo>
                  <a:lnTo>
                    <a:pt x="592" y="336"/>
                  </a:lnTo>
                  <a:lnTo>
                    <a:pt x="594" y="336"/>
                  </a:lnTo>
                  <a:lnTo>
                    <a:pt x="599" y="334"/>
                  </a:lnTo>
                  <a:lnTo>
                    <a:pt x="599" y="334"/>
                  </a:lnTo>
                  <a:lnTo>
                    <a:pt x="601" y="331"/>
                  </a:lnTo>
                  <a:lnTo>
                    <a:pt x="601" y="331"/>
                  </a:lnTo>
                  <a:lnTo>
                    <a:pt x="603" y="331"/>
                  </a:lnTo>
                  <a:lnTo>
                    <a:pt x="606" y="331"/>
                  </a:lnTo>
                  <a:lnTo>
                    <a:pt x="606" y="331"/>
                  </a:lnTo>
                  <a:lnTo>
                    <a:pt x="608" y="329"/>
                  </a:lnTo>
                  <a:lnTo>
                    <a:pt x="610" y="327"/>
                  </a:lnTo>
                  <a:lnTo>
                    <a:pt x="613" y="329"/>
                  </a:lnTo>
                  <a:lnTo>
                    <a:pt x="615" y="327"/>
                  </a:lnTo>
                  <a:lnTo>
                    <a:pt x="620" y="324"/>
                  </a:lnTo>
                  <a:lnTo>
                    <a:pt x="625" y="322"/>
                  </a:lnTo>
                  <a:lnTo>
                    <a:pt x="627" y="322"/>
                  </a:lnTo>
                  <a:lnTo>
                    <a:pt x="629" y="319"/>
                  </a:lnTo>
                  <a:lnTo>
                    <a:pt x="637" y="312"/>
                  </a:lnTo>
                  <a:lnTo>
                    <a:pt x="641" y="312"/>
                  </a:lnTo>
                  <a:lnTo>
                    <a:pt x="639" y="310"/>
                  </a:lnTo>
                  <a:lnTo>
                    <a:pt x="639" y="308"/>
                  </a:lnTo>
                  <a:lnTo>
                    <a:pt x="639" y="308"/>
                  </a:lnTo>
                  <a:lnTo>
                    <a:pt x="639" y="305"/>
                  </a:lnTo>
                  <a:lnTo>
                    <a:pt x="639" y="305"/>
                  </a:lnTo>
                  <a:lnTo>
                    <a:pt x="639" y="308"/>
                  </a:lnTo>
                  <a:lnTo>
                    <a:pt x="641" y="308"/>
                  </a:lnTo>
                  <a:lnTo>
                    <a:pt x="641" y="308"/>
                  </a:lnTo>
                  <a:lnTo>
                    <a:pt x="641" y="308"/>
                  </a:lnTo>
                  <a:lnTo>
                    <a:pt x="641" y="308"/>
                  </a:lnTo>
                  <a:lnTo>
                    <a:pt x="641" y="305"/>
                  </a:lnTo>
                  <a:lnTo>
                    <a:pt x="644" y="301"/>
                  </a:lnTo>
                  <a:lnTo>
                    <a:pt x="646" y="296"/>
                  </a:lnTo>
                  <a:lnTo>
                    <a:pt x="646" y="291"/>
                  </a:lnTo>
                  <a:lnTo>
                    <a:pt x="648" y="284"/>
                  </a:lnTo>
                  <a:lnTo>
                    <a:pt x="648" y="279"/>
                  </a:lnTo>
                  <a:lnTo>
                    <a:pt x="648" y="272"/>
                  </a:lnTo>
                  <a:lnTo>
                    <a:pt x="646" y="270"/>
                  </a:lnTo>
                  <a:lnTo>
                    <a:pt x="646" y="267"/>
                  </a:lnTo>
                  <a:lnTo>
                    <a:pt x="646" y="270"/>
                  </a:lnTo>
                  <a:lnTo>
                    <a:pt x="646" y="274"/>
                  </a:lnTo>
                  <a:lnTo>
                    <a:pt x="648" y="279"/>
                  </a:lnTo>
                  <a:lnTo>
                    <a:pt x="646" y="279"/>
                  </a:lnTo>
                  <a:lnTo>
                    <a:pt x="644" y="279"/>
                  </a:lnTo>
                  <a:lnTo>
                    <a:pt x="644" y="279"/>
                  </a:lnTo>
                  <a:lnTo>
                    <a:pt x="644" y="279"/>
                  </a:lnTo>
                  <a:lnTo>
                    <a:pt x="641" y="279"/>
                  </a:lnTo>
                  <a:lnTo>
                    <a:pt x="641" y="279"/>
                  </a:lnTo>
                  <a:lnTo>
                    <a:pt x="641" y="279"/>
                  </a:lnTo>
                  <a:lnTo>
                    <a:pt x="641" y="279"/>
                  </a:lnTo>
                  <a:lnTo>
                    <a:pt x="639" y="279"/>
                  </a:lnTo>
                  <a:lnTo>
                    <a:pt x="637" y="277"/>
                  </a:lnTo>
                  <a:lnTo>
                    <a:pt x="634" y="274"/>
                  </a:lnTo>
                  <a:lnTo>
                    <a:pt x="634" y="272"/>
                  </a:lnTo>
                  <a:lnTo>
                    <a:pt x="634" y="270"/>
                  </a:lnTo>
                  <a:lnTo>
                    <a:pt x="639" y="263"/>
                  </a:lnTo>
                  <a:lnTo>
                    <a:pt x="639" y="258"/>
                  </a:lnTo>
                  <a:lnTo>
                    <a:pt x="641" y="256"/>
                  </a:lnTo>
                  <a:lnTo>
                    <a:pt x="646" y="253"/>
                  </a:lnTo>
                  <a:lnTo>
                    <a:pt x="648" y="248"/>
                  </a:lnTo>
                  <a:lnTo>
                    <a:pt x="651" y="246"/>
                  </a:lnTo>
                  <a:lnTo>
                    <a:pt x="653" y="244"/>
                  </a:lnTo>
                  <a:lnTo>
                    <a:pt x="655" y="244"/>
                  </a:lnTo>
                  <a:lnTo>
                    <a:pt x="658" y="239"/>
                  </a:lnTo>
                  <a:lnTo>
                    <a:pt x="660" y="237"/>
                  </a:lnTo>
                  <a:lnTo>
                    <a:pt x="689" y="220"/>
                  </a:lnTo>
                  <a:lnTo>
                    <a:pt x="693" y="218"/>
                  </a:lnTo>
                  <a:lnTo>
                    <a:pt x="698" y="215"/>
                  </a:lnTo>
                  <a:lnTo>
                    <a:pt x="703" y="215"/>
                  </a:lnTo>
                  <a:lnTo>
                    <a:pt x="703" y="213"/>
                  </a:lnTo>
                  <a:lnTo>
                    <a:pt x="705" y="211"/>
                  </a:lnTo>
                  <a:lnTo>
                    <a:pt x="708" y="211"/>
                  </a:lnTo>
                  <a:lnTo>
                    <a:pt x="708" y="213"/>
                  </a:lnTo>
                  <a:lnTo>
                    <a:pt x="708" y="213"/>
                  </a:lnTo>
                  <a:lnTo>
                    <a:pt x="715" y="208"/>
                  </a:lnTo>
                  <a:lnTo>
                    <a:pt x="715" y="208"/>
                  </a:lnTo>
                  <a:lnTo>
                    <a:pt x="717" y="208"/>
                  </a:lnTo>
                  <a:lnTo>
                    <a:pt x="717" y="206"/>
                  </a:lnTo>
                  <a:lnTo>
                    <a:pt x="719" y="203"/>
                  </a:lnTo>
                  <a:lnTo>
                    <a:pt x="722" y="203"/>
                  </a:lnTo>
                  <a:lnTo>
                    <a:pt x="726" y="201"/>
                  </a:lnTo>
                  <a:lnTo>
                    <a:pt x="731" y="199"/>
                  </a:lnTo>
                  <a:lnTo>
                    <a:pt x="741" y="194"/>
                  </a:lnTo>
                  <a:lnTo>
                    <a:pt x="743" y="192"/>
                  </a:lnTo>
                  <a:lnTo>
                    <a:pt x="745" y="192"/>
                  </a:lnTo>
                  <a:lnTo>
                    <a:pt x="745" y="192"/>
                  </a:lnTo>
                  <a:lnTo>
                    <a:pt x="748" y="189"/>
                  </a:lnTo>
                  <a:lnTo>
                    <a:pt x="748" y="189"/>
                  </a:lnTo>
                  <a:lnTo>
                    <a:pt x="745" y="185"/>
                  </a:lnTo>
                  <a:lnTo>
                    <a:pt x="748" y="185"/>
                  </a:lnTo>
                  <a:lnTo>
                    <a:pt x="750" y="185"/>
                  </a:lnTo>
                  <a:lnTo>
                    <a:pt x="750" y="185"/>
                  </a:lnTo>
                  <a:lnTo>
                    <a:pt x="753" y="182"/>
                  </a:lnTo>
                  <a:lnTo>
                    <a:pt x="755" y="182"/>
                  </a:lnTo>
                  <a:lnTo>
                    <a:pt x="755" y="180"/>
                  </a:lnTo>
                  <a:lnTo>
                    <a:pt x="755" y="180"/>
                  </a:lnTo>
                  <a:lnTo>
                    <a:pt x="753" y="180"/>
                  </a:lnTo>
                  <a:lnTo>
                    <a:pt x="750" y="177"/>
                  </a:lnTo>
                  <a:lnTo>
                    <a:pt x="748" y="177"/>
                  </a:lnTo>
                  <a:lnTo>
                    <a:pt x="748" y="175"/>
                  </a:lnTo>
                  <a:lnTo>
                    <a:pt x="750" y="175"/>
                  </a:lnTo>
                  <a:lnTo>
                    <a:pt x="753" y="175"/>
                  </a:lnTo>
                  <a:lnTo>
                    <a:pt x="753" y="177"/>
                  </a:lnTo>
                  <a:lnTo>
                    <a:pt x="753" y="177"/>
                  </a:lnTo>
                  <a:lnTo>
                    <a:pt x="753" y="177"/>
                  </a:lnTo>
                  <a:lnTo>
                    <a:pt x="753" y="177"/>
                  </a:lnTo>
                  <a:lnTo>
                    <a:pt x="753" y="177"/>
                  </a:lnTo>
                  <a:lnTo>
                    <a:pt x="755" y="177"/>
                  </a:lnTo>
                  <a:lnTo>
                    <a:pt x="755" y="177"/>
                  </a:lnTo>
                  <a:lnTo>
                    <a:pt x="755" y="177"/>
                  </a:lnTo>
                  <a:lnTo>
                    <a:pt x="757" y="177"/>
                  </a:lnTo>
                  <a:lnTo>
                    <a:pt x="757" y="177"/>
                  </a:lnTo>
                  <a:lnTo>
                    <a:pt x="760" y="175"/>
                  </a:lnTo>
                  <a:lnTo>
                    <a:pt x="767" y="168"/>
                  </a:lnTo>
                  <a:lnTo>
                    <a:pt x="769" y="166"/>
                  </a:lnTo>
                  <a:lnTo>
                    <a:pt x="769" y="161"/>
                  </a:lnTo>
                  <a:lnTo>
                    <a:pt x="769" y="158"/>
                  </a:lnTo>
                  <a:lnTo>
                    <a:pt x="771" y="156"/>
                  </a:lnTo>
                  <a:lnTo>
                    <a:pt x="771" y="154"/>
                  </a:lnTo>
                  <a:lnTo>
                    <a:pt x="771" y="151"/>
                  </a:lnTo>
                  <a:lnTo>
                    <a:pt x="771" y="151"/>
                  </a:lnTo>
                  <a:lnTo>
                    <a:pt x="774" y="151"/>
                  </a:lnTo>
                  <a:lnTo>
                    <a:pt x="774" y="154"/>
                  </a:lnTo>
                  <a:lnTo>
                    <a:pt x="774" y="154"/>
                  </a:lnTo>
                  <a:lnTo>
                    <a:pt x="776" y="151"/>
                  </a:lnTo>
                  <a:lnTo>
                    <a:pt x="781" y="149"/>
                  </a:lnTo>
                  <a:lnTo>
                    <a:pt x="781" y="147"/>
                  </a:lnTo>
                  <a:lnTo>
                    <a:pt x="783" y="147"/>
                  </a:lnTo>
                  <a:lnTo>
                    <a:pt x="783" y="144"/>
                  </a:lnTo>
                  <a:lnTo>
                    <a:pt x="783" y="144"/>
                  </a:lnTo>
                  <a:lnTo>
                    <a:pt x="786" y="144"/>
                  </a:lnTo>
                  <a:lnTo>
                    <a:pt x="786" y="140"/>
                  </a:lnTo>
                  <a:lnTo>
                    <a:pt x="788" y="140"/>
                  </a:lnTo>
                  <a:lnTo>
                    <a:pt x="790" y="135"/>
                  </a:lnTo>
                  <a:lnTo>
                    <a:pt x="809" y="125"/>
                  </a:lnTo>
                  <a:lnTo>
                    <a:pt x="845" y="109"/>
                  </a:lnTo>
                  <a:lnTo>
                    <a:pt x="847" y="104"/>
                  </a:lnTo>
                  <a:lnTo>
                    <a:pt x="850" y="102"/>
                  </a:lnTo>
                  <a:lnTo>
                    <a:pt x="850" y="99"/>
                  </a:lnTo>
                  <a:lnTo>
                    <a:pt x="850" y="99"/>
                  </a:lnTo>
                  <a:lnTo>
                    <a:pt x="852" y="97"/>
                  </a:lnTo>
                  <a:lnTo>
                    <a:pt x="852" y="97"/>
                  </a:lnTo>
                  <a:lnTo>
                    <a:pt x="852" y="95"/>
                  </a:lnTo>
                  <a:lnTo>
                    <a:pt x="854" y="92"/>
                  </a:lnTo>
                  <a:lnTo>
                    <a:pt x="857" y="90"/>
                  </a:lnTo>
                  <a:lnTo>
                    <a:pt x="861" y="87"/>
                  </a:lnTo>
                  <a:lnTo>
                    <a:pt x="864" y="85"/>
                  </a:lnTo>
                  <a:lnTo>
                    <a:pt x="869" y="80"/>
                  </a:lnTo>
                  <a:lnTo>
                    <a:pt x="873" y="76"/>
                  </a:lnTo>
                  <a:lnTo>
                    <a:pt x="876" y="73"/>
                  </a:lnTo>
                  <a:lnTo>
                    <a:pt x="873" y="76"/>
                  </a:lnTo>
                  <a:lnTo>
                    <a:pt x="869" y="78"/>
                  </a:lnTo>
                  <a:lnTo>
                    <a:pt x="866" y="80"/>
                  </a:lnTo>
                  <a:lnTo>
                    <a:pt x="864" y="80"/>
                  </a:lnTo>
                  <a:lnTo>
                    <a:pt x="861" y="80"/>
                  </a:lnTo>
                  <a:lnTo>
                    <a:pt x="864" y="78"/>
                  </a:lnTo>
                  <a:lnTo>
                    <a:pt x="864" y="78"/>
                  </a:lnTo>
                  <a:lnTo>
                    <a:pt x="866" y="78"/>
                  </a:lnTo>
                  <a:lnTo>
                    <a:pt x="869" y="78"/>
                  </a:lnTo>
                  <a:lnTo>
                    <a:pt x="869" y="78"/>
                  </a:lnTo>
                  <a:lnTo>
                    <a:pt x="871" y="76"/>
                  </a:lnTo>
                  <a:lnTo>
                    <a:pt x="871" y="76"/>
                  </a:lnTo>
                  <a:lnTo>
                    <a:pt x="873" y="73"/>
                  </a:lnTo>
                  <a:lnTo>
                    <a:pt x="876" y="73"/>
                  </a:lnTo>
                  <a:lnTo>
                    <a:pt x="878" y="69"/>
                  </a:lnTo>
                  <a:lnTo>
                    <a:pt x="883" y="64"/>
                  </a:lnTo>
                  <a:lnTo>
                    <a:pt x="885" y="64"/>
                  </a:lnTo>
                  <a:lnTo>
                    <a:pt x="885" y="61"/>
                  </a:lnTo>
                  <a:lnTo>
                    <a:pt x="887" y="59"/>
                  </a:lnTo>
                  <a:lnTo>
                    <a:pt x="897" y="47"/>
                  </a:lnTo>
                  <a:lnTo>
                    <a:pt x="897" y="45"/>
                  </a:lnTo>
                  <a:lnTo>
                    <a:pt x="906" y="31"/>
                  </a:lnTo>
                  <a:lnTo>
                    <a:pt x="911" y="28"/>
                  </a:lnTo>
                  <a:lnTo>
                    <a:pt x="913" y="26"/>
                  </a:lnTo>
                  <a:lnTo>
                    <a:pt x="916" y="24"/>
                  </a:lnTo>
                  <a:lnTo>
                    <a:pt x="921" y="16"/>
                  </a:lnTo>
                  <a:lnTo>
                    <a:pt x="921" y="14"/>
                  </a:lnTo>
                  <a:lnTo>
                    <a:pt x="925" y="9"/>
                  </a:lnTo>
                  <a:lnTo>
                    <a:pt x="925" y="9"/>
                  </a:lnTo>
                  <a:lnTo>
                    <a:pt x="923" y="7"/>
                  </a:lnTo>
                  <a:close/>
                  <a:moveTo>
                    <a:pt x="637" y="296"/>
                  </a:moveTo>
                  <a:lnTo>
                    <a:pt x="637" y="296"/>
                  </a:lnTo>
                  <a:lnTo>
                    <a:pt x="639" y="293"/>
                  </a:lnTo>
                  <a:lnTo>
                    <a:pt x="639" y="293"/>
                  </a:lnTo>
                  <a:lnTo>
                    <a:pt x="639" y="293"/>
                  </a:lnTo>
                  <a:lnTo>
                    <a:pt x="639" y="293"/>
                  </a:lnTo>
                  <a:lnTo>
                    <a:pt x="639" y="293"/>
                  </a:lnTo>
                  <a:lnTo>
                    <a:pt x="641" y="293"/>
                  </a:lnTo>
                  <a:lnTo>
                    <a:pt x="641" y="296"/>
                  </a:lnTo>
                  <a:lnTo>
                    <a:pt x="639" y="296"/>
                  </a:lnTo>
                  <a:lnTo>
                    <a:pt x="639" y="296"/>
                  </a:lnTo>
                  <a:lnTo>
                    <a:pt x="637" y="296"/>
                  </a:lnTo>
                  <a:lnTo>
                    <a:pt x="637" y="296"/>
                  </a:lnTo>
                  <a:lnTo>
                    <a:pt x="637" y="296"/>
                  </a:lnTo>
                  <a:lnTo>
                    <a:pt x="639" y="298"/>
                  </a:lnTo>
                  <a:lnTo>
                    <a:pt x="637" y="298"/>
                  </a:lnTo>
                  <a:lnTo>
                    <a:pt x="637" y="298"/>
                  </a:lnTo>
                  <a:lnTo>
                    <a:pt x="634" y="298"/>
                  </a:lnTo>
                  <a:lnTo>
                    <a:pt x="632" y="296"/>
                  </a:lnTo>
                  <a:lnTo>
                    <a:pt x="629" y="296"/>
                  </a:lnTo>
                  <a:lnTo>
                    <a:pt x="627" y="296"/>
                  </a:lnTo>
                  <a:lnTo>
                    <a:pt x="627" y="296"/>
                  </a:lnTo>
                  <a:lnTo>
                    <a:pt x="627" y="293"/>
                  </a:lnTo>
                  <a:lnTo>
                    <a:pt x="627" y="293"/>
                  </a:lnTo>
                  <a:lnTo>
                    <a:pt x="627" y="293"/>
                  </a:lnTo>
                  <a:lnTo>
                    <a:pt x="629" y="293"/>
                  </a:lnTo>
                  <a:lnTo>
                    <a:pt x="629" y="291"/>
                  </a:lnTo>
                  <a:lnTo>
                    <a:pt x="629" y="291"/>
                  </a:lnTo>
                  <a:lnTo>
                    <a:pt x="632" y="291"/>
                  </a:lnTo>
                  <a:lnTo>
                    <a:pt x="629" y="293"/>
                  </a:lnTo>
                  <a:lnTo>
                    <a:pt x="632" y="293"/>
                  </a:lnTo>
                  <a:lnTo>
                    <a:pt x="632" y="296"/>
                  </a:lnTo>
                  <a:lnTo>
                    <a:pt x="637" y="296"/>
                  </a:lnTo>
                  <a:close/>
                  <a:moveTo>
                    <a:pt x="487" y="405"/>
                  </a:moveTo>
                  <a:lnTo>
                    <a:pt x="483" y="402"/>
                  </a:lnTo>
                  <a:lnTo>
                    <a:pt x="478" y="400"/>
                  </a:lnTo>
                  <a:lnTo>
                    <a:pt x="478" y="400"/>
                  </a:lnTo>
                  <a:lnTo>
                    <a:pt x="476" y="402"/>
                  </a:lnTo>
                  <a:lnTo>
                    <a:pt x="483" y="409"/>
                  </a:lnTo>
                  <a:lnTo>
                    <a:pt x="485" y="412"/>
                  </a:lnTo>
                  <a:lnTo>
                    <a:pt x="485" y="412"/>
                  </a:lnTo>
                  <a:lnTo>
                    <a:pt x="487" y="412"/>
                  </a:lnTo>
                  <a:lnTo>
                    <a:pt x="490" y="409"/>
                  </a:lnTo>
                  <a:lnTo>
                    <a:pt x="490" y="409"/>
                  </a:lnTo>
                  <a:lnTo>
                    <a:pt x="490" y="407"/>
                  </a:lnTo>
                  <a:lnTo>
                    <a:pt x="487" y="405"/>
                  </a:lnTo>
                  <a:close/>
                </a:path>
              </a:pathLst>
            </a:custGeom>
            <a:solidFill>
              <a:srgbClr val="00B050"/>
            </a:solidFill>
            <a:ln w="2" cap="rnd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46" name="Freeform 76"/>
            <p:cNvSpPr>
              <a:spLocks noEditPoints="1"/>
            </p:cNvSpPr>
            <p:nvPr/>
          </p:nvSpPr>
          <p:spPr bwMode="auto">
            <a:xfrm>
              <a:off x="3967" y="3254"/>
              <a:ext cx="236" cy="809"/>
            </a:xfrm>
            <a:custGeom>
              <a:avLst/>
              <a:gdLst>
                <a:gd name="T0" fmla="*/ 182 w 236"/>
                <a:gd name="T1" fmla="*/ 752 h 809"/>
                <a:gd name="T2" fmla="*/ 163 w 236"/>
                <a:gd name="T3" fmla="*/ 778 h 809"/>
                <a:gd name="T4" fmla="*/ 177 w 236"/>
                <a:gd name="T5" fmla="*/ 792 h 809"/>
                <a:gd name="T6" fmla="*/ 189 w 236"/>
                <a:gd name="T7" fmla="*/ 802 h 809"/>
                <a:gd name="T8" fmla="*/ 196 w 236"/>
                <a:gd name="T9" fmla="*/ 778 h 809"/>
                <a:gd name="T10" fmla="*/ 168 w 236"/>
                <a:gd name="T11" fmla="*/ 733 h 809"/>
                <a:gd name="T12" fmla="*/ 163 w 236"/>
                <a:gd name="T13" fmla="*/ 750 h 809"/>
                <a:gd name="T14" fmla="*/ 127 w 236"/>
                <a:gd name="T15" fmla="*/ 662 h 809"/>
                <a:gd name="T16" fmla="*/ 132 w 236"/>
                <a:gd name="T17" fmla="*/ 679 h 809"/>
                <a:gd name="T18" fmla="*/ 153 w 236"/>
                <a:gd name="T19" fmla="*/ 665 h 809"/>
                <a:gd name="T20" fmla="*/ 149 w 236"/>
                <a:gd name="T21" fmla="*/ 660 h 809"/>
                <a:gd name="T22" fmla="*/ 146 w 236"/>
                <a:gd name="T23" fmla="*/ 636 h 809"/>
                <a:gd name="T24" fmla="*/ 149 w 236"/>
                <a:gd name="T25" fmla="*/ 655 h 809"/>
                <a:gd name="T26" fmla="*/ 149 w 236"/>
                <a:gd name="T27" fmla="*/ 660 h 809"/>
                <a:gd name="T28" fmla="*/ 97 w 236"/>
                <a:gd name="T29" fmla="*/ 629 h 809"/>
                <a:gd name="T30" fmla="*/ 158 w 236"/>
                <a:gd name="T31" fmla="*/ 613 h 809"/>
                <a:gd name="T32" fmla="*/ 63 w 236"/>
                <a:gd name="T33" fmla="*/ 518 h 809"/>
                <a:gd name="T34" fmla="*/ 71 w 236"/>
                <a:gd name="T35" fmla="*/ 525 h 809"/>
                <a:gd name="T36" fmla="*/ 21 w 236"/>
                <a:gd name="T37" fmla="*/ 340 h 809"/>
                <a:gd name="T38" fmla="*/ 18 w 236"/>
                <a:gd name="T39" fmla="*/ 369 h 809"/>
                <a:gd name="T40" fmla="*/ 37 w 236"/>
                <a:gd name="T41" fmla="*/ 357 h 809"/>
                <a:gd name="T42" fmla="*/ 52 w 236"/>
                <a:gd name="T43" fmla="*/ 258 h 809"/>
                <a:gd name="T44" fmla="*/ 45 w 236"/>
                <a:gd name="T45" fmla="*/ 272 h 809"/>
                <a:gd name="T46" fmla="*/ 0 w 236"/>
                <a:gd name="T47" fmla="*/ 246 h 809"/>
                <a:gd name="T48" fmla="*/ 92 w 236"/>
                <a:gd name="T49" fmla="*/ 194 h 809"/>
                <a:gd name="T50" fmla="*/ 92 w 236"/>
                <a:gd name="T51" fmla="*/ 205 h 809"/>
                <a:gd name="T52" fmla="*/ 99 w 236"/>
                <a:gd name="T53" fmla="*/ 187 h 809"/>
                <a:gd name="T54" fmla="*/ 97 w 236"/>
                <a:gd name="T55" fmla="*/ 175 h 809"/>
                <a:gd name="T56" fmla="*/ 59 w 236"/>
                <a:gd name="T57" fmla="*/ 92 h 809"/>
                <a:gd name="T58" fmla="*/ 52 w 236"/>
                <a:gd name="T59" fmla="*/ 94 h 809"/>
                <a:gd name="T60" fmla="*/ 85 w 236"/>
                <a:gd name="T61" fmla="*/ 139 h 809"/>
                <a:gd name="T62" fmla="*/ 85 w 236"/>
                <a:gd name="T63" fmla="*/ 101 h 809"/>
                <a:gd name="T64" fmla="*/ 75 w 236"/>
                <a:gd name="T65" fmla="*/ 89 h 809"/>
                <a:gd name="T66" fmla="*/ 82 w 236"/>
                <a:gd name="T67" fmla="*/ 78 h 809"/>
                <a:gd name="T68" fmla="*/ 87 w 236"/>
                <a:gd name="T69" fmla="*/ 75 h 809"/>
                <a:gd name="T70" fmla="*/ 89 w 236"/>
                <a:gd name="T71" fmla="*/ 45 h 809"/>
                <a:gd name="T72" fmla="*/ 99 w 236"/>
                <a:gd name="T73" fmla="*/ 33 h 809"/>
                <a:gd name="T74" fmla="*/ 89 w 236"/>
                <a:gd name="T75" fmla="*/ 11 h 809"/>
                <a:gd name="T76" fmla="*/ 82 w 236"/>
                <a:gd name="T77" fmla="*/ 18 h 809"/>
                <a:gd name="T78" fmla="*/ 71 w 236"/>
                <a:gd name="T79" fmla="*/ 42 h 809"/>
                <a:gd name="T80" fmla="*/ 73 w 236"/>
                <a:gd name="T81" fmla="*/ 63 h 809"/>
                <a:gd name="T82" fmla="*/ 63 w 236"/>
                <a:gd name="T83" fmla="*/ 99 h 809"/>
                <a:gd name="T84" fmla="*/ 61 w 236"/>
                <a:gd name="T85" fmla="*/ 120 h 809"/>
                <a:gd name="T86" fmla="*/ 66 w 236"/>
                <a:gd name="T87" fmla="*/ 165 h 809"/>
                <a:gd name="T88" fmla="*/ 63 w 236"/>
                <a:gd name="T89" fmla="*/ 175 h 809"/>
                <a:gd name="T90" fmla="*/ 56 w 236"/>
                <a:gd name="T91" fmla="*/ 172 h 809"/>
                <a:gd name="T92" fmla="*/ 47 w 236"/>
                <a:gd name="T93" fmla="*/ 205 h 809"/>
                <a:gd name="T94" fmla="*/ 37 w 236"/>
                <a:gd name="T95" fmla="*/ 210 h 809"/>
                <a:gd name="T96" fmla="*/ 40 w 236"/>
                <a:gd name="T97" fmla="*/ 222 h 809"/>
                <a:gd name="T98" fmla="*/ 49 w 236"/>
                <a:gd name="T99" fmla="*/ 239 h 809"/>
                <a:gd name="T100" fmla="*/ 49 w 236"/>
                <a:gd name="T101" fmla="*/ 250 h 809"/>
                <a:gd name="T102" fmla="*/ 63 w 236"/>
                <a:gd name="T103" fmla="*/ 241 h 809"/>
                <a:gd name="T104" fmla="*/ 54 w 236"/>
                <a:gd name="T105" fmla="*/ 243 h 809"/>
                <a:gd name="T106" fmla="*/ 63 w 236"/>
                <a:gd name="T107" fmla="*/ 205 h 809"/>
                <a:gd name="T108" fmla="*/ 63 w 236"/>
                <a:gd name="T109" fmla="*/ 194 h 809"/>
                <a:gd name="T110" fmla="*/ 71 w 236"/>
                <a:gd name="T111" fmla="*/ 179 h 809"/>
                <a:gd name="T112" fmla="*/ 78 w 236"/>
                <a:gd name="T113" fmla="*/ 165 h 809"/>
                <a:gd name="T114" fmla="*/ 78 w 236"/>
                <a:gd name="T115" fmla="*/ 156 h 809"/>
                <a:gd name="T116" fmla="*/ 80 w 236"/>
                <a:gd name="T117" fmla="*/ 146 h 809"/>
                <a:gd name="T118" fmla="*/ 89 w 236"/>
                <a:gd name="T119" fmla="*/ 2 h 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36" h="809">
                  <a:moveTo>
                    <a:pt x="194" y="776"/>
                  </a:moveTo>
                  <a:lnTo>
                    <a:pt x="194" y="776"/>
                  </a:lnTo>
                  <a:lnTo>
                    <a:pt x="194" y="771"/>
                  </a:lnTo>
                  <a:lnTo>
                    <a:pt x="191" y="769"/>
                  </a:lnTo>
                  <a:lnTo>
                    <a:pt x="191" y="766"/>
                  </a:lnTo>
                  <a:lnTo>
                    <a:pt x="191" y="762"/>
                  </a:lnTo>
                  <a:lnTo>
                    <a:pt x="189" y="759"/>
                  </a:lnTo>
                  <a:lnTo>
                    <a:pt x="189" y="759"/>
                  </a:lnTo>
                  <a:lnTo>
                    <a:pt x="189" y="757"/>
                  </a:lnTo>
                  <a:lnTo>
                    <a:pt x="187" y="755"/>
                  </a:lnTo>
                  <a:lnTo>
                    <a:pt x="184" y="752"/>
                  </a:lnTo>
                  <a:lnTo>
                    <a:pt x="182" y="752"/>
                  </a:lnTo>
                  <a:lnTo>
                    <a:pt x="182" y="752"/>
                  </a:lnTo>
                  <a:lnTo>
                    <a:pt x="177" y="755"/>
                  </a:lnTo>
                  <a:lnTo>
                    <a:pt x="177" y="755"/>
                  </a:lnTo>
                  <a:lnTo>
                    <a:pt x="175" y="755"/>
                  </a:lnTo>
                  <a:lnTo>
                    <a:pt x="175" y="755"/>
                  </a:lnTo>
                  <a:lnTo>
                    <a:pt x="172" y="757"/>
                  </a:lnTo>
                  <a:lnTo>
                    <a:pt x="172" y="757"/>
                  </a:lnTo>
                  <a:lnTo>
                    <a:pt x="172" y="757"/>
                  </a:lnTo>
                  <a:lnTo>
                    <a:pt x="170" y="757"/>
                  </a:lnTo>
                  <a:lnTo>
                    <a:pt x="168" y="757"/>
                  </a:lnTo>
                  <a:lnTo>
                    <a:pt x="168" y="759"/>
                  </a:lnTo>
                  <a:lnTo>
                    <a:pt x="165" y="764"/>
                  </a:lnTo>
                  <a:lnTo>
                    <a:pt x="163" y="766"/>
                  </a:lnTo>
                  <a:lnTo>
                    <a:pt x="163" y="778"/>
                  </a:lnTo>
                  <a:lnTo>
                    <a:pt x="165" y="776"/>
                  </a:lnTo>
                  <a:lnTo>
                    <a:pt x="168" y="776"/>
                  </a:lnTo>
                  <a:lnTo>
                    <a:pt x="170" y="778"/>
                  </a:lnTo>
                  <a:lnTo>
                    <a:pt x="172" y="781"/>
                  </a:lnTo>
                  <a:lnTo>
                    <a:pt x="172" y="783"/>
                  </a:lnTo>
                  <a:lnTo>
                    <a:pt x="175" y="785"/>
                  </a:lnTo>
                  <a:lnTo>
                    <a:pt x="175" y="788"/>
                  </a:lnTo>
                  <a:lnTo>
                    <a:pt x="177" y="788"/>
                  </a:lnTo>
                  <a:lnTo>
                    <a:pt x="177" y="790"/>
                  </a:lnTo>
                  <a:lnTo>
                    <a:pt x="177" y="790"/>
                  </a:lnTo>
                  <a:lnTo>
                    <a:pt x="177" y="792"/>
                  </a:lnTo>
                  <a:lnTo>
                    <a:pt x="179" y="792"/>
                  </a:lnTo>
                  <a:lnTo>
                    <a:pt x="177" y="792"/>
                  </a:lnTo>
                  <a:lnTo>
                    <a:pt x="177" y="795"/>
                  </a:lnTo>
                  <a:lnTo>
                    <a:pt x="179" y="795"/>
                  </a:lnTo>
                  <a:lnTo>
                    <a:pt x="179" y="797"/>
                  </a:lnTo>
                  <a:lnTo>
                    <a:pt x="179" y="797"/>
                  </a:lnTo>
                  <a:lnTo>
                    <a:pt x="179" y="800"/>
                  </a:lnTo>
                  <a:lnTo>
                    <a:pt x="182" y="800"/>
                  </a:lnTo>
                  <a:lnTo>
                    <a:pt x="182" y="802"/>
                  </a:lnTo>
                  <a:lnTo>
                    <a:pt x="182" y="804"/>
                  </a:lnTo>
                  <a:lnTo>
                    <a:pt x="182" y="807"/>
                  </a:lnTo>
                  <a:lnTo>
                    <a:pt x="182" y="807"/>
                  </a:lnTo>
                  <a:lnTo>
                    <a:pt x="184" y="809"/>
                  </a:lnTo>
                  <a:lnTo>
                    <a:pt x="187" y="804"/>
                  </a:lnTo>
                  <a:lnTo>
                    <a:pt x="189" y="802"/>
                  </a:lnTo>
                  <a:lnTo>
                    <a:pt x="189" y="802"/>
                  </a:lnTo>
                  <a:lnTo>
                    <a:pt x="191" y="802"/>
                  </a:lnTo>
                  <a:lnTo>
                    <a:pt x="191" y="802"/>
                  </a:lnTo>
                  <a:lnTo>
                    <a:pt x="191" y="802"/>
                  </a:lnTo>
                  <a:lnTo>
                    <a:pt x="194" y="802"/>
                  </a:lnTo>
                  <a:lnTo>
                    <a:pt x="194" y="800"/>
                  </a:lnTo>
                  <a:lnTo>
                    <a:pt x="191" y="800"/>
                  </a:lnTo>
                  <a:lnTo>
                    <a:pt x="191" y="800"/>
                  </a:lnTo>
                  <a:lnTo>
                    <a:pt x="191" y="797"/>
                  </a:lnTo>
                  <a:lnTo>
                    <a:pt x="191" y="792"/>
                  </a:lnTo>
                  <a:lnTo>
                    <a:pt x="196" y="788"/>
                  </a:lnTo>
                  <a:lnTo>
                    <a:pt x="196" y="783"/>
                  </a:lnTo>
                  <a:lnTo>
                    <a:pt x="196" y="778"/>
                  </a:lnTo>
                  <a:lnTo>
                    <a:pt x="194" y="776"/>
                  </a:lnTo>
                  <a:close/>
                  <a:moveTo>
                    <a:pt x="170" y="743"/>
                  </a:moveTo>
                  <a:lnTo>
                    <a:pt x="172" y="743"/>
                  </a:lnTo>
                  <a:lnTo>
                    <a:pt x="172" y="740"/>
                  </a:lnTo>
                  <a:lnTo>
                    <a:pt x="172" y="738"/>
                  </a:lnTo>
                  <a:lnTo>
                    <a:pt x="172" y="736"/>
                  </a:lnTo>
                  <a:lnTo>
                    <a:pt x="172" y="736"/>
                  </a:lnTo>
                  <a:lnTo>
                    <a:pt x="170" y="733"/>
                  </a:lnTo>
                  <a:lnTo>
                    <a:pt x="170" y="733"/>
                  </a:lnTo>
                  <a:lnTo>
                    <a:pt x="170" y="731"/>
                  </a:lnTo>
                  <a:lnTo>
                    <a:pt x="170" y="729"/>
                  </a:lnTo>
                  <a:lnTo>
                    <a:pt x="168" y="731"/>
                  </a:lnTo>
                  <a:lnTo>
                    <a:pt x="168" y="733"/>
                  </a:lnTo>
                  <a:lnTo>
                    <a:pt x="165" y="736"/>
                  </a:lnTo>
                  <a:lnTo>
                    <a:pt x="163" y="736"/>
                  </a:lnTo>
                  <a:lnTo>
                    <a:pt x="161" y="738"/>
                  </a:lnTo>
                  <a:lnTo>
                    <a:pt x="158" y="740"/>
                  </a:lnTo>
                  <a:lnTo>
                    <a:pt x="158" y="743"/>
                  </a:lnTo>
                  <a:lnTo>
                    <a:pt x="158" y="743"/>
                  </a:lnTo>
                  <a:lnTo>
                    <a:pt x="161" y="745"/>
                  </a:lnTo>
                  <a:lnTo>
                    <a:pt x="161" y="745"/>
                  </a:lnTo>
                  <a:lnTo>
                    <a:pt x="161" y="747"/>
                  </a:lnTo>
                  <a:lnTo>
                    <a:pt x="161" y="747"/>
                  </a:lnTo>
                  <a:lnTo>
                    <a:pt x="161" y="750"/>
                  </a:lnTo>
                  <a:lnTo>
                    <a:pt x="161" y="750"/>
                  </a:lnTo>
                  <a:lnTo>
                    <a:pt x="163" y="750"/>
                  </a:lnTo>
                  <a:lnTo>
                    <a:pt x="168" y="745"/>
                  </a:lnTo>
                  <a:lnTo>
                    <a:pt x="170" y="743"/>
                  </a:lnTo>
                  <a:close/>
                  <a:moveTo>
                    <a:pt x="139" y="669"/>
                  </a:moveTo>
                  <a:lnTo>
                    <a:pt x="139" y="669"/>
                  </a:lnTo>
                  <a:lnTo>
                    <a:pt x="137" y="669"/>
                  </a:lnTo>
                  <a:lnTo>
                    <a:pt x="134" y="667"/>
                  </a:lnTo>
                  <a:lnTo>
                    <a:pt x="134" y="667"/>
                  </a:lnTo>
                  <a:lnTo>
                    <a:pt x="134" y="665"/>
                  </a:lnTo>
                  <a:lnTo>
                    <a:pt x="134" y="662"/>
                  </a:lnTo>
                  <a:lnTo>
                    <a:pt x="134" y="662"/>
                  </a:lnTo>
                  <a:lnTo>
                    <a:pt x="132" y="662"/>
                  </a:lnTo>
                  <a:lnTo>
                    <a:pt x="130" y="662"/>
                  </a:lnTo>
                  <a:lnTo>
                    <a:pt x="127" y="662"/>
                  </a:lnTo>
                  <a:lnTo>
                    <a:pt x="125" y="665"/>
                  </a:lnTo>
                  <a:lnTo>
                    <a:pt x="125" y="669"/>
                  </a:lnTo>
                  <a:lnTo>
                    <a:pt x="125" y="672"/>
                  </a:lnTo>
                  <a:lnTo>
                    <a:pt x="125" y="672"/>
                  </a:lnTo>
                  <a:lnTo>
                    <a:pt x="127" y="672"/>
                  </a:lnTo>
                  <a:lnTo>
                    <a:pt x="127" y="672"/>
                  </a:lnTo>
                  <a:lnTo>
                    <a:pt x="127" y="672"/>
                  </a:lnTo>
                  <a:lnTo>
                    <a:pt x="130" y="672"/>
                  </a:lnTo>
                  <a:lnTo>
                    <a:pt x="127" y="674"/>
                  </a:lnTo>
                  <a:lnTo>
                    <a:pt x="127" y="674"/>
                  </a:lnTo>
                  <a:lnTo>
                    <a:pt x="130" y="676"/>
                  </a:lnTo>
                  <a:lnTo>
                    <a:pt x="130" y="676"/>
                  </a:lnTo>
                  <a:lnTo>
                    <a:pt x="132" y="679"/>
                  </a:lnTo>
                  <a:lnTo>
                    <a:pt x="132" y="676"/>
                  </a:lnTo>
                  <a:lnTo>
                    <a:pt x="134" y="676"/>
                  </a:lnTo>
                  <a:lnTo>
                    <a:pt x="134" y="676"/>
                  </a:lnTo>
                  <a:lnTo>
                    <a:pt x="137" y="676"/>
                  </a:lnTo>
                  <a:lnTo>
                    <a:pt x="137" y="676"/>
                  </a:lnTo>
                  <a:lnTo>
                    <a:pt x="139" y="676"/>
                  </a:lnTo>
                  <a:lnTo>
                    <a:pt x="142" y="679"/>
                  </a:lnTo>
                  <a:lnTo>
                    <a:pt x="142" y="679"/>
                  </a:lnTo>
                  <a:lnTo>
                    <a:pt x="142" y="676"/>
                  </a:lnTo>
                  <a:lnTo>
                    <a:pt x="142" y="674"/>
                  </a:lnTo>
                  <a:lnTo>
                    <a:pt x="142" y="674"/>
                  </a:lnTo>
                  <a:lnTo>
                    <a:pt x="139" y="669"/>
                  </a:lnTo>
                  <a:close/>
                  <a:moveTo>
                    <a:pt x="153" y="665"/>
                  </a:moveTo>
                  <a:lnTo>
                    <a:pt x="153" y="662"/>
                  </a:lnTo>
                  <a:lnTo>
                    <a:pt x="151" y="662"/>
                  </a:lnTo>
                  <a:lnTo>
                    <a:pt x="151" y="662"/>
                  </a:lnTo>
                  <a:lnTo>
                    <a:pt x="151" y="665"/>
                  </a:lnTo>
                  <a:lnTo>
                    <a:pt x="149" y="662"/>
                  </a:lnTo>
                  <a:lnTo>
                    <a:pt x="149" y="665"/>
                  </a:lnTo>
                  <a:lnTo>
                    <a:pt x="149" y="667"/>
                  </a:lnTo>
                  <a:lnTo>
                    <a:pt x="149" y="667"/>
                  </a:lnTo>
                  <a:lnTo>
                    <a:pt x="156" y="672"/>
                  </a:lnTo>
                  <a:lnTo>
                    <a:pt x="156" y="667"/>
                  </a:lnTo>
                  <a:lnTo>
                    <a:pt x="156" y="665"/>
                  </a:lnTo>
                  <a:lnTo>
                    <a:pt x="153" y="665"/>
                  </a:lnTo>
                  <a:close/>
                  <a:moveTo>
                    <a:pt x="149" y="660"/>
                  </a:moveTo>
                  <a:lnTo>
                    <a:pt x="149" y="660"/>
                  </a:lnTo>
                  <a:lnTo>
                    <a:pt x="151" y="660"/>
                  </a:lnTo>
                  <a:lnTo>
                    <a:pt x="151" y="658"/>
                  </a:lnTo>
                  <a:lnTo>
                    <a:pt x="151" y="658"/>
                  </a:lnTo>
                  <a:lnTo>
                    <a:pt x="149" y="653"/>
                  </a:lnTo>
                  <a:lnTo>
                    <a:pt x="149" y="648"/>
                  </a:lnTo>
                  <a:lnTo>
                    <a:pt x="146" y="646"/>
                  </a:lnTo>
                  <a:lnTo>
                    <a:pt x="149" y="643"/>
                  </a:lnTo>
                  <a:lnTo>
                    <a:pt x="149" y="643"/>
                  </a:lnTo>
                  <a:lnTo>
                    <a:pt x="151" y="641"/>
                  </a:lnTo>
                  <a:lnTo>
                    <a:pt x="151" y="639"/>
                  </a:lnTo>
                  <a:lnTo>
                    <a:pt x="149" y="639"/>
                  </a:lnTo>
                  <a:lnTo>
                    <a:pt x="146" y="636"/>
                  </a:lnTo>
                  <a:lnTo>
                    <a:pt x="144" y="639"/>
                  </a:lnTo>
                  <a:lnTo>
                    <a:pt x="144" y="639"/>
                  </a:lnTo>
                  <a:lnTo>
                    <a:pt x="144" y="641"/>
                  </a:lnTo>
                  <a:lnTo>
                    <a:pt x="142" y="643"/>
                  </a:lnTo>
                  <a:lnTo>
                    <a:pt x="142" y="643"/>
                  </a:lnTo>
                  <a:lnTo>
                    <a:pt x="142" y="646"/>
                  </a:lnTo>
                  <a:lnTo>
                    <a:pt x="142" y="646"/>
                  </a:lnTo>
                  <a:lnTo>
                    <a:pt x="142" y="653"/>
                  </a:lnTo>
                  <a:lnTo>
                    <a:pt x="144" y="655"/>
                  </a:lnTo>
                  <a:lnTo>
                    <a:pt x="144" y="658"/>
                  </a:lnTo>
                  <a:lnTo>
                    <a:pt x="146" y="655"/>
                  </a:lnTo>
                  <a:lnTo>
                    <a:pt x="146" y="655"/>
                  </a:lnTo>
                  <a:lnTo>
                    <a:pt x="149" y="655"/>
                  </a:lnTo>
                  <a:lnTo>
                    <a:pt x="149" y="655"/>
                  </a:lnTo>
                  <a:lnTo>
                    <a:pt x="149" y="658"/>
                  </a:lnTo>
                  <a:lnTo>
                    <a:pt x="146" y="658"/>
                  </a:lnTo>
                  <a:lnTo>
                    <a:pt x="146" y="658"/>
                  </a:lnTo>
                  <a:lnTo>
                    <a:pt x="146" y="658"/>
                  </a:lnTo>
                  <a:lnTo>
                    <a:pt x="146" y="658"/>
                  </a:lnTo>
                  <a:lnTo>
                    <a:pt x="144" y="660"/>
                  </a:lnTo>
                  <a:lnTo>
                    <a:pt x="144" y="660"/>
                  </a:lnTo>
                  <a:lnTo>
                    <a:pt x="144" y="662"/>
                  </a:lnTo>
                  <a:lnTo>
                    <a:pt x="144" y="665"/>
                  </a:lnTo>
                  <a:lnTo>
                    <a:pt x="146" y="665"/>
                  </a:lnTo>
                  <a:lnTo>
                    <a:pt x="149" y="662"/>
                  </a:lnTo>
                  <a:lnTo>
                    <a:pt x="149" y="660"/>
                  </a:lnTo>
                  <a:lnTo>
                    <a:pt x="149" y="660"/>
                  </a:lnTo>
                  <a:close/>
                  <a:moveTo>
                    <a:pt x="108" y="636"/>
                  </a:moveTo>
                  <a:lnTo>
                    <a:pt x="104" y="636"/>
                  </a:lnTo>
                  <a:lnTo>
                    <a:pt x="101" y="634"/>
                  </a:lnTo>
                  <a:lnTo>
                    <a:pt x="101" y="632"/>
                  </a:lnTo>
                  <a:lnTo>
                    <a:pt x="101" y="629"/>
                  </a:lnTo>
                  <a:lnTo>
                    <a:pt x="101" y="624"/>
                  </a:lnTo>
                  <a:lnTo>
                    <a:pt x="101" y="622"/>
                  </a:lnTo>
                  <a:lnTo>
                    <a:pt x="99" y="622"/>
                  </a:lnTo>
                  <a:lnTo>
                    <a:pt x="97" y="624"/>
                  </a:lnTo>
                  <a:lnTo>
                    <a:pt x="97" y="624"/>
                  </a:lnTo>
                  <a:lnTo>
                    <a:pt x="97" y="627"/>
                  </a:lnTo>
                  <a:lnTo>
                    <a:pt x="97" y="629"/>
                  </a:lnTo>
                  <a:lnTo>
                    <a:pt x="97" y="632"/>
                  </a:lnTo>
                  <a:lnTo>
                    <a:pt x="99" y="636"/>
                  </a:lnTo>
                  <a:lnTo>
                    <a:pt x="101" y="639"/>
                  </a:lnTo>
                  <a:lnTo>
                    <a:pt x="104" y="639"/>
                  </a:lnTo>
                  <a:lnTo>
                    <a:pt x="106" y="641"/>
                  </a:lnTo>
                  <a:lnTo>
                    <a:pt x="108" y="641"/>
                  </a:lnTo>
                  <a:lnTo>
                    <a:pt x="108" y="639"/>
                  </a:lnTo>
                  <a:lnTo>
                    <a:pt x="108" y="639"/>
                  </a:lnTo>
                  <a:lnTo>
                    <a:pt x="108" y="636"/>
                  </a:lnTo>
                  <a:close/>
                  <a:moveTo>
                    <a:pt x="158" y="605"/>
                  </a:moveTo>
                  <a:lnTo>
                    <a:pt x="158" y="608"/>
                  </a:lnTo>
                  <a:lnTo>
                    <a:pt x="158" y="613"/>
                  </a:lnTo>
                  <a:lnTo>
                    <a:pt x="158" y="613"/>
                  </a:lnTo>
                  <a:lnTo>
                    <a:pt x="158" y="613"/>
                  </a:lnTo>
                  <a:lnTo>
                    <a:pt x="161" y="610"/>
                  </a:lnTo>
                  <a:lnTo>
                    <a:pt x="161" y="608"/>
                  </a:lnTo>
                  <a:lnTo>
                    <a:pt x="161" y="608"/>
                  </a:lnTo>
                  <a:lnTo>
                    <a:pt x="161" y="605"/>
                  </a:lnTo>
                  <a:lnTo>
                    <a:pt x="161" y="603"/>
                  </a:lnTo>
                  <a:lnTo>
                    <a:pt x="158" y="601"/>
                  </a:lnTo>
                  <a:lnTo>
                    <a:pt x="158" y="598"/>
                  </a:lnTo>
                  <a:lnTo>
                    <a:pt x="158" y="598"/>
                  </a:lnTo>
                  <a:lnTo>
                    <a:pt x="158" y="601"/>
                  </a:lnTo>
                  <a:lnTo>
                    <a:pt x="158" y="605"/>
                  </a:lnTo>
                  <a:close/>
                  <a:moveTo>
                    <a:pt x="66" y="520"/>
                  </a:moveTo>
                  <a:lnTo>
                    <a:pt x="63" y="518"/>
                  </a:lnTo>
                  <a:lnTo>
                    <a:pt x="61" y="518"/>
                  </a:lnTo>
                  <a:lnTo>
                    <a:pt x="61" y="518"/>
                  </a:lnTo>
                  <a:lnTo>
                    <a:pt x="61" y="520"/>
                  </a:lnTo>
                  <a:lnTo>
                    <a:pt x="61" y="520"/>
                  </a:lnTo>
                  <a:lnTo>
                    <a:pt x="59" y="523"/>
                  </a:lnTo>
                  <a:lnTo>
                    <a:pt x="56" y="523"/>
                  </a:lnTo>
                  <a:lnTo>
                    <a:pt x="56" y="525"/>
                  </a:lnTo>
                  <a:lnTo>
                    <a:pt x="56" y="527"/>
                  </a:lnTo>
                  <a:lnTo>
                    <a:pt x="56" y="530"/>
                  </a:lnTo>
                  <a:lnTo>
                    <a:pt x="59" y="532"/>
                  </a:lnTo>
                  <a:lnTo>
                    <a:pt x="66" y="534"/>
                  </a:lnTo>
                  <a:lnTo>
                    <a:pt x="71" y="530"/>
                  </a:lnTo>
                  <a:lnTo>
                    <a:pt x="71" y="525"/>
                  </a:lnTo>
                  <a:lnTo>
                    <a:pt x="68" y="520"/>
                  </a:lnTo>
                  <a:lnTo>
                    <a:pt x="66" y="520"/>
                  </a:lnTo>
                  <a:close/>
                  <a:moveTo>
                    <a:pt x="42" y="340"/>
                  </a:moveTo>
                  <a:lnTo>
                    <a:pt x="42" y="340"/>
                  </a:lnTo>
                  <a:lnTo>
                    <a:pt x="40" y="336"/>
                  </a:lnTo>
                  <a:lnTo>
                    <a:pt x="40" y="333"/>
                  </a:lnTo>
                  <a:lnTo>
                    <a:pt x="37" y="329"/>
                  </a:lnTo>
                  <a:lnTo>
                    <a:pt x="35" y="326"/>
                  </a:lnTo>
                  <a:lnTo>
                    <a:pt x="30" y="329"/>
                  </a:lnTo>
                  <a:lnTo>
                    <a:pt x="23" y="333"/>
                  </a:lnTo>
                  <a:lnTo>
                    <a:pt x="23" y="336"/>
                  </a:lnTo>
                  <a:lnTo>
                    <a:pt x="23" y="338"/>
                  </a:lnTo>
                  <a:lnTo>
                    <a:pt x="21" y="340"/>
                  </a:lnTo>
                  <a:lnTo>
                    <a:pt x="18" y="340"/>
                  </a:lnTo>
                  <a:lnTo>
                    <a:pt x="18" y="340"/>
                  </a:lnTo>
                  <a:lnTo>
                    <a:pt x="18" y="340"/>
                  </a:lnTo>
                  <a:lnTo>
                    <a:pt x="18" y="345"/>
                  </a:lnTo>
                  <a:lnTo>
                    <a:pt x="18" y="347"/>
                  </a:lnTo>
                  <a:lnTo>
                    <a:pt x="18" y="352"/>
                  </a:lnTo>
                  <a:lnTo>
                    <a:pt x="18" y="355"/>
                  </a:lnTo>
                  <a:lnTo>
                    <a:pt x="21" y="357"/>
                  </a:lnTo>
                  <a:lnTo>
                    <a:pt x="23" y="359"/>
                  </a:lnTo>
                  <a:lnTo>
                    <a:pt x="23" y="362"/>
                  </a:lnTo>
                  <a:lnTo>
                    <a:pt x="21" y="364"/>
                  </a:lnTo>
                  <a:lnTo>
                    <a:pt x="18" y="369"/>
                  </a:lnTo>
                  <a:lnTo>
                    <a:pt x="18" y="369"/>
                  </a:lnTo>
                  <a:lnTo>
                    <a:pt x="21" y="369"/>
                  </a:lnTo>
                  <a:lnTo>
                    <a:pt x="23" y="369"/>
                  </a:lnTo>
                  <a:lnTo>
                    <a:pt x="26" y="369"/>
                  </a:lnTo>
                  <a:lnTo>
                    <a:pt x="28" y="369"/>
                  </a:lnTo>
                  <a:lnTo>
                    <a:pt x="30" y="371"/>
                  </a:lnTo>
                  <a:lnTo>
                    <a:pt x="33" y="371"/>
                  </a:lnTo>
                  <a:lnTo>
                    <a:pt x="35" y="371"/>
                  </a:lnTo>
                  <a:lnTo>
                    <a:pt x="37" y="369"/>
                  </a:lnTo>
                  <a:lnTo>
                    <a:pt x="40" y="364"/>
                  </a:lnTo>
                  <a:lnTo>
                    <a:pt x="37" y="362"/>
                  </a:lnTo>
                  <a:lnTo>
                    <a:pt x="37" y="362"/>
                  </a:lnTo>
                  <a:lnTo>
                    <a:pt x="37" y="359"/>
                  </a:lnTo>
                  <a:lnTo>
                    <a:pt x="37" y="357"/>
                  </a:lnTo>
                  <a:lnTo>
                    <a:pt x="40" y="357"/>
                  </a:lnTo>
                  <a:lnTo>
                    <a:pt x="40" y="355"/>
                  </a:lnTo>
                  <a:lnTo>
                    <a:pt x="42" y="352"/>
                  </a:lnTo>
                  <a:lnTo>
                    <a:pt x="42" y="350"/>
                  </a:lnTo>
                  <a:lnTo>
                    <a:pt x="42" y="345"/>
                  </a:lnTo>
                  <a:lnTo>
                    <a:pt x="42" y="340"/>
                  </a:lnTo>
                  <a:close/>
                  <a:moveTo>
                    <a:pt x="54" y="267"/>
                  </a:moveTo>
                  <a:lnTo>
                    <a:pt x="52" y="267"/>
                  </a:lnTo>
                  <a:lnTo>
                    <a:pt x="52" y="265"/>
                  </a:lnTo>
                  <a:lnTo>
                    <a:pt x="54" y="262"/>
                  </a:lnTo>
                  <a:lnTo>
                    <a:pt x="54" y="262"/>
                  </a:lnTo>
                  <a:lnTo>
                    <a:pt x="54" y="260"/>
                  </a:lnTo>
                  <a:lnTo>
                    <a:pt x="52" y="258"/>
                  </a:lnTo>
                  <a:lnTo>
                    <a:pt x="49" y="255"/>
                  </a:lnTo>
                  <a:lnTo>
                    <a:pt x="47" y="255"/>
                  </a:lnTo>
                  <a:lnTo>
                    <a:pt x="47" y="260"/>
                  </a:lnTo>
                  <a:lnTo>
                    <a:pt x="47" y="262"/>
                  </a:lnTo>
                  <a:lnTo>
                    <a:pt x="47" y="265"/>
                  </a:lnTo>
                  <a:lnTo>
                    <a:pt x="47" y="267"/>
                  </a:lnTo>
                  <a:lnTo>
                    <a:pt x="47" y="267"/>
                  </a:lnTo>
                  <a:lnTo>
                    <a:pt x="45" y="267"/>
                  </a:lnTo>
                  <a:lnTo>
                    <a:pt x="45" y="267"/>
                  </a:lnTo>
                  <a:lnTo>
                    <a:pt x="42" y="267"/>
                  </a:lnTo>
                  <a:lnTo>
                    <a:pt x="42" y="272"/>
                  </a:lnTo>
                  <a:lnTo>
                    <a:pt x="45" y="272"/>
                  </a:lnTo>
                  <a:lnTo>
                    <a:pt x="45" y="272"/>
                  </a:lnTo>
                  <a:lnTo>
                    <a:pt x="45" y="272"/>
                  </a:lnTo>
                  <a:lnTo>
                    <a:pt x="47" y="274"/>
                  </a:lnTo>
                  <a:lnTo>
                    <a:pt x="49" y="272"/>
                  </a:lnTo>
                  <a:lnTo>
                    <a:pt x="52" y="272"/>
                  </a:lnTo>
                  <a:lnTo>
                    <a:pt x="54" y="272"/>
                  </a:lnTo>
                  <a:lnTo>
                    <a:pt x="54" y="269"/>
                  </a:lnTo>
                  <a:lnTo>
                    <a:pt x="54" y="269"/>
                  </a:lnTo>
                  <a:lnTo>
                    <a:pt x="54" y="267"/>
                  </a:lnTo>
                  <a:close/>
                  <a:moveTo>
                    <a:pt x="4" y="246"/>
                  </a:moveTo>
                  <a:lnTo>
                    <a:pt x="4" y="246"/>
                  </a:lnTo>
                  <a:lnTo>
                    <a:pt x="2" y="246"/>
                  </a:lnTo>
                  <a:lnTo>
                    <a:pt x="0" y="246"/>
                  </a:lnTo>
                  <a:lnTo>
                    <a:pt x="0" y="246"/>
                  </a:lnTo>
                  <a:lnTo>
                    <a:pt x="2" y="248"/>
                  </a:lnTo>
                  <a:lnTo>
                    <a:pt x="2" y="253"/>
                  </a:lnTo>
                  <a:lnTo>
                    <a:pt x="4" y="253"/>
                  </a:lnTo>
                  <a:lnTo>
                    <a:pt x="7" y="253"/>
                  </a:lnTo>
                  <a:lnTo>
                    <a:pt x="7" y="250"/>
                  </a:lnTo>
                  <a:lnTo>
                    <a:pt x="7" y="248"/>
                  </a:lnTo>
                  <a:lnTo>
                    <a:pt x="7" y="246"/>
                  </a:lnTo>
                  <a:lnTo>
                    <a:pt x="4" y="246"/>
                  </a:lnTo>
                  <a:close/>
                  <a:moveTo>
                    <a:pt x="94" y="203"/>
                  </a:moveTo>
                  <a:lnTo>
                    <a:pt x="94" y="203"/>
                  </a:lnTo>
                  <a:lnTo>
                    <a:pt x="94" y="201"/>
                  </a:lnTo>
                  <a:lnTo>
                    <a:pt x="92" y="196"/>
                  </a:lnTo>
                  <a:lnTo>
                    <a:pt x="92" y="194"/>
                  </a:lnTo>
                  <a:lnTo>
                    <a:pt x="92" y="194"/>
                  </a:lnTo>
                  <a:lnTo>
                    <a:pt x="87" y="194"/>
                  </a:lnTo>
                  <a:lnTo>
                    <a:pt x="87" y="194"/>
                  </a:lnTo>
                  <a:lnTo>
                    <a:pt x="85" y="196"/>
                  </a:lnTo>
                  <a:lnTo>
                    <a:pt x="82" y="198"/>
                  </a:lnTo>
                  <a:lnTo>
                    <a:pt x="85" y="201"/>
                  </a:lnTo>
                  <a:lnTo>
                    <a:pt x="85" y="201"/>
                  </a:lnTo>
                  <a:lnTo>
                    <a:pt x="87" y="201"/>
                  </a:lnTo>
                  <a:lnTo>
                    <a:pt x="87" y="203"/>
                  </a:lnTo>
                  <a:lnTo>
                    <a:pt x="87" y="203"/>
                  </a:lnTo>
                  <a:lnTo>
                    <a:pt x="89" y="203"/>
                  </a:lnTo>
                  <a:lnTo>
                    <a:pt x="92" y="203"/>
                  </a:lnTo>
                  <a:lnTo>
                    <a:pt x="92" y="205"/>
                  </a:lnTo>
                  <a:lnTo>
                    <a:pt x="92" y="205"/>
                  </a:lnTo>
                  <a:lnTo>
                    <a:pt x="94" y="208"/>
                  </a:lnTo>
                  <a:lnTo>
                    <a:pt x="94" y="210"/>
                  </a:lnTo>
                  <a:lnTo>
                    <a:pt x="97" y="210"/>
                  </a:lnTo>
                  <a:lnTo>
                    <a:pt x="94" y="203"/>
                  </a:lnTo>
                  <a:close/>
                  <a:moveTo>
                    <a:pt x="97" y="175"/>
                  </a:moveTo>
                  <a:lnTo>
                    <a:pt x="97" y="177"/>
                  </a:lnTo>
                  <a:lnTo>
                    <a:pt x="97" y="179"/>
                  </a:lnTo>
                  <a:lnTo>
                    <a:pt x="97" y="182"/>
                  </a:lnTo>
                  <a:lnTo>
                    <a:pt x="97" y="182"/>
                  </a:lnTo>
                  <a:lnTo>
                    <a:pt x="99" y="184"/>
                  </a:lnTo>
                  <a:lnTo>
                    <a:pt x="99" y="187"/>
                  </a:lnTo>
                  <a:lnTo>
                    <a:pt x="99" y="187"/>
                  </a:lnTo>
                  <a:lnTo>
                    <a:pt x="101" y="187"/>
                  </a:lnTo>
                  <a:lnTo>
                    <a:pt x="101" y="184"/>
                  </a:lnTo>
                  <a:lnTo>
                    <a:pt x="101" y="179"/>
                  </a:lnTo>
                  <a:lnTo>
                    <a:pt x="101" y="179"/>
                  </a:lnTo>
                  <a:lnTo>
                    <a:pt x="101" y="177"/>
                  </a:lnTo>
                  <a:lnTo>
                    <a:pt x="101" y="177"/>
                  </a:lnTo>
                  <a:lnTo>
                    <a:pt x="101" y="175"/>
                  </a:lnTo>
                  <a:lnTo>
                    <a:pt x="101" y="175"/>
                  </a:lnTo>
                  <a:lnTo>
                    <a:pt x="101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7" y="175"/>
                  </a:lnTo>
                  <a:lnTo>
                    <a:pt x="97" y="175"/>
                  </a:lnTo>
                  <a:close/>
                  <a:moveTo>
                    <a:pt x="189" y="165"/>
                  </a:moveTo>
                  <a:lnTo>
                    <a:pt x="189" y="165"/>
                  </a:lnTo>
                  <a:lnTo>
                    <a:pt x="187" y="165"/>
                  </a:lnTo>
                  <a:lnTo>
                    <a:pt x="187" y="168"/>
                  </a:lnTo>
                  <a:lnTo>
                    <a:pt x="189" y="165"/>
                  </a:lnTo>
                  <a:close/>
                  <a:moveTo>
                    <a:pt x="54" y="104"/>
                  </a:moveTo>
                  <a:lnTo>
                    <a:pt x="54" y="101"/>
                  </a:lnTo>
                  <a:lnTo>
                    <a:pt x="54" y="101"/>
                  </a:lnTo>
                  <a:lnTo>
                    <a:pt x="54" y="99"/>
                  </a:lnTo>
                  <a:lnTo>
                    <a:pt x="54" y="99"/>
                  </a:lnTo>
                  <a:lnTo>
                    <a:pt x="56" y="97"/>
                  </a:lnTo>
                  <a:lnTo>
                    <a:pt x="59" y="94"/>
                  </a:lnTo>
                  <a:lnTo>
                    <a:pt x="59" y="92"/>
                  </a:lnTo>
                  <a:lnTo>
                    <a:pt x="59" y="87"/>
                  </a:lnTo>
                  <a:lnTo>
                    <a:pt x="59" y="85"/>
                  </a:lnTo>
                  <a:lnTo>
                    <a:pt x="59" y="85"/>
                  </a:lnTo>
                  <a:lnTo>
                    <a:pt x="59" y="82"/>
                  </a:lnTo>
                  <a:lnTo>
                    <a:pt x="59" y="82"/>
                  </a:lnTo>
                  <a:lnTo>
                    <a:pt x="56" y="82"/>
                  </a:lnTo>
                  <a:lnTo>
                    <a:pt x="56" y="82"/>
                  </a:lnTo>
                  <a:lnTo>
                    <a:pt x="56" y="82"/>
                  </a:lnTo>
                  <a:lnTo>
                    <a:pt x="54" y="82"/>
                  </a:lnTo>
                  <a:lnTo>
                    <a:pt x="54" y="82"/>
                  </a:lnTo>
                  <a:lnTo>
                    <a:pt x="54" y="85"/>
                  </a:lnTo>
                  <a:lnTo>
                    <a:pt x="54" y="87"/>
                  </a:lnTo>
                  <a:lnTo>
                    <a:pt x="52" y="94"/>
                  </a:lnTo>
                  <a:lnTo>
                    <a:pt x="52" y="94"/>
                  </a:lnTo>
                  <a:lnTo>
                    <a:pt x="52" y="97"/>
                  </a:lnTo>
                  <a:lnTo>
                    <a:pt x="54" y="104"/>
                  </a:lnTo>
                  <a:lnTo>
                    <a:pt x="54" y="104"/>
                  </a:lnTo>
                  <a:close/>
                  <a:moveTo>
                    <a:pt x="236" y="28"/>
                  </a:moveTo>
                  <a:lnTo>
                    <a:pt x="234" y="30"/>
                  </a:lnTo>
                  <a:lnTo>
                    <a:pt x="236" y="30"/>
                  </a:lnTo>
                  <a:lnTo>
                    <a:pt x="236" y="30"/>
                  </a:lnTo>
                  <a:lnTo>
                    <a:pt x="236" y="28"/>
                  </a:lnTo>
                  <a:close/>
                  <a:moveTo>
                    <a:pt x="85" y="144"/>
                  </a:moveTo>
                  <a:lnTo>
                    <a:pt x="85" y="144"/>
                  </a:lnTo>
                  <a:lnTo>
                    <a:pt x="85" y="142"/>
                  </a:lnTo>
                  <a:lnTo>
                    <a:pt x="85" y="139"/>
                  </a:lnTo>
                  <a:lnTo>
                    <a:pt x="87" y="139"/>
                  </a:lnTo>
                  <a:lnTo>
                    <a:pt x="87" y="137"/>
                  </a:lnTo>
                  <a:lnTo>
                    <a:pt x="89" y="132"/>
                  </a:lnTo>
                  <a:lnTo>
                    <a:pt x="87" y="127"/>
                  </a:lnTo>
                  <a:lnTo>
                    <a:pt x="87" y="125"/>
                  </a:lnTo>
                  <a:lnTo>
                    <a:pt x="87" y="120"/>
                  </a:lnTo>
                  <a:lnTo>
                    <a:pt x="87" y="116"/>
                  </a:lnTo>
                  <a:lnTo>
                    <a:pt x="87" y="113"/>
                  </a:lnTo>
                  <a:lnTo>
                    <a:pt x="87" y="111"/>
                  </a:lnTo>
                  <a:lnTo>
                    <a:pt x="87" y="108"/>
                  </a:lnTo>
                  <a:lnTo>
                    <a:pt x="85" y="106"/>
                  </a:lnTo>
                  <a:lnTo>
                    <a:pt x="85" y="104"/>
                  </a:lnTo>
                  <a:lnTo>
                    <a:pt x="85" y="101"/>
                  </a:lnTo>
                  <a:lnTo>
                    <a:pt x="85" y="99"/>
                  </a:lnTo>
                  <a:lnTo>
                    <a:pt x="85" y="97"/>
                  </a:lnTo>
                  <a:lnTo>
                    <a:pt x="82" y="94"/>
                  </a:lnTo>
                  <a:lnTo>
                    <a:pt x="82" y="92"/>
                  </a:lnTo>
                  <a:lnTo>
                    <a:pt x="82" y="92"/>
                  </a:lnTo>
                  <a:lnTo>
                    <a:pt x="80" y="92"/>
                  </a:lnTo>
                  <a:lnTo>
                    <a:pt x="80" y="89"/>
                  </a:lnTo>
                  <a:lnTo>
                    <a:pt x="80" y="89"/>
                  </a:lnTo>
                  <a:lnTo>
                    <a:pt x="78" y="92"/>
                  </a:lnTo>
                  <a:lnTo>
                    <a:pt x="78" y="92"/>
                  </a:lnTo>
                  <a:lnTo>
                    <a:pt x="75" y="92"/>
                  </a:lnTo>
                  <a:lnTo>
                    <a:pt x="75" y="92"/>
                  </a:lnTo>
                  <a:lnTo>
                    <a:pt x="75" y="89"/>
                  </a:lnTo>
                  <a:lnTo>
                    <a:pt x="75" y="89"/>
                  </a:lnTo>
                  <a:lnTo>
                    <a:pt x="75" y="89"/>
                  </a:lnTo>
                  <a:lnTo>
                    <a:pt x="78" y="82"/>
                  </a:lnTo>
                  <a:lnTo>
                    <a:pt x="78" y="82"/>
                  </a:lnTo>
                  <a:lnTo>
                    <a:pt x="80" y="82"/>
                  </a:lnTo>
                  <a:lnTo>
                    <a:pt x="80" y="82"/>
                  </a:lnTo>
                  <a:lnTo>
                    <a:pt x="82" y="82"/>
                  </a:lnTo>
                  <a:lnTo>
                    <a:pt x="82" y="85"/>
                  </a:lnTo>
                  <a:lnTo>
                    <a:pt x="82" y="85"/>
                  </a:lnTo>
                  <a:lnTo>
                    <a:pt x="85" y="85"/>
                  </a:lnTo>
                  <a:lnTo>
                    <a:pt x="85" y="82"/>
                  </a:lnTo>
                  <a:lnTo>
                    <a:pt x="85" y="80"/>
                  </a:lnTo>
                  <a:lnTo>
                    <a:pt x="82" y="78"/>
                  </a:lnTo>
                  <a:lnTo>
                    <a:pt x="80" y="78"/>
                  </a:lnTo>
                  <a:lnTo>
                    <a:pt x="80" y="75"/>
                  </a:lnTo>
                  <a:lnTo>
                    <a:pt x="82" y="73"/>
                  </a:lnTo>
                  <a:lnTo>
                    <a:pt x="85" y="73"/>
                  </a:lnTo>
                  <a:lnTo>
                    <a:pt x="85" y="71"/>
                  </a:lnTo>
                  <a:lnTo>
                    <a:pt x="85" y="71"/>
                  </a:lnTo>
                  <a:lnTo>
                    <a:pt x="85" y="73"/>
                  </a:lnTo>
                  <a:lnTo>
                    <a:pt x="85" y="75"/>
                  </a:lnTo>
                  <a:lnTo>
                    <a:pt x="85" y="75"/>
                  </a:lnTo>
                  <a:lnTo>
                    <a:pt x="87" y="78"/>
                  </a:lnTo>
                  <a:lnTo>
                    <a:pt x="87" y="78"/>
                  </a:lnTo>
                  <a:lnTo>
                    <a:pt x="87" y="75"/>
                  </a:lnTo>
                  <a:lnTo>
                    <a:pt x="87" y="75"/>
                  </a:lnTo>
                  <a:lnTo>
                    <a:pt x="89" y="75"/>
                  </a:lnTo>
                  <a:lnTo>
                    <a:pt x="92" y="75"/>
                  </a:lnTo>
                  <a:lnTo>
                    <a:pt x="94" y="73"/>
                  </a:lnTo>
                  <a:lnTo>
                    <a:pt x="94" y="68"/>
                  </a:lnTo>
                  <a:lnTo>
                    <a:pt x="94" y="66"/>
                  </a:lnTo>
                  <a:lnTo>
                    <a:pt x="94" y="56"/>
                  </a:lnTo>
                  <a:lnTo>
                    <a:pt x="97" y="54"/>
                  </a:lnTo>
                  <a:lnTo>
                    <a:pt x="99" y="49"/>
                  </a:lnTo>
                  <a:lnTo>
                    <a:pt x="99" y="49"/>
                  </a:lnTo>
                  <a:lnTo>
                    <a:pt x="94" y="47"/>
                  </a:lnTo>
                  <a:lnTo>
                    <a:pt x="94" y="45"/>
                  </a:lnTo>
                  <a:lnTo>
                    <a:pt x="92" y="42"/>
                  </a:lnTo>
                  <a:lnTo>
                    <a:pt x="89" y="45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87" y="40"/>
                  </a:lnTo>
                  <a:lnTo>
                    <a:pt x="87" y="37"/>
                  </a:lnTo>
                  <a:lnTo>
                    <a:pt x="89" y="37"/>
                  </a:lnTo>
                  <a:lnTo>
                    <a:pt x="89" y="40"/>
                  </a:lnTo>
                  <a:lnTo>
                    <a:pt x="89" y="42"/>
                  </a:lnTo>
                  <a:lnTo>
                    <a:pt x="92" y="40"/>
                  </a:lnTo>
                  <a:lnTo>
                    <a:pt x="94" y="40"/>
                  </a:lnTo>
                  <a:lnTo>
                    <a:pt x="94" y="37"/>
                  </a:lnTo>
                  <a:lnTo>
                    <a:pt x="94" y="37"/>
                  </a:lnTo>
                  <a:lnTo>
                    <a:pt x="97" y="35"/>
                  </a:lnTo>
                  <a:lnTo>
                    <a:pt x="99" y="33"/>
                  </a:lnTo>
                  <a:lnTo>
                    <a:pt x="99" y="33"/>
                  </a:lnTo>
                  <a:lnTo>
                    <a:pt x="99" y="33"/>
                  </a:lnTo>
                  <a:lnTo>
                    <a:pt x="97" y="33"/>
                  </a:lnTo>
                  <a:lnTo>
                    <a:pt x="97" y="33"/>
                  </a:lnTo>
                  <a:lnTo>
                    <a:pt x="97" y="26"/>
                  </a:lnTo>
                  <a:lnTo>
                    <a:pt x="97" y="21"/>
                  </a:lnTo>
                  <a:lnTo>
                    <a:pt x="97" y="16"/>
                  </a:lnTo>
                  <a:lnTo>
                    <a:pt x="94" y="14"/>
                  </a:lnTo>
                  <a:lnTo>
                    <a:pt x="94" y="14"/>
                  </a:lnTo>
                  <a:lnTo>
                    <a:pt x="92" y="14"/>
                  </a:lnTo>
                  <a:lnTo>
                    <a:pt x="92" y="14"/>
                  </a:lnTo>
                  <a:lnTo>
                    <a:pt x="92" y="14"/>
                  </a:lnTo>
                  <a:lnTo>
                    <a:pt x="89" y="11"/>
                  </a:lnTo>
                  <a:lnTo>
                    <a:pt x="89" y="14"/>
                  </a:lnTo>
                  <a:lnTo>
                    <a:pt x="89" y="14"/>
                  </a:lnTo>
                  <a:lnTo>
                    <a:pt x="89" y="14"/>
                  </a:lnTo>
                  <a:lnTo>
                    <a:pt x="89" y="16"/>
                  </a:lnTo>
                  <a:lnTo>
                    <a:pt x="89" y="16"/>
                  </a:lnTo>
                  <a:lnTo>
                    <a:pt x="89" y="16"/>
                  </a:lnTo>
                  <a:lnTo>
                    <a:pt x="89" y="16"/>
                  </a:lnTo>
                  <a:lnTo>
                    <a:pt x="87" y="14"/>
                  </a:lnTo>
                  <a:lnTo>
                    <a:pt x="87" y="16"/>
                  </a:lnTo>
                  <a:lnTo>
                    <a:pt x="85" y="16"/>
                  </a:lnTo>
                  <a:lnTo>
                    <a:pt x="82" y="16"/>
                  </a:lnTo>
                  <a:lnTo>
                    <a:pt x="82" y="16"/>
                  </a:lnTo>
                  <a:lnTo>
                    <a:pt x="82" y="18"/>
                  </a:lnTo>
                  <a:lnTo>
                    <a:pt x="82" y="21"/>
                  </a:lnTo>
                  <a:lnTo>
                    <a:pt x="82" y="21"/>
                  </a:lnTo>
                  <a:lnTo>
                    <a:pt x="80" y="23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78" y="28"/>
                  </a:lnTo>
                  <a:lnTo>
                    <a:pt x="78" y="28"/>
                  </a:lnTo>
                  <a:lnTo>
                    <a:pt x="78" y="30"/>
                  </a:lnTo>
                  <a:lnTo>
                    <a:pt x="78" y="33"/>
                  </a:lnTo>
                  <a:lnTo>
                    <a:pt x="78" y="33"/>
                  </a:lnTo>
                  <a:lnTo>
                    <a:pt x="75" y="35"/>
                  </a:lnTo>
                  <a:lnTo>
                    <a:pt x="73" y="40"/>
                  </a:lnTo>
                  <a:lnTo>
                    <a:pt x="71" y="42"/>
                  </a:lnTo>
                  <a:lnTo>
                    <a:pt x="73" y="45"/>
                  </a:lnTo>
                  <a:lnTo>
                    <a:pt x="73" y="45"/>
                  </a:lnTo>
                  <a:lnTo>
                    <a:pt x="73" y="47"/>
                  </a:lnTo>
                  <a:lnTo>
                    <a:pt x="73" y="52"/>
                  </a:lnTo>
                  <a:lnTo>
                    <a:pt x="73" y="52"/>
                  </a:lnTo>
                  <a:lnTo>
                    <a:pt x="71" y="54"/>
                  </a:lnTo>
                  <a:lnTo>
                    <a:pt x="71" y="56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71" y="61"/>
                  </a:lnTo>
                  <a:lnTo>
                    <a:pt x="73" y="63"/>
                  </a:lnTo>
                  <a:lnTo>
                    <a:pt x="73" y="63"/>
                  </a:lnTo>
                  <a:lnTo>
                    <a:pt x="73" y="63"/>
                  </a:lnTo>
                  <a:lnTo>
                    <a:pt x="73" y="63"/>
                  </a:lnTo>
                  <a:lnTo>
                    <a:pt x="71" y="68"/>
                  </a:lnTo>
                  <a:lnTo>
                    <a:pt x="68" y="75"/>
                  </a:lnTo>
                  <a:lnTo>
                    <a:pt x="68" y="78"/>
                  </a:lnTo>
                  <a:lnTo>
                    <a:pt x="71" y="80"/>
                  </a:lnTo>
                  <a:lnTo>
                    <a:pt x="71" y="80"/>
                  </a:lnTo>
                  <a:lnTo>
                    <a:pt x="71" y="82"/>
                  </a:lnTo>
                  <a:lnTo>
                    <a:pt x="68" y="85"/>
                  </a:lnTo>
                  <a:lnTo>
                    <a:pt x="68" y="92"/>
                  </a:lnTo>
                  <a:lnTo>
                    <a:pt x="68" y="94"/>
                  </a:lnTo>
                  <a:lnTo>
                    <a:pt x="66" y="97"/>
                  </a:lnTo>
                  <a:lnTo>
                    <a:pt x="66" y="99"/>
                  </a:lnTo>
                  <a:lnTo>
                    <a:pt x="63" y="99"/>
                  </a:lnTo>
                  <a:lnTo>
                    <a:pt x="61" y="99"/>
                  </a:lnTo>
                  <a:lnTo>
                    <a:pt x="61" y="101"/>
                  </a:lnTo>
                  <a:lnTo>
                    <a:pt x="59" y="101"/>
                  </a:lnTo>
                  <a:lnTo>
                    <a:pt x="59" y="104"/>
                  </a:lnTo>
                  <a:lnTo>
                    <a:pt x="61" y="108"/>
                  </a:lnTo>
                  <a:lnTo>
                    <a:pt x="61" y="116"/>
                  </a:lnTo>
                  <a:lnTo>
                    <a:pt x="61" y="118"/>
                  </a:lnTo>
                  <a:lnTo>
                    <a:pt x="63" y="118"/>
                  </a:lnTo>
                  <a:lnTo>
                    <a:pt x="63" y="120"/>
                  </a:lnTo>
                  <a:lnTo>
                    <a:pt x="63" y="120"/>
                  </a:lnTo>
                  <a:lnTo>
                    <a:pt x="63" y="120"/>
                  </a:lnTo>
                  <a:lnTo>
                    <a:pt x="63" y="120"/>
                  </a:lnTo>
                  <a:lnTo>
                    <a:pt x="61" y="120"/>
                  </a:ln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lnTo>
                    <a:pt x="59" y="125"/>
                  </a:lnTo>
                  <a:lnTo>
                    <a:pt x="56" y="127"/>
                  </a:lnTo>
                  <a:lnTo>
                    <a:pt x="56" y="156"/>
                  </a:lnTo>
                  <a:lnTo>
                    <a:pt x="56" y="158"/>
                  </a:lnTo>
                  <a:lnTo>
                    <a:pt x="59" y="160"/>
                  </a:lnTo>
                  <a:lnTo>
                    <a:pt x="61" y="160"/>
                  </a:lnTo>
                  <a:lnTo>
                    <a:pt x="63" y="160"/>
                  </a:lnTo>
                  <a:lnTo>
                    <a:pt x="66" y="163"/>
                  </a:lnTo>
                  <a:lnTo>
                    <a:pt x="66" y="163"/>
                  </a:lnTo>
                  <a:lnTo>
                    <a:pt x="66" y="165"/>
                  </a:lnTo>
                  <a:lnTo>
                    <a:pt x="66" y="165"/>
                  </a:lnTo>
                  <a:lnTo>
                    <a:pt x="63" y="165"/>
                  </a:lnTo>
                  <a:lnTo>
                    <a:pt x="63" y="165"/>
                  </a:lnTo>
                  <a:lnTo>
                    <a:pt x="61" y="165"/>
                  </a:lnTo>
                  <a:lnTo>
                    <a:pt x="61" y="165"/>
                  </a:lnTo>
                  <a:lnTo>
                    <a:pt x="61" y="168"/>
                  </a:lnTo>
                  <a:lnTo>
                    <a:pt x="61" y="168"/>
                  </a:lnTo>
                  <a:lnTo>
                    <a:pt x="63" y="168"/>
                  </a:lnTo>
                  <a:lnTo>
                    <a:pt x="63" y="168"/>
                  </a:lnTo>
                  <a:lnTo>
                    <a:pt x="63" y="168"/>
                  </a:lnTo>
                  <a:lnTo>
                    <a:pt x="66" y="172"/>
                  </a:lnTo>
                  <a:lnTo>
                    <a:pt x="66" y="175"/>
                  </a:lnTo>
                  <a:lnTo>
                    <a:pt x="63" y="175"/>
                  </a:lnTo>
                  <a:lnTo>
                    <a:pt x="63" y="177"/>
                  </a:lnTo>
                  <a:lnTo>
                    <a:pt x="61" y="177"/>
                  </a:lnTo>
                  <a:lnTo>
                    <a:pt x="59" y="177"/>
                  </a:lnTo>
                  <a:lnTo>
                    <a:pt x="59" y="177"/>
                  </a:lnTo>
                  <a:lnTo>
                    <a:pt x="59" y="177"/>
                  </a:lnTo>
                  <a:lnTo>
                    <a:pt x="59" y="177"/>
                  </a:lnTo>
                  <a:lnTo>
                    <a:pt x="59" y="177"/>
                  </a:lnTo>
                  <a:lnTo>
                    <a:pt x="56" y="177"/>
                  </a:lnTo>
                  <a:lnTo>
                    <a:pt x="56" y="177"/>
                  </a:lnTo>
                  <a:lnTo>
                    <a:pt x="59" y="175"/>
                  </a:lnTo>
                  <a:lnTo>
                    <a:pt x="56" y="172"/>
                  </a:lnTo>
                  <a:lnTo>
                    <a:pt x="56" y="170"/>
                  </a:lnTo>
                  <a:lnTo>
                    <a:pt x="56" y="172"/>
                  </a:lnTo>
                  <a:lnTo>
                    <a:pt x="54" y="172"/>
                  </a:lnTo>
                  <a:lnTo>
                    <a:pt x="54" y="172"/>
                  </a:lnTo>
                  <a:lnTo>
                    <a:pt x="52" y="172"/>
                  </a:lnTo>
                  <a:lnTo>
                    <a:pt x="52" y="175"/>
                  </a:lnTo>
                  <a:lnTo>
                    <a:pt x="49" y="179"/>
                  </a:lnTo>
                  <a:lnTo>
                    <a:pt x="47" y="182"/>
                  </a:lnTo>
                  <a:lnTo>
                    <a:pt x="49" y="194"/>
                  </a:lnTo>
                  <a:lnTo>
                    <a:pt x="47" y="196"/>
                  </a:lnTo>
                  <a:lnTo>
                    <a:pt x="47" y="198"/>
                  </a:lnTo>
                  <a:lnTo>
                    <a:pt x="47" y="198"/>
                  </a:lnTo>
                  <a:lnTo>
                    <a:pt x="47" y="201"/>
                  </a:lnTo>
                  <a:lnTo>
                    <a:pt x="47" y="203"/>
                  </a:lnTo>
                  <a:lnTo>
                    <a:pt x="47" y="205"/>
                  </a:lnTo>
                  <a:lnTo>
                    <a:pt x="47" y="205"/>
                  </a:lnTo>
                  <a:lnTo>
                    <a:pt x="47" y="213"/>
                  </a:lnTo>
                  <a:lnTo>
                    <a:pt x="45" y="213"/>
                  </a:lnTo>
                  <a:lnTo>
                    <a:pt x="45" y="213"/>
                  </a:lnTo>
                  <a:lnTo>
                    <a:pt x="45" y="213"/>
                  </a:lnTo>
                  <a:lnTo>
                    <a:pt x="45" y="210"/>
                  </a:lnTo>
                  <a:lnTo>
                    <a:pt x="45" y="210"/>
                  </a:lnTo>
                  <a:lnTo>
                    <a:pt x="42" y="210"/>
                  </a:lnTo>
                  <a:lnTo>
                    <a:pt x="42" y="208"/>
                  </a:lnTo>
                  <a:lnTo>
                    <a:pt x="40" y="205"/>
                  </a:lnTo>
                  <a:lnTo>
                    <a:pt x="40" y="205"/>
                  </a:lnTo>
                  <a:lnTo>
                    <a:pt x="40" y="205"/>
                  </a:lnTo>
                  <a:lnTo>
                    <a:pt x="37" y="210"/>
                  </a:lnTo>
                  <a:lnTo>
                    <a:pt x="35" y="213"/>
                  </a:lnTo>
                  <a:lnTo>
                    <a:pt x="35" y="213"/>
                  </a:lnTo>
                  <a:lnTo>
                    <a:pt x="35" y="215"/>
                  </a:lnTo>
                  <a:lnTo>
                    <a:pt x="35" y="215"/>
                  </a:lnTo>
                  <a:lnTo>
                    <a:pt x="35" y="215"/>
                  </a:lnTo>
                  <a:lnTo>
                    <a:pt x="35" y="215"/>
                  </a:lnTo>
                  <a:lnTo>
                    <a:pt x="35" y="215"/>
                  </a:lnTo>
                  <a:lnTo>
                    <a:pt x="35" y="215"/>
                  </a:lnTo>
                  <a:lnTo>
                    <a:pt x="37" y="217"/>
                  </a:lnTo>
                  <a:lnTo>
                    <a:pt x="37" y="217"/>
                  </a:lnTo>
                  <a:lnTo>
                    <a:pt x="40" y="217"/>
                  </a:lnTo>
                  <a:lnTo>
                    <a:pt x="40" y="217"/>
                  </a:lnTo>
                  <a:lnTo>
                    <a:pt x="40" y="222"/>
                  </a:lnTo>
                  <a:lnTo>
                    <a:pt x="40" y="229"/>
                  </a:lnTo>
                  <a:lnTo>
                    <a:pt x="40" y="229"/>
                  </a:lnTo>
                  <a:lnTo>
                    <a:pt x="42" y="231"/>
                  </a:lnTo>
                  <a:lnTo>
                    <a:pt x="42" y="231"/>
                  </a:lnTo>
                  <a:lnTo>
                    <a:pt x="42" y="231"/>
                  </a:lnTo>
                  <a:lnTo>
                    <a:pt x="45" y="231"/>
                  </a:lnTo>
                  <a:lnTo>
                    <a:pt x="45" y="231"/>
                  </a:lnTo>
                  <a:lnTo>
                    <a:pt x="45" y="234"/>
                  </a:lnTo>
                  <a:lnTo>
                    <a:pt x="45" y="236"/>
                  </a:lnTo>
                  <a:lnTo>
                    <a:pt x="45" y="236"/>
                  </a:lnTo>
                  <a:lnTo>
                    <a:pt x="45" y="239"/>
                  </a:lnTo>
                  <a:lnTo>
                    <a:pt x="47" y="239"/>
                  </a:lnTo>
                  <a:lnTo>
                    <a:pt x="49" y="239"/>
                  </a:lnTo>
                  <a:lnTo>
                    <a:pt x="49" y="241"/>
                  </a:lnTo>
                  <a:lnTo>
                    <a:pt x="49" y="241"/>
                  </a:lnTo>
                  <a:lnTo>
                    <a:pt x="47" y="241"/>
                  </a:lnTo>
                  <a:lnTo>
                    <a:pt x="47" y="241"/>
                  </a:lnTo>
                  <a:lnTo>
                    <a:pt x="47" y="243"/>
                  </a:lnTo>
                  <a:lnTo>
                    <a:pt x="47" y="243"/>
                  </a:lnTo>
                  <a:lnTo>
                    <a:pt x="47" y="246"/>
                  </a:lnTo>
                  <a:lnTo>
                    <a:pt x="47" y="246"/>
                  </a:lnTo>
                  <a:lnTo>
                    <a:pt x="49" y="248"/>
                  </a:lnTo>
                  <a:lnTo>
                    <a:pt x="49" y="248"/>
                  </a:lnTo>
                  <a:lnTo>
                    <a:pt x="49" y="248"/>
                  </a:lnTo>
                  <a:lnTo>
                    <a:pt x="49" y="250"/>
                  </a:lnTo>
                  <a:lnTo>
                    <a:pt x="49" y="250"/>
                  </a:lnTo>
                  <a:lnTo>
                    <a:pt x="54" y="255"/>
                  </a:lnTo>
                  <a:lnTo>
                    <a:pt x="54" y="255"/>
                  </a:lnTo>
                  <a:lnTo>
                    <a:pt x="56" y="255"/>
                  </a:lnTo>
                  <a:lnTo>
                    <a:pt x="56" y="255"/>
                  </a:lnTo>
                  <a:lnTo>
                    <a:pt x="56" y="258"/>
                  </a:lnTo>
                  <a:lnTo>
                    <a:pt x="59" y="255"/>
                  </a:lnTo>
                  <a:lnTo>
                    <a:pt x="59" y="253"/>
                  </a:lnTo>
                  <a:lnTo>
                    <a:pt x="61" y="250"/>
                  </a:lnTo>
                  <a:lnTo>
                    <a:pt x="61" y="246"/>
                  </a:lnTo>
                  <a:lnTo>
                    <a:pt x="61" y="246"/>
                  </a:lnTo>
                  <a:lnTo>
                    <a:pt x="61" y="243"/>
                  </a:lnTo>
                  <a:lnTo>
                    <a:pt x="63" y="243"/>
                  </a:lnTo>
                  <a:lnTo>
                    <a:pt x="63" y="241"/>
                  </a:lnTo>
                  <a:lnTo>
                    <a:pt x="61" y="236"/>
                  </a:lnTo>
                  <a:lnTo>
                    <a:pt x="61" y="236"/>
                  </a:lnTo>
                  <a:lnTo>
                    <a:pt x="61" y="234"/>
                  </a:lnTo>
                  <a:lnTo>
                    <a:pt x="59" y="234"/>
                  </a:lnTo>
                  <a:lnTo>
                    <a:pt x="59" y="236"/>
                  </a:lnTo>
                  <a:lnTo>
                    <a:pt x="59" y="239"/>
                  </a:lnTo>
                  <a:lnTo>
                    <a:pt x="59" y="239"/>
                  </a:lnTo>
                  <a:lnTo>
                    <a:pt x="56" y="239"/>
                  </a:lnTo>
                  <a:lnTo>
                    <a:pt x="56" y="239"/>
                  </a:lnTo>
                  <a:lnTo>
                    <a:pt x="56" y="241"/>
                  </a:lnTo>
                  <a:lnTo>
                    <a:pt x="56" y="243"/>
                  </a:lnTo>
                  <a:lnTo>
                    <a:pt x="54" y="243"/>
                  </a:lnTo>
                  <a:lnTo>
                    <a:pt x="54" y="243"/>
                  </a:lnTo>
                  <a:lnTo>
                    <a:pt x="54" y="243"/>
                  </a:lnTo>
                  <a:lnTo>
                    <a:pt x="54" y="241"/>
                  </a:lnTo>
                  <a:lnTo>
                    <a:pt x="54" y="239"/>
                  </a:lnTo>
                  <a:lnTo>
                    <a:pt x="54" y="239"/>
                  </a:lnTo>
                  <a:lnTo>
                    <a:pt x="56" y="234"/>
                  </a:lnTo>
                  <a:lnTo>
                    <a:pt x="59" y="234"/>
                  </a:lnTo>
                  <a:lnTo>
                    <a:pt x="61" y="234"/>
                  </a:lnTo>
                  <a:lnTo>
                    <a:pt x="61" y="231"/>
                  </a:lnTo>
                  <a:lnTo>
                    <a:pt x="66" y="213"/>
                  </a:lnTo>
                  <a:lnTo>
                    <a:pt x="66" y="210"/>
                  </a:lnTo>
                  <a:lnTo>
                    <a:pt x="66" y="208"/>
                  </a:lnTo>
                  <a:lnTo>
                    <a:pt x="66" y="205"/>
                  </a:lnTo>
                  <a:lnTo>
                    <a:pt x="63" y="205"/>
                  </a:lnTo>
                  <a:lnTo>
                    <a:pt x="61" y="205"/>
                  </a:lnTo>
                  <a:lnTo>
                    <a:pt x="61" y="205"/>
                  </a:lnTo>
                  <a:lnTo>
                    <a:pt x="61" y="208"/>
                  </a:lnTo>
                  <a:lnTo>
                    <a:pt x="61" y="213"/>
                  </a:lnTo>
                  <a:lnTo>
                    <a:pt x="59" y="213"/>
                  </a:lnTo>
                  <a:lnTo>
                    <a:pt x="59" y="203"/>
                  </a:lnTo>
                  <a:lnTo>
                    <a:pt x="59" y="201"/>
                  </a:lnTo>
                  <a:lnTo>
                    <a:pt x="61" y="198"/>
                  </a:lnTo>
                  <a:lnTo>
                    <a:pt x="63" y="196"/>
                  </a:lnTo>
                  <a:lnTo>
                    <a:pt x="61" y="196"/>
                  </a:lnTo>
                  <a:lnTo>
                    <a:pt x="61" y="194"/>
                  </a:lnTo>
                  <a:lnTo>
                    <a:pt x="63" y="194"/>
                  </a:lnTo>
                  <a:lnTo>
                    <a:pt x="63" y="194"/>
                  </a:lnTo>
                  <a:lnTo>
                    <a:pt x="66" y="194"/>
                  </a:lnTo>
                  <a:lnTo>
                    <a:pt x="63" y="191"/>
                  </a:lnTo>
                  <a:lnTo>
                    <a:pt x="61" y="189"/>
                  </a:lnTo>
                  <a:lnTo>
                    <a:pt x="63" y="189"/>
                  </a:lnTo>
                  <a:lnTo>
                    <a:pt x="63" y="189"/>
                  </a:lnTo>
                  <a:lnTo>
                    <a:pt x="66" y="187"/>
                  </a:lnTo>
                  <a:lnTo>
                    <a:pt x="68" y="187"/>
                  </a:lnTo>
                  <a:lnTo>
                    <a:pt x="68" y="187"/>
                  </a:lnTo>
                  <a:lnTo>
                    <a:pt x="68" y="184"/>
                  </a:lnTo>
                  <a:lnTo>
                    <a:pt x="71" y="184"/>
                  </a:lnTo>
                  <a:lnTo>
                    <a:pt x="71" y="184"/>
                  </a:lnTo>
                  <a:lnTo>
                    <a:pt x="71" y="182"/>
                  </a:lnTo>
                  <a:lnTo>
                    <a:pt x="71" y="179"/>
                  </a:lnTo>
                  <a:lnTo>
                    <a:pt x="73" y="177"/>
                  </a:lnTo>
                  <a:lnTo>
                    <a:pt x="75" y="177"/>
                  </a:lnTo>
                  <a:lnTo>
                    <a:pt x="75" y="175"/>
                  </a:lnTo>
                  <a:lnTo>
                    <a:pt x="78" y="175"/>
                  </a:lnTo>
                  <a:lnTo>
                    <a:pt x="78" y="175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75" y="170"/>
                  </a:lnTo>
                  <a:lnTo>
                    <a:pt x="75" y="170"/>
                  </a:lnTo>
                  <a:lnTo>
                    <a:pt x="75" y="168"/>
                  </a:lnTo>
                  <a:lnTo>
                    <a:pt x="78" y="168"/>
                  </a:lnTo>
                  <a:lnTo>
                    <a:pt x="78" y="165"/>
                  </a:lnTo>
                  <a:lnTo>
                    <a:pt x="78" y="165"/>
                  </a:lnTo>
                  <a:lnTo>
                    <a:pt x="78" y="163"/>
                  </a:lnTo>
                  <a:lnTo>
                    <a:pt x="75" y="163"/>
                  </a:lnTo>
                  <a:lnTo>
                    <a:pt x="75" y="163"/>
                  </a:lnTo>
                  <a:lnTo>
                    <a:pt x="75" y="160"/>
                  </a:lnTo>
                  <a:lnTo>
                    <a:pt x="75" y="160"/>
                  </a:lnTo>
                  <a:lnTo>
                    <a:pt x="75" y="160"/>
                  </a:lnTo>
                  <a:lnTo>
                    <a:pt x="78" y="160"/>
                  </a:lnTo>
                  <a:lnTo>
                    <a:pt x="78" y="158"/>
                  </a:lnTo>
                  <a:lnTo>
                    <a:pt x="80" y="158"/>
                  </a:lnTo>
                  <a:lnTo>
                    <a:pt x="80" y="158"/>
                  </a:lnTo>
                  <a:lnTo>
                    <a:pt x="78" y="158"/>
                  </a:lnTo>
                  <a:lnTo>
                    <a:pt x="78" y="156"/>
                  </a:lnTo>
                  <a:lnTo>
                    <a:pt x="78" y="156"/>
                  </a:lnTo>
                  <a:lnTo>
                    <a:pt x="75" y="153"/>
                  </a:lnTo>
                  <a:lnTo>
                    <a:pt x="75" y="153"/>
                  </a:lnTo>
                  <a:lnTo>
                    <a:pt x="73" y="153"/>
                  </a:lnTo>
                  <a:lnTo>
                    <a:pt x="73" y="149"/>
                  </a:lnTo>
                  <a:lnTo>
                    <a:pt x="71" y="149"/>
                  </a:lnTo>
                  <a:lnTo>
                    <a:pt x="71" y="146"/>
                  </a:lnTo>
                  <a:lnTo>
                    <a:pt x="75" y="146"/>
                  </a:lnTo>
                  <a:lnTo>
                    <a:pt x="78" y="146"/>
                  </a:lnTo>
                  <a:lnTo>
                    <a:pt x="78" y="144"/>
                  </a:lnTo>
                  <a:lnTo>
                    <a:pt x="78" y="144"/>
                  </a:lnTo>
                  <a:lnTo>
                    <a:pt x="78" y="146"/>
                  </a:lnTo>
                  <a:lnTo>
                    <a:pt x="80" y="146"/>
                  </a:lnTo>
                  <a:lnTo>
                    <a:pt x="80" y="146"/>
                  </a:lnTo>
                  <a:lnTo>
                    <a:pt x="80" y="149"/>
                  </a:lnTo>
                  <a:lnTo>
                    <a:pt x="82" y="149"/>
                  </a:lnTo>
                  <a:lnTo>
                    <a:pt x="82" y="146"/>
                  </a:lnTo>
                  <a:lnTo>
                    <a:pt x="82" y="146"/>
                  </a:lnTo>
                  <a:lnTo>
                    <a:pt x="85" y="144"/>
                  </a:lnTo>
                  <a:close/>
                  <a:moveTo>
                    <a:pt x="92" y="4"/>
                  </a:moveTo>
                  <a:lnTo>
                    <a:pt x="94" y="4"/>
                  </a:lnTo>
                  <a:lnTo>
                    <a:pt x="94" y="2"/>
                  </a:lnTo>
                  <a:lnTo>
                    <a:pt x="94" y="2"/>
                  </a:lnTo>
                  <a:lnTo>
                    <a:pt x="94" y="0"/>
                  </a:lnTo>
                  <a:lnTo>
                    <a:pt x="92" y="0"/>
                  </a:lnTo>
                  <a:lnTo>
                    <a:pt x="87" y="2"/>
                  </a:lnTo>
                  <a:lnTo>
                    <a:pt x="89" y="2"/>
                  </a:lnTo>
                  <a:lnTo>
                    <a:pt x="92" y="4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47" name="Freeform 77"/>
            <p:cNvSpPr>
              <a:spLocks noEditPoints="1"/>
            </p:cNvSpPr>
            <p:nvPr/>
          </p:nvSpPr>
          <p:spPr bwMode="auto">
            <a:xfrm>
              <a:off x="3967" y="3254"/>
              <a:ext cx="236" cy="809"/>
            </a:xfrm>
            <a:custGeom>
              <a:avLst/>
              <a:gdLst>
                <a:gd name="T0" fmla="*/ 182 w 236"/>
                <a:gd name="T1" fmla="*/ 752 h 809"/>
                <a:gd name="T2" fmla="*/ 163 w 236"/>
                <a:gd name="T3" fmla="*/ 778 h 809"/>
                <a:gd name="T4" fmla="*/ 177 w 236"/>
                <a:gd name="T5" fmla="*/ 792 h 809"/>
                <a:gd name="T6" fmla="*/ 189 w 236"/>
                <a:gd name="T7" fmla="*/ 802 h 809"/>
                <a:gd name="T8" fmla="*/ 196 w 236"/>
                <a:gd name="T9" fmla="*/ 778 h 809"/>
                <a:gd name="T10" fmla="*/ 168 w 236"/>
                <a:gd name="T11" fmla="*/ 733 h 809"/>
                <a:gd name="T12" fmla="*/ 163 w 236"/>
                <a:gd name="T13" fmla="*/ 750 h 809"/>
                <a:gd name="T14" fmla="*/ 127 w 236"/>
                <a:gd name="T15" fmla="*/ 662 h 809"/>
                <a:gd name="T16" fmla="*/ 132 w 236"/>
                <a:gd name="T17" fmla="*/ 679 h 809"/>
                <a:gd name="T18" fmla="*/ 153 w 236"/>
                <a:gd name="T19" fmla="*/ 665 h 809"/>
                <a:gd name="T20" fmla="*/ 149 w 236"/>
                <a:gd name="T21" fmla="*/ 660 h 809"/>
                <a:gd name="T22" fmla="*/ 146 w 236"/>
                <a:gd name="T23" fmla="*/ 636 h 809"/>
                <a:gd name="T24" fmla="*/ 149 w 236"/>
                <a:gd name="T25" fmla="*/ 655 h 809"/>
                <a:gd name="T26" fmla="*/ 149 w 236"/>
                <a:gd name="T27" fmla="*/ 660 h 809"/>
                <a:gd name="T28" fmla="*/ 97 w 236"/>
                <a:gd name="T29" fmla="*/ 629 h 809"/>
                <a:gd name="T30" fmla="*/ 158 w 236"/>
                <a:gd name="T31" fmla="*/ 613 h 809"/>
                <a:gd name="T32" fmla="*/ 63 w 236"/>
                <a:gd name="T33" fmla="*/ 518 h 809"/>
                <a:gd name="T34" fmla="*/ 71 w 236"/>
                <a:gd name="T35" fmla="*/ 525 h 809"/>
                <a:gd name="T36" fmla="*/ 21 w 236"/>
                <a:gd name="T37" fmla="*/ 340 h 809"/>
                <a:gd name="T38" fmla="*/ 18 w 236"/>
                <a:gd name="T39" fmla="*/ 369 h 809"/>
                <a:gd name="T40" fmla="*/ 37 w 236"/>
                <a:gd name="T41" fmla="*/ 357 h 809"/>
                <a:gd name="T42" fmla="*/ 52 w 236"/>
                <a:gd name="T43" fmla="*/ 258 h 809"/>
                <a:gd name="T44" fmla="*/ 45 w 236"/>
                <a:gd name="T45" fmla="*/ 272 h 809"/>
                <a:gd name="T46" fmla="*/ 0 w 236"/>
                <a:gd name="T47" fmla="*/ 246 h 809"/>
                <a:gd name="T48" fmla="*/ 92 w 236"/>
                <a:gd name="T49" fmla="*/ 194 h 809"/>
                <a:gd name="T50" fmla="*/ 92 w 236"/>
                <a:gd name="T51" fmla="*/ 205 h 809"/>
                <a:gd name="T52" fmla="*/ 99 w 236"/>
                <a:gd name="T53" fmla="*/ 187 h 809"/>
                <a:gd name="T54" fmla="*/ 97 w 236"/>
                <a:gd name="T55" fmla="*/ 175 h 809"/>
                <a:gd name="T56" fmla="*/ 59 w 236"/>
                <a:gd name="T57" fmla="*/ 92 h 809"/>
                <a:gd name="T58" fmla="*/ 52 w 236"/>
                <a:gd name="T59" fmla="*/ 94 h 809"/>
                <a:gd name="T60" fmla="*/ 85 w 236"/>
                <a:gd name="T61" fmla="*/ 139 h 809"/>
                <a:gd name="T62" fmla="*/ 85 w 236"/>
                <a:gd name="T63" fmla="*/ 101 h 809"/>
                <a:gd name="T64" fmla="*/ 75 w 236"/>
                <a:gd name="T65" fmla="*/ 89 h 809"/>
                <a:gd name="T66" fmla="*/ 82 w 236"/>
                <a:gd name="T67" fmla="*/ 78 h 809"/>
                <a:gd name="T68" fmla="*/ 87 w 236"/>
                <a:gd name="T69" fmla="*/ 75 h 809"/>
                <a:gd name="T70" fmla="*/ 89 w 236"/>
                <a:gd name="T71" fmla="*/ 45 h 809"/>
                <a:gd name="T72" fmla="*/ 99 w 236"/>
                <a:gd name="T73" fmla="*/ 33 h 809"/>
                <a:gd name="T74" fmla="*/ 89 w 236"/>
                <a:gd name="T75" fmla="*/ 11 h 809"/>
                <a:gd name="T76" fmla="*/ 82 w 236"/>
                <a:gd name="T77" fmla="*/ 18 h 809"/>
                <a:gd name="T78" fmla="*/ 71 w 236"/>
                <a:gd name="T79" fmla="*/ 42 h 809"/>
                <a:gd name="T80" fmla="*/ 73 w 236"/>
                <a:gd name="T81" fmla="*/ 63 h 809"/>
                <a:gd name="T82" fmla="*/ 63 w 236"/>
                <a:gd name="T83" fmla="*/ 99 h 809"/>
                <a:gd name="T84" fmla="*/ 61 w 236"/>
                <a:gd name="T85" fmla="*/ 120 h 809"/>
                <a:gd name="T86" fmla="*/ 66 w 236"/>
                <a:gd name="T87" fmla="*/ 165 h 809"/>
                <a:gd name="T88" fmla="*/ 63 w 236"/>
                <a:gd name="T89" fmla="*/ 175 h 809"/>
                <a:gd name="T90" fmla="*/ 56 w 236"/>
                <a:gd name="T91" fmla="*/ 172 h 809"/>
                <a:gd name="T92" fmla="*/ 47 w 236"/>
                <a:gd name="T93" fmla="*/ 205 h 809"/>
                <a:gd name="T94" fmla="*/ 37 w 236"/>
                <a:gd name="T95" fmla="*/ 210 h 809"/>
                <a:gd name="T96" fmla="*/ 40 w 236"/>
                <a:gd name="T97" fmla="*/ 222 h 809"/>
                <a:gd name="T98" fmla="*/ 49 w 236"/>
                <a:gd name="T99" fmla="*/ 239 h 809"/>
                <a:gd name="T100" fmla="*/ 49 w 236"/>
                <a:gd name="T101" fmla="*/ 250 h 809"/>
                <a:gd name="T102" fmla="*/ 63 w 236"/>
                <a:gd name="T103" fmla="*/ 241 h 809"/>
                <a:gd name="T104" fmla="*/ 54 w 236"/>
                <a:gd name="T105" fmla="*/ 243 h 809"/>
                <a:gd name="T106" fmla="*/ 63 w 236"/>
                <a:gd name="T107" fmla="*/ 205 h 809"/>
                <a:gd name="T108" fmla="*/ 63 w 236"/>
                <a:gd name="T109" fmla="*/ 194 h 809"/>
                <a:gd name="T110" fmla="*/ 71 w 236"/>
                <a:gd name="T111" fmla="*/ 179 h 809"/>
                <a:gd name="T112" fmla="*/ 78 w 236"/>
                <a:gd name="T113" fmla="*/ 165 h 809"/>
                <a:gd name="T114" fmla="*/ 78 w 236"/>
                <a:gd name="T115" fmla="*/ 156 h 809"/>
                <a:gd name="T116" fmla="*/ 80 w 236"/>
                <a:gd name="T117" fmla="*/ 146 h 809"/>
                <a:gd name="T118" fmla="*/ 89 w 236"/>
                <a:gd name="T119" fmla="*/ 2 h 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36" h="809">
                  <a:moveTo>
                    <a:pt x="194" y="776"/>
                  </a:moveTo>
                  <a:lnTo>
                    <a:pt x="194" y="776"/>
                  </a:lnTo>
                  <a:lnTo>
                    <a:pt x="194" y="771"/>
                  </a:lnTo>
                  <a:lnTo>
                    <a:pt x="191" y="769"/>
                  </a:lnTo>
                  <a:lnTo>
                    <a:pt x="191" y="766"/>
                  </a:lnTo>
                  <a:lnTo>
                    <a:pt x="191" y="762"/>
                  </a:lnTo>
                  <a:lnTo>
                    <a:pt x="189" y="759"/>
                  </a:lnTo>
                  <a:lnTo>
                    <a:pt x="189" y="759"/>
                  </a:lnTo>
                  <a:lnTo>
                    <a:pt x="189" y="757"/>
                  </a:lnTo>
                  <a:lnTo>
                    <a:pt x="187" y="755"/>
                  </a:lnTo>
                  <a:lnTo>
                    <a:pt x="184" y="752"/>
                  </a:lnTo>
                  <a:lnTo>
                    <a:pt x="182" y="752"/>
                  </a:lnTo>
                  <a:lnTo>
                    <a:pt x="182" y="752"/>
                  </a:lnTo>
                  <a:lnTo>
                    <a:pt x="177" y="755"/>
                  </a:lnTo>
                  <a:lnTo>
                    <a:pt x="177" y="755"/>
                  </a:lnTo>
                  <a:lnTo>
                    <a:pt x="175" y="755"/>
                  </a:lnTo>
                  <a:lnTo>
                    <a:pt x="175" y="755"/>
                  </a:lnTo>
                  <a:lnTo>
                    <a:pt x="172" y="757"/>
                  </a:lnTo>
                  <a:lnTo>
                    <a:pt x="172" y="757"/>
                  </a:lnTo>
                  <a:lnTo>
                    <a:pt x="172" y="757"/>
                  </a:lnTo>
                  <a:lnTo>
                    <a:pt x="170" y="757"/>
                  </a:lnTo>
                  <a:lnTo>
                    <a:pt x="168" y="757"/>
                  </a:lnTo>
                  <a:lnTo>
                    <a:pt x="168" y="759"/>
                  </a:lnTo>
                  <a:lnTo>
                    <a:pt x="165" y="764"/>
                  </a:lnTo>
                  <a:lnTo>
                    <a:pt x="163" y="766"/>
                  </a:lnTo>
                  <a:lnTo>
                    <a:pt x="163" y="778"/>
                  </a:lnTo>
                  <a:lnTo>
                    <a:pt x="165" y="776"/>
                  </a:lnTo>
                  <a:lnTo>
                    <a:pt x="168" y="776"/>
                  </a:lnTo>
                  <a:lnTo>
                    <a:pt x="170" y="778"/>
                  </a:lnTo>
                  <a:lnTo>
                    <a:pt x="172" y="781"/>
                  </a:lnTo>
                  <a:lnTo>
                    <a:pt x="172" y="783"/>
                  </a:lnTo>
                  <a:lnTo>
                    <a:pt x="175" y="785"/>
                  </a:lnTo>
                  <a:lnTo>
                    <a:pt x="175" y="788"/>
                  </a:lnTo>
                  <a:lnTo>
                    <a:pt x="177" y="788"/>
                  </a:lnTo>
                  <a:lnTo>
                    <a:pt x="177" y="790"/>
                  </a:lnTo>
                  <a:lnTo>
                    <a:pt x="177" y="790"/>
                  </a:lnTo>
                  <a:lnTo>
                    <a:pt x="177" y="792"/>
                  </a:lnTo>
                  <a:lnTo>
                    <a:pt x="179" y="792"/>
                  </a:lnTo>
                  <a:lnTo>
                    <a:pt x="177" y="792"/>
                  </a:lnTo>
                  <a:lnTo>
                    <a:pt x="177" y="795"/>
                  </a:lnTo>
                  <a:lnTo>
                    <a:pt x="179" y="795"/>
                  </a:lnTo>
                  <a:lnTo>
                    <a:pt x="179" y="797"/>
                  </a:lnTo>
                  <a:lnTo>
                    <a:pt x="179" y="797"/>
                  </a:lnTo>
                  <a:lnTo>
                    <a:pt x="179" y="800"/>
                  </a:lnTo>
                  <a:lnTo>
                    <a:pt x="182" y="800"/>
                  </a:lnTo>
                  <a:lnTo>
                    <a:pt x="182" y="802"/>
                  </a:lnTo>
                  <a:lnTo>
                    <a:pt x="182" y="804"/>
                  </a:lnTo>
                  <a:lnTo>
                    <a:pt x="182" y="807"/>
                  </a:lnTo>
                  <a:lnTo>
                    <a:pt x="182" y="807"/>
                  </a:lnTo>
                  <a:lnTo>
                    <a:pt x="184" y="809"/>
                  </a:lnTo>
                  <a:lnTo>
                    <a:pt x="187" y="804"/>
                  </a:lnTo>
                  <a:lnTo>
                    <a:pt x="189" y="802"/>
                  </a:lnTo>
                  <a:lnTo>
                    <a:pt x="189" y="802"/>
                  </a:lnTo>
                  <a:lnTo>
                    <a:pt x="191" y="802"/>
                  </a:lnTo>
                  <a:lnTo>
                    <a:pt x="191" y="802"/>
                  </a:lnTo>
                  <a:lnTo>
                    <a:pt x="191" y="802"/>
                  </a:lnTo>
                  <a:lnTo>
                    <a:pt x="194" y="802"/>
                  </a:lnTo>
                  <a:lnTo>
                    <a:pt x="194" y="800"/>
                  </a:lnTo>
                  <a:lnTo>
                    <a:pt x="191" y="800"/>
                  </a:lnTo>
                  <a:lnTo>
                    <a:pt x="191" y="800"/>
                  </a:lnTo>
                  <a:lnTo>
                    <a:pt x="191" y="797"/>
                  </a:lnTo>
                  <a:lnTo>
                    <a:pt x="191" y="792"/>
                  </a:lnTo>
                  <a:lnTo>
                    <a:pt x="196" y="788"/>
                  </a:lnTo>
                  <a:lnTo>
                    <a:pt x="196" y="783"/>
                  </a:lnTo>
                  <a:lnTo>
                    <a:pt x="196" y="778"/>
                  </a:lnTo>
                  <a:lnTo>
                    <a:pt x="194" y="776"/>
                  </a:lnTo>
                  <a:close/>
                  <a:moveTo>
                    <a:pt x="170" y="743"/>
                  </a:moveTo>
                  <a:lnTo>
                    <a:pt x="172" y="743"/>
                  </a:lnTo>
                  <a:lnTo>
                    <a:pt x="172" y="740"/>
                  </a:lnTo>
                  <a:lnTo>
                    <a:pt x="172" y="738"/>
                  </a:lnTo>
                  <a:lnTo>
                    <a:pt x="172" y="736"/>
                  </a:lnTo>
                  <a:lnTo>
                    <a:pt x="172" y="736"/>
                  </a:lnTo>
                  <a:lnTo>
                    <a:pt x="170" y="733"/>
                  </a:lnTo>
                  <a:lnTo>
                    <a:pt x="170" y="733"/>
                  </a:lnTo>
                  <a:lnTo>
                    <a:pt x="170" y="731"/>
                  </a:lnTo>
                  <a:lnTo>
                    <a:pt x="170" y="729"/>
                  </a:lnTo>
                  <a:lnTo>
                    <a:pt x="168" y="731"/>
                  </a:lnTo>
                  <a:lnTo>
                    <a:pt x="168" y="733"/>
                  </a:lnTo>
                  <a:lnTo>
                    <a:pt x="165" y="736"/>
                  </a:lnTo>
                  <a:lnTo>
                    <a:pt x="163" y="736"/>
                  </a:lnTo>
                  <a:lnTo>
                    <a:pt x="161" y="738"/>
                  </a:lnTo>
                  <a:lnTo>
                    <a:pt x="158" y="740"/>
                  </a:lnTo>
                  <a:lnTo>
                    <a:pt x="158" y="743"/>
                  </a:lnTo>
                  <a:lnTo>
                    <a:pt x="158" y="743"/>
                  </a:lnTo>
                  <a:lnTo>
                    <a:pt x="161" y="745"/>
                  </a:lnTo>
                  <a:lnTo>
                    <a:pt x="161" y="745"/>
                  </a:lnTo>
                  <a:lnTo>
                    <a:pt x="161" y="747"/>
                  </a:lnTo>
                  <a:lnTo>
                    <a:pt x="161" y="747"/>
                  </a:lnTo>
                  <a:lnTo>
                    <a:pt x="161" y="750"/>
                  </a:lnTo>
                  <a:lnTo>
                    <a:pt x="161" y="750"/>
                  </a:lnTo>
                  <a:lnTo>
                    <a:pt x="163" y="750"/>
                  </a:lnTo>
                  <a:lnTo>
                    <a:pt x="168" y="745"/>
                  </a:lnTo>
                  <a:lnTo>
                    <a:pt x="170" y="743"/>
                  </a:lnTo>
                  <a:close/>
                  <a:moveTo>
                    <a:pt x="139" y="669"/>
                  </a:moveTo>
                  <a:lnTo>
                    <a:pt x="139" y="669"/>
                  </a:lnTo>
                  <a:lnTo>
                    <a:pt x="137" y="669"/>
                  </a:lnTo>
                  <a:lnTo>
                    <a:pt x="134" y="667"/>
                  </a:lnTo>
                  <a:lnTo>
                    <a:pt x="134" y="667"/>
                  </a:lnTo>
                  <a:lnTo>
                    <a:pt x="134" y="665"/>
                  </a:lnTo>
                  <a:lnTo>
                    <a:pt x="134" y="662"/>
                  </a:lnTo>
                  <a:lnTo>
                    <a:pt x="134" y="662"/>
                  </a:lnTo>
                  <a:lnTo>
                    <a:pt x="132" y="662"/>
                  </a:lnTo>
                  <a:lnTo>
                    <a:pt x="130" y="662"/>
                  </a:lnTo>
                  <a:lnTo>
                    <a:pt x="127" y="662"/>
                  </a:lnTo>
                  <a:lnTo>
                    <a:pt x="125" y="665"/>
                  </a:lnTo>
                  <a:lnTo>
                    <a:pt x="125" y="669"/>
                  </a:lnTo>
                  <a:lnTo>
                    <a:pt x="125" y="672"/>
                  </a:lnTo>
                  <a:lnTo>
                    <a:pt x="125" y="672"/>
                  </a:lnTo>
                  <a:lnTo>
                    <a:pt x="127" y="672"/>
                  </a:lnTo>
                  <a:lnTo>
                    <a:pt x="127" y="672"/>
                  </a:lnTo>
                  <a:lnTo>
                    <a:pt x="127" y="672"/>
                  </a:lnTo>
                  <a:lnTo>
                    <a:pt x="130" y="672"/>
                  </a:lnTo>
                  <a:lnTo>
                    <a:pt x="127" y="674"/>
                  </a:lnTo>
                  <a:lnTo>
                    <a:pt x="127" y="674"/>
                  </a:lnTo>
                  <a:lnTo>
                    <a:pt x="130" y="676"/>
                  </a:lnTo>
                  <a:lnTo>
                    <a:pt x="130" y="676"/>
                  </a:lnTo>
                  <a:lnTo>
                    <a:pt x="132" y="679"/>
                  </a:lnTo>
                  <a:lnTo>
                    <a:pt x="132" y="676"/>
                  </a:lnTo>
                  <a:lnTo>
                    <a:pt x="134" y="676"/>
                  </a:lnTo>
                  <a:lnTo>
                    <a:pt x="134" y="676"/>
                  </a:lnTo>
                  <a:lnTo>
                    <a:pt x="137" y="676"/>
                  </a:lnTo>
                  <a:lnTo>
                    <a:pt x="137" y="676"/>
                  </a:lnTo>
                  <a:lnTo>
                    <a:pt x="139" y="676"/>
                  </a:lnTo>
                  <a:lnTo>
                    <a:pt x="142" y="679"/>
                  </a:lnTo>
                  <a:lnTo>
                    <a:pt x="142" y="679"/>
                  </a:lnTo>
                  <a:lnTo>
                    <a:pt x="142" y="676"/>
                  </a:lnTo>
                  <a:lnTo>
                    <a:pt x="142" y="674"/>
                  </a:lnTo>
                  <a:lnTo>
                    <a:pt x="142" y="674"/>
                  </a:lnTo>
                  <a:lnTo>
                    <a:pt x="139" y="669"/>
                  </a:lnTo>
                  <a:close/>
                  <a:moveTo>
                    <a:pt x="153" y="665"/>
                  </a:moveTo>
                  <a:lnTo>
                    <a:pt x="153" y="662"/>
                  </a:lnTo>
                  <a:lnTo>
                    <a:pt x="151" y="662"/>
                  </a:lnTo>
                  <a:lnTo>
                    <a:pt x="151" y="662"/>
                  </a:lnTo>
                  <a:lnTo>
                    <a:pt x="151" y="665"/>
                  </a:lnTo>
                  <a:lnTo>
                    <a:pt x="149" y="662"/>
                  </a:lnTo>
                  <a:lnTo>
                    <a:pt x="149" y="665"/>
                  </a:lnTo>
                  <a:lnTo>
                    <a:pt x="149" y="667"/>
                  </a:lnTo>
                  <a:lnTo>
                    <a:pt x="149" y="667"/>
                  </a:lnTo>
                  <a:lnTo>
                    <a:pt x="156" y="672"/>
                  </a:lnTo>
                  <a:lnTo>
                    <a:pt x="156" y="667"/>
                  </a:lnTo>
                  <a:lnTo>
                    <a:pt x="156" y="665"/>
                  </a:lnTo>
                  <a:lnTo>
                    <a:pt x="153" y="665"/>
                  </a:lnTo>
                  <a:close/>
                  <a:moveTo>
                    <a:pt x="149" y="660"/>
                  </a:moveTo>
                  <a:lnTo>
                    <a:pt x="149" y="660"/>
                  </a:lnTo>
                  <a:lnTo>
                    <a:pt x="151" y="660"/>
                  </a:lnTo>
                  <a:lnTo>
                    <a:pt x="151" y="658"/>
                  </a:lnTo>
                  <a:lnTo>
                    <a:pt x="151" y="658"/>
                  </a:lnTo>
                  <a:lnTo>
                    <a:pt x="149" y="653"/>
                  </a:lnTo>
                  <a:lnTo>
                    <a:pt x="149" y="648"/>
                  </a:lnTo>
                  <a:lnTo>
                    <a:pt x="146" y="646"/>
                  </a:lnTo>
                  <a:lnTo>
                    <a:pt x="149" y="643"/>
                  </a:lnTo>
                  <a:lnTo>
                    <a:pt x="149" y="643"/>
                  </a:lnTo>
                  <a:lnTo>
                    <a:pt x="151" y="641"/>
                  </a:lnTo>
                  <a:lnTo>
                    <a:pt x="151" y="639"/>
                  </a:lnTo>
                  <a:lnTo>
                    <a:pt x="149" y="639"/>
                  </a:lnTo>
                  <a:lnTo>
                    <a:pt x="146" y="636"/>
                  </a:lnTo>
                  <a:lnTo>
                    <a:pt x="144" y="639"/>
                  </a:lnTo>
                  <a:lnTo>
                    <a:pt x="144" y="639"/>
                  </a:lnTo>
                  <a:lnTo>
                    <a:pt x="144" y="641"/>
                  </a:lnTo>
                  <a:lnTo>
                    <a:pt x="142" y="643"/>
                  </a:lnTo>
                  <a:lnTo>
                    <a:pt x="142" y="643"/>
                  </a:lnTo>
                  <a:lnTo>
                    <a:pt x="142" y="646"/>
                  </a:lnTo>
                  <a:lnTo>
                    <a:pt x="142" y="646"/>
                  </a:lnTo>
                  <a:lnTo>
                    <a:pt x="142" y="653"/>
                  </a:lnTo>
                  <a:lnTo>
                    <a:pt x="144" y="655"/>
                  </a:lnTo>
                  <a:lnTo>
                    <a:pt x="144" y="658"/>
                  </a:lnTo>
                  <a:lnTo>
                    <a:pt x="146" y="655"/>
                  </a:lnTo>
                  <a:lnTo>
                    <a:pt x="146" y="655"/>
                  </a:lnTo>
                  <a:lnTo>
                    <a:pt x="149" y="655"/>
                  </a:lnTo>
                  <a:lnTo>
                    <a:pt x="149" y="655"/>
                  </a:lnTo>
                  <a:lnTo>
                    <a:pt x="149" y="658"/>
                  </a:lnTo>
                  <a:lnTo>
                    <a:pt x="146" y="658"/>
                  </a:lnTo>
                  <a:lnTo>
                    <a:pt x="146" y="658"/>
                  </a:lnTo>
                  <a:lnTo>
                    <a:pt x="146" y="658"/>
                  </a:lnTo>
                  <a:lnTo>
                    <a:pt x="146" y="658"/>
                  </a:lnTo>
                  <a:lnTo>
                    <a:pt x="144" y="660"/>
                  </a:lnTo>
                  <a:lnTo>
                    <a:pt x="144" y="660"/>
                  </a:lnTo>
                  <a:lnTo>
                    <a:pt x="144" y="662"/>
                  </a:lnTo>
                  <a:lnTo>
                    <a:pt x="144" y="665"/>
                  </a:lnTo>
                  <a:lnTo>
                    <a:pt x="146" y="665"/>
                  </a:lnTo>
                  <a:lnTo>
                    <a:pt x="149" y="662"/>
                  </a:lnTo>
                  <a:lnTo>
                    <a:pt x="149" y="660"/>
                  </a:lnTo>
                  <a:lnTo>
                    <a:pt x="149" y="660"/>
                  </a:lnTo>
                  <a:close/>
                  <a:moveTo>
                    <a:pt x="108" y="636"/>
                  </a:moveTo>
                  <a:lnTo>
                    <a:pt x="104" y="636"/>
                  </a:lnTo>
                  <a:lnTo>
                    <a:pt x="101" y="634"/>
                  </a:lnTo>
                  <a:lnTo>
                    <a:pt x="101" y="632"/>
                  </a:lnTo>
                  <a:lnTo>
                    <a:pt x="101" y="629"/>
                  </a:lnTo>
                  <a:lnTo>
                    <a:pt x="101" y="624"/>
                  </a:lnTo>
                  <a:lnTo>
                    <a:pt x="101" y="622"/>
                  </a:lnTo>
                  <a:lnTo>
                    <a:pt x="99" y="622"/>
                  </a:lnTo>
                  <a:lnTo>
                    <a:pt x="97" y="624"/>
                  </a:lnTo>
                  <a:lnTo>
                    <a:pt x="97" y="624"/>
                  </a:lnTo>
                  <a:lnTo>
                    <a:pt x="97" y="627"/>
                  </a:lnTo>
                  <a:lnTo>
                    <a:pt x="97" y="629"/>
                  </a:lnTo>
                  <a:lnTo>
                    <a:pt x="97" y="632"/>
                  </a:lnTo>
                  <a:lnTo>
                    <a:pt x="99" y="636"/>
                  </a:lnTo>
                  <a:lnTo>
                    <a:pt x="101" y="639"/>
                  </a:lnTo>
                  <a:lnTo>
                    <a:pt x="104" y="639"/>
                  </a:lnTo>
                  <a:lnTo>
                    <a:pt x="106" y="641"/>
                  </a:lnTo>
                  <a:lnTo>
                    <a:pt x="108" y="641"/>
                  </a:lnTo>
                  <a:lnTo>
                    <a:pt x="108" y="639"/>
                  </a:lnTo>
                  <a:lnTo>
                    <a:pt x="108" y="639"/>
                  </a:lnTo>
                  <a:lnTo>
                    <a:pt x="108" y="636"/>
                  </a:lnTo>
                  <a:close/>
                  <a:moveTo>
                    <a:pt x="158" y="605"/>
                  </a:moveTo>
                  <a:lnTo>
                    <a:pt x="158" y="608"/>
                  </a:lnTo>
                  <a:lnTo>
                    <a:pt x="158" y="613"/>
                  </a:lnTo>
                  <a:lnTo>
                    <a:pt x="158" y="613"/>
                  </a:lnTo>
                  <a:lnTo>
                    <a:pt x="158" y="613"/>
                  </a:lnTo>
                  <a:lnTo>
                    <a:pt x="161" y="610"/>
                  </a:lnTo>
                  <a:lnTo>
                    <a:pt x="161" y="608"/>
                  </a:lnTo>
                  <a:lnTo>
                    <a:pt x="161" y="608"/>
                  </a:lnTo>
                  <a:lnTo>
                    <a:pt x="161" y="605"/>
                  </a:lnTo>
                  <a:lnTo>
                    <a:pt x="161" y="603"/>
                  </a:lnTo>
                  <a:lnTo>
                    <a:pt x="158" y="601"/>
                  </a:lnTo>
                  <a:lnTo>
                    <a:pt x="158" y="598"/>
                  </a:lnTo>
                  <a:lnTo>
                    <a:pt x="158" y="598"/>
                  </a:lnTo>
                  <a:lnTo>
                    <a:pt x="158" y="601"/>
                  </a:lnTo>
                  <a:lnTo>
                    <a:pt x="158" y="605"/>
                  </a:lnTo>
                  <a:close/>
                  <a:moveTo>
                    <a:pt x="66" y="520"/>
                  </a:moveTo>
                  <a:lnTo>
                    <a:pt x="63" y="518"/>
                  </a:lnTo>
                  <a:lnTo>
                    <a:pt x="61" y="518"/>
                  </a:lnTo>
                  <a:lnTo>
                    <a:pt x="61" y="518"/>
                  </a:lnTo>
                  <a:lnTo>
                    <a:pt x="61" y="520"/>
                  </a:lnTo>
                  <a:lnTo>
                    <a:pt x="61" y="520"/>
                  </a:lnTo>
                  <a:lnTo>
                    <a:pt x="59" y="523"/>
                  </a:lnTo>
                  <a:lnTo>
                    <a:pt x="56" y="523"/>
                  </a:lnTo>
                  <a:lnTo>
                    <a:pt x="56" y="525"/>
                  </a:lnTo>
                  <a:lnTo>
                    <a:pt x="56" y="527"/>
                  </a:lnTo>
                  <a:lnTo>
                    <a:pt x="56" y="530"/>
                  </a:lnTo>
                  <a:lnTo>
                    <a:pt x="59" y="532"/>
                  </a:lnTo>
                  <a:lnTo>
                    <a:pt x="66" y="534"/>
                  </a:lnTo>
                  <a:lnTo>
                    <a:pt x="71" y="530"/>
                  </a:lnTo>
                  <a:lnTo>
                    <a:pt x="71" y="525"/>
                  </a:lnTo>
                  <a:lnTo>
                    <a:pt x="68" y="520"/>
                  </a:lnTo>
                  <a:lnTo>
                    <a:pt x="66" y="520"/>
                  </a:lnTo>
                  <a:close/>
                  <a:moveTo>
                    <a:pt x="42" y="340"/>
                  </a:moveTo>
                  <a:lnTo>
                    <a:pt x="42" y="340"/>
                  </a:lnTo>
                  <a:lnTo>
                    <a:pt x="40" y="336"/>
                  </a:lnTo>
                  <a:lnTo>
                    <a:pt x="40" y="333"/>
                  </a:lnTo>
                  <a:lnTo>
                    <a:pt x="37" y="329"/>
                  </a:lnTo>
                  <a:lnTo>
                    <a:pt x="35" y="326"/>
                  </a:lnTo>
                  <a:lnTo>
                    <a:pt x="30" y="329"/>
                  </a:lnTo>
                  <a:lnTo>
                    <a:pt x="23" y="333"/>
                  </a:lnTo>
                  <a:lnTo>
                    <a:pt x="23" y="336"/>
                  </a:lnTo>
                  <a:lnTo>
                    <a:pt x="23" y="338"/>
                  </a:lnTo>
                  <a:lnTo>
                    <a:pt x="21" y="340"/>
                  </a:lnTo>
                  <a:lnTo>
                    <a:pt x="18" y="340"/>
                  </a:lnTo>
                  <a:lnTo>
                    <a:pt x="18" y="340"/>
                  </a:lnTo>
                  <a:lnTo>
                    <a:pt x="18" y="340"/>
                  </a:lnTo>
                  <a:lnTo>
                    <a:pt x="18" y="345"/>
                  </a:lnTo>
                  <a:lnTo>
                    <a:pt x="18" y="347"/>
                  </a:lnTo>
                  <a:lnTo>
                    <a:pt x="18" y="352"/>
                  </a:lnTo>
                  <a:lnTo>
                    <a:pt x="18" y="355"/>
                  </a:lnTo>
                  <a:lnTo>
                    <a:pt x="21" y="357"/>
                  </a:lnTo>
                  <a:lnTo>
                    <a:pt x="23" y="359"/>
                  </a:lnTo>
                  <a:lnTo>
                    <a:pt x="23" y="362"/>
                  </a:lnTo>
                  <a:lnTo>
                    <a:pt x="21" y="364"/>
                  </a:lnTo>
                  <a:lnTo>
                    <a:pt x="18" y="369"/>
                  </a:lnTo>
                  <a:lnTo>
                    <a:pt x="18" y="369"/>
                  </a:lnTo>
                  <a:lnTo>
                    <a:pt x="21" y="369"/>
                  </a:lnTo>
                  <a:lnTo>
                    <a:pt x="23" y="369"/>
                  </a:lnTo>
                  <a:lnTo>
                    <a:pt x="26" y="369"/>
                  </a:lnTo>
                  <a:lnTo>
                    <a:pt x="28" y="369"/>
                  </a:lnTo>
                  <a:lnTo>
                    <a:pt x="30" y="371"/>
                  </a:lnTo>
                  <a:lnTo>
                    <a:pt x="33" y="371"/>
                  </a:lnTo>
                  <a:lnTo>
                    <a:pt x="35" y="371"/>
                  </a:lnTo>
                  <a:lnTo>
                    <a:pt x="37" y="369"/>
                  </a:lnTo>
                  <a:lnTo>
                    <a:pt x="40" y="364"/>
                  </a:lnTo>
                  <a:lnTo>
                    <a:pt x="37" y="362"/>
                  </a:lnTo>
                  <a:lnTo>
                    <a:pt x="37" y="362"/>
                  </a:lnTo>
                  <a:lnTo>
                    <a:pt x="37" y="359"/>
                  </a:lnTo>
                  <a:lnTo>
                    <a:pt x="37" y="357"/>
                  </a:lnTo>
                  <a:lnTo>
                    <a:pt x="40" y="357"/>
                  </a:lnTo>
                  <a:lnTo>
                    <a:pt x="40" y="355"/>
                  </a:lnTo>
                  <a:lnTo>
                    <a:pt x="42" y="352"/>
                  </a:lnTo>
                  <a:lnTo>
                    <a:pt x="42" y="350"/>
                  </a:lnTo>
                  <a:lnTo>
                    <a:pt x="42" y="345"/>
                  </a:lnTo>
                  <a:lnTo>
                    <a:pt x="42" y="340"/>
                  </a:lnTo>
                  <a:close/>
                  <a:moveTo>
                    <a:pt x="54" y="267"/>
                  </a:moveTo>
                  <a:lnTo>
                    <a:pt x="52" y="267"/>
                  </a:lnTo>
                  <a:lnTo>
                    <a:pt x="52" y="265"/>
                  </a:lnTo>
                  <a:lnTo>
                    <a:pt x="54" y="262"/>
                  </a:lnTo>
                  <a:lnTo>
                    <a:pt x="54" y="262"/>
                  </a:lnTo>
                  <a:lnTo>
                    <a:pt x="54" y="260"/>
                  </a:lnTo>
                  <a:lnTo>
                    <a:pt x="52" y="258"/>
                  </a:lnTo>
                  <a:lnTo>
                    <a:pt x="49" y="255"/>
                  </a:lnTo>
                  <a:lnTo>
                    <a:pt x="47" y="255"/>
                  </a:lnTo>
                  <a:lnTo>
                    <a:pt x="47" y="260"/>
                  </a:lnTo>
                  <a:lnTo>
                    <a:pt x="47" y="262"/>
                  </a:lnTo>
                  <a:lnTo>
                    <a:pt x="47" y="265"/>
                  </a:lnTo>
                  <a:lnTo>
                    <a:pt x="47" y="267"/>
                  </a:lnTo>
                  <a:lnTo>
                    <a:pt x="47" y="267"/>
                  </a:lnTo>
                  <a:lnTo>
                    <a:pt x="45" y="267"/>
                  </a:lnTo>
                  <a:lnTo>
                    <a:pt x="45" y="267"/>
                  </a:lnTo>
                  <a:lnTo>
                    <a:pt x="42" y="267"/>
                  </a:lnTo>
                  <a:lnTo>
                    <a:pt x="42" y="272"/>
                  </a:lnTo>
                  <a:lnTo>
                    <a:pt x="45" y="272"/>
                  </a:lnTo>
                  <a:lnTo>
                    <a:pt x="45" y="272"/>
                  </a:lnTo>
                  <a:lnTo>
                    <a:pt x="45" y="272"/>
                  </a:lnTo>
                  <a:lnTo>
                    <a:pt x="47" y="274"/>
                  </a:lnTo>
                  <a:lnTo>
                    <a:pt x="49" y="272"/>
                  </a:lnTo>
                  <a:lnTo>
                    <a:pt x="52" y="272"/>
                  </a:lnTo>
                  <a:lnTo>
                    <a:pt x="54" y="272"/>
                  </a:lnTo>
                  <a:lnTo>
                    <a:pt x="54" y="269"/>
                  </a:lnTo>
                  <a:lnTo>
                    <a:pt x="54" y="269"/>
                  </a:lnTo>
                  <a:lnTo>
                    <a:pt x="54" y="267"/>
                  </a:lnTo>
                  <a:close/>
                  <a:moveTo>
                    <a:pt x="4" y="246"/>
                  </a:moveTo>
                  <a:lnTo>
                    <a:pt x="4" y="246"/>
                  </a:lnTo>
                  <a:lnTo>
                    <a:pt x="2" y="246"/>
                  </a:lnTo>
                  <a:lnTo>
                    <a:pt x="0" y="246"/>
                  </a:lnTo>
                  <a:lnTo>
                    <a:pt x="0" y="246"/>
                  </a:lnTo>
                  <a:lnTo>
                    <a:pt x="2" y="248"/>
                  </a:lnTo>
                  <a:lnTo>
                    <a:pt x="2" y="253"/>
                  </a:lnTo>
                  <a:lnTo>
                    <a:pt x="4" y="253"/>
                  </a:lnTo>
                  <a:lnTo>
                    <a:pt x="7" y="253"/>
                  </a:lnTo>
                  <a:lnTo>
                    <a:pt x="7" y="250"/>
                  </a:lnTo>
                  <a:lnTo>
                    <a:pt x="7" y="248"/>
                  </a:lnTo>
                  <a:lnTo>
                    <a:pt x="7" y="246"/>
                  </a:lnTo>
                  <a:lnTo>
                    <a:pt x="4" y="246"/>
                  </a:lnTo>
                  <a:close/>
                  <a:moveTo>
                    <a:pt x="94" y="203"/>
                  </a:moveTo>
                  <a:lnTo>
                    <a:pt x="94" y="203"/>
                  </a:lnTo>
                  <a:lnTo>
                    <a:pt x="94" y="201"/>
                  </a:lnTo>
                  <a:lnTo>
                    <a:pt x="92" y="196"/>
                  </a:lnTo>
                  <a:lnTo>
                    <a:pt x="92" y="194"/>
                  </a:lnTo>
                  <a:lnTo>
                    <a:pt x="92" y="194"/>
                  </a:lnTo>
                  <a:lnTo>
                    <a:pt x="87" y="194"/>
                  </a:lnTo>
                  <a:lnTo>
                    <a:pt x="87" y="194"/>
                  </a:lnTo>
                  <a:lnTo>
                    <a:pt x="85" y="196"/>
                  </a:lnTo>
                  <a:lnTo>
                    <a:pt x="82" y="198"/>
                  </a:lnTo>
                  <a:lnTo>
                    <a:pt x="85" y="201"/>
                  </a:lnTo>
                  <a:lnTo>
                    <a:pt x="85" y="201"/>
                  </a:lnTo>
                  <a:lnTo>
                    <a:pt x="87" y="201"/>
                  </a:lnTo>
                  <a:lnTo>
                    <a:pt x="87" y="203"/>
                  </a:lnTo>
                  <a:lnTo>
                    <a:pt x="87" y="203"/>
                  </a:lnTo>
                  <a:lnTo>
                    <a:pt x="89" y="203"/>
                  </a:lnTo>
                  <a:lnTo>
                    <a:pt x="92" y="203"/>
                  </a:lnTo>
                  <a:lnTo>
                    <a:pt x="92" y="205"/>
                  </a:lnTo>
                  <a:lnTo>
                    <a:pt x="92" y="205"/>
                  </a:lnTo>
                  <a:lnTo>
                    <a:pt x="94" y="208"/>
                  </a:lnTo>
                  <a:lnTo>
                    <a:pt x="94" y="210"/>
                  </a:lnTo>
                  <a:lnTo>
                    <a:pt x="97" y="210"/>
                  </a:lnTo>
                  <a:lnTo>
                    <a:pt x="94" y="203"/>
                  </a:lnTo>
                  <a:close/>
                  <a:moveTo>
                    <a:pt x="97" y="175"/>
                  </a:moveTo>
                  <a:lnTo>
                    <a:pt x="97" y="177"/>
                  </a:lnTo>
                  <a:lnTo>
                    <a:pt x="97" y="179"/>
                  </a:lnTo>
                  <a:lnTo>
                    <a:pt x="97" y="182"/>
                  </a:lnTo>
                  <a:lnTo>
                    <a:pt x="97" y="182"/>
                  </a:lnTo>
                  <a:lnTo>
                    <a:pt x="99" y="184"/>
                  </a:lnTo>
                  <a:lnTo>
                    <a:pt x="99" y="187"/>
                  </a:lnTo>
                  <a:lnTo>
                    <a:pt x="99" y="187"/>
                  </a:lnTo>
                  <a:lnTo>
                    <a:pt x="101" y="187"/>
                  </a:lnTo>
                  <a:lnTo>
                    <a:pt x="101" y="184"/>
                  </a:lnTo>
                  <a:lnTo>
                    <a:pt x="101" y="179"/>
                  </a:lnTo>
                  <a:lnTo>
                    <a:pt x="101" y="179"/>
                  </a:lnTo>
                  <a:lnTo>
                    <a:pt x="101" y="177"/>
                  </a:lnTo>
                  <a:lnTo>
                    <a:pt x="101" y="177"/>
                  </a:lnTo>
                  <a:lnTo>
                    <a:pt x="101" y="175"/>
                  </a:lnTo>
                  <a:lnTo>
                    <a:pt x="101" y="175"/>
                  </a:lnTo>
                  <a:lnTo>
                    <a:pt x="101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7" y="175"/>
                  </a:lnTo>
                  <a:lnTo>
                    <a:pt x="97" y="175"/>
                  </a:lnTo>
                  <a:close/>
                  <a:moveTo>
                    <a:pt x="189" y="165"/>
                  </a:moveTo>
                  <a:lnTo>
                    <a:pt x="189" y="165"/>
                  </a:lnTo>
                  <a:lnTo>
                    <a:pt x="187" y="165"/>
                  </a:lnTo>
                  <a:lnTo>
                    <a:pt x="187" y="168"/>
                  </a:lnTo>
                  <a:lnTo>
                    <a:pt x="189" y="165"/>
                  </a:lnTo>
                  <a:close/>
                  <a:moveTo>
                    <a:pt x="54" y="104"/>
                  </a:moveTo>
                  <a:lnTo>
                    <a:pt x="54" y="101"/>
                  </a:lnTo>
                  <a:lnTo>
                    <a:pt x="54" y="101"/>
                  </a:lnTo>
                  <a:lnTo>
                    <a:pt x="54" y="99"/>
                  </a:lnTo>
                  <a:lnTo>
                    <a:pt x="54" y="99"/>
                  </a:lnTo>
                  <a:lnTo>
                    <a:pt x="56" y="97"/>
                  </a:lnTo>
                  <a:lnTo>
                    <a:pt x="59" y="94"/>
                  </a:lnTo>
                  <a:lnTo>
                    <a:pt x="59" y="92"/>
                  </a:lnTo>
                  <a:lnTo>
                    <a:pt x="59" y="87"/>
                  </a:lnTo>
                  <a:lnTo>
                    <a:pt x="59" y="85"/>
                  </a:lnTo>
                  <a:lnTo>
                    <a:pt x="59" y="85"/>
                  </a:lnTo>
                  <a:lnTo>
                    <a:pt x="59" y="82"/>
                  </a:lnTo>
                  <a:lnTo>
                    <a:pt x="59" y="82"/>
                  </a:lnTo>
                  <a:lnTo>
                    <a:pt x="56" y="82"/>
                  </a:lnTo>
                  <a:lnTo>
                    <a:pt x="56" y="82"/>
                  </a:lnTo>
                  <a:lnTo>
                    <a:pt x="56" y="82"/>
                  </a:lnTo>
                  <a:lnTo>
                    <a:pt x="54" y="82"/>
                  </a:lnTo>
                  <a:lnTo>
                    <a:pt x="54" y="82"/>
                  </a:lnTo>
                  <a:lnTo>
                    <a:pt x="54" y="85"/>
                  </a:lnTo>
                  <a:lnTo>
                    <a:pt x="54" y="87"/>
                  </a:lnTo>
                  <a:lnTo>
                    <a:pt x="52" y="94"/>
                  </a:lnTo>
                  <a:lnTo>
                    <a:pt x="52" y="94"/>
                  </a:lnTo>
                  <a:lnTo>
                    <a:pt x="52" y="97"/>
                  </a:lnTo>
                  <a:lnTo>
                    <a:pt x="54" y="104"/>
                  </a:lnTo>
                  <a:lnTo>
                    <a:pt x="54" y="104"/>
                  </a:lnTo>
                  <a:close/>
                  <a:moveTo>
                    <a:pt x="236" y="28"/>
                  </a:moveTo>
                  <a:lnTo>
                    <a:pt x="234" y="30"/>
                  </a:lnTo>
                  <a:lnTo>
                    <a:pt x="236" y="30"/>
                  </a:lnTo>
                  <a:lnTo>
                    <a:pt x="236" y="30"/>
                  </a:lnTo>
                  <a:lnTo>
                    <a:pt x="236" y="28"/>
                  </a:lnTo>
                  <a:close/>
                  <a:moveTo>
                    <a:pt x="85" y="144"/>
                  </a:moveTo>
                  <a:lnTo>
                    <a:pt x="85" y="144"/>
                  </a:lnTo>
                  <a:lnTo>
                    <a:pt x="85" y="142"/>
                  </a:lnTo>
                  <a:lnTo>
                    <a:pt x="85" y="139"/>
                  </a:lnTo>
                  <a:lnTo>
                    <a:pt x="87" y="139"/>
                  </a:lnTo>
                  <a:lnTo>
                    <a:pt x="87" y="137"/>
                  </a:lnTo>
                  <a:lnTo>
                    <a:pt x="89" y="132"/>
                  </a:lnTo>
                  <a:lnTo>
                    <a:pt x="87" y="127"/>
                  </a:lnTo>
                  <a:lnTo>
                    <a:pt x="87" y="125"/>
                  </a:lnTo>
                  <a:lnTo>
                    <a:pt x="87" y="120"/>
                  </a:lnTo>
                  <a:lnTo>
                    <a:pt x="87" y="116"/>
                  </a:lnTo>
                  <a:lnTo>
                    <a:pt x="87" y="113"/>
                  </a:lnTo>
                  <a:lnTo>
                    <a:pt x="87" y="111"/>
                  </a:lnTo>
                  <a:lnTo>
                    <a:pt x="87" y="108"/>
                  </a:lnTo>
                  <a:lnTo>
                    <a:pt x="85" y="106"/>
                  </a:lnTo>
                  <a:lnTo>
                    <a:pt x="85" y="104"/>
                  </a:lnTo>
                  <a:lnTo>
                    <a:pt x="85" y="101"/>
                  </a:lnTo>
                  <a:lnTo>
                    <a:pt x="85" y="99"/>
                  </a:lnTo>
                  <a:lnTo>
                    <a:pt x="85" y="97"/>
                  </a:lnTo>
                  <a:lnTo>
                    <a:pt x="82" y="94"/>
                  </a:lnTo>
                  <a:lnTo>
                    <a:pt x="82" y="92"/>
                  </a:lnTo>
                  <a:lnTo>
                    <a:pt x="82" y="92"/>
                  </a:lnTo>
                  <a:lnTo>
                    <a:pt x="80" y="92"/>
                  </a:lnTo>
                  <a:lnTo>
                    <a:pt x="80" y="89"/>
                  </a:lnTo>
                  <a:lnTo>
                    <a:pt x="80" y="89"/>
                  </a:lnTo>
                  <a:lnTo>
                    <a:pt x="78" y="92"/>
                  </a:lnTo>
                  <a:lnTo>
                    <a:pt x="78" y="92"/>
                  </a:lnTo>
                  <a:lnTo>
                    <a:pt x="75" y="92"/>
                  </a:lnTo>
                  <a:lnTo>
                    <a:pt x="75" y="92"/>
                  </a:lnTo>
                  <a:lnTo>
                    <a:pt x="75" y="89"/>
                  </a:lnTo>
                  <a:lnTo>
                    <a:pt x="75" y="89"/>
                  </a:lnTo>
                  <a:lnTo>
                    <a:pt x="75" y="89"/>
                  </a:lnTo>
                  <a:lnTo>
                    <a:pt x="78" y="82"/>
                  </a:lnTo>
                  <a:lnTo>
                    <a:pt x="78" y="82"/>
                  </a:lnTo>
                  <a:lnTo>
                    <a:pt x="80" y="82"/>
                  </a:lnTo>
                  <a:lnTo>
                    <a:pt x="80" y="82"/>
                  </a:lnTo>
                  <a:lnTo>
                    <a:pt x="82" y="82"/>
                  </a:lnTo>
                  <a:lnTo>
                    <a:pt x="82" y="85"/>
                  </a:lnTo>
                  <a:lnTo>
                    <a:pt x="82" y="85"/>
                  </a:lnTo>
                  <a:lnTo>
                    <a:pt x="85" y="85"/>
                  </a:lnTo>
                  <a:lnTo>
                    <a:pt x="85" y="82"/>
                  </a:lnTo>
                  <a:lnTo>
                    <a:pt x="85" y="80"/>
                  </a:lnTo>
                  <a:lnTo>
                    <a:pt x="82" y="78"/>
                  </a:lnTo>
                  <a:lnTo>
                    <a:pt x="80" y="78"/>
                  </a:lnTo>
                  <a:lnTo>
                    <a:pt x="80" y="75"/>
                  </a:lnTo>
                  <a:lnTo>
                    <a:pt x="82" y="73"/>
                  </a:lnTo>
                  <a:lnTo>
                    <a:pt x="85" y="73"/>
                  </a:lnTo>
                  <a:lnTo>
                    <a:pt x="85" y="71"/>
                  </a:lnTo>
                  <a:lnTo>
                    <a:pt x="85" y="71"/>
                  </a:lnTo>
                  <a:lnTo>
                    <a:pt x="85" y="73"/>
                  </a:lnTo>
                  <a:lnTo>
                    <a:pt x="85" y="75"/>
                  </a:lnTo>
                  <a:lnTo>
                    <a:pt x="85" y="75"/>
                  </a:lnTo>
                  <a:lnTo>
                    <a:pt x="87" y="78"/>
                  </a:lnTo>
                  <a:lnTo>
                    <a:pt x="87" y="78"/>
                  </a:lnTo>
                  <a:lnTo>
                    <a:pt x="87" y="75"/>
                  </a:lnTo>
                  <a:lnTo>
                    <a:pt x="87" y="75"/>
                  </a:lnTo>
                  <a:lnTo>
                    <a:pt x="89" y="75"/>
                  </a:lnTo>
                  <a:lnTo>
                    <a:pt x="92" y="75"/>
                  </a:lnTo>
                  <a:lnTo>
                    <a:pt x="94" y="73"/>
                  </a:lnTo>
                  <a:lnTo>
                    <a:pt x="94" y="68"/>
                  </a:lnTo>
                  <a:lnTo>
                    <a:pt x="94" y="66"/>
                  </a:lnTo>
                  <a:lnTo>
                    <a:pt x="94" y="56"/>
                  </a:lnTo>
                  <a:lnTo>
                    <a:pt x="97" y="54"/>
                  </a:lnTo>
                  <a:lnTo>
                    <a:pt x="99" y="49"/>
                  </a:lnTo>
                  <a:lnTo>
                    <a:pt x="99" y="49"/>
                  </a:lnTo>
                  <a:lnTo>
                    <a:pt x="94" y="47"/>
                  </a:lnTo>
                  <a:lnTo>
                    <a:pt x="94" y="45"/>
                  </a:lnTo>
                  <a:lnTo>
                    <a:pt x="92" y="42"/>
                  </a:lnTo>
                  <a:lnTo>
                    <a:pt x="89" y="45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87" y="40"/>
                  </a:lnTo>
                  <a:lnTo>
                    <a:pt x="87" y="37"/>
                  </a:lnTo>
                  <a:lnTo>
                    <a:pt x="89" y="37"/>
                  </a:lnTo>
                  <a:lnTo>
                    <a:pt x="89" y="40"/>
                  </a:lnTo>
                  <a:lnTo>
                    <a:pt x="89" y="42"/>
                  </a:lnTo>
                  <a:lnTo>
                    <a:pt x="92" y="40"/>
                  </a:lnTo>
                  <a:lnTo>
                    <a:pt x="94" y="40"/>
                  </a:lnTo>
                  <a:lnTo>
                    <a:pt x="94" y="37"/>
                  </a:lnTo>
                  <a:lnTo>
                    <a:pt x="94" y="37"/>
                  </a:lnTo>
                  <a:lnTo>
                    <a:pt x="97" y="35"/>
                  </a:lnTo>
                  <a:lnTo>
                    <a:pt x="99" y="33"/>
                  </a:lnTo>
                  <a:lnTo>
                    <a:pt x="99" y="33"/>
                  </a:lnTo>
                  <a:lnTo>
                    <a:pt x="99" y="33"/>
                  </a:lnTo>
                  <a:lnTo>
                    <a:pt x="97" y="33"/>
                  </a:lnTo>
                  <a:lnTo>
                    <a:pt x="97" y="33"/>
                  </a:lnTo>
                  <a:lnTo>
                    <a:pt x="97" y="26"/>
                  </a:lnTo>
                  <a:lnTo>
                    <a:pt x="97" y="21"/>
                  </a:lnTo>
                  <a:lnTo>
                    <a:pt x="97" y="16"/>
                  </a:lnTo>
                  <a:lnTo>
                    <a:pt x="94" y="14"/>
                  </a:lnTo>
                  <a:lnTo>
                    <a:pt x="94" y="14"/>
                  </a:lnTo>
                  <a:lnTo>
                    <a:pt x="92" y="14"/>
                  </a:lnTo>
                  <a:lnTo>
                    <a:pt x="92" y="14"/>
                  </a:lnTo>
                  <a:lnTo>
                    <a:pt x="92" y="14"/>
                  </a:lnTo>
                  <a:lnTo>
                    <a:pt x="89" y="11"/>
                  </a:lnTo>
                  <a:lnTo>
                    <a:pt x="89" y="14"/>
                  </a:lnTo>
                  <a:lnTo>
                    <a:pt x="89" y="14"/>
                  </a:lnTo>
                  <a:lnTo>
                    <a:pt x="89" y="14"/>
                  </a:lnTo>
                  <a:lnTo>
                    <a:pt x="89" y="16"/>
                  </a:lnTo>
                  <a:lnTo>
                    <a:pt x="89" y="16"/>
                  </a:lnTo>
                  <a:lnTo>
                    <a:pt x="89" y="16"/>
                  </a:lnTo>
                  <a:lnTo>
                    <a:pt x="89" y="16"/>
                  </a:lnTo>
                  <a:lnTo>
                    <a:pt x="87" y="14"/>
                  </a:lnTo>
                  <a:lnTo>
                    <a:pt x="87" y="16"/>
                  </a:lnTo>
                  <a:lnTo>
                    <a:pt x="85" y="16"/>
                  </a:lnTo>
                  <a:lnTo>
                    <a:pt x="82" y="16"/>
                  </a:lnTo>
                  <a:lnTo>
                    <a:pt x="82" y="16"/>
                  </a:lnTo>
                  <a:lnTo>
                    <a:pt x="82" y="18"/>
                  </a:lnTo>
                  <a:lnTo>
                    <a:pt x="82" y="21"/>
                  </a:lnTo>
                  <a:lnTo>
                    <a:pt x="82" y="21"/>
                  </a:lnTo>
                  <a:lnTo>
                    <a:pt x="80" y="23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78" y="28"/>
                  </a:lnTo>
                  <a:lnTo>
                    <a:pt x="78" y="28"/>
                  </a:lnTo>
                  <a:lnTo>
                    <a:pt x="78" y="30"/>
                  </a:lnTo>
                  <a:lnTo>
                    <a:pt x="78" y="33"/>
                  </a:lnTo>
                  <a:lnTo>
                    <a:pt x="78" y="33"/>
                  </a:lnTo>
                  <a:lnTo>
                    <a:pt x="75" y="35"/>
                  </a:lnTo>
                  <a:lnTo>
                    <a:pt x="73" y="40"/>
                  </a:lnTo>
                  <a:lnTo>
                    <a:pt x="71" y="42"/>
                  </a:lnTo>
                  <a:lnTo>
                    <a:pt x="73" y="45"/>
                  </a:lnTo>
                  <a:lnTo>
                    <a:pt x="73" y="45"/>
                  </a:lnTo>
                  <a:lnTo>
                    <a:pt x="73" y="47"/>
                  </a:lnTo>
                  <a:lnTo>
                    <a:pt x="73" y="52"/>
                  </a:lnTo>
                  <a:lnTo>
                    <a:pt x="73" y="52"/>
                  </a:lnTo>
                  <a:lnTo>
                    <a:pt x="71" y="54"/>
                  </a:lnTo>
                  <a:lnTo>
                    <a:pt x="71" y="56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71" y="61"/>
                  </a:lnTo>
                  <a:lnTo>
                    <a:pt x="73" y="63"/>
                  </a:lnTo>
                  <a:lnTo>
                    <a:pt x="73" y="63"/>
                  </a:lnTo>
                  <a:lnTo>
                    <a:pt x="73" y="63"/>
                  </a:lnTo>
                  <a:lnTo>
                    <a:pt x="73" y="63"/>
                  </a:lnTo>
                  <a:lnTo>
                    <a:pt x="71" y="68"/>
                  </a:lnTo>
                  <a:lnTo>
                    <a:pt x="68" y="75"/>
                  </a:lnTo>
                  <a:lnTo>
                    <a:pt x="68" y="78"/>
                  </a:lnTo>
                  <a:lnTo>
                    <a:pt x="71" y="80"/>
                  </a:lnTo>
                  <a:lnTo>
                    <a:pt x="71" y="80"/>
                  </a:lnTo>
                  <a:lnTo>
                    <a:pt x="71" y="82"/>
                  </a:lnTo>
                  <a:lnTo>
                    <a:pt x="68" y="85"/>
                  </a:lnTo>
                  <a:lnTo>
                    <a:pt x="68" y="92"/>
                  </a:lnTo>
                  <a:lnTo>
                    <a:pt x="68" y="94"/>
                  </a:lnTo>
                  <a:lnTo>
                    <a:pt x="66" y="97"/>
                  </a:lnTo>
                  <a:lnTo>
                    <a:pt x="66" y="99"/>
                  </a:lnTo>
                  <a:lnTo>
                    <a:pt x="63" y="99"/>
                  </a:lnTo>
                  <a:lnTo>
                    <a:pt x="61" y="99"/>
                  </a:lnTo>
                  <a:lnTo>
                    <a:pt x="61" y="101"/>
                  </a:lnTo>
                  <a:lnTo>
                    <a:pt x="59" y="101"/>
                  </a:lnTo>
                  <a:lnTo>
                    <a:pt x="59" y="104"/>
                  </a:lnTo>
                  <a:lnTo>
                    <a:pt x="61" y="108"/>
                  </a:lnTo>
                  <a:lnTo>
                    <a:pt x="61" y="116"/>
                  </a:lnTo>
                  <a:lnTo>
                    <a:pt x="61" y="118"/>
                  </a:lnTo>
                  <a:lnTo>
                    <a:pt x="63" y="118"/>
                  </a:lnTo>
                  <a:lnTo>
                    <a:pt x="63" y="120"/>
                  </a:lnTo>
                  <a:lnTo>
                    <a:pt x="63" y="120"/>
                  </a:lnTo>
                  <a:lnTo>
                    <a:pt x="63" y="120"/>
                  </a:lnTo>
                  <a:lnTo>
                    <a:pt x="63" y="120"/>
                  </a:lnTo>
                  <a:lnTo>
                    <a:pt x="61" y="120"/>
                  </a:lnTo>
                  <a:lnTo>
                    <a:pt x="61" y="123"/>
                  </a:lnTo>
                  <a:lnTo>
                    <a:pt x="61" y="123"/>
                  </a:lnTo>
                  <a:lnTo>
                    <a:pt x="61" y="123"/>
                  </a:lnTo>
                  <a:lnTo>
                    <a:pt x="59" y="125"/>
                  </a:lnTo>
                  <a:lnTo>
                    <a:pt x="56" y="127"/>
                  </a:lnTo>
                  <a:lnTo>
                    <a:pt x="56" y="156"/>
                  </a:lnTo>
                  <a:lnTo>
                    <a:pt x="56" y="158"/>
                  </a:lnTo>
                  <a:lnTo>
                    <a:pt x="59" y="160"/>
                  </a:lnTo>
                  <a:lnTo>
                    <a:pt x="61" y="160"/>
                  </a:lnTo>
                  <a:lnTo>
                    <a:pt x="63" y="160"/>
                  </a:lnTo>
                  <a:lnTo>
                    <a:pt x="66" y="163"/>
                  </a:lnTo>
                  <a:lnTo>
                    <a:pt x="66" y="163"/>
                  </a:lnTo>
                  <a:lnTo>
                    <a:pt x="66" y="165"/>
                  </a:lnTo>
                  <a:lnTo>
                    <a:pt x="66" y="165"/>
                  </a:lnTo>
                  <a:lnTo>
                    <a:pt x="63" y="165"/>
                  </a:lnTo>
                  <a:lnTo>
                    <a:pt x="63" y="165"/>
                  </a:lnTo>
                  <a:lnTo>
                    <a:pt x="61" y="165"/>
                  </a:lnTo>
                  <a:lnTo>
                    <a:pt x="61" y="165"/>
                  </a:lnTo>
                  <a:lnTo>
                    <a:pt x="61" y="168"/>
                  </a:lnTo>
                  <a:lnTo>
                    <a:pt x="61" y="168"/>
                  </a:lnTo>
                  <a:lnTo>
                    <a:pt x="63" y="168"/>
                  </a:lnTo>
                  <a:lnTo>
                    <a:pt x="63" y="168"/>
                  </a:lnTo>
                  <a:lnTo>
                    <a:pt x="63" y="168"/>
                  </a:lnTo>
                  <a:lnTo>
                    <a:pt x="66" y="172"/>
                  </a:lnTo>
                  <a:lnTo>
                    <a:pt x="66" y="175"/>
                  </a:lnTo>
                  <a:lnTo>
                    <a:pt x="63" y="175"/>
                  </a:lnTo>
                  <a:lnTo>
                    <a:pt x="63" y="177"/>
                  </a:lnTo>
                  <a:lnTo>
                    <a:pt x="61" y="177"/>
                  </a:lnTo>
                  <a:lnTo>
                    <a:pt x="59" y="177"/>
                  </a:lnTo>
                  <a:lnTo>
                    <a:pt x="59" y="177"/>
                  </a:lnTo>
                  <a:lnTo>
                    <a:pt x="59" y="177"/>
                  </a:lnTo>
                  <a:lnTo>
                    <a:pt x="59" y="177"/>
                  </a:lnTo>
                  <a:lnTo>
                    <a:pt x="59" y="177"/>
                  </a:lnTo>
                  <a:lnTo>
                    <a:pt x="56" y="177"/>
                  </a:lnTo>
                  <a:lnTo>
                    <a:pt x="56" y="177"/>
                  </a:lnTo>
                  <a:lnTo>
                    <a:pt x="59" y="175"/>
                  </a:lnTo>
                  <a:lnTo>
                    <a:pt x="56" y="172"/>
                  </a:lnTo>
                  <a:lnTo>
                    <a:pt x="56" y="170"/>
                  </a:lnTo>
                  <a:lnTo>
                    <a:pt x="56" y="172"/>
                  </a:lnTo>
                  <a:lnTo>
                    <a:pt x="54" y="172"/>
                  </a:lnTo>
                  <a:lnTo>
                    <a:pt x="54" y="172"/>
                  </a:lnTo>
                  <a:lnTo>
                    <a:pt x="52" y="172"/>
                  </a:lnTo>
                  <a:lnTo>
                    <a:pt x="52" y="175"/>
                  </a:lnTo>
                  <a:lnTo>
                    <a:pt x="49" y="179"/>
                  </a:lnTo>
                  <a:lnTo>
                    <a:pt x="47" y="182"/>
                  </a:lnTo>
                  <a:lnTo>
                    <a:pt x="49" y="194"/>
                  </a:lnTo>
                  <a:lnTo>
                    <a:pt x="47" y="196"/>
                  </a:lnTo>
                  <a:lnTo>
                    <a:pt x="47" y="198"/>
                  </a:lnTo>
                  <a:lnTo>
                    <a:pt x="47" y="198"/>
                  </a:lnTo>
                  <a:lnTo>
                    <a:pt x="47" y="201"/>
                  </a:lnTo>
                  <a:lnTo>
                    <a:pt x="47" y="203"/>
                  </a:lnTo>
                  <a:lnTo>
                    <a:pt x="47" y="205"/>
                  </a:lnTo>
                  <a:lnTo>
                    <a:pt x="47" y="205"/>
                  </a:lnTo>
                  <a:lnTo>
                    <a:pt x="47" y="213"/>
                  </a:lnTo>
                  <a:lnTo>
                    <a:pt x="45" y="213"/>
                  </a:lnTo>
                  <a:lnTo>
                    <a:pt x="45" y="213"/>
                  </a:lnTo>
                  <a:lnTo>
                    <a:pt x="45" y="213"/>
                  </a:lnTo>
                  <a:lnTo>
                    <a:pt x="45" y="210"/>
                  </a:lnTo>
                  <a:lnTo>
                    <a:pt x="45" y="210"/>
                  </a:lnTo>
                  <a:lnTo>
                    <a:pt x="42" y="210"/>
                  </a:lnTo>
                  <a:lnTo>
                    <a:pt x="42" y="208"/>
                  </a:lnTo>
                  <a:lnTo>
                    <a:pt x="40" y="205"/>
                  </a:lnTo>
                  <a:lnTo>
                    <a:pt x="40" y="205"/>
                  </a:lnTo>
                  <a:lnTo>
                    <a:pt x="40" y="205"/>
                  </a:lnTo>
                  <a:lnTo>
                    <a:pt x="37" y="210"/>
                  </a:lnTo>
                  <a:lnTo>
                    <a:pt x="35" y="213"/>
                  </a:lnTo>
                  <a:lnTo>
                    <a:pt x="35" y="213"/>
                  </a:lnTo>
                  <a:lnTo>
                    <a:pt x="35" y="215"/>
                  </a:lnTo>
                  <a:lnTo>
                    <a:pt x="35" y="215"/>
                  </a:lnTo>
                  <a:lnTo>
                    <a:pt x="35" y="215"/>
                  </a:lnTo>
                  <a:lnTo>
                    <a:pt x="35" y="215"/>
                  </a:lnTo>
                  <a:lnTo>
                    <a:pt x="35" y="215"/>
                  </a:lnTo>
                  <a:lnTo>
                    <a:pt x="35" y="215"/>
                  </a:lnTo>
                  <a:lnTo>
                    <a:pt x="37" y="217"/>
                  </a:lnTo>
                  <a:lnTo>
                    <a:pt x="37" y="217"/>
                  </a:lnTo>
                  <a:lnTo>
                    <a:pt x="40" y="217"/>
                  </a:lnTo>
                  <a:lnTo>
                    <a:pt x="40" y="217"/>
                  </a:lnTo>
                  <a:lnTo>
                    <a:pt x="40" y="222"/>
                  </a:lnTo>
                  <a:lnTo>
                    <a:pt x="40" y="229"/>
                  </a:lnTo>
                  <a:lnTo>
                    <a:pt x="40" y="229"/>
                  </a:lnTo>
                  <a:lnTo>
                    <a:pt x="42" y="231"/>
                  </a:lnTo>
                  <a:lnTo>
                    <a:pt x="42" y="231"/>
                  </a:lnTo>
                  <a:lnTo>
                    <a:pt x="42" y="231"/>
                  </a:lnTo>
                  <a:lnTo>
                    <a:pt x="45" y="231"/>
                  </a:lnTo>
                  <a:lnTo>
                    <a:pt x="45" y="231"/>
                  </a:lnTo>
                  <a:lnTo>
                    <a:pt x="45" y="234"/>
                  </a:lnTo>
                  <a:lnTo>
                    <a:pt x="45" y="236"/>
                  </a:lnTo>
                  <a:lnTo>
                    <a:pt x="45" y="236"/>
                  </a:lnTo>
                  <a:lnTo>
                    <a:pt x="45" y="239"/>
                  </a:lnTo>
                  <a:lnTo>
                    <a:pt x="47" y="239"/>
                  </a:lnTo>
                  <a:lnTo>
                    <a:pt x="49" y="239"/>
                  </a:lnTo>
                  <a:lnTo>
                    <a:pt x="49" y="241"/>
                  </a:lnTo>
                  <a:lnTo>
                    <a:pt x="49" y="241"/>
                  </a:lnTo>
                  <a:lnTo>
                    <a:pt x="47" y="241"/>
                  </a:lnTo>
                  <a:lnTo>
                    <a:pt x="47" y="241"/>
                  </a:lnTo>
                  <a:lnTo>
                    <a:pt x="47" y="243"/>
                  </a:lnTo>
                  <a:lnTo>
                    <a:pt x="47" y="243"/>
                  </a:lnTo>
                  <a:lnTo>
                    <a:pt x="47" y="246"/>
                  </a:lnTo>
                  <a:lnTo>
                    <a:pt x="47" y="246"/>
                  </a:lnTo>
                  <a:lnTo>
                    <a:pt x="49" y="248"/>
                  </a:lnTo>
                  <a:lnTo>
                    <a:pt x="49" y="248"/>
                  </a:lnTo>
                  <a:lnTo>
                    <a:pt x="49" y="248"/>
                  </a:lnTo>
                  <a:lnTo>
                    <a:pt x="49" y="250"/>
                  </a:lnTo>
                  <a:lnTo>
                    <a:pt x="49" y="250"/>
                  </a:lnTo>
                  <a:lnTo>
                    <a:pt x="54" y="255"/>
                  </a:lnTo>
                  <a:lnTo>
                    <a:pt x="54" y="255"/>
                  </a:lnTo>
                  <a:lnTo>
                    <a:pt x="56" y="255"/>
                  </a:lnTo>
                  <a:lnTo>
                    <a:pt x="56" y="255"/>
                  </a:lnTo>
                  <a:lnTo>
                    <a:pt x="56" y="258"/>
                  </a:lnTo>
                  <a:lnTo>
                    <a:pt x="59" y="255"/>
                  </a:lnTo>
                  <a:lnTo>
                    <a:pt x="59" y="253"/>
                  </a:lnTo>
                  <a:lnTo>
                    <a:pt x="61" y="250"/>
                  </a:lnTo>
                  <a:lnTo>
                    <a:pt x="61" y="246"/>
                  </a:lnTo>
                  <a:lnTo>
                    <a:pt x="61" y="246"/>
                  </a:lnTo>
                  <a:lnTo>
                    <a:pt x="61" y="243"/>
                  </a:lnTo>
                  <a:lnTo>
                    <a:pt x="63" y="243"/>
                  </a:lnTo>
                  <a:lnTo>
                    <a:pt x="63" y="241"/>
                  </a:lnTo>
                  <a:lnTo>
                    <a:pt x="61" y="236"/>
                  </a:lnTo>
                  <a:lnTo>
                    <a:pt x="61" y="236"/>
                  </a:lnTo>
                  <a:lnTo>
                    <a:pt x="61" y="234"/>
                  </a:lnTo>
                  <a:lnTo>
                    <a:pt x="59" y="234"/>
                  </a:lnTo>
                  <a:lnTo>
                    <a:pt x="59" y="236"/>
                  </a:lnTo>
                  <a:lnTo>
                    <a:pt x="59" y="239"/>
                  </a:lnTo>
                  <a:lnTo>
                    <a:pt x="59" y="239"/>
                  </a:lnTo>
                  <a:lnTo>
                    <a:pt x="56" y="239"/>
                  </a:lnTo>
                  <a:lnTo>
                    <a:pt x="56" y="239"/>
                  </a:lnTo>
                  <a:lnTo>
                    <a:pt x="56" y="241"/>
                  </a:lnTo>
                  <a:lnTo>
                    <a:pt x="56" y="243"/>
                  </a:lnTo>
                  <a:lnTo>
                    <a:pt x="54" y="243"/>
                  </a:lnTo>
                  <a:lnTo>
                    <a:pt x="54" y="243"/>
                  </a:lnTo>
                  <a:lnTo>
                    <a:pt x="54" y="243"/>
                  </a:lnTo>
                  <a:lnTo>
                    <a:pt x="54" y="241"/>
                  </a:lnTo>
                  <a:lnTo>
                    <a:pt x="54" y="239"/>
                  </a:lnTo>
                  <a:lnTo>
                    <a:pt x="54" y="239"/>
                  </a:lnTo>
                  <a:lnTo>
                    <a:pt x="56" y="234"/>
                  </a:lnTo>
                  <a:lnTo>
                    <a:pt x="59" y="234"/>
                  </a:lnTo>
                  <a:lnTo>
                    <a:pt x="61" y="234"/>
                  </a:lnTo>
                  <a:lnTo>
                    <a:pt x="61" y="231"/>
                  </a:lnTo>
                  <a:lnTo>
                    <a:pt x="66" y="213"/>
                  </a:lnTo>
                  <a:lnTo>
                    <a:pt x="66" y="210"/>
                  </a:lnTo>
                  <a:lnTo>
                    <a:pt x="66" y="208"/>
                  </a:lnTo>
                  <a:lnTo>
                    <a:pt x="66" y="205"/>
                  </a:lnTo>
                  <a:lnTo>
                    <a:pt x="63" y="205"/>
                  </a:lnTo>
                  <a:lnTo>
                    <a:pt x="61" y="205"/>
                  </a:lnTo>
                  <a:lnTo>
                    <a:pt x="61" y="205"/>
                  </a:lnTo>
                  <a:lnTo>
                    <a:pt x="61" y="208"/>
                  </a:lnTo>
                  <a:lnTo>
                    <a:pt x="61" y="213"/>
                  </a:lnTo>
                  <a:lnTo>
                    <a:pt x="59" y="213"/>
                  </a:lnTo>
                  <a:lnTo>
                    <a:pt x="59" y="203"/>
                  </a:lnTo>
                  <a:lnTo>
                    <a:pt x="59" y="201"/>
                  </a:lnTo>
                  <a:lnTo>
                    <a:pt x="61" y="198"/>
                  </a:lnTo>
                  <a:lnTo>
                    <a:pt x="63" y="196"/>
                  </a:lnTo>
                  <a:lnTo>
                    <a:pt x="61" y="196"/>
                  </a:lnTo>
                  <a:lnTo>
                    <a:pt x="61" y="194"/>
                  </a:lnTo>
                  <a:lnTo>
                    <a:pt x="63" y="194"/>
                  </a:lnTo>
                  <a:lnTo>
                    <a:pt x="63" y="194"/>
                  </a:lnTo>
                  <a:lnTo>
                    <a:pt x="66" y="194"/>
                  </a:lnTo>
                  <a:lnTo>
                    <a:pt x="63" y="191"/>
                  </a:lnTo>
                  <a:lnTo>
                    <a:pt x="61" y="189"/>
                  </a:lnTo>
                  <a:lnTo>
                    <a:pt x="63" y="189"/>
                  </a:lnTo>
                  <a:lnTo>
                    <a:pt x="63" y="189"/>
                  </a:lnTo>
                  <a:lnTo>
                    <a:pt x="66" y="187"/>
                  </a:lnTo>
                  <a:lnTo>
                    <a:pt x="68" y="187"/>
                  </a:lnTo>
                  <a:lnTo>
                    <a:pt x="68" y="187"/>
                  </a:lnTo>
                  <a:lnTo>
                    <a:pt x="68" y="184"/>
                  </a:lnTo>
                  <a:lnTo>
                    <a:pt x="71" y="184"/>
                  </a:lnTo>
                  <a:lnTo>
                    <a:pt x="71" y="184"/>
                  </a:lnTo>
                  <a:lnTo>
                    <a:pt x="71" y="182"/>
                  </a:lnTo>
                  <a:lnTo>
                    <a:pt x="71" y="179"/>
                  </a:lnTo>
                  <a:lnTo>
                    <a:pt x="73" y="177"/>
                  </a:lnTo>
                  <a:lnTo>
                    <a:pt x="75" y="177"/>
                  </a:lnTo>
                  <a:lnTo>
                    <a:pt x="75" y="175"/>
                  </a:lnTo>
                  <a:lnTo>
                    <a:pt x="78" y="175"/>
                  </a:lnTo>
                  <a:lnTo>
                    <a:pt x="78" y="175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75" y="170"/>
                  </a:lnTo>
                  <a:lnTo>
                    <a:pt x="75" y="170"/>
                  </a:lnTo>
                  <a:lnTo>
                    <a:pt x="75" y="168"/>
                  </a:lnTo>
                  <a:lnTo>
                    <a:pt x="78" y="168"/>
                  </a:lnTo>
                  <a:lnTo>
                    <a:pt x="78" y="165"/>
                  </a:lnTo>
                  <a:lnTo>
                    <a:pt x="78" y="165"/>
                  </a:lnTo>
                  <a:lnTo>
                    <a:pt x="78" y="163"/>
                  </a:lnTo>
                  <a:lnTo>
                    <a:pt x="75" y="163"/>
                  </a:lnTo>
                  <a:lnTo>
                    <a:pt x="75" y="163"/>
                  </a:lnTo>
                  <a:lnTo>
                    <a:pt x="75" y="160"/>
                  </a:lnTo>
                  <a:lnTo>
                    <a:pt x="75" y="160"/>
                  </a:lnTo>
                  <a:lnTo>
                    <a:pt x="75" y="160"/>
                  </a:lnTo>
                  <a:lnTo>
                    <a:pt x="78" y="160"/>
                  </a:lnTo>
                  <a:lnTo>
                    <a:pt x="78" y="158"/>
                  </a:lnTo>
                  <a:lnTo>
                    <a:pt x="80" y="158"/>
                  </a:lnTo>
                  <a:lnTo>
                    <a:pt x="80" y="158"/>
                  </a:lnTo>
                  <a:lnTo>
                    <a:pt x="78" y="158"/>
                  </a:lnTo>
                  <a:lnTo>
                    <a:pt x="78" y="156"/>
                  </a:lnTo>
                  <a:lnTo>
                    <a:pt x="78" y="156"/>
                  </a:lnTo>
                  <a:lnTo>
                    <a:pt x="75" y="153"/>
                  </a:lnTo>
                  <a:lnTo>
                    <a:pt x="75" y="153"/>
                  </a:lnTo>
                  <a:lnTo>
                    <a:pt x="73" y="153"/>
                  </a:lnTo>
                  <a:lnTo>
                    <a:pt x="73" y="149"/>
                  </a:lnTo>
                  <a:lnTo>
                    <a:pt x="71" y="149"/>
                  </a:lnTo>
                  <a:lnTo>
                    <a:pt x="71" y="146"/>
                  </a:lnTo>
                  <a:lnTo>
                    <a:pt x="75" y="146"/>
                  </a:lnTo>
                  <a:lnTo>
                    <a:pt x="78" y="146"/>
                  </a:lnTo>
                  <a:lnTo>
                    <a:pt x="78" y="144"/>
                  </a:lnTo>
                  <a:lnTo>
                    <a:pt x="78" y="144"/>
                  </a:lnTo>
                  <a:lnTo>
                    <a:pt x="78" y="146"/>
                  </a:lnTo>
                  <a:lnTo>
                    <a:pt x="80" y="146"/>
                  </a:lnTo>
                  <a:lnTo>
                    <a:pt x="80" y="146"/>
                  </a:lnTo>
                  <a:lnTo>
                    <a:pt x="80" y="149"/>
                  </a:lnTo>
                  <a:lnTo>
                    <a:pt x="82" y="149"/>
                  </a:lnTo>
                  <a:lnTo>
                    <a:pt x="82" y="146"/>
                  </a:lnTo>
                  <a:lnTo>
                    <a:pt x="82" y="146"/>
                  </a:lnTo>
                  <a:lnTo>
                    <a:pt x="85" y="144"/>
                  </a:lnTo>
                  <a:close/>
                  <a:moveTo>
                    <a:pt x="92" y="4"/>
                  </a:moveTo>
                  <a:lnTo>
                    <a:pt x="94" y="4"/>
                  </a:lnTo>
                  <a:lnTo>
                    <a:pt x="94" y="2"/>
                  </a:lnTo>
                  <a:lnTo>
                    <a:pt x="94" y="2"/>
                  </a:lnTo>
                  <a:lnTo>
                    <a:pt x="94" y="0"/>
                  </a:lnTo>
                  <a:lnTo>
                    <a:pt x="92" y="0"/>
                  </a:lnTo>
                  <a:lnTo>
                    <a:pt x="87" y="2"/>
                  </a:lnTo>
                  <a:lnTo>
                    <a:pt x="89" y="2"/>
                  </a:lnTo>
                  <a:lnTo>
                    <a:pt x="92" y="4"/>
                  </a:lnTo>
                  <a:close/>
                </a:path>
              </a:pathLst>
            </a:custGeom>
            <a:noFill/>
            <a:ln w="2" cap="rnd">
              <a:solidFill>
                <a:srgbClr val="F9F9F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</p:grpSp>
      <p:sp>
        <p:nvSpPr>
          <p:cNvPr id="248" name="Rectangle 247"/>
          <p:cNvSpPr/>
          <p:nvPr/>
        </p:nvSpPr>
        <p:spPr>
          <a:xfrm>
            <a:off x="3257377" y="5480444"/>
            <a:ext cx="239301" cy="15948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9" name="TextBox 248"/>
          <p:cNvSpPr txBox="1"/>
          <p:nvPr/>
        </p:nvSpPr>
        <p:spPr>
          <a:xfrm>
            <a:off x="3191742" y="4636588"/>
            <a:ext cx="20230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Legends</a:t>
            </a:r>
          </a:p>
          <a:p>
            <a:r>
              <a:rPr lang="en-US" dirty="0" smtClean="0"/>
              <a:t>      </a:t>
            </a:r>
            <a:r>
              <a:rPr lang="en-US" sz="1200" dirty="0" smtClean="0"/>
              <a:t>DH Integration 68-100%</a:t>
            </a:r>
            <a:endParaRPr lang="en-IN" sz="1200" dirty="0"/>
          </a:p>
        </p:txBody>
      </p:sp>
      <p:sp>
        <p:nvSpPr>
          <p:cNvPr id="250" name="Rectangle 249"/>
          <p:cNvSpPr/>
          <p:nvPr/>
        </p:nvSpPr>
        <p:spPr>
          <a:xfrm>
            <a:off x="3257377" y="5065626"/>
            <a:ext cx="239301" cy="15948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1" name="Rectangle 250"/>
          <p:cNvSpPr/>
          <p:nvPr/>
        </p:nvSpPr>
        <p:spPr>
          <a:xfrm>
            <a:off x="3263901" y="5264533"/>
            <a:ext cx="239301" cy="15948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2" name="Rectangle 251"/>
          <p:cNvSpPr/>
          <p:nvPr/>
        </p:nvSpPr>
        <p:spPr>
          <a:xfrm>
            <a:off x="3271491" y="5720576"/>
            <a:ext cx="239301" cy="1594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3" name="Rectangle 252"/>
          <p:cNvSpPr/>
          <p:nvPr/>
        </p:nvSpPr>
        <p:spPr>
          <a:xfrm>
            <a:off x="3489584" y="5219691"/>
            <a:ext cx="160370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DH Integration </a:t>
            </a:r>
            <a:r>
              <a:rPr lang="en-US" sz="1200" dirty="0" smtClean="0"/>
              <a:t>34-67%</a:t>
            </a:r>
            <a:endParaRPr lang="en-IN" sz="1200" dirty="0"/>
          </a:p>
        </p:txBody>
      </p:sp>
      <p:sp>
        <p:nvSpPr>
          <p:cNvPr id="254" name="Rectangle 253"/>
          <p:cNvSpPr/>
          <p:nvPr/>
        </p:nvSpPr>
        <p:spPr>
          <a:xfrm>
            <a:off x="3506074" y="5463194"/>
            <a:ext cx="152516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DH Integration </a:t>
            </a:r>
            <a:r>
              <a:rPr lang="en-US" sz="1200" dirty="0" smtClean="0"/>
              <a:t>0-33%</a:t>
            </a:r>
            <a:endParaRPr lang="en-IN" sz="1200" dirty="0"/>
          </a:p>
        </p:txBody>
      </p:sp>
      <p:sp>
        <p:nvSpPr>
          <p:cNvPr id="255" name="Rectangle 254"/>
          <p:cNvSpPr/>
          <p:nvPr/>
        </p:nvSpPr>
        <p:spPr>
          <a:xfrm>
            <a:off x="3527378" y="5670990"/>
            <a:ext cx="12635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Non Participating</a:t>
            </a:r>
            <a:endParaRPr lang="en-IN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6030" y="6488668"/>
            <a:ext cx="5358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*Data source: Rural Health Infrastructure 2018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2368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/>
        </p:nvSpPr>
        <p:spPr>
          <a:xfrm>
            <a:off x="6164078" y="2079957"/>
            <a:ext cx="2569464" cy="1115568"/>
          </a:xfrm>
          <a:custGeom>
            <a:avLst/>
            <a:gdLst>
              <a:gd name="connsiteX0" fmla="*/ 0 w 2566477"/>
              <a:gd name="connsiteY0" fmla="*/ 0 h 1539886"/>
              <a:gd name="connsiteX1" fmla="*/ 2566477 w 2566477"/>
              <a:gd name="connsiteY1" fmla="*/ 0 h 1539886"/>
              <a:gd name="connsiteX2" fmla="*/ 2566477 w 2566477"/>
              <a:gd name="connsiteY2" fmla="*/ 1539886 h 1539886"/>
              <a:gd name="connsiteX3" fmla="*/ 0 w 2566477"/>
              <a:gd name="connsiteY3" fmla="*/ 1539886 h 1539886"/>
              <a:gd name="connsiteX4" fmla="*/ 0 w 2566477"/>
              <a:gd name="connsiteY4" fmla="*/ 0 h 153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6477" h="1539886">
                <a:moveTo>
                  <a:pt x="0" y="0"/>
                </a:moveTo>
                <a:lnTo>
                  <a:pt x="2566477" y="0"/>
                </a:lnTo>
                <a:lnTo>
                  <a:pt x="2566477" y="1539886"/>
                </a:lnTo>
                <a:lnTo>
                  <a:pt x="0" y="1539886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3676672"/>
              <a:satOff val="-5114"/>
              <a:lumOff val="-1961"/>
              <a:alphaOff val="0"/>
            </a:schemeClr>
          </a:fillRef>
          <a:effectRef idx="0">
            <a:schemeClr val="accent5">
              <a:hueOff val="-3676672"/>
              <a:satOff val="-5114"/>
              <a:lumOff val="-196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b="1" kern="1200" dirty="0">
                <a:solidFill>
                  <a:sysClr val="windowText" lastClr="000000"/>
                </a:solidFill>
              </a:rPr>
              <a:t>40 MCH</a:t>
            </a:r>
          </a:p>
        </p:txBody>
      </p:sp>
      <p:sp>
        <p:nvSpPr>
          <p:cNvPr id="15" name="Freeform 14"/>
          <p:cNvSpPr/>
          <p:nvPr/>
        </p:nvSpPr>
        <p:spPr>
          <a:xfrm>
            <a:off x="8990190" y="2079957"/>
            <a:ext cx="2569464" cy="1115568"/>
          </a:xfrm>
          <a:custGeom>
            <a:avLst/>
            <a:gdLst>
              <a:gd name="connsiteX0" fmla="*/ 0 w 2566477"/>
              <a:gd name="connsiteY0" fmla="*/ 0 h 1539886"/>
              <a:gd name="connsiteX1" fmla="*/ 2566477 w 2566477"/>
              <a:gd name="connsiteY1" fmla="*/ 0 h 1539886"/>
              <a:gd name="connsiteX2" fmla="*/ 2566477 w 2566477"/>
              <a:gd name="connsiteY2" fmla="*/ 1539886 h 1539886"/>
              <a:gd name="connsiteX3" fmla="*/ 0 w 2566477"/>
              <a:gd name="connsiteY3" fmla="*/ 1539886 h 1539886"/>
              <a:gd name="connsiteX4" fmla="*/ 0 w 2566477"/>
              <a:gd name="connsiteY4" fmla="*/ 0 h 153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6477" h="1539886">
                <a:moveTo>
                  <a:pt x="0" y="0"/>
                </a:moveTo>
                <a:lnTo>
                  <a:pt x="2566477" y="0"/>
                </a:lnTo>
                <a:lnTo>
                  <a:pt x="2566477" y="1539886"/>
                </a:lnTo>
                <a:lnTo>
                  <a:pt x="0" y="1539886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5515009"/>
              <a:satOff val="-7671"/>
              <a:lumOff val="-2942"/>
              <a:alphaOff val="0"/>
            </a:schemeClr>
          </a:fillRef>
          <a:effectRef idx="0">
            <a:schemeClr val="accent5">
              <a:hueOff val="-5515009"/>
              <a:satOff val="-7671"/>
              <a:lumOff val="-294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b="1" dirty="0">
                <a:solidFill>
                  <a:sysClr val="windowText" lastClr="000000"/>
                </a:solidFill>
              </a:rPr>
              <a:t>91</a:t>
            </a:r>
            <a:r>
              <a:rPr lang="en-US" sz="3200" b="1" kern="1200" dirty="0">
                <a:solidFill>
                  <a:sysClr val="windowText" lastClr="000000"/>
                </a:solidFill>
              </a:rPr>
              <a:t> SDH</a:t>
            </a:r>
          </a:p>
        </p:txBody>
      </p:sp>
      <p:sp>
        <p:nvSpPr>
          <p:cNvPr id="18" name="Freeform 17"/>
          <p:cNvSpPr/>
          <p:nvPr/>
        </p:nvSpPr>
        <p:spPr>
          <a:xfrm>
            <a:off x="8987203" y="4874275"/>
            <a:ext cx="2569464" cy="1115568"/>
          </a:xfrm>
          <a:custGeom>
            <a:avLst/>
            <a:gdLst>
              <a:gd name="connsiteX0" fmla="*/ 0 w 2566477"/>
              <a:gd name="connsiteY0" fmla="*/ 0 h 1539886"/>
              <a:gd name="connsiteX1" fmla="*/ 2566477 w 2566477"/>
              <a:gd name="connsiteY1" fmla="*/ 0 h 1539886"/>
              <a:gd name="connsiteX2" fmla="*/ 2566477 w 2566477"/>
              <a:gd name="connsiteY2" fmla="*/ 1539886 h 1539886"/>
              <a:gd name="connsiteX3" fmla="*/ 0 w 2566477"/>
              <a:gd name="connsiteY3" fmla="*/ 1539886 h 1539886"/>
              <a:gd name="connsiteX4" fmla="*/ 0 w 2566477"/>
              <a:gd name="connsiteY4" fmla="*/ 0 h 153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6477" h="1539886">
                <a:moveTo>
                  <a:pt x="0" y="0"/>
                </a:moveTo>
                <a:lnTo>
                  <a:pt x="2566477" y="0"/>
                </a:lnTo>
                <a:lnTo>
                  <a:pt x="2566477" y="1539886"/>
                </a:lnTo>
                <a:lnTo>
                  <a:pt x="0" y="1539886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353344"/>
              <a:satOff val="-10228"/>
              <a:lumOff val="-3922"/>
              <a:alphaOff val="0"/>
            </a:schemeClr>
          </a:fillRef>
          <a:effectRef idx="0">
            <a:schemeClr val="accent5">
              <a:hueOff val="-7353344"/>
              <a:satOff val="-10228"/>
              <a:lumOff val="-392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b="1" kern="1200" dirty="0">
                <a:solidFill>
                  <a:sysClr val="windowText" lastClr="000000"/>
                </a:solidFill>
              </a:rPr>
              <a:t> 549 </a:t>
            </a:r>
            <a:r>
              <a:rPr lang="en-US" sz="2400" b="1" kern="1200" dirty="0">
                <a:solidFill>
                  <a:sysClr val="windowText" lastClr="000000"/>
                </a:solidFill>
              </a:rPr>
              <a:t>Empaneled </a:t>
            </a:r>
            <a:r>
              <a:rPr lang="en-US" sz="2400" b="1" dirty="0">
                <a:solidFill>
                  <a:sysClr val="windowText" lastClr="000000"/>
                </a:solidFill>
              </a:rPr>
              <a:t>P</a:t>
            </a:r>
            <a:r>
              <a:rPr lang="en-US" sz="2400" b="1" kern="1200" dirty="0">
                <a:solidFill>
                  <a:sysClr val="windowText" lastClr="000000"/>
                </a:solidFill>
              </a:rPr>
              <a:t>rivate </a:t>
            </a:r>
            <a:r>
              <a:rPr lang="en-US" sz="2400" b="1" dirty="0">
                <a:solidFill>
                  <a:sysClr val="windowText" lastClr="000000"/>
                </a:solidFill>
              </a:rPr>
              <a:t>F</a:t>
            </a:r>
            <a:r>
              <a:rPr lang="en-US" sz="2400" b="1" kern="1200" dirty="0">
                <a:solidFill>
                  <a:sysClr val="windowText" lastClr="000000"/>
                </a:solidFill>
              </a:rPr>
              <a:t>acilities</a:t>
            </a:r>
          </a:p>
        </p:txBody>
      </p:sp>
      <p:sp>
        <p:nvSpPr>
          <p:cNvPr id="20" name="Freeform 19"/>
          <p:cNvSpPr/>
          <p:nvPr/>
        </p:nvSpPr>
        <p:spPr>
          <a:xfrm>
            <a:off x="6164078" y="4907967"/>
            <a:ext cx="2569464" cy="1115568"/>
          </a:xfrm>
          <a:custGeom>
            <a:avLst/>
            <a:gdLst>
              <a:gd name="connsiteX0" fmla="*/ 0 w 2566477"/>
              <a:gd name="connsiteY0" fmla="*/ 0 h 1539886"/>
              <a:gd name="connsiteX1" fmla="*/ 2566477 w 2566477"/>
              <a:gd name="connsiteY1" fmla="*/ 0 h 1539886"/>
              <a:gd name="connsiteX2" fmla="*/ 2566477 w 2566477"/>
              <a:gd name="connsiteY2" fmla="*/ 1539886 h 1539886"/>
              <a:gd name="connsiteX3" fmla="*/ 0 w 2566477"/>
              <a:gd name="connsiteY3" fmla="*/ 1539886 h 1539886"/>
              <a:gd name="connsiteX4" fmla="*/ 0 w 2566477"/>
              <a:gd name="connsiteY4" fmla="*/ 0 h 153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6477" h="1539886">
                <a:moveTo>
                  <a:pt x="0" y="0"/>
                </a:moveTo>
                <a:lnTo>
                  <a:pt x="2566477" y="0"/>
                </a:lnTo>
                <a:lnTo>
                  <a:pt x="2566477" y="1539886"/>
                </a:lnTo>
                <a:lnTo>
                  <a:pt x="0" y="1539886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5515009"/>
              <a:satOff val="-7671"/>
              <a:lumOff val="-2942"/>
              <a:alphaOff val="0"/>
            </a:schemeClr>
          </a:fillRef>
          <a:effectRef idx="0">
            <a:schemeClr val="accent5">
              <a:hueOff val="-5515009"/>
              <a:satOff val="-7671"/>
              <a:lumOff val="-294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b="1" dirty="0">
                <a:solidFill>
                  <a:sysClr val="windowText" lastClr="000000"/>
                </a:solidFill>
              </a:rPr>
              <a:t>988</a:t>
            </a:r>
            <a:r>
              <a:rPr lang="en-US" sz="3200" b="1" kern="1200" dirty="0">
                <a:solidFill>
                  <a:sysClr val="windowText" lastClr="000000"/>
                </a:solidFill>
              </a:rPr>
              <a:t> </a:t>
            </a:r>
            <a:r>
              <a:rPr lang="en-US" sz="3200" b="1" dirty="0">
                <a:solidFill>
                  <a:sysClr val="windowText" lastClr="000000"/>
                </a:solidFill>
              </a:rPr>
              <a:t>P</a:t>
            </a:r>
            <a:r>
              <a:rPr lang="en-US" sz="3200" b="1" kern="1200" dirty="0">
                <a:solidFill>
                  <a:sysClr val="windowText" lastClr="000000"/>
                </a:solidFill>
              </a:rPr>
              <a:t>HC</a:t>
            </a:r>
          </a:p>
        </p:txBody>
      </p:sp>
      <p:sp>
        <p:nvSpPr>
          <p:cNvPr id="22" name="Freeform 21"/>
          <p:cNvSpPr/>
          <p:nvPr/>
        </p:nvSpPr>
        <p:spPr>
          <a:xfrm>
            <a:off x="8987203" y="3450524"/>
            <a:ext cx="2569464" cy="1115568"/>
          </a:xfrm>
          <a:custGeom>
            <a:avLst/>
            <a:gdLst>
              <a:gd name="connsiteX0" fmla="*/ 0 w 2566477"/>
              <a:gd name="connsiteY0" fmla="*/ 0 h 1539886"/>
              <a:gd name="connsiteX1" fmla="*/ 2566477 w 2566477"/>
              <a:gd name="connsiteY1" fmla="*/ 0 h 1539886"/>
              <a:gd name="connsiteX2" fmla="*/ 2566477 w 2566477"/>
              <a:gd name="connsiteY2" fmla="*/ 1539886 h 1539886"/>
              <a:gd name="connsiteX3" fmla="*/ 0 w 2566477"/>
              <a:gd name="connsiteY3" fmla="*/ 1539886 h 1539886"/>
              <a:gd name="connsiteX4" fmla="*/ 0 w 2566477"/>
              <a:gd name="connsiteY4" fmla="*/ 0 h 153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6477" h="1539886">
                <a:moveTo>
                  <a:pt x="0" y="0"/>
                </a:moveTo>
                <a:lnTo>
                  <a:pt x="2566477" y="0"/>
                </a:lnTo>
                <a:lnTo>
                  <a:pt x="2566477" y="1539886"/>
                </a:lnTo>
                <a:lnTo>
                  <a:pt x="0" y="1539886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5515009"/>
              <a:satOff val="-7671"/>
              <a:lumOff val="-2942"/>
              <a:alphaOff val="0"/>
            </a:schemeClr>
          </a:fillRef>
          <a:effectRef idx="0">
            <a:schemeClr val="accent5">
              <a:hueOff val="-5515009"/>
              <a:satOff val="-7671"/>
              <a:lumOff val="-294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b="1" dirty="0">
                <a:solidFill>
                  <a:sysClr val="windowText" lastClr="000000"/>
                </a:solidFill>
              </a:rPr>
              <a:t>192 UPHC</a:t>
            </a:r>
            <a:endParaRPr lang="en-US" sz="3200" b="1" kern="1200" dirty="0">
              <a:solidFill>
                <a:sysClr val="windowText" lastClr="000000"/>
              </a:solidFill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6164078" y="3450523"/>
            <a:ext cx="2569464" cy="1115569"/>
          </a:xfrm>
          <a:custGeom>
            <a:avLst/>
            <a:gdLst>
              <a:gd name="connsiteX0" fmla="*/ 0 w 2566477"/>
              <a:gd name="connsiteY0" fmla="*/ 0 h 1539886"/>
              <a:gd name="connsiteX1" fmla="*/ 2566477 w 2566477"/>
              <a:gd name="connsiteY1" fmla="*/ 0 h 1539886"/>
              <a:gd name="connsiteX2" fmla="*/ 2566477 w 2566477"/>
              <a:gd name="connsiteY2" fmla="*/ 1539886 h 1539886"/>
              <a:gd name="connsiteX3" fmla="*/ 0 w 2566477"/>
              <a:gd name="connsiteY3" fmla="*/ 1539886 h 1539886"/>
              <a:gd name="connsiteX4" fmla="*/ 0 w 2566477"/>
              <a:gd name="connsiteY4" fmla="*/ 0 h 153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6477" h="1539886">
                <a:moveTo>
                  <a:pt x="0" y="0"/>
                </a:moveTo>
                <a:lnTo>
                  <a:pt x="2566477" y="0"/>
                </a:lnTo>
                <a:lnTo>
                  <a:pt x="2566477" y="1539886"/>
                </a:lnTo>
                <a:lnTo>
                  <a:pt x="0" y="1539886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5515009"/>
              <a:satOff val="-7671"/>
              <a:lumOff val="-2942"/>
              <a:alphaOff val="0"/>
            </a:schemeClr>
          </a:fillRef>
          <a:effectRef idx="0">
            <a:schemeClr val="accent5">
              <a:hueOff val="-5515009"/>
              <a:satOff val="-7671"/>
              <a:lumOff val="-294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b="1" dirty="0">
                <a:solidFill>
                  <a:sysClr val="windowText" lastClr="000000"/>
                </a:solidFill>
              </a:rPr>
              <a:t>367</a:t>
            </a:r>
            <a:r>
              <a:rPr lang="en-US" sz="3200" b="1" kern="1200" dirty="0">
                <a:solidFill>
                  <a:sysClr val="windowText" lastClr="000000"/>
                </a:solidFill>
              </a:rPr>
              <a:t> CHC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2490" y="2079957"/>
            <a:ext cx="5379720" cy="411975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Sub-district </a:t>
            </a: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facilities are also on-boarded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Gujarat, Andhra Pradesh, Rajasthan, Karnataka, Himachal Pradesh, Goa and Delhi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Private Facilities in Tamil Nadu </a:t>
            </a:r>
            <a:endParaRPr lang="en-US" sz="32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sz="3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7655" y="904282"/>
            <a:ext cx="118714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Apart from district hospitals, certain states reached up to </a:t>
            </a:r>
            <a:r>
              <a:rPr lang="en-US" sz="2800" b="1" dirty="0"/>
              <a:t>SDH, CHCs, PHCs, </a:t>
            </a:r>
            <a:r>
              <a:rPr lang="en-US" sz="2800" b="1" dirty="0" smtClean="0"/>
              <a:t>UPHCs, </a:t>
            </a:r>
            <a:r>
              <a:rPr lang="en-US" sz="2800" b="1" dirty="0"/>
              <a:t>and </a:t>
            </a:r>
            <a:r>
              <a:rPr lang="en-US" sz="2800" b="1" dirty="0" smtClean="0"/>
              <a:t>private </a:t>
            </a:r>
            <a:r>
              <a:rPr lang="en-US" sz="2800" b="1" dirty="0"/>
              <a:t>hospitals</a:t>
            </a:r>
            <a:endParaRPr lang="en-IN" sz="2800" b="1" dirty="0"/>
          </a:p>
        </p:txBody>
      </p:sp>
      <p:sp>
        <p:nvSpPr>
          <p:cNvPr id="17" name="Freeform 16"/>
          <p:cNvSpPr/>
          <p:nvPr/>
        </p:nvSpPr>
        <p:spPr>
          <a:xfrm>
            <a:off x="6167065" y="2079957"/>
            <a:ext cx="2569464" cy="1115568"/>
          </a:xfrm>
          <a:custGeom>
            <a:avLst/>
            <a:gdLst>
              <a:gd name="connsiteX0" fmla="*/ 0 w 2566477"/>
              <a:gd name="connsiteY0" fmla="*/ 0 h 1539886"/>
              <a:gd name="connsiteX1" fmla="*/ 2566477 w 2566477"/>
              <a:gd name="connsiteY1" fmla="*/ 0 h 1539886"/>
              <a:gd name="connsiteX2" fmla="*/ 2566477 w 2566477"/>
              <a:gd name="connsiteY2" fmla="*/ 1539886 h 1539886"/>
              <a:gd name="connsiteX3" fmla="*/ 0 w 2566477"/>
              <a:gd name="connsiteY3" fmla="*/ 1539886 h 1539886"/>
              <a:gd name="connsiteX4" fmla="*/ 0 w 2566477"/>
              <a:gd name="connsiteY4" fmla="*/ 0 h 153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6477" h="1539886">
                <a:moveTo>
                  <a:pt x="0" y="0"/>
                </a:moveTo>
                <a:lnTo>
                  <a:pt x="2566477" y="0"/>
                </a:lnTo>
                <a:lnTo>
                  <a:pt x="2566477" y="1539886"/>
                </a:lnTo>
                <a:lnTo>
                  <a:pt x="0" y="1539886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3676672"/>
              <a:satOff val="-5114"/>
              <a:lumOff val="-1961"/>
              <a:alphaOff val="0"/>
            </a:schemeClr>
          </a:fillRef>
          <a:effectRef idx="0">
            <a:schemeClr val="accent5">
              <a:hueOff val="-3676672"/>
              <a:satOff val="-5114"/>
              <a:lumOff val="-196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b="1" kern="1200" dirty="0">
                <a:solidFill>
                  <a:sysClr val="windowText" lastClr="000000"/>
                </a:solidFill>
              </a:rPr>
              <a:t>40 MCH</a:t>
            </a:r>
          </a:p>
        </p:txBody>
      </p:sp>
      <p:sp>
        <p:nvSpPr>
          <p:cNvPr id="19" name="Freeform 18"/>
          <p:cNvSpPr/>
          <p:nvPr/>
        </p:nvSpPr>
        <p:spPr>
          <a:xfrm>
            <a:off x="8993177" y="2079957"/>
            <a:ext cx="2569464" cy="1115568"/>
          </a:xfrm>
          <a:custGeom>
            <a:avLst/>
            <a:gdLst>
              <a:gd name="connsiteX0" fmla="*/ 0 w 2566477"/>
              <a:gd name="connsiteY0" fmla="*/ 0 h 1539886"/>
              <a:gd name="connsiteX1" fmla="*/ 2566477 w 2566477"/>
              <a:gd name="connsiteY1" fmla="*/ 0 h 1539886"/>
              <a:gd name="connsiteX2" fmla="*/ 2566477 w 2566477"/>
              <a:gd name="connsiteY2" fmla="*/ 1539886 h 1539886"/>
              <a:gd name="connsiteX3" fmla="*/ 0 w 2566477"/>
              <a:gd name="connsiteY3" fmla="*/ 1539886 h 1539886"/>
              <a:gd name="connsiteX4" fmla="*/ 0 w 2566477"/>
              <a:gd name="connsiteY4" fmla="*/ 0 h 153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6477" h="1539886">
                <a:moveTo>
                  <a:pt x="0" y="0"/>
                </a:moveTo>
                <a:lnTo>
                  <a:pt x="2566477" y="0"/>
                </a:lnTo>
                <a:lnTo>
                  <a:pt x="2566477" y="1539886"/>
                </a:lnTo>
                <a:lnTo>
                  <a:pt x="0" y="1539886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5515009"/>
              <a:satOff val="-7671"/>
              <a:lumOff val="-2942"/>
              <a:alphaOff val="0"/>
            </a:schemeClr>
          </a:fillRef>
          <a:effectRef idx="0">
            <a:schemeClr val="accent5">
              <a:hueOff val="-5515009"/>
              <a:satOff val="-7671"/>
              <a:lumOff val="-294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b="1" dirty="0">
                <a:solidFill>
                  <a:sysClr val="windowText" lastClr="000000"/>
                </a:solidFill>
              </a:rPr>
              <a:t>91</a:t>
            </a:r>
            <a:r>
              <a:rPr lang="en-US" sz="3200" b="1" kern="1200" dirty="0">
                <a:solidFill>
                  <a:sysClr val="windowText" lastClr="000000"/>
                </a:solidFill>
              </a:rPr>
              <a:t> SDH</a:t>
            </a:r>
          </a:p>
        </p:txBody>
      </p:sp>
      <p:sp>
        <p:nvSpPr>
          <p:cNvPr id="23" name="Freeform 22"/>
          <p:cNvSpPr/>
          <p:nvPr/>
        </p:nvSpPr>
        <p:spPr>
          <a:xfrm>
            <a:off x="6167065" y="4907967"/>
            <a:ext cx="2569464" cy="1115568"/>
          </a:xfrm>
          <a:custGeom>
            <a:avLst/>
            <a:gdLst>
              <a:gd name="connsiteX0" fmla="*/ 0 w 2566477"/>
              <a:gd name="connsiteY0" fmla="*/ 0 h 1539886"/>
              <a:gd name="connsiteX1" fmla="*/ 2566477 w 2566477"/>
              <a:gd name="connsiteY1" fmla="*/ 0 h 1539886"/>
              <a:gd name="connsiteX2" fmla="*/ 2566477 w 2566477"/>
              <a:gd name="connsiteY2" fmla="*/ 1539886 h 1539886"/>
              <a:gd name="connsiteX3" fmla="*/ 0 w 2566477"/>
              <a:gd name="connsiteY3" fmla="*/ 1539886 h 1539886"/>
              <a:gd name="connsiteX4" fmla="*/ 0 w 2566477"/>
              <a:gd name="connsiteY4" fmla="*/ 0 h 153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6477" h="1539886">
                <a:moveTo>
                  <a:pt x="0" y="0"/>
                </a:moveTo>
                <a:lnTo>
                  <a:pt x="2566477" y="0"/>
                </a:lnTo>
                <a:lnTo>
                  <a:pt x="2566477" y="1539886"/>
                </a:lnTo>
                <a:lnTo>
                  <a:pt x="0" y="1539886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5515009"/>
              <a:satOff val="-7671"/>
              <a:lumOff val="-2942"/>
              <a:alphaOff val="0"/>
            </a:schemeClr>
          </a:fillRef>
          <a:effectRef idx="0">
            <a:schemeClr val="accent5">
              <a:hueOff val="-5515009"/>
              <a:satOff val="-7671"/>
              <a:lumOff val="-294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b="1" dirty="0">
                <a:solidFill>
                  <a:sysClr val="windowText" lastClr="000000"/>
                </a:solidFill>
              </a:rPr>
              <a:t>988</a:t>
            </a:r>
            <a:r>
              <a:rPr lang="en-US" sz="3200" b="1" kern="1200" dirty="0">
                <a:solidFill>
                  <a:sysClr val="windowText" lastClr="000000"/>
                </a:solidFill>
              </a:rPr>
              <a:t> </a:t>
            </a:r>
            <a:r>
              <a:rPr lang="en-US" sz="3200" b="1" dirty="0">
                <a:solidFill>
                  <a:sysClr val="windowText" lastClr="000000"/>
                </a:solidFill>
              </a:rPr>
              <a:t>P</a:t>
            </a:r>
            <a:r>
              <a:rPr lang="en-US" sz="3200" b="1" kern="1200" dirty="0">
                <a:solidFill>
                  <a:sysClr val="windowText" lastClr="000000"/>
                </a:solidFill>
              </a:rPr>
              <a:t>HC</a:t>
            </a:r>
          </a:p>
        </p:txBody>
      </p:sp>
      <p:sp>
        <p:nvSpPr>
          <p:cNvPr id="24" name="Freeform 23"/>
          <p:cNvSpPr/>
          <p:nvPr/>
        </p:nvSpPr>
        <p:spPr>
          <a:xfrm>
            <a:off x="8990190" y="3450524"/>
            <a:ext cx="2569464" cy="1115568"/>
          </a:xfrm>
          <a:custGeom>
            <a:avLst/>
            <a:gdLst>
              <a:gd name="connsiteX0" fmla="*/ 0 w 2566477"/>
              <a:gd name="connsiteY0" fmla="*/ 0 h 1539886"/>
              <a:gd name="connsiteX1" fmla="*/ 2566477 w 2566477"/>
              <a:gd name="connsiteY1" fmla="*/ 0 h 1539886"/>
              <a:gd name="connsiteX2" fmla="*/ 2566477 w 2566477"/>
              <a:gd name="connsiteY2" fmla="*/ 1539886 h 1539886"/>
              <a:gd name="connsiteX3" fmla="*/ 0 w 2566477"/>
              <a:gd name="connsiteY3" fmla="*/ 1539886 h 1539886"/>
              <a:gd name="connsiteX4" fmla="*/ 0 w 2566477"/>
              <a:gd name="connsiteY4" fmla="*/ 0 h 153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6477" h="1539886">
                <a:moveTo>
                  <a:pt x="0" y="0"/>
                </a:moveTo>
                <a:lnTo>
                  <a:pt x="2566477" y="0"/>
                </a:lnTo>
                <a:lnTo>
                  <a:pt x="2566477" y="1539886"/>
                </a:lnTo>
                <a:lnTo>
                  <a:pt x="0" y="1539886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5515009"/>
              <a:satOff val="-7671"/>
              <a:lumOff val="-2942"/>
              <a:alphaOff val="0"/>
            </a:schemeClr>
          </a:fillRef>
          <a:effectRef idx="0">
            <a:schemeClr val="accent5">
              <a:hueOff val="-5515009"/>
              <a:satOff val="-7671"/>
              <a:lumOff val="-294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b="1" dirty="0">
                <a:solidFill>
                  <a:sysClr val="windowText" lastClr="000000"/>
                </a:solidFill>
              </a:rPr>
              <a:t>192 UPHC</a:t>
            </a:r>
            <a:endParaRPr lang="en-US" sz="3200" b="1" kern="1200" dirty="0">
              <a:solidFill>
                <a:sysClr val="windowText" lastClr="0000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57654" y="91228"/>
            <a:ext cx="118714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Rockwell" panose="02060603020205020403" pitchFamily="18" charset="0"/>
              </a:rPr>
              <a:t>MA is Functioning in 24 States and 5 UTs</a:t>
            </a:r>
          </a:p>
        </p:txBody>
      </p:sp>
      <p:cxnSp>
        <p:nvCxnSpPr>
          <p:cNvPr id="27" name="Straight Connector 26"/>
          <p:cNvCxnSpPr/>
          <p:nvPr/>
        </p:nvCxnSpPr>
        <p:spPr>
          <a:xfrm>
            <a:off x="0" y="796187"/>
            <a:ext cx="12192000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515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>
            <a:spLocks/>
          </p:cNvSpPr>
          <p:nvPr/>
        </p:nvSpPr>
        <p:spPr>
          <a:xfrm>
            <a:off x="57856" y="287623"/>
            <a:ext cx="11895606" cy="46923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Rockwell" panose="02060603020205020403" pitchFamily="18" charset="0"/>
                <a:cs typeface="Helvetica" panose="020B0604020202020204" pitchFamily="34" charset="0"/>
              </a:rPr>
              <a:t>Overall Satisfaction from Health Services at </a:t>
            </a:r>
            <a:r>
              <a:rPr lang="en-US" sz="2800" b="1" dirty="0" smtClean="0">
                <a:solidFill>
                  <a:srgbClr val="C00000"/>
                </a:solidFill>
                <a:latin typeface="Rockwell" panose="02060603020205020403" pitchFamily="18" charset="0"/>
                <a:cs typeface="Helvetica" panose="020B0604020202020204" pitchFamily="34" charset="0"/>
              </a:rPr>
              <a:t>DHs </a:t>
            </a:r>
            <a:r>
              <a:rPr lang="en-US" sz="2800" b="1" dirty="0" smtClean="0">
                <a:solidFill>
                  <a:srgbClr val="C00000"/>
                </a:solidFill>
                <a:latin typeface="Rockwell" panose="02060603020205020403" pitchFamily="18" charset="0"/>
                <a:cs typeface="Helvetica" panose="020B0604020202020204" pitchFamily="34" charset="0"/>
              </a:rPr>
              <a:t>and SDHs (%)</a:t>
            </a:r>
            <a:endParaRPr lang="en-IN" sz="2800" b="1" dirty="0">
              <a:solidFill>
                <a:srgbClr val="C00000"/>
              </a:solidFill>
              <a:latin typeface="Rockwell" panose="02060603020205020403" pitchFamily="18" charset="0"/>
              <a:cs typeface="Helvetica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-22054" y="993605"/>
            <a:ext cx="12261331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96174" y="4863981"/>
            <a:ext cx="116572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District </a:t>
            </a:r>
            <a:r>
              <a:rPr lang="en-US" sz="2000" b="1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Hospitals &amp; Sub-District Hospitals</a:t>
            </a:r>
            <a:endParaRPr lang="en-IN" sz="2000" b="1" dirty="0">
              <a:solidFill>
                <a:srgbClr val="0070C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endParaRPr lang="en-IN" sz="2000" b="1" dirty="0">
              <a:solidFill>
                <a:srgbClr val="0070C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855" y="6454935"/>
            <a:ext cx="4731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Duration: Sept 06, 2016 – March 27, 2019</a:t>
            </a:r>
            <a:endParaRPr lang="en-US" i="1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/>
          <a:srcRect l="24200" t="9759" r="24300" b="8521"/>
          <a:stretch/>
        </p:blipFill>
        <p:spPr>
          <a:xfrm>
            <a:off x="3741684" y="1166648"/>
            <a:ext cx="4183116" cy="379602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4"/>
          <a:srcRect l="8961" t="84399" r="6517" b="1929"/>
          <a:stretch/>
        </p:blipFill>
        <p:spPr>
          <a:xfrm>
            <a:off x="2725331" y="5571867"/>
            <a:ext cx="6766560" cy="471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57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86731" y="5606771"/>
            <a:ext cx="11097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                    India                                 </a:t>
            </a:r>
            <a:r>
              <a:rPr lang="en-US" sz="2000" b="1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District </a:t>
            </a:r>
            <a:r>
              <a:rPr lang="en-US" sz="2000" b="1" dirty="0" smtClean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Hospitals                         Sub-District Hospitals</a:t>
            </a:r>
            <a:endParaRPr lang="en-IN" sz="2000" b="1" dirty="0">
              <a:solidFill>
                <a:srgbClr val="0070C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0" y="999392"/>
            <a:ext cx="12261331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1532" y="6458649"/>
            <a:ext cx="4731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Duration: Sept 06, 2016 – March 27, 2019</a:t>
            </a:r>
            <a:endParaRPr lang="en-US" i="1" dirty="0"/>
          </a:p>
        </p:txBody>
      </p:sp>
      <p:sp>
        <p:nvSpPr>
          <p:cNvPr id="7" name="TextBox 6"/>
          <p:cNvSpPr txBox="1"/>
          <p:nvPr/>
        </p:nvSpPr>
        <p:spPr>
          <a:xfrm>
            <a:off x="1218084" y="5974465"/>
            <a:ext cx="103657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    N=7.8 lakhs                                 N=3.2 lakhs                              N= 16.7 thousand                   </a:t>
            </a:r>
            <a:endParaRPr lang="en-IN" sz="20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1532" y="0"/>
            <a:ext cx="121604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Rockwell" panose="02060603020205020403" pitchFamily="18" charset="0"/>
                <a:cs typeface="Helvetica" panose="020B0604020202020204" pitchFamily="34" charset="0"/>
              </a:rPr>
              <a:t>Overall </a:t>
            </a:r>
            <a:r>
              <a:rPr lang="en-US" sz="2800" b="1" dirty="0" smtClean="0">
                <a:solidFill>
                  <a:srgbClr val="C00000"/>
                </a:solidFill>
                <a:latin typeface="Rockwell" panose="02060603020205020403" pitchFamily="18" charset="0"/>
                <a:cs typeface="Helvetica" panose="020B0604020202020204" pitchFamily="34" charset="0"/>
              </a:rPr>
              <a:t>Dis-satisfaction </a:t>
            </a:r>
            <a:r>
              <a:rPr lang="en-US" sz="2800" b="1" dirty="0">
                <a:solidFill>
                  <a:srgbClr val="C00000"/>
                </a:solidFill>
                <a:latin typeface="Rockwell" panose="02060603020205020403" pitchFamily="18" charset="0"/>
                <a:cs typeface="Helvetica" panose="020B0604020202020204" pitchFamily="34" charset="0"/>
              </a:rPr>
              <a:t>from Health Services at </a:t>
            </a:r>
            <a:r>
              <a:rPr lang="en-US" sz="2800" b="1" dirty="0" smtClean="0">
                <a:solidFill>
                  <a:srgbClr val="C00000"/>
                </a:solidFill>
                <a:latin typeface="Rockwell" panose="02060603020205020403" pitchFamily="18" charset="0"/>
                <a:cs typeface="Helvetica" panose="020B0604020202020204" pitchFamily="34" charset="0"/>
              </a:rPr>
              <a:t>National, DHs and SDHs </a:t>
            </a:r>
            <a:r>
              <a:rPr lang="en-US" sz="2800" b="1" dirty="0">
                <a:solidFill>
                  <a:srgbClr val="C00000"/>
                </a:solidFill>
                <a:latin typeface="Rockwell" panose="02060603020205020403" pitchFamily="18" charset="0"/>
                <a:cs typeface="Helvetica" panose="020B0604020202020204" pitchFamily="34" charset="0"/>
              </a:rPr>
              <a:t>(%)</a:t>
            </a:r>
            <a:endParaRPr lang="en-IN" sz="2800" b="1" dirty="0">
              <a:solidFill>
                <a:srgbClr val="C00000"/>
              </a:solidFill>
              <a:latin typeface="Rockwell" panose="02060603020205020403" pitchFamily="18" charset="0"/>
              <a:cs typeface="Helvetica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4501505"/>
              </p:ext>
            </p:extLst>
          </p:nvPr>
        </p:nvGraphicFramePr>
        <p:xfrm>
          <a:off x="300252" y="1419369"/>
          <a:ext cx="11283548" cy="40431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300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5649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484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4849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966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Reasons of Dis-Satisfaction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India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District</a:t>
                      </a:r>
                      <a:r>
                        <a:rPr lang="en-US" sz="2000" baseline="0" dirty="0" smtClean="0">
                          <a:effectLst/>
                        </a:rPr>
                        <a:t>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aseline="0" dirty="0" smtClean="0">
                          <a:effectLst/>
                        </a:rPr>
                        <a:t>Hospital</a:t>
                      </a:r>
                      <a:endParaRPr lang="en-US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Sub-District</a:t>
                      </a:r>
                      <a:r>
                        <a:rPr lang="en-US" sz="2000" baseline="0" dirty="0" smtClean="0">
                          <a:effectLst/>
                        </a:rPr>
                        <a:t>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aseline="0" dirty="0" smtClean="0">
                          <a:effectLst/>
                        </a:rPr>
                        <a:t>Hospital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463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Staff Behavior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38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40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37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2463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Cleanliness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12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15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16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463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Cost of Treatment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16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16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18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2463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Quality of Treatment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2463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Other </a:t>
                      </a:r>
                      <a:r>
                        <a:rPr lang="en-US" sz="2000" smtClean="0">
                          <a:effectLst/>
                        </a:rPr>
                        <a:t>Reasons (Long waiting time, lack of amenities, inadequate</a:t>
                      </a:r>
                      <a:r>
                        <a:rPr lang="en-US" sz="2000" baseline="0" smtClean="0">
                          <a:effectLst/>
                        </a:rPr>
                        <a:t> information etc.)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32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28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29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553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>
            <a:spLocks/>
          </p:cNvSpPr>
          <p:nvPr/>
        </p:nvSpPr>
        <p:spPr>
          <a:xfrm>
            <a:off x="57855" y="180760"/>
            <a:ext cx="12041379" cy="61257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rgbClr val="C00000"/>
                </a:solidFill>
                <a:latin typeface="Rockwell" panose="02060603020205020403" pitchFamily="18" charset="0"/>
                <a:cs typeface="Helvetica" panose="020B0604020202020204" pitchFamily="34" charset="0"/>
              </a:rPr>
              <a:t>Performance (PSS) of </a:t>
            </a:r>
            <a:r>
              <a:rPr lang="en-US" sz="3200" b="1" dirty="0" smtClean="0">
                <a:solidFill>
                  <a:srgbClr val="C00000"/>
                </a:solidFill>
                <a:latin typeface="Rockwell" panose="02060603020205020403" pitchFamily="18" charset="0"/>
                <a:cs typeface="Helvetica" panose="020B0604020202020204" pitchFamily="34" charset="0"/>
              </a:rPr>
              <a:t>States in FY17-18 </a:t>
            </a:r>
            <a:r>
              <a:rPr lang="en-US" sz="3200" b="1" dirty="0">
                <a:solidFill>
                  <a:srgbClr val="C00000"/>
                </a:solidFill>
                <a:latin typeface="Rockwell" panose="02060603020205020403" pitchFamily="18" charset="0"/>
                <a:cs typeface="Helvetica" panose="020B0604020202020204" pitchFamily="34" charset="0"/>
              </a:rPr>
              <a:t>and FY18-19</a:t>
            </a:r>
            <a:endParaRPr lang="en-IN" sz="3200" b="1" dirty="0">
              <a:solidFill>
                <a:srgbClr val="C00000"/>
              </a:solidFill>
              <a:latin typeface="Rockwell" panose="02060603020205020403" pitchFamily="18" charset="0"/>
              <a:cs typeface="Helvetica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0" y="914400"/>
            <a:ext cx="12192000" cy="20598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 rot="16200000">
            <a:off x="-1119092" y="3091474"/>
            <a:ext cx="28792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Patient Satisfaction Score</a:t>
            </a:r>
            <a:endParaRPr lang="en-US" sz="2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588" y="1056068"/>
            <a:ext cx="11578645" cy="5801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83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>
            <a:spLocks/>
          </p:cNvSpPr>
          <p:nvPr/>
        </p:nvSpPr>
        <p:spPr>
          <a:xfrm>
            <a:off x="57855" y="180760"/>
            <a:ext cx="12041379" cy="61257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rgbClr val="C00000"/>
                </a:solidFill>
                <a:latin typeface="Rockwell" panose="02060603020205020403" pitchFamily="18" charset="0"/>
                <a:cs typeface="Helvetica" panose="020B0604020202020204" pitchFamily="34" charset="0"/>
              </a:rPr>
              <a:t>Performance (PSS) of </a:t>
            </a:r>
            <a:r>
              <a:rPr lang="en-US" sz="3200" b="1" dirty="0" smtClean="0">
                <a:solidFill>
                  <a:srgbClr val="C00000"/>
                </a:solidFill>
                <a:latin typeface="Rockwell" panose="02060603020205020403" pitchFamily="18" charset="0"/>
                <a:cs typeface="Helvetica" panose="020B0604020202020204" pitchFamily="34" charset="0"/>
              </a:rPr>
              <a:t>States in FY17-18 </a:t>
            </a:r>
            <a:r>
              <a:rPr lang="en-US" sz="3200" b="1" dirty="0">
                <a:solidFill>
                  <a:srgbClr val="C00000"/>
                </a:solidFill>
                <a:latin typeface="Rockwell" panose="02060603020205020403" pitchFamily="18" charset="0"/>
                <a:cs typeface="Helvetica" panose="020B0604020202020204" pitchFamily="34" charset="0"/>
              </a:rPr>
              <a:t>and FY18-19</a:t>
            </a:r>
            <a:endParaRPr lang="en-IN" sz="3200" b="1" dirty="0">
              <a:solidFill>
                <a:srgbClr val="C00000"/>
              </a:solidFill>
              <a:latin typeface="Rockwell" panose="02060603020205020403" pitchFamily="18" charset="0"/>
              <a:cs typeface="Helvetica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0" y="914400"/>
            <a:ext cx="12192000" cy="20598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 rot="16200000">
            <a:off x="-1119092" y="3091474"/>
            <a:ext cx="28792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Patient Satisfaction Score</a:t>
            </a:r>
            <a:endParaRPr lang="en-US" sz="20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588" y="1056068"/>
            <a:ext cx="11578645" cy="580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99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>
            <a:spLocks/>
          </p:cNvSpPr>
          <p:nvPr/>
        </p:nvSpPr>
        <p:spPr>
          <a:xfrm>
            <a:off x="0" y="88683"/>
            <a:ext cx="12041379" cy="61257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Rockwell" panose="02060603020205020403" pitchFamily="18" charset="0"/>
                <a:cs typeface="Helvetica" panose="020B0604020202020204" pitchFamily="34" charset="0"/>
              </a:rPr>
              <a:t>Shift in Rank of States from FY17-18 to FY18-19</a:t>
            </a:r>
            <a:endParaRPr lang="en-IN" sz="3200" b="1" dirty="0">
              <a:solidFill>
                <a:srgbClr val="C00000"/>
              </a:solidFill>
              <a:latin typeface="Rockwell" panose="02060603020205020403" pitchFamily="18" charset="0"/>
              <a:cs typeface="Helvetica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0" y="741815"/>
            <a:ext cx="12192000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00545"/>
            <a:ext cx="12192000" cy="5957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85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>
            <a:spLocks/>
          </p:cNvSpPr>
          <p:nvPr/>
        </p:nvSpPr>
        <p:spPr>
          <a:xfrm>
            <a:off x="0" y="88683"/>
            <a:ext cx="12041379" cy="61257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Rockwell" panose="02060603020205020403" pitchFamily="18" charset="0"/>
                <a:cs typeface="Helvetica" panose="020B0604020202020204" pitchFamily="34" charset="0"/>
              </a:rPr>
              <a:t>Comparison of Top and Bottom performing state based on satisfaction</a:t>
            </a:r>
            <a:endParaRPr lang="en-IN" sz="3200" b="1" dirty="0">
              <a:solidFill>
                <a:srgbClr val="C00000"/>
              </a:solidFill>
              <a:latin typeface="Rockwell" panose="02060603020205020403" pitchFamily="18" charset="0"/>
              <a:cs typeface="Helvetica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0" y="1014770"/>
            <a:ext cx="12192000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26971" t="9448" r="26073" b="9607"/>
          <a:stretch/>
        </p:blipFill>
        <p:spPr>
          <a:xfrm>
            <a:off x="1652018" y="1063793"/>
            <a:ext cx="3778935" cy="36826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27091" t="9448" r="26492" b="8548"/>
          <a:stretch/>
        </p:blipFill>
        <p:spPr>
          <a:xfrm>
            <a:off x="7007046" y="1063793"/>
            <a:ext cx="3682652" cy="36826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l="8961" t="84399" r="6517" b="1929"/>
          <a:stretch/>
        </p:blipFill>
        <p:spPr>
          <a:xfrm>
            <a:off x="2787578" y="4795469"/>
            <a:ext cx="6766560" cy="47130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458068" y="5202662"/>
            <a:ext cx="1605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Tamil Nadu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713843" y="5276241"/>
            <a:ext cx="8402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Bihar</a:t>
            </a:r>
            <a:endParaRPr lang="en-IN" sz="2000" b="1" dirty="0">
              <a:solidFill>
                <a:srgbClr val="0070C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2598" y="6441903"/>
            <a:ext cx="4731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Duration: Sept 06, 2016 – March 27, 2019</a:t>
            </a:r>
            <a:endParaRPr lang="en-US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2458068" y="5721521"/>
            <a:ext cx="7878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Helvetica" panose="020B0604020202020204" pitchFamily="34" charset="0"/>
                <a:cs typeface="Helvetica" panose="020B0604020202020204" pitchFamily="34" charset="0"/>
              </a:rPr>
              <a:t>N=49 thousand                                                   </a:t>
            </a:r>
            <a:r>
              <a:rPr lang="en-US" sz="20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 N=63 thousand         </a:t>
            </a:r>
            <a:endParaRPr lang="en-IN" sz="20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03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310742" y="5574355"/>
            <a:ext cx="7273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                    India                   Tamil Nadu                   Bihar</a:t>
            </a:r>
            <a:endParaRPr lang="en-IN" sz="2000" b="1" dirty="0">
              <a:solidFill>
                <a:srgbClr val="0070C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0" y="999392"/>
            <a:ext cx="12261331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1532" y="6458649"/>
            <a:ext cx="4731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Duration: Sept 06, 2016 – March 27, 2019</a:t>
            </a:r>
            <a:endParaRPr lang="en-US" i="1" dirty="0"/>
          </a:p>
        </p:txBody>
      </p:sp>
      <p:sp>
        <p:nvSpPr>
          <p:cNvPr id="7" name="TextBox 6"/>
          <p:cNvSpPr txBox="1"/>
          <p:nvPr/>
        </p:nvSpPr>
        <p:spPr>
          <a:xfrm>
            <a:off x="5138056" y="5974465"/>
            <a:ext cx="6445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    N=7.8 lakhs            N=7000               N= 23000</a:t>
            </a:r>
            <a:endParaRPr lang="en-IN" sz="20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1532" y="0"/>
            <a:ext cx="121604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Rockwell" panose="02060603020205020403" pitchFamily="18" charset="0"/>
                <a:cs typeface="Helvetica" panose="020B0604020202020204" pitchFamily="34" charset="0"/>
              </a:rPr>
              <a:t>Overall </a:t>
            </a:r>
            <a:r>
              <a:rPr lang="en-US" sz="2800" b="1" dirty="0" smtClean="0">
                <a:solidFill>
                  <a:srgbClr val="C00000"/>
                </a:solidFill>
                <a:latin typeface="Rockwell" panose="02060603020205020403" pitchFamily="18" charset="0"/>
                <a:cs typeface="Helvetica" panose="020B0604020202020204" pitchFamily="34" charset="0"/>
              </a:rPr>
              <a:t>Dis-satisfaction </a:t>
            </a:r>
            <a:r>
              <a:rPr lang="en-US" sz="2800" b="1" dirty="0">
                <a:solidFill>
                  <a:srgbClr val="C00000"/>
                </a:solidFill>
                <a:latin typeface="Rockwell" panose="02060603020205020403" pitchFamily="18" charset="0"/>
                <a:cs typeface="Helvetica" panose="020B0604020202020204" pitchFamily="34" charset="0"/>
              </a:rPr>
              <a:t>from Health Services at </a:t>
            </a:r>
            <a:r>
              <a:rPr lang="en-US" sz="2800" b="1" dirty="0" smtClean="0">
                <a:solidFill>
                  <a:srgbClr val="C00000"/>
                </a:solidFill>
                <a:latin typeface="Rockwell" panose="02060603020205020403" pitchFamily="18" charset="0"/>
                <a:cs typeface="Helvetica" panose="020B0604020202020204" pitchFamily="34" charset="0"/>
              </a:rPr>
              <a:t>National, TN and Bihar (%)</a:t>
            </a:r>
            <a:endParaRPr lang="en-IN" sz="2800" b="1" dirty="0">
              <a:solidFill>
                <a:srgbClr val="C00000"/>
              </a:solidFill>
              <a:latin typeface="Rockwell" panose="02060603020205020403" pitchFamily="18" charset="0"/>
              <a:cs typeface="Helvetica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629866"/>
              </p:ext>
            </p:extLst>
          </p:nvPr>
        </p:nvGraphicFramePr>
        <p:xfrm>
          <a:off x="300252" y="1419369"/>
          <a:ext cx="11283548" cy="40431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300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5649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484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4849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966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Reasons of Dis-Satisfaction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India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Tamil Nadu</a:t>
                      </a:r>
                      <a:endParaRPr lang="en-US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Bihar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463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Staff Behavior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38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38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2463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Cleanliness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12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14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15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463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Cost of Treatment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16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13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19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2463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Quality of Treatment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2463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Other </a:t>
                      </a:r>
                      <a:r>
                        <a:rPr lang="en-US" sz="2000" smtClean="0">
                          <a:effectLst/>
                        </a:rPr>
                        <a:t>Reasons (Long waiting time, lack of amenities, inadequate</a:t>
                      </a:r>
                      <a:r>
                        <a:rPr lang="en-US" sz="2000" baseline="0" smtClean="0">
                          <a:effectLst/>
                        </a:rPr>
                        <a:t> information etc.)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32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28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604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535" y="1837915"/>
            <a:ext cx="1583272" cy="17223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09" b="16209"/>
          <a:stretch/>
        </p:blipFill>
        <p:spPr>
          <a:xfrm>
            <a:off x="2296747" y="1685829"/>
            <a:ext cx="2379700" cy="16082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98161" y="3572286"/>
            <a:ext cx="34195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District hospitals* are getting ranked under District Hospital Ranking System based on PSS</a:t>
            </a:r>
            <a:endParaRPr lang="en-US" sz="2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64541" y="3572286"/>
            <a:ext cx="335525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Public health facilities are getting accredited under NQAS based on PSS</a:t>
            </a:r>
            <a:endParaRPr lang="en-US" sz="2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12879" y="35263"/>
            <a:ext cx="1214856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Rockwell" panose="02060603020205020403" pitchFamily="18" charset="0"/>
              </a:rPr>
              <a:t>Integration of </a:t>
            </a:r>
            <a:r>
              <a:rPr lang="en-US" sz="2800" b="1" dirty="0" err="1" smtClean="0">
                <a:solidFill>
                  <a:srgbClr val="C00000"/>
                </a:solidFill>
                <a:latin typeface="Rockwell" panose="02060603020205020403" pitchFamily="18" charset="0"/>
              </a:rPr>
              <a:t>Mera</a:t>
            </a:r>
            <a:r>
              <a:rPr lang="en-US" sz="2800" b="1" dirty="0" smtClean="0">
                <a:solidFill>
                  <a:srgbClr val="C00000"/>
                </a:solidFill>
                <a:latin typeface="Rockwell" panose="02060603020205020403" pitchFamily="18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Rockwell" panose="02060603020205020403" pitchFamily="18" charset="0"/>
              </a:rPr>
              <a:t>Aspataal</a:t>
            </a:r>
            <a:r>
              <a:rPr lang="en-US" sz="2800" b="1" dirty="0" smtClean="0">
                <a:solidFill>
                  <a:srgbClr val="C00000"/>
                </a:solidFill>
                <a:latin typeface="Rockwell" panose="02060603020205020403" pitchFamily="18" charset="0"/>
              </a:rPr>
              <a:t> with Quality Frameworks of Government of India</a:t>
            </a:r>
            <a:endParaRPr lang="en-US" sz="2800" b="1" dirty="0">
              <a:solidFill>
                <a:srgbClr val="C00000"/>
              </a:solidFill>
              <a:latin typeface="Rockwell" panose="02060603020205020403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9370"/>
            <a:ext cx="12192000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89160" y="6428095"/>
            <a:ext cx="8974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Source: The Health of our Hospitals, Tracking the Performance of district hospitals, </a:t>
            </a:r>
            <a:r>
              <a:rPr lang="en-US" dirty="0" err="1" smtClean="0"/>
              <a:t>Niti</a:t>
            </a:r>
            <a:r>
              <a:rPr lang="en-US" dirty="0" smtClean="0"/>
              <a:t> </a:t>
            </a:r>
            <a:r>
              <a:rPr lang="en-US" dirty="0" err="1" smtClean="0"/>
              <a:t>Ayog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66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174" y="406579"/>
            <a:ext cx="11230970" cy="450376"/>
          </a:xfrm>
        </p:spPr>
        <p:txBody>
          <a:bodyPr>
            <a:normAutofit fontScale="90000"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4000" b="1" dirty="0">
                <a:solidFill>
                  <a:srgbClr val="C00000"/>
                </a:solidFill>
                <a:latin typeface="Rockwell" panose="02060603020205020403" pitchFamily="18" charset="0"/>
              </a:rPr>
              <a:t>Challenges &amp; Mitigation plan</a:t>
            </a:r>
            <a:r>
              <a:rPr lang="en-IN" dirty="0">
                <a:latin typeface="Cambria" panose="02040503050406030204" pitchFamily="18" charset="0"/>
              </a:rPr>
              <a:t/>
            </a:r>
            <a:br>
              <a:rPr lang="en-IN" dirty="0">
                <a:latin typeface="Cambria" panose="02040503050406030204" pitchFamily="18" charset="0"/>
              </a:rPr>
            </a:br>
            <a:endParaRPr lang="en-IN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2108076"/>
              </p:ext>
            </p:extLst>
          </p:nvPr>
        </p:nvGraphicFramePr>
        <p:xfrm>
          <a:off x="316174" y="1136129"/>
          <a:ext cx="11477766" cy="5291967"/>
        </p:xfrm>
        <a:graphic>
          <a:graphicData uri="http://schemas.openxmlformats.org/drawingml/2006/table">
            <a:tbl>
              <a:tblPr firstRow="1">
                <a:tableStyleId>{7DF18680-E054-41AD-8BC1-D1AEF772440D}</a:tableStyleId>
              </a:tblPr>
              <a:tblGrid>
                <a:gridCol w="570931">
                  <a:extLst>
                    <a:ext uri="{9D8B030D-6E8A-4147-A177-3AD203B41FA5}">
                      <a16:colId xmlns:a16="http://schemas.microsoft.com/office/drawing/2014/main" xmlns="" val="3596673757"/>
                    </a:ext>
                  </a:extLst>
                </a:gridCol>
                <a:gridCol w="6168788">
                  <a:extLst>
                    <a:ext uri="{9D8B030D-6E8A-4147-A177-3AD203B41FA5}">
                      <a16:colId xmlns:a16="http://schemas.microsoft.com/office/drawing/2014/main" xmlns="" val="981265875"/>
                    </a:ext>
                  </a:extLst>
                </a:gridCol>
                <a:gridCol w="4738047">
                  <a:extLst>
                    <a:ext uri="{9D8B030D-6E8A-4147-A177-3AD203B41FA5}">
                      <a16:colId xmlns:a16="http://schemas.microsoft.com/office/drawing/2014/main" xmlns="" val="527044369"/>
                    </a:ext>
                  </a:extLst>
                </a:gridCol>
              </a:tblGrid>
              <a:tr h="8584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S. #</a:t>
                      </a:r>
                      <a:endParaRPr lang="en-IN" sz="2400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Challenges</a:t>
                      </a:r>
                      <a:endParaRPr lang="en-IN" sz="2400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Mitigation</a:t>
                      </a:r>
                      <a:r>
                        <a:rPr lang="en-US" sz="2400" baseline="0" dirty="0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Plan</a:t>
                      </a:r>
                      <a:endParaRPr lang="en-IN" sz="2400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84830537"/>
                  </a:ext>
                </a:extLst>
              </a:tr>
              <a:tr h="881339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</a:t>
                      </a:r>
                      <a:endParaRPr lang="en-IN" sz="2400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Use of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data for quality improvement of facilities</a:t>
                      </a:r>
                      <a:endParaRPr lang="en-US" sz="2400" dirty="0" smtClean="0">
                        <a:solidFill>
                          <a:schemeClr val="tx1"/>
                        </a:solidFill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Online quality improvement module can be made and used</a:t>
                      </a:r>
                      <a:endParaRPr lang="en-IN" sz="2400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06498749"/>
                  </a:ext>
                </a:extLst>
              </a:tr>
              <a:tr h="881339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</a:t>
                      </a:r>
                      <a:endParaRPr lang="en-IN" sz="2400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Low valid phone numbers</a:t>
                      </a:r>
                      <a:endParaRPr lang="en-US" sz="2400" dirty="0" smtClean="0">
                        <a:solidFill>
                          <a:schemeClr val="tx1"/>
                        </a:solidFill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Awareness</a:t>
                      </a:r>
                      <a:r>
                        <a:rPr lang="en-US" sz="2400" baseline="0" dirty="0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generation about Mera Aspataal (MA) using IEC</a:t>
                      </a:r>
                      <a:endParaRPr lang="en-IN" sz="2400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67619196"/>
                  </a:ext>
                </a:extLst>
              </a:tr>
              <a:tr h="953969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3</a:t>
                      </a:r>
                      <a:endParaRPr lang="en-IN" sz="2400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Implementation of online registration systems can ease the process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Integration</a:t>
                      </a:r>
                      <a:r>
                        <a:rPr lang="en-US" sz="2400" baseline="0" dirty="0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with e-hospital</a:t>
                      </a:r>
                      <a:endParaRPr lang="en-IN" sz="2400" dirty="0" smtClean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10458727"/>
                  </a:ext>
                </a:extLst>
              </a:tr>
              <a:tr h="8584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4</a:t>
                      </a:r>
                      <a:endParaRPr lang="en-IN" sz="2400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Lack of follow-up mechanism</a:t>
                      </a:r>
                      <a:endParaRPr lang="en-US" sz="2400" dirty="0" smtClean="0">
                        <a:solidFill>
                          <a:schemeClr val="tx1"/>
                        </a:solidFill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Review</a:t>
                      </a:r>
                      <a:r>
                        <a:rPr lang="en-US" sz="2400" baseline="0" dirty="0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meeting to discuss performance in Mera Aspataal</a:t>
                      </a:r>
                      <a:endParaRPr lang="en-IN" sz="2400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20852970"/>
                  </a:ext>
                </a:extLst>
              </a:tr>
              <a:tr h="8584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Helvetica" panose="020B0604020202020204" pitchFamily="34" charset="0"/>
                          <a:ea typeface="+mn-ea"/>
                          <a:cs typeface="Helvetica" panose="020B0604020202020204" pitchFamily="34" charset="0"/>
                        </a:rPr>
                        <a:t>5</a:t>
                      </a:r>
                      <a:endParaRPr lang="en-IN" sz="2400" kern="1200" dirty="0">
                        <a:solidFill>
                          <a:schemeClr val="dk1"/>
                        </a:solidFill>
                        <a:latin typeface="Helvetica" panose="020B0604020202020204" pitchFamily="34" charset="0"/>
                        <a:ea typeface="+mn-ea"/>
                        <a:cs typeface="Helvetic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Lack of accountability at facility level</a:t>
                      </a:r>
                      <a:endParaRPr lang="en-US" sz="2400" dirty="0" smtClean="0">
                        <a:solidFill>
                          <a:schemeClr val="tx1"/>
                        </a:solidFill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Linking the performance of facility with</a:t>
                      </a:r>
                      <a:r>
                        <a:rPr lang="en-US" sz="2400" baseline="0" dirty="0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ACR of stakeholders</a:t>
                      </a:r>
                      <a:endParaRPr lang="en-IN" sz="2400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29999726"/>
                  </a:ext>
                </a:extLst>
              </a:tr>
            </a:tbl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36555A16-F928-9048-8A60-00DDD9708C93}"/>
              </a:ext>
            </a:extLst>
          </p:cNvPr>
          <p:cNvCxnSpPr/>
          <p:nvPr/>
        </p:nvCxnSpPr>
        <p:spPr>
          <a:xfrm>
            <a:off x="0" y="856955"/>
            <a:ext cx="12192000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16471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1391"/>
            <a:ext cx="11489139" cy="450376"/>
          </a:xfrm>
        </p:spPr>
        <p:txBody>
          <a:bodyPr>
            <a:normAutofit fontScale="90000"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4000" b="1" dirty="0" smtClean="0">
                <a:solidFill>
                  <a:srgbClr val="C00000"/>
                </a:solidFill>
                <a:latin typeface="Rockwell" panose="02060603020205020403" pitchFamily="18" charset="0"/>
              </a:rPr>
              <a:t>Pending request for Integration (</a:t>
            </a:r>
            <a:r>
              <a:rPr lang="en-US" sz="4000" b="1" dirty="0" err="1" smtClean="0">
                <a:solidFill>
                  <a:srgbClr val="C00000"/>
                </a:solidFill>
                <a:latin typeface="Rockwell" panose="02060603020205020403" pitchFamily="18" charset="0"/>
              </a:rPr>
              <a:t>Statewise</a:t>
            </a:r>
            <a:r>
              <a:rPr lang="en-US" sz="4000" b="1" dirty="0" smtClean="0">
                <a:solidFill>
                  <a:srgbClr val="C00000"/>
                </a:solidFill>
                <a:latin typeface="Rockwell" panose="02060603020205020403" pitchFamily="18" charset="0"/>
              </a:rPr>
              <a:t>) in MA</a:t>
            </a:r>
            <a:endParaRPr lang="en-IN" sz="4000" b="1" dirty="0">
              <a:solidFill>
                <a:srgbClr val="C00000"/>
              </a:solidFill>
              <a:latin typeface="Rockwell" panose="02060603020205020403" pitchFamily="18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36555A16-F928-9048-8A60-00DDD9708C93}"/>
              </a:ext>
            </a:extLst>
          </p:cNvPr>
          <p:cNvCxnSpPr/>
          <p:nvPr/>
        </p:nvCxnSpPr>
        <p:spPr>
          <a:xfrm>
            <a:off x="0" y="856955"/>
            <a:ext cx="12192000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7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9159113"/>
              </p:ext>
            </p:extLst>
          </p:nvPr>
        </p:nvGraphicFramePr>
        <p:xfrm>
          <a:off x="73573" y="856955"/>
          <a:ext cx="12044856" cy="6001044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611070">
                  <a:extLst>
                    <a:ext uri="{9D8B030D-6E8A-4147-A177-3AD203B41FA5}">
                      <a16:colId xmlns:a16="http://schemas.microsoft.com/office/drawing/2014/main" xmlns="" val="2652467334"/>
                    </a:ext>
                  </a:extLst>
                </a:gridCol>
                <a:gridCol w="1690668">
                  <a:extLst>
                    <a:ext uri="{9D8B030D-6E8A-4147-A177-3AD203B41FA5}">
                      <a16:colId xmlns:a16="http://schemas.microsoft.com/office/drawing/2014/main" xmlns="" val="2497265611"/>
                    </a:ext>
                  </a:extLst>
                </a:gridCol>
                <a:gridCol w="1872813">
                  <a:extLst>
                    <a:ext uri="{9D8B030D-6E8A-4147-A177-3AD203B41FA5}">
                      <a16:colId xmlns:a16="http://schemas.microsoft.com/office/drawing/2014/main" xmlns="" val="1349268313"/>
                    </a:ext>
                  </a:extLst>
                </a:gridCol>
                <a:gridCol w="4881961">
                  <a:extLst>
                    <a:ext uri="{9D8B030D-6E8A-4147-A177-3AD203B41FA5}">
                      <a16:colId xmlns:a16="http://schemas.microsoft.com/office/drawing/2014/main" xmlns="" val="3714513433"/>
                    </a:ext>
                  </a:extLst>
                </a:gridCol>
                <a:gridCol w="2988344">
                  <a:extLst>
                    <a:ext uri="{9D8B030D-6E8A-4147-A177-3AD203B41FA5}">
                      <a16:colId xmlns:a16="http://schemas.microsoft.com/office/drawing/2014/main" xmlns="" val="66808634"/>
                    </a:ext>
                  </a:extLst>
                </a:gridCol>
              </a:tblGrid>
              <a:tr h="449100">
                <a:tc gridSpan="5">
                  <a:txBody>
                    <a:bodyPr/>
                    <a:lstStyle/>
                    <a:p>
                      <a:pPr algn="ctr" fontAlgn="b"/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8210" marR="8210" marT="821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78295121"/>
                  </a:ext>
                </a:extLst>
              </a:tr>
              <a:tr h="940125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2400" b="1" u="none" strike="noStrike" dirty="0" smtClean="0">
                          <a:effectLst/>
                        </a:rPr>
                        <a:t>Sr. No.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8210" marR="8210" marT="8210" marB="0" anchor="b"/>
                </a:tc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2400" b="1" u="none" strike="noStrike" dirty="0" smtClean="0">
                          <a:effectLst/>
                        </a:rPr>
                        <a:t>Name Of States/UT'S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8210" marR="8210" marT="8210" marB="0" anchor="b"/>
                </a:tc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2400" b="1" u="none" strike="noStrike" dirty="0" smtClean="0">
                          <a:effectLst/>
                        </a:rPr>
                        <a:t>No. Of Facilities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8210" marR="8210" marT="8210" marB="0" anchor="b"/>
                </a:tc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2400" b="1" u="none" strike="noStrike" dirty="0" smtClean="0">
                          <a:effectLst/>
                        </a:rPr>
                        <a:t>Type of Health Facilities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8210" marR="8210" marT="8210" marB="0" anchor="b"/>
                </a:tc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2400" b="1" u="none" strike="noStrike" dirty="0" smtClean="0">
                          <a:effectLst/>
                        </a:rPr>
                        <a:t>Status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8210" marR="8210" marT="8210" marB="0" anchor="b"/>
                </a:tc>
                <a:extLst>
                  <a:ext uri="{0D108BD9-81ED-4DB2-BD59-A6C34878D82A}">
                    <a16:rowId xmlns:a16="http://schemas.microsoft.com/office/drawing/2014/main" xmlns="" val="686872712"/>
                  </a:ext>
                </a:extLst>
              </a:tr>
              <a:tr h="888340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2400" u="none" strike="noStrike" dirty="0">
                          <a:effectLst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8210" marR="8210" marT="8210" marB="0" anchor="b"/>
                </a:tc>
                <a:tc>
                  <a:txBody>
                    <a:bodyPr/>
                    <a:lstStyle/>
                    <a:p>
                      <a:pPr marL="182880" algn="l" fontAlgn="b"/>
                      <a:r>
                        <a:rPr lang="en-US" sz="2400" u="none" strike="noStrike" dirty="0">
                          <a:effectLst/>
                        </a:rPr>
                        <a:t>Gujarat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8210" marR="8210" marT="8210" marB="0" anchor="b"/>
                </a:tc>
                <a:tc>
                  <a:txBody>
                    <a:bodyPr/>
                    <a:lstStyle/>
                    <a:p>
                      <a:pPr marL="182880" algn="ctr" fontAlgn="b"/>
                      <a:r>
                        <a:rPr lang="en-US" sz="2400" u="none" strike="noStrike" dirty="0">
                          <a:effectLst/>
                        </a:rPr>
                        <a:t>14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8210" marR="8210" marT="8210" marB="0" anchor="b"/>
                </a:tc>
                <a:tc>
                  <a:txBody>
                    <a:bodyPr/>
                    <a:lstStyle/>
                    <a:p>
                      <a:pPr marL="182880" algn="l" fontAlgn="b"/>
                      <a:r>
                        <a:rPr lang="en-US" sz="2400" u="none" strike="noStrike" dirty="0">
                          <a:effectLst/>
                        </a:rPr>
                        <a:t>PHC – </a:t>
                      </a:r>
                      <a:r>
                        <a:rPr lang="en-US" sz="2400" u="none" strike="noStrike" dirty="0" smtClean="0">
                          <a:effectLst/>
                        </a:rPr>
                        <a:t>10,UPHC </a:t>
                      </a:r>
                      <a:r>
                        <a:rPr lang="en-US" sz="2400" u="none" strike="noStrike" dirty="0">
                          <a:effectLst/>
                        </a:rPr>
                        <a:t>– </a:t>
                      </a:r>
                      <a:r>
                        <a:rPr lang="en-US" sz="2400" u="none" strike="noStrike" dirty="0" smtClean="0">
                          <a:effectLst/>
                        </a:rPr>
                        <a:t>1,CHC </a:t>
                      </a:r>
                      <a:r>
                        <a:rPr lang="en-US" sz="2400" u="none" strike="noStrike" dirty="0">
                          <a:effectLst/>
                        </a:rPr>
                        <a:t>– 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8210" marR="8210" marT="8210" marB="0" anchor="b"/>
                </a:tc>
                <a:tc>
                  <a:txBody>
                    <a:bodyPr/>
                    <a:lstStyle/>
                    <a:p>
                      <a:pPr marL="182880" algn="l" fontAlgn="b"/>
                      <a:r>
                        <a:rPr lang="en-US" sz="2400" u="none" strike="noStrike">
                          <a:effectLst/>
                        </a:rPr>
                        <a:t>Integration to be done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8210" marR="8210" marT="8210" marB="0" anchor="b"/>
                </a:tc>
                <a:extLst>
                  <a:ext uri="{0D108BD9-81ED-4DB2-BD59-A6C34878D82A}">
                    <a16:rowId xmlns:a16="http://schemas.microsoft.com/office/drawing/2014/main" xmlns="" val="3941985453"/>
                  </a:ext>
                </a:extLst>
              </a:tr>
              <a:tr h="2206061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2400" u="none" strike="noStrike" dirty="0">
                          <a:effectLst/>
                        </a:rPr>
                        <a:t>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8210" marR="8210" marT="8210" marB="0" anchor="b"/>
                </a:tc>
                <a:tc>
                  <a:txBody>
                    <a:bodyPr/>
                    <a:lstStyle/>
                    <a:p>
                      <a:pPr marL="182880" algn="l" fontAlgn="b"/>
                      <a:r>
                        <a:rPr lang="en-US" sz="2400" u="none" strike="noStrike" dirty="0">
                          <a:effectLst/>
                        </a:rPr>
                        <a:t>Rajasthan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8210" marR="8210" marT="8210" marB="0" anchor="b"/>
                </a:tc>
                <a:tc>
                  <a:txBody>
                    <a:bodyPr/>
                    <a:lstStyle/>
                    <a:p>
                      <a:pPr marL="182880" algn="ctr" fontAlgn="b"/>
                      <a:r>
                        <a:rPr lang="en-US" sz="2400" u="none" strike="noStrike" dirty="0">
                          <a:effectLst/>
                        </a:rPr>
                        <a:t>3144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8210" marR="8210" marT="8210" marB="0" anchor="b"/>
                </a:tc>
                <a:tc>
                  <a:txBody>
                    <a:bodyPr/>
                    <a:lstStyle/>
                    <a:p>
                      <a:pPr marL="182880" algn="l" fontAlgn="b"/>
                      <a:r>
                        <a:rPr lang="en-US" sz="2400" u="none" strike="noStrike" dirty="0">
                          <a:effectLst/>
                        </a:rPr>
                        <a:t>CHC – </a:t>
                      </a:r>
                      <a:r>
                        <a:rPr lang="en-US" sz="2400" u="none" strike="noStrike" dirty="0" smtClean="0">
                          <a:effectLst/>
                        </a:rPr>
                        <a:t>595,City </a:t>
                      </a:r>
                      <a:r>
                        <a:rPr lang="en-US" sz="2400" u="none" strike="noStrike" dirty="0">
                          <a:effectLst/>
                        </a:rPr>
                        <a:t>Dispensary – </a:t>
                      </a:r>
                      <a:r>
                        <a:rPr lang="en-US" sz="2400" u="none" strike="noStrike" dirty="0" smtClean="0">
                          <a:effectLst/>
                        </a:rPr>
                        <a:t>123, DH </a:t>
                      </a:r>
                      <a:r>
                        <a:rPr lang="en-US" sz="2400" u="none" strike="noStrike" dirty="0">
                          <a:effectLst/>
                        </a:rPr>
                        <a:t>– </a:t>
                      </a:r>
                      <a:r>
                        <a:rPr lang="en-US" sz="2400" u="none" strike="noStrike" dirty="0" smtClean="0">
                          <a:effectLst/>
                        </a:rPr>
                        <a:t>2, MCH </a:t>
                      </a:r>
                      <a:r>
                        <a:rPr lang="en-US" sz="2400" u="none" strike="noStrike" dirty="0">
                          <a:effectLst/>
                        </a:rPr>
                        <a:t>– </a:t>
                      </a:r>
                      <a:r>
                        <a:rPr lang="en-US" sz="2400" u="none" strike="noStrike" dirty="0" smtClean="0">
                          <a:effectLst/>
                        </a:rPr>
                        <a:t>30, Other </a:t>
                      </a:r>
                      <a:r>
                        <a:rPr lang="en-US" sz="2400" u="none" strike="noStrike" dirty="0">
                          <a:effectLst/>
                        </a:rPr>
                        <a:t>Government Hospital – </a:t>
                      </a:r>
                      <a:r>
                        <a:rPr lang="en-US" sz="2400" u="none" strike="noStrike" dirty="0" smtClean="0">
                          <a:effectLst/>
                        </a:rPr>
                        <a:t>23,</a:t>
                      </a:r>
                    </a:p>
                    <a:p>
                      <a:pPr marL="182880" algn="l" fontAlgn="b"/>
                      <a:r>
                        <a:rPr lang="en-US" sz="2400" u="none" strike="noStrike" dirty="0" smtClean="0">
                          <a:effectLst/>
                        </a:rPr>
                        <a:t> PHC </a:t>
                      </a:r>
                      <a:r>
                        <a:rPr lang="en-US" sz="2400" u="none" strike="noStrike" dirty="0">
                          <a:effectLst/>
                        </a:rPr>
                        <a:t>– </a:t>
                      </a:r>
                      <a:r>
                        <a:rPr lang="en-US" sz="2400" u="none" strike="noStrike" dirty="0" smtClean="0">
                          <a:effectLst/>
                        </a:rPr>
                        <a:t>2337, Satellite </a:t>
                      </a:r>
                      <a:r>
                        <a:rPr lang="en-US" sz="2400" u="none" strike="noStrike" dirty="0">
                          <a:effectLst/>
                        </a:rPr>
                        <a:t>Hospital – </a:t>
                      </a:r>
                      <a:r>
                        <a:rPr lang="en-US" sz="2400" u="none" strike="noStrike" dirty="0" smtClean="0">
                          <a:effectLst/>
                        </a:rPr>
                        <a:t>13, </a:t>
                      </a:r>
                    </a:p>
                    <a:p>
                      <a:pPr marL="182880" algn="l" fontAlgn="b"/>
                      <a:r>
                        <a:rPr lang="en-US" sz="2400" u="none" strike="noStrike" dirty="0" smtClean="0">
                          <a:effectLst/>
                        </a:rPr>
                        <a:t>Sub-Division </a:t>
                      </a:r>
                      <a:r>
                        <a:rPr lang="en-US" sz="2400" u="none" strike="noStrike" dirty="0">
                          <a:effectLst/>
                        </a:rPr>
                        <a:t>Hospital -21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8210" marR="8210" marT="8210" marB="0" anchor="b"/>
                </a:tc>
                <a:tc>
                  <a:txBody>
                    <a:bodyPr/>
                    <a:lstStyle/>
                    <a:p>
                      <a:pPr marL="182880" algn="l" fontAlgn="b"/>
                      <a:r>
                        <a:rPr lang="en-US" sz="2400" u="none" strike="noStrike" dirty="0">
                          <a:effectLst/>
                        </a:rPr>
                        <a:t>Discussion in progress for building web service with IHMS team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8210" marR="8210" marT="8210" marB="0" anchor="b"/>
                </a:tc>
                <a:extLst>
                  <a:ext uri="{0D108BD9-81ED-4DB2-BD59-A6C34878D82A}">
                    <a16:rowId xmlns:a16="http://schemas.microsoft.com/office/drawing/2014/main" xmlns="" val="1180175397"/>
                  </a:ext>
                </a:extLst>
              </a:tr>
              <a:tr h="629078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2400" u="none" strike="noStrike" dirty="0">
                          <a:effectLst/>
                        </a:rPr>
                        <a:t>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8210" marR="8210" marT="8210" marB="0" anchor="b"/>
                </a:tc>
                <a:tc>
                  <a:txBody>
                    <a:bodyPr/>
                    <a:lstStyle/>
                    <a:p>
                      <a:pPr marL="182880" algn="l" fontAlgn="b"/>
                      <a:r>
                        <a:rPr lang="en-US" sz="2400" u="none" strike="noStrike" dirty="0">
                          <a:effectLst/>
                        </a:rPr>
                        <a:t>Delhi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8210" marR="8210" marT="8210" marB="0" anchor="b"/>
                </a:tc>
                <a:tc>
                  <a:txBody>
                    <a:bodyPr/>
                    <a:lstStyle/>
                    <a:p>
                      <a:pPr marL="182880" algn="ctr" fontAlgn="b"/>
                      <a:r>
                        <a:rPr lang="en-US" sz="2400" u="none" strike="noStrike" dirty="0">
                          <a:effectLst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8210" marR="8210" marT="8210" marB="0" anchor="b"/>
                </a:tc>
                <a:tc>
                  <a:txBody>
                    <a:bodyPr/>
                    <a:lstStyle/>
                    <a:p>
                      <a:pPr marL="182880" algn="l" fontAlgn="b"/>
                      <a:r>
                        <a:rPr lang="en-US" sz="2400" u="none" strike="noStrike" dirty="0">
                          <a:effectLst/>
                        </a:rPr>
                        <a:t>DH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8210" marR="8210" marT="8210" marB="0" anchor="b"/>
                </a:tc>
                <a:tc>
                  <a:txBody>
                    <a:bodyPr/>
                    <a:lstStyle/>
                    <a:p>
                      <a:pPr marL="182880" algn="l" fontAlgn="b"/>
                      <a:r>
                        <a:rPr lang="en-US" sz="2400" u="none" strike="noStrike" dirty="0">
                          <a:effectLst/>
                        </a:rPr>
                        <a:t>Facility Integrated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8210" marR="8210" marT="8210" marB="0" anchor="b"/>
                </a:tc>
                <a:extLst>
                  <a:ext uri="{0D108BD9-81ED-4DB2-BD59-A6C34878D82A}">
                    <a16:rowId xmlns:a16="http://schemas.microsoft.com/office/drawing/2014/main" xmlns="" val="498040119"/>
                  </a:ext>
                </a:extLst>
              </a:tr>
              <a:tr h="888340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2400" u="none" strike="noStrike" dirty="0">
                          <a:effectLst/>
                        </a:rPr>
                        <a:t>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8210" marR="8210" marT="8210" marB="0" anchor="b"/>
                </a:tc>
                <a:tc>
                  <a:txBody>
                    <a:bodyPr/>
                    <a:lstStyle/>
                    <a:p>
                      <a:pPr marL="182880" algn="l" fontAlgn="b"/>
                      <a:r>
                        <a:rPr lang="en-US" sz="2400" u="none" strike="noStrike" dirty="0">
                          <a:effectLst/>
                        </a:rPr>
                        <a:t>MP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8210" marR="8210" marT="8210" marB="0" anchor="b"/>
                </a:tc>
                <a:tc>
                  <a:txBody>
                    <a:bodyPr/>
                    <a:lstStyle/>
                    <a:p>
                      <a:pPr marL="182880" algn="ctr" fontAlgn="b"/>
                      <a:r>
                        <a:rPr lang="en-US" sz="2400" u="none" strike="noStrike" dirty="0">
                          <a:effectLst/>
                        </a:rPr>
                        <a:t>59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8210" marR="8210" marT="8210" marB="0" anchor="b"/>
                </a:tc>
                <a:tc>
                  <a:txBody>
                    <a:bodyPr/>
                    <a:lstStyle/>
                    <a:p>
                      <a:pPr marL="182880" algn="l" fontAlgn="b"/>
                      <a:r>
                        <a:rPr lang="en-US" sz="2400" u="none" strike="noStrike" dirty="0">
                          <a:effectLst/>
                        </a:rPr>
                        <a:t>DH – </a:t>
                      </a:r>
                      <a:r>
                        <a:rPr lang="en-US" sz="2400" u="none" strike="noStrike" dirty="0" smtClean="0">
                          <a:effectLst/>
                        </a:rPr>
                        <a:t>51, Civil </a:t>
                      </a:r>
                      <a:r>
                        <a:rPr lang="en-US" sz="2400" u="none" strike="noStrike" dirty="0">
                          <a:effectLst/>
                        </a:rPr>
                        <a:t>hospital – </a:t>
                      </a:r>
                      <a:r>
                        <a:rPr lang="en-US" sz="2400" u="none" strike="noStrike" dirty="0" smtClean="0">
                          <a:effectLst/>
                        </a:rPr>
                        <a:t>4, Community </a:t>
                      </a:r>
                      <a:r>
                        <a:rPr lang="en-US" sz="2400" u="none" strike="noStrike" dirty="0">
                          <a:effectLst/>
                        </a:rPr>
                        <a:t>health center – 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8210" marR="8210" marT="8210" marB="0" anchor="b"/>
                </a:tc>
                <a:tc>
                  <a:txBody>
                    <a:bodyPr/>
                    <a:lstStyle/>
                    <a:p>
                      <a:pPr marL="182880" algn="l" fontAlgn="b"/>
                      <a:r>
                        <a:rPr lang="en-US" sz="2400" u="none" strike="noStrike" dirty="0">
                          <a:effectLst/>
                        </a:rPr>
                        <a:t>Integration in progress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8210" marR="8210" marT="8210" marB="0" anchor="b"/>
                </a:tc>
                <a:extLst>
                  <a:ext uri="{0D108BD9-81ED-4DB2-BD59-A6C34878D82A}">
                    <a16:rowId xmlns:a16="http://schemas.microsoft.com/office/drawing/2014/main" xmlns="" val="23360954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35431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09946" y="2806200"/>
            <a:ext cx="39813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32601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47996" y="2406150"/>
            <a:ext cx="398134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b="1" dirty="0" smtClean="0">
                <a:solidFill>
                  <a:prstClr val="black"/>
                </a:solidFill>
                <a:latin typeface="Calibri" panose="020F0502020204030204"/>
              </a:rPr>
              <a:t>Additional slides</a:t>
            </a:r>
            <a:endParaRPr kumimoji="0" lang="en-IN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7506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663" y="1210769"/>
            <a:ext cx="11317014" cy="5237328"/>
          </a:xfrm>
        </p:spPr>
        <p:txBody>
          <a:bodyPr wrap="none">
            <a:noAutofit/>
          </a:bodyPr>
          <a:lstStyle/>
          <a:p>
            <a:pPr>
              <a:spcAft>
                <a:spcPts val="1200"/>
              </a:spcAft>
            </a:pP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Very Satisfied (VS): 2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Satisfied (S): 1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Dis-satisfied (DS): -1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X= Number of patients who gave feedback as VS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Y= Number of patients who gave feedback as S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Z= Number of patients who gave feedback as DS</a:t>
            </a:r>
          </a:p>
          <a:p>
            <a:pPr>
              <a:spcAft>
                <a:spcPts val="1200"/>
              </a:spcAft>
            </a:pPr>
            <a:r>
              <a:rPr lang="en-US" sz="4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PSS= [{{X(2)+Y(1)+Z(-1)/(X+Y+Z)}*100}+100]/3</a:t>
            </a:r>
            <a:endParaRPr lang="en-IN" sz="4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2764" y="47298"/>
            <a:ext cx="12069235" cy="735012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Computation of Patient Satisfaction Score</a:t>
            </a:r>
            <a:endParaRPr lang="en-US" sz="3600" b="1" dirty="0">
              <a:solidFill>
                <a:srgbClr val="C00000"/>
              </a:solidFill>
              <a:latin typeface="+mn-lt"/>
              <a:cs typeface="Times New Roman" panose="02020603050405020304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796187"/>
            <a:ext cx="12192000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759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98" y="64426"/>
            <a:ext cx="11761076" cy="889423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Rockwell" panose="02060603020205020403" pitchFamily="18" charset="0"/>
              </a:rPr>
              <a:t>Percentage of District Hospitals integrated with MA </a:t>
            </a:r>
            <a:br>
              <a:rPr lang="en-US" sz="3200" b="1" dirty="0">
                <a:solidFill>
                  <a:srgbClr val="C00000"/>
                </a:solidFill>
                <a:latin typeface="Rockwell" panose="02060603020205020403" pitchFamily="18" charset="0"/>
              </a:rPr>
            </a:br>
            <a:r>
              <a:rPr lang="en-US" sz="3200" b="1" dirty="0">
                <a:solidFill>
                  <a:srgbClr val="C00000"/>
                </a:solidFill>
                <a:latin typeface="Rockwell" panose="02060603020205020403" pitchFamily="18" charset="0"/>
              </a:rPr>
              <a:t>in different states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6530101"/>
              </p:ext>
            </p:extLst>
          </p:nvPr>
        </p:nvGraphicFramePr>
        <p:xfrm>
          <a:off x="495300" y="1350975"/>
          <a:ext cx="11327732" cy="46682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26005">
                  <a:extLst>
                    <a:ext uri="{9D8B030D-6E8A-4147-A177-3AD203B41FA5}">
                      <a16:colId xmlns:a16="http://schemas.microsoft.com/office/drawing/2014/main" xmlns="" val="206298746"/>
                    </a:ext>
                  </a:extLst>
                </a:gridCol>
                <a:gridCol w="9801727">
                  <a:extLst>
                    <a:ext uri="{9D8B030D-6E8A-4147-A177-3AD203B41FA5}">
                      <a16:colId xmlns:a16="http://schemas.microsoft.com/office/drawing/2014/main" xmlns="" val="1091704860"/>
                    </a:ext>
                  </a:extLst>
                </a:gridCol>
              </a:tblGrid>
              <a:tr h="13120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b="1" u="none" strike="noStrike" dirty="0">
                          <a:effectLst/>
                        </a:rPr>
                        <a:t>100%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u="none" strike="noStrike" dirty="0">
                          <a:effectLst/>
                        </a:rPr>
                        <a:t>Bihar, Goa, Odisha, Tamil Nadu, Tripura, Andhra Pradesh, Dadra &amp; Nagar Haveli, Daman &amp; Diu,</a:t>
                      </a:r>
                      <a:r>
                        <a:rPr lang="en-US" sz="2800" u="none" strike="noStrike" baseline="0" dirty="0">
                          <a:effectLst/>
                        </a:rPr>
                        <a:t> </a:t>
                      </a:r>
                      <a:r>
                        <a:rPr lang="en-US" sz="2800" u="none" strike="noStrike" dirty="0">
                          <a:effectLst/>
                        </a:rPr>
                        <a:t>Maharashtra, Chandigarh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621023882"/>
                  </a:ext>
                </a:extLst>
              </a:tr>
              <a:tr h="658077"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b="1" u="none" strike="noStrike" dirty="0">
                          <a:effectLst/>
                        </a:rPr>
                        <a:t>76 - 99%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u="none" strike="noStrike" dirty="0">
                          <a:effectLst/>
                        </a:rPr>
                        <a:t>Gujarat, Haryana, Himachal Pradesh, Rajasthan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881351288"/>
                  </a:ext>
                </a:extLst>
              </a:tr>
              <a:tr h="658077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u="none" strike="noStrike" dirty="0">
                          <a:effectLst/>
                        </a:rPr>
                        <a:t>51 - 75%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effectLst/>
                        </a:rPr>
                        <a:t>Jharkhand, Karnataka, Delhi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993635868"/>
                  </a:ext>
                </a:extLst>
              </a:tr>
              <a:tr h="658077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u="none" strike="noStrike" dirty="0">
                          <a:effectLst/>
                        </a:rPr>
                        <a:t>26 - 50%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effectLst/>
                        </a:rPr>
                        <a:t>Jammu &amp; Kashmir, Madhya Pradesh, Telangana, Uttar Pradesh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920483807"/>
                  </a:ext>
                </a:extLst>
              </a:tr>
              <a:tr h="690982"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b="1" u="none" strike="noStrike" dirty="0">
                          <a:effectLst/>
                        </a:rPr>
                        <a:t>0 - 25%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u="none" strike="noStrike" dirty="0">
                          <a:effectLst/>
                        </a:rPr>
                        <a:t>Chhattisgarh, Meghalaya, Punjab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472765436"/>
                  </a:ext>
                </a:extLst>
              </a:tr>
              <a:tr h="690982">
                <a:tc gridSpan="2">
                  <a:txBody>
                    <a:bodyPr/>
                    <a:lstStyle/>
                    <a:p>
                      <a:pPr algn="l" fontAlgn="b"/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6162137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95300" y="6115050"/>
            <a:ext cx="1112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Source: Rural Health Infrastructure and Integration status data from Mera Aspataal 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16911"/>
            <a:ext cx="12192000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667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38399" y="434232"/>
            <a:ext cx="7121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Rockwell" panose="02060603020205020403" pitchFamily="18" charset="0"/>
              </a:rPr>
              <a:t>STATEWISE INTEGRATION STATUS OF MERA ASPATAAL 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/>
          </p:nvPr>
        </p:nvGraphicFramePr>
        <p:xfrm>
          <a:off x="332510" y="803564"/>
          <a:ext cx="11665526" cy="60115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6" name="Worksheet" r:id="rId3" imgW="9582354" imgH="6772446" progId="Excel.Sheet.12">
                  <p:embed/>
                </p:oleObj>
              </mc:Choice>
              <mc:Fallback>
                <p:oleObj name="Worksheet" r:id="rId3" imgW="9582354" imgH="6772446" progId="Excel.Sheet.12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2510" y="803564"/>
                        <a:ext cx="11665526" cy="60115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2797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960" y="345892"/>
            <a:ext cx="11679381" cy="575033"/>
          </a:xfrm>
        </p:spPr>
        <p:txBody>
          <a:bodyPr>
            <a:noAutofit/>
          </a:bodyPr>
          <a:lstStyle/>
          <a:p>
            <a:r>
              <a:rPr lang="en-IN" sz="3200" dirty="0"/>
              <a:t>Linkage of Mera Aspataal with </a:t>
            </a:r>
            <a:r>
              <a:rPr lang="en-IN" sz="3200" dirty="0">
                <a:hlinkClick r:id="" action="ppaction://noaction"/>
              </a:rPr>
              <a:t>NQAS Certification</a:t>
            </a:r>
            <a:r>
              <a:rPr lang="en-IN" sz="3200" dirty="0"/>
              <a:t/>
            </a:r>
            <a:br>
              <a:rPr lang="en-IN" sz="3200" dirty="0"/>
            </a:br>
            <a:r>
              <a:rPr lang="en-IN" sz="3200" dirty="0"/>
              <a:t>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477979" y="2757055"/>
          <a:ext cx="11111345" cy="3784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5510">
                  <a:extLst>
                    <a:ext uri="{9D8B030D-6E8A-4147-A177-3AD203B41FA5}">
                      <a16:colId xmlns:a16="http://schemas.microsoft.com/office/drawing/2014/main" xmlns="" val="4283340442"/>
                    </a:ext>
                  </a:extLst>
                </a:gridCol>
                <a:gridCol w="6378812">
                  <a:extLst>
                    <a:ext uri="{9D8B030D-6E8A-4147-A177-3AD203B41FA5}">
                      <a16:colId xmlns:a16="http://schemas.microsoft.com/office/drawing/2014/main" xmlns="" val="3075636177"/>
                    </a:ext>
                  </a:extLst>
                </a:gridCol>
                <a:gridCol w="3257023">
                  <a:extLst>
                    <a:ext uri="{9D8B030D-6E8A-4147-A177-3AD203B41FA5}">
                      <a16:colId xmlns:a16="http://schemas.microsoft.com/office/drawing/2014/main" xmlns="" val="3960307892"/>
                    </a:ext>
                  </a:extLst>
                </a:gridCol>
              </a:tblGrid>
              <a:tr h="777172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Type of Facility</a:t>
                      </a:r>
                    </a:p>
                  </a:txBody>
                  <a:tcPr anchor="ctr">
                    <a:solidFill>
                      <a:srgbClr val="CC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Facilit</a:t>
                      </a:r>
                      <a:r>
                        <a:rPr lang="en-IN" sz="2000" baseline="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y with Mera Aspataal Application</a:t>
                      </a:r>
                      <a:endParaRPr lang="en-IN" sz="2000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anchor="ctr">
                    <a:solidFill>
                      <a:srgbClr val="CC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Facility without Mera Aspataal</a:t>
                      </a:r>
                    </a:p>
                  </a:txBody>
                  <a:tcPr anchor="ctr">
                    <a:solidFill>
                      <a:srgbClr val="CC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59441450"/>
                  </a:ext>
                </a:extLst>
              </a:tr>
              <a:tr h="11150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District</a:t>
                      </a:r>
                      <a:r>
                        <a:rPr lang="en-IN" sz="2000" baseline="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Hospital</a:t>
                      </a:r>
                      <a:endParaRPr lang="en-IN" sz="2000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2000" kern="1200" dirty="0">
                          <a:solidFill>
                            <a:schemeClr val="dk1"/>
                          </a:solidFill>
                          <a:effectLst/>
                          <a:latin typeface="Helvetica" panose="020B0604020202020204" pitchFamily="34" charset="0"/>
                          <a:ea typeface="+mn-ea"/>
                          <a:cs typeface="Helvetica" panose="020B0604020202020204" pitchFamily="34" charset="0"/>
                        </a:rPr>
                        <a:t>Patient Satisfaction Score of 70% in the preceding quarter or more (Satisfied &amp; Highly Satisfied on Mera-Aspataal) </a:t>
                      </a:r>
                      <a:endParaRPr lang="en-IN" sz="2000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kern="1200" dirty="0">
                          <a:solidFill>
                            <a:schemeClr val="dk1"/>
                          </a:solidFill>
                          <a:effectLst/>
                          <a:latin typeface="Helvetica" panose="020B0604020202020204" pitchFamily="34" charset="0"/>
                          <a:ea typeface="+mn-ea"/>
                          <a:cs typeface="Helvetica" panose="020B0604020202020204" pitchFamily="34" charset="0"/>
                        </a:rPr>
                        <a:t>Score of 3.5 on Likert Scale  </a:t>
                      </a:r>
                    </a:p>
                    <a:p>
                      <a:endParaRPr lang="en-IN" sz="2000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642086170"/>
                  </a:ext>
                </a:extLst>
              </a:tr>
              <a:tr h="7771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CHC/U-CHC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2000" kern="1200" dirty="0">
                          <a:solidFill>
                            <a:schemeClr val="dk1"/>
                          </a:solidFill>
                          <a:effectLst/>
                          <a:latin typeface="Helvetica" panose="020B0604020202020204" pitchFamily="34" charset="0"/>
                          <a:ea typeface="+mn-ea"/>
                          <a:cs typeface="Helvetica" panose="020B0604020202020204" pitchFamily="34" charset="0"/>
                        </a:rPr>
                        <a:t>Patient Satisfaction Score of 65% in the preceding quarter or more</a:t>
                      </a:r>
                      <a:endParaRPr lang="en-IN" sz="2000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kern="1200" dirty="0">
                          <a:solidFill>
                            <a:schemeClr val="dk1"/>
                          </a:solidFill>
                          <a:effectLst/>
                          <a:latin typeface="Helvetica" panose="020B0604020202020204" pitchFamily="34" charset="0"/>
                          <a:ea typeface="+mn-ea"/>
                          <a:cs typeface="Helvetica" panose="020B0604020202020204" pitchFamily="34" charset="0"/>
                        </a:rPr>
                        <a:t>Score of 3.2 on Likert Scale 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099274592"/>
                  </a:ext>
                </a:extLst>
              </a:tr>
              <a:tr h="11150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PHC/U-PHC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2000" kern="1200" dirty="0">
                          <a:solidFill>
                            <a:schemeClr val="dk1"/>
                          </a:solidFill>
                          <a:effectLst/>
                          <a:latin typeface="Helvetica" panose="020B0604020202020204" pitchFamily="34" charset="0"/>
                          <a:ea typeface="+mn-ea"/>
                          <a:cs typeface="Helvetica" panose="020B0604020202020204" pitchFamily="34" charset="0"/>
                        </a:rPr>
                        <a:t>Patient Satisfaction Score of 60% in the preceding quarter or more (Satisfied &amp; Highly Satisfied on Mera-Aspataal) </a:t>
                      </a:r>
                      <a:endParaRPr lang="en-IN" sz="2000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kern="1200" dirty="0">
                          <a:solidFill>
                            <a:schemeClr val="dk1"/>
                          </a:solidFill>
                          <a:effectLst/>
                          <a:latin typeface="Helvetica" panose="020B0604020202020204" pitchFamily="34" charset="0"/>
                          <a:ea typeface="+mn-ea"/>
                          <a:cs typeface="Helvetica" panose="020B0604020202020204" pitchFamily="34" charset="0"/>
                        </a:rPr>
                        <a:t>Score of 3.0 on Likert Scale 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00445478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77980" y="1132859"/>
            <a:ext cx="11111345" cy="1200329"/>
          </a:xfrm>
          <a:prstGeom prst="rect">
            <a:avLst/>
          </a:prstGeom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The patient satisfaction score collected through Mera Aspataal application is one of the criteria for certification of public health facilities as approved by Central Quality Supervisory Committee (CQSC) </a:t>
            </a:r>
          </a:p>
        </p:txBody>
      </p:sp>
    </p:spTree>
    <p:extLst>
      <p:ext uri="{BB962C8B-B14F-4D97-AF65-F5344CB8AC3E}">
        <p14:creationId xmlns:p14="http://schemas.microsoft.com/office/powerpoint/2010/main" val="2155558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7941" y="1872618"/>
            <a:ext cx="2863805" cy="251268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54" y="566729"/>
            <a:ext cx="1989610" cy="1910332"/>
          </a:xfrm>
          <a:prstGeom prst="rect">
            <a:avLst/>
          </a:prstGeom>
        </p:spPr>
      </p:pic>
      <p:sp>
        <p:nvSpPr>
          <p:cNvPr id="6" name="Title 7"/>
          <p:cNvSpPr txBox="1">
            <a:spLocks/>
          </p:cNvSpPr>
          <p:nvPr/>
        </p:nvSpPr>
        <p:spPr>
          <a:xfrm>
            <a:off x="0" y="-115910"/>
            <a:ext cx="12018725" cy="754062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2800" b="1" dirty="0">
                <a:solidFill>
                  <a:srgbClr val="C00000"/>
                </a:solidFill>
                <a:latin typeface="Cambria" panose="02040503050406030204" pitchFamily="18" charset="0"/>
              </a:rPr>
              <a:t>Process of Integrating Health Facility with the </a:t>
            </a:r>
            <a:r>
              <a:rPr lang="en-IN" sz="2800" b="1" dirty="0" err="1">
                <a:solidFill>
                  <a:srgbClr val="C00000"/>
                </a:solidFill>
                <a:latin typeface="Cambria" panose="02040503050406030204" pitchFamily="18" charset="0"/>
              </a:rPr>
              <a:t>Mera</a:t>
            </a:r>
            <a:r>
              <a:rPr lang="en-IN" sz="2800" b="1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en-IN" sz="2800" b="1" dirty="0" err="1">
                <a:solidFill>
                  <a:srgbClr val="C00000"/>
                </a:solidFill>
                <a:latin typeface="Cambria" panose="02040503050406030204" pitchFamily="18" charset="0"/>
              </a:rPr>
              <a:t>Aspataal</a:t>
            </a:r>
            <a:r>
              <a:rPr lang="en-IN" sz="2800" b="1" dirty="0">
                <a:solidFill>
                  <a:srgbClr val="C00000"/>
                </a:solidFill>
                <a:latin typeface="Cambria" panose="02040503050406030204" pitchFamily="18" charset="0"/>
              </a:rPr>
              <a:t> Application</a:t>
            </a:r>
            <a:endParaRPr lang="en-IN" sz="20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774399" y="1164092"/>
            <a:ext cx="2949261" cy="4417453"/>
          </a:xfrm>
          <a:prstGeom prst="roundRect">
            <a:avLst/>
          </a:prstGeom>
          <a:solidFill>
            <a:srgbClr val="1C3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IN" sz="2000" b="1" dirty="0">
              <a:latin typeface="Cambria" panose="0204050305040603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9551" y="2202284"/>
            <a:ext cx="26272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>
                <a:solidFill>
                  <a:srgbClr val="CC0099"/>
                </a:solidFill>
                <a:latin typeface="Cambria" panose="02040503050406030204" pitchFamily="18" charset="0"/>
              </a:rPr>
              <a:t>Facility 1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03" y="3475207"/>
            <a:ext cx="1989610" cy="19103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80304" y="5432186"/>
            <a:ext cx="40310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>
                <a:latin typeface="Cambria" panose="02040503050406030204" pitchFamily="18" charset="0"/>
              </a:rPr>
              <a:t>Computerized patient registration system without internet connectivity</a:t>
            </a:r>
          </a:p>
          <a:p>
            <a:pPr algn="ctr"/>
            <a:r>
              <a:rPr lang="en-IN" i="1" dirty="0">
                <a:latin typeface="Cambria" panose="02040503050406030204" pitchFamily="18" charset="0"/>
              </a:rPr>
              <a:t>e.g. Microsoft Excel/Access, and any third party software</a:t>
            </a:r>
          </a:p>
        </p:txBody>
      </p:sp>
      <p:cxnSp>
        <p:nvCxnSpPr>
          <p:cNvPr id="12" name="Elbow Connector 11"/>
          <p:cNvCxnSpPr>
            <a:stCxn id="3" idx="3"/>
            <a:endCxn id="7" idx="1"/>
          </p:cNvCxnSpPr>
          <p:nvPr/>
        </p:nvCxnSpPr>
        <p:spPr>
          <a:xfrm>
            <a:off x="2949264" y="1521895"/>
            <a:ext cx="2825135" cy="1850924"/>
          </a:xfrm>
          <a:prstGeom prst="bentConnector3">
            <a:avLst>
              <a:gd name="adj1" fmla="val 85558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Elbow Connector 12"/>
          <p:cNvCxnSpPr>
            <a:stCxn id="9" idx="3"/>
            <a:endCxn id="7" idx="1"/>
          </p:cNvCxnSpPr>
          <p:nvPr/>
        </p:nvCxnSpPr>
        <p:spPr>
          <a:xfrm flipV="1">
            <a:off x="3011513" y="3372819"/>
            <a:ext cx="2762886" cy="1057554"/>
          </a:xfrm>
          <a:prstGeom prst="bentConnector3">
            <a:avLst>
              <a:gd name="adj1" fmla="val 84961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258355" y="1081824"/>
            <a:ext cx="176471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200" dirty="0">
                <a:latin typeface="Cambria" panose="02040503050406030204" pitchFamily="18" charset="0"/>
              </a:rPr>
              <a:t>Web services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88029" y="4466822"/>
            <a:ext cx="1316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i="1" dirty="0">
                <a:latin typeface="Cambria" panose="02040503050406030204" pitchFamily="18" charset="0"/>
              </a:rPr>
              <a:t>CSV Format</a:t>
            </a:r>
          </a:p>
        </p:txBody>
      </p:sp>
      <p:cxnSp>
        <p:nvCxnSpPr>
          <p:cNvPr id="19" name="Straight Arrow Connector 18"/>
          <p:cNvCxnSpPr>
            <a:stCxn id="7" idx="3"/>
          </p:cNvCxnSpPr>
          <p:nvPr/>
        </p:nvCxnSpPr>
        <p:spPr>
          <a:xfrm>
            <a:off x="8723660" y="3372819"/>
            <a:ext cx="471856" cy="14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166057" y="1556196"/>
            <a:ext cx="1914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i="1" dirty="0">
                <a:latin typeface="Cambria" panose="02040503050406030204" pitchFamily="18" charset="0"/>
              </a:rPr>
              <a:t>JSON/XML format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921358" y="3642575"/>
            <a:ext cx="24748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200" dirty="0">
                <a:latin typeface="Cambria" panose="02040503050406030204" pitchFamily="18" charset="0"/>
              </a:rPr>
              <a:t>CSV file uploaded on an FTP Location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52563" y="5541760"/>
            <a:ext cx="30179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latin typeface="Cambria" panose="02040503050406030204" pitchFamily="18" charset="0"/>
              </a:rPr>
              <a:t>Patient Information Required on Daily basis</a:t>
            </a:r>
          </a:p>
        </p:txBody>
      </p:sp>
      <p:sp>
        <p:nvSpPr>
          <p:cNvPr id="2" name="Rectangle 1"/>
          <p:cNvSpPr/>
          <p:nvPr/>
        </p:nvSpPr>
        <p:spPr>
          <a:xfrm>
            <a:off x="780236" y="2497360"/>
            <a:ext cx="23879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dirty="0">
                <a:latin typeface="Cambria" panose="02040503050406030204" pitchFamily="18" charset="0"/>
              </a:rPr>
              <a:t>Web based HMIS with internet connectivity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401780" y="5111772"/>
            <a:ext cx="12489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sz="2000" b="1" dirty="0">
                <a:solidFill>
                  <a:srgbClr val="CC0099"/>
                </a:solidFill>
                <a:latin typeface="Cambria" panose="02040503050406030204" pitchFamily="18" charset="0"/>
              </a:rPr>
              <a:t>Facility 2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799786" y="989911"/>
            <a:ext cx="322830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00" indent="-180000">
              <a:buFont typeface="Arial" panose="020B0604020202020204" pitchFamily="34" charset="0"/>
              <a:buChar char="•"/>
            </a:pPr>
            <a:endParaRPr lang="en-IN" sz="2200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pPr marL="72000" indent="-180000">
              <a:buFont typeface="Arial" panose="020B0604020202020204" pitchFamily="34" charset="0"/>
              <a:buChar char="•"/>
            </a:pPr>
            <a:r>
              <a:rPr lang="en-IN" sz="2200" dirty="0">
                <a:solidFill>
                  <a:schemeClr val="bg1"/>
                </a:solidFill>
                <a:latin typeface="Cambria" panose="02040503050406030204" pitchFamily="18" charset="0"/>
              </a:rPr>
              <a:t>Patient ID</a:t>
            </a:r>
          </a:p>
          <a:p>
            <a:pPr marL="72000" indent="-180000">
              <a:buFont typeface="Arial" panose="020B0604020202020204" pitchFamily="34" charset="0"/>
              <a:buChar char="•"/>
            </a:pPr>
            <a:r>
              <a:rPr lang="en-IN" sz="2200" dirty="0">
                <a:solidFill>
                  <a:schemeClr val="bg1"/>
                </a:solidFill>
                <a:latin typeface="Cambria" panose="02040503050406030204" pitchFamily="18" charset="0"/>
              </a:rPr>
              <a:t>NIN ID Mapped</a:t>
            </a:r>
          </a:p>
          <a:p>
            <a:pPr marL="72000" indent="-180000">
              <a:buFont typeface="Arial" panose="020B0604020202020204" pitchFamily="34" charset="0"/>
              <a:buChar char="•"/>
            </a:pPr>
            <a:r>
              <a:rPr lang="en-IN" sz="2200" dirty="0">
                <a:solidFill>
                  <a:schemeClr val="bg1"/>
                </a:solidFill>
                <a:latin typeface="Cambria" panose="02040503050406030204" pitchFamily="18" charset="0"/>
              </a:rPr>
              <a:t>Visit ID</a:t>
            </a:r>
          </a:p>
          <a:p>
            <a:pPr marL="72000" indent="-180000">
              <a:buFont typeface="Arial" panose="020B0604020202020204" pitchFamily="34" charset="0"/>
              <a:buChar char="•"/>
            </a:pPr>
            <a:r>
              <a:rPr lang="en-IN" sz="2200" dirty="0">
                <a:solidFill>
                  <a:schemeClr val="bg1"/>
                </a:solidFill>
                <a:latin typeface="Cambria" panose="02040503050406030204" pitchFamily="18" charset="0"/>
              </a:rPr>
              <a:t>Patient Name</a:t>
            </a:r>
          </a:p>
          <a:p>
            <a:pPr marL="72000" indent="-180000">
              <a:buFont typeface="Arial" panose="020B0604020202020204" pitchFamily="34" charset="0"/>
              <a:buChar char="•"/>
            </a:pPr>
            <a:r>
              <a:rPr lang="en-IN" sz="2200" dirty="0">
                <a:solidFill>
                  <a:schemeClr val="bg1"/>
                </a:solidFill>
                <a:latin typeface="Cambria" panose="02040503050406030204" pitchFamily="18" charset="0"/>
              </a:rPr>
              <a:t>Gender</a:t>
            </a:r>
          </a:p>
          <a:p>
            <a:pPr marL="72000" indent="-180000">
              <a:buFont typeface="Arial" panose="020B0604020202020204" pitchFamily="34" charset="0"/>
              <a:buChar char="•"/>
            </a:pPr>
            <a:r>
              <a:rPr lang="en-IN" sz="2200" dirty="0">
                <a:solidFill>
                  <a:schemeClr val="bg1"/>
                </a:solidFill>
                <a:latin typeface="Cambria" panose="02040503050406030204" pitchFamily="18" charset="0"/>
              </a:rPr>
              <a:t>Age</a:t>
            </a:r>
          </a:p>
          <a:p>
            <a:pPr marL="72000" indent="-180000">
              <a:buFont typeface="Arial" panose="020B0604020202020204" pitchFamily="34" charset="0"/>
              <a:buChar char="•"/>
            </a:pPr>
            <a:r>
              <a:rPr lang="en-IN" sz="2200" dirty="0">
                <a:solidFill>
                  <a:schemeClr val="bg1"/>
                </a:solidFill>
                <a:latin typeface="Cambria" panose="02040503050406030204" pitchFamily="18" charset="0"/>
              </a:rPr>
              <a:t>Mobile/Landline #</a:t>
            </a:r>
          </a:p>
          <a:p>
            <a:pPr marL="72000" indent="-180000">
              <a:buFont typeface="Arial" panose="020B0604020202020204" pitchFamily="34" charset="0"/>
              <a:buChar char="•"/>
            </a:pPr>
            <a:r>
              <a:rPr lang="en-IN" sz="2200" dirty="0" smtClean="0">
                <a:solidFill>
                  <a:schemeClr val="bg1"/>
                </a:solidFill>
                <a:latin typeface="Cambria" panose="02040503050406030204" pitchFamily="18" charset="0"/>
              </a:rPr>
              <a:t>Visit </a:t>
            </a:r>
            <a:r>
              <a:rPr lang="en-IN" sz="2200" dirty="0">
                <a:solidFill>
                  <a:schemeClr val="bg1"/>
                </a:solidFill>
                <a:latin typeface="Cambria" panose="02040503050406030204" pitchFamily="18" charset="0"/>
              </a:rPr>
              <a:t>Date</a:t>
            </a:r>
          </a:p>
          <a:p>
            <a:pPr marL="72000" indent="-180000">
              <a:buFont typeface="Arial" panose="020B0604020202020204" pitchFamily="34" charset="0"/>
              <a:buChar char="•"/>
            </a:pPr>
            <a:r>
              <a:rPr lang="en-IN" sz="2200" dirty="0">
                <a:solidFill>
                  <a:schemeClr val="bg1"/>
                </a:solidFill>
                <a:latin typeface="Cambria" panose="02040503050406030204" pitchFamily="18" charset="0"/>
              </a:rPr>
              <a:t>Visit Time</a:t>
            </a:r>
          </a:p>
          <a:p>
            <a:pPr marL="72000" indent="-180000">
              <a:buFont typeface="Arial" panose="020B0604020202020204" pitchFamily="34" charset="0"/>
              <a:buChar char="•"/>
            </a:pPr>
            <a:r>
              <a:rPr lang="en-IN" sz="2200" dirty="0">
                <a:solidFill>
                  <a:schemeClr val="bg1"/>
                </a:solidFill>
                <a:latin typeface="Cambria" panose="02040503050406030204" pitchFamily="18" charset="0"/>
              </a:rPr>
              <a:t>Department Name</a:t>
            </a:r>
          </a:p>
          <a:p>
            <a:pPr marL="72000" indent="-180000">
              <a:buFont typeface="Arial" panose="020B0604020202020204" pitchFamily="34" charset="0"/>
              <a:buChar char="•"/>
            </a:pPr>
            <a:r>
              <a:rPr lang="en-IN" sz="2200" dirty="0">
                <a:solidFill>
                  <a:schemeClr val="bg1"/>
                </a:solidFill>
                <a:latin typeface="Cambria" panose="02040503050406030204" pitchFamily="18" charset="0"/>
              </a:rPr>
              <a:t>Outpatient/ Inpatient</a:t>
            </a:r>
          </a:p>
        </p:txBody>
      </p:sp>
      <p:sp>
        <p:nvSpPr>
          <p:cNvPr id="20" name="TextBox 19"/>
          <p:cNvSpPr txBox="1"/>
          <p:nvPr/>
        </p:nvSpPr>
        <p:spPr>
          <a:xfrm rot="16200000">
            <a:off x="4401953" y="2275267"/>
            <a:ext cx="1609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i="1" dirty="0">
                <a:latin typeface="Cambria" panose="02040503050406030204" pitchFamily="18" charset="0"/>
              </a:rPr>
              <a:t>IP Whitelisting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871989" y="631065"/>
            <a:ext cx="1030310" cy="3992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i="1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Test URL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144850" y="628919"/>
            <a:ext cx="1753673" cy="3992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i="1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Production URL</a:t>
            </a:r>
          </a:p>
        </p:txBody>
      </p:sp>
      <p:cxnSp>
        <p:nvCxnSpPr>
          <p:cNvPr id="22" name="Straight Arrow Connector 21"/>
          <p:cNvCxnSpPr>
            <a:stCxn id="11" idx="3"/>
            <a:endCxn id="23" idx="1"/>
          </p:cNvCxnSpPr>
          <p:nvPr/>
        </p:nvCxnSpPr>
        <p:spPr>
          <a:xfrm flipV="1">
            <a:off x="3902299" y="828542"/>
            <a:ext cx="242551" cy="214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3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681" y="167426"/>
            <a:ext cx="12050333" cy="512850"/>
          </a:xfrm>
        </p:spPr>
        <p:txBody>
          <a:bodyPr>
            <a:noAutofit/>
          </a:bodyPr>
          <a:lstStyle/>
          <a:p>
            <a:r>
              <a:rPr lang="en-IN" sz="3600" b="1" dirty="0">
                <a:solidFill>
                  <a:srgbClr val="C00000"/>
                </a:solidFill>
                <a:latin typeface="Rockwell" panose="02060603020205020403" pitchFamily="18" charset="0"/>
                <a:cs typeface="Helvetica" panose="020B0604020202020204" pitchFamily="34" charset="0"/>
                <a:sym typeface="Arial"/>
              </a:rPr>
              <a:t>Linkage of Mera Aspataal with Quality Improvement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228016" y="1205345"/>
            <a:ext cx="3734386" cy="53201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45834" y="1205345"/>
            <a:ext cx="3734386" cy="53201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263652" y="1205345"/>
            <a:ext cx="3734386" cy="53201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8318" y="1205345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National Level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11553" y="1205345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State Level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56246" y="1205345"/>
            <a:ext cx="16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Facility Level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8016" y="1574677"/>
            <a:ext cx="3734386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  <a:hlinkClick r:id="" action="ppaction://noaction"/>
              </a:rPr>
              <a:t>Patient Satisfaction Score* </a:t>
            </a: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calculated through Mera Aspataal linked with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NQAS Certification System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NITI </a:t>
            </a:r>
            <a:r>
              <a:rPr kumimoji="0" lang="en-IN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Aayog</a:t>
            </a:r>
            <a:r>
              <a:rPr kumimoji="0" lang="en-I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 </a:t>
            </a: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District Hospital Ranking System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Regular formal intimation to the states and Central Govt. Hospitals from MOHFW regarding their patient feedback results.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Continuous follow up of the states and facilities’ performance during the review meetings.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Mera Aspataal dashboard integrated with Central Health Dashboard monitored by HFM.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28807" y="1574677"/>
            <a:ext cx="3734386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Continuous monitoring of the patient feedback results and performance being shared with the facility in-charges e.g. Rajasthan, Haryana</a:t>
            </a: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Performance of facilities is being published in the local newspapers e.g. Rajasthan.</a:t>
            </a: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Generating competition among facilities within a state to achieve higher ranking.</a:t>
            </a: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Sharing of State and Facility performance during the Service Provider Training under NQAS certification.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598" y="1574676"/>
            <a:ext cx="3734386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Share, develop action plan and take appropriate steps based on Mera Aspataal patient feedback results is important agenda of Quality Assurance Committee at DH Rajkot and Erode.</a:t>
            </a: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7379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81A2B-5413-4FD3-AFD2-4B71F153A4CA}" type="slidenum">
              <a:rPr lang="en-US" smtClean="0"/>
              <a:t>28</a:t>
            </a:fld>
            <a:endParaRPr lang="en-US"/>
          </a:p>
        </p:txBody>
      </p:sp>
      <p:sp>
        <p:nvSpPr>
          <p:cNvPr id="3" name="Title 7"/>
          <p:cNvSpPr txBox="1">
            <a:spLocks/>
          </p:cNvSpPr>
          <p:nvPr/>
        </p:nvSpPr>
        <p:spPr>
          <a:xfrm>
            <a:off x="113583" y="108822"/>
            <a:ext cx="11953921" cy="754062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3200" b="1" dirty="0">
                <a:solidFill>
                  <a:srgbClr val="C00000"/>
                </a:solidFill>
                <a:latin typeface="Cambria" panose="02040503050406030204" pitchFamily="18" charset="0"/>
              </a:rPr>
              <a:t>Capturing Valid phone # is Critical </a:t>
            </a:r>
            <a:endParaRPr lang="en-IN" sz="28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0609" y="914402"/>
            <a:ext cx="5163891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IN" sz="3200" b="1" dirty="0">
                <a:latin typeface="Cambria" panose="02040503050406030204" pitchFamily="18" charset="0"/>
              </a:rPr>
              <a:t>Issues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3200" dirty="0">
                <a:latin typeface="Cambria" panose="02040503050406030204" pitchFamily="18" charset="0"/>
              </a:rPr>
              <a:t>Non-mandatory at registration counter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3200" dirty="0">
                <a:latin typeface="Cambria" panose="02040503050406030204" pitchFamily="18" charset="0"/>
              </a:rPr>
              <a:t>Entering 0 or no number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3200" dirty="0">
                <a:latin typeface="Cambria" panose="02040503050406030204" pitchFamily="18" charset="0"/>
              </a:rPr>
              <a:t>Entering wrong numbers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3200" dirty="0">
                <a:latin typeface="Cambria" panose="02040503050406030204" pitchFamily="18" charset="0"/>
              </a:rPr>
              <a:t>Duplication of numbers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3200" dirty="0">
                <a:latin typeface="Cambria" panose="02040503050406030204" pitchFamily="18" charset="0"/>
              </a:rPr>
              <a:t>Unwillingness of the patient to share the phone #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24501" y="914402"/>
            <a:ext cx="604520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IN" sz="3200" b="1" dirty="0">
                <a:latin typeface="Cambria" panose="02040503050406030204" pitchFamily="18" charset="0"/>
              </a:rPr>
              <a:t>Proposed Solutions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3200" dirty="0">
                <a:latin typeface="Cambria" panose="02040503050406030204" pitchFamily="18" charset="0"/>
              </a:rPr>
              <a:t>Official communication to the facilities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3200" dirty="0">
                <a:latin typeface="Cambria" panose="02040503050406030204" pitchFamily="18" charset="0"/>
              </a:rPr>
              <a:t>Training of staff to counsel patients for providing the phone #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3200" dirty="0">
                <a:latin typeface="Cambria" panose="02040503050406030204" pitchFamily="18" charset="0"/>
              </a:rPr>
              <a:t>Motivation for Data entry operator</a:t>
            </a:r>
          </a:p>
        </p:txBody>
      </p:sp>
    </p:spTree>
    <p:extLst>
      <p:ext uri="{BB962C8B-B14F-4D97-AF65-F5344CB8AC3E}">
        <p14:creationId xmlns:p14="http://schemas.microsoft.com/office/powerpoint/2010/main" val="102368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/>
        </p:nvCxnSpPr>
        <p:spPr>
          <a:xfrm>
            <a:off x="0" y="741815"/>
            <a:ext cx="12261331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2816467" y="1583832"/>
            <a:ext cx="2631526" cy="101495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                </a:t>
            </a:r>
          </a:p>
          <a:p>
            <a:pPr algn="ctr"/>
            <a:r>
              <a:rPr lang="en-IN" sz="20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     Patient visits    </a:t>
            </a:r>
            <a:endParaRPr lang="en-US" sz="2000" dirty="0">
              <a:solidFill>
                <a:prstClr val="black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en-IN" sz="20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17,36,81,544                          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98218" y="1599540"/>
            <a:ext cx="2471952" cy="101495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                </a:t>
            </a:r>
          </a:p>
          <a:p>
            <a:pPr algn="ctr"/>
            <a:r>
              <a:rPr lang="en-IN" sz="20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Patient with valid phone #s 3,92,65,859 </a:t>
            </a:r>
            <a:r>
              <a:rPr lang="en-US" sz="20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(23%)</a:t>
            </a:r>
            <a:endParaRPr lang="en-IN" sz="2000" dirty="0">
              <a:solidFill>
                <a:prstClr val="black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en-IN" sz="20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                        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620395" y="1599540"/>
            <a:ext cx="2808602" cy="101495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Total responses received </a:t>
            </a:r>
          </a:p>
          <a:p>
            <a:pPr algn="ctr"/>
            <a:r>
              <a:rPr lang="en-IN" sz="20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32,47,562  (8%)                         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798218" y="3013966"/>
            <a:ext cx="2471952" cy="101495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                </a:t>
            </a:r>
          </a:p>
          <a:p>
            <a:pPr algn="ctr"/>
            <a:r>
              <a:rPr lang="en-IN" sz="20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Patient with valid phone #s 1,74,67,231 </a:t>
            </a:r>
            <a:r>
              <a:rPr lang="en-US" sz="20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(56%)</a:t>
            </a:r>
            <a:endParaRPr lang="en-IN" sz="2000" dirty="0">
              <a:solidFill>
                <a:prstClr val="black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en-IN" sz="20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                        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637672" y="3013965"/>
            <a:ext cx="2791326" cy="101495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Total responses received </a:t>
            </a:r>
          </a:p>
          <a:p>
            <a:pPr algn="ctr"/>
            <a:r>
              <a:rPr lang="en-IN" sz="20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16,50,826  (9%)                         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97966" y="3013966"/>
            <a:ext cx="1937981" cy="101495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           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798218" y="4489804"/>
            <a:ext cx="2471952" cy="96925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                </a:t>
            </a:r>
          </a:p>
          <a:p>
            <a:pPr algn="ctr"/>
            <a:r>
              <a:rPr lang="en-IN" sz="20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Patient with valid phone #s 1,63,11,351 </a:t>
            </a:r>
            <a:r>
              <a:rPr lang="en-US" sz="20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(16%)</a:t>
            </a:r>
            <a:endParaRPr lang="en-IN" sz="2000" dirty="0">
              <a:solidFill>
                <a:prstClr val="black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en-IN" sz="20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                        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620393" y="4511443"/>
            <a:ext cx="2808604" cy="9933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Total responses received </a:t>
            </a:r>
          </a:p>
          <a:p>
            <a:pPr algn="ctr"/>
            <a:r>
              <a:rPr lang="en-IN" sz="20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12,01,591  (7%)                         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97966" y="4444100"/>
            <a:ext cx="1937981" cy="101495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           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67669" y="1583832"/>
            <a:ext cx="1798574" cy="101495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                 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816468" y="3013966"/>
            <a:ext cx="2631525" cy="101495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           </a:t>
            </a:r>
          </a:p>
          <a:p>
            <a:pPr algn="ctr"/>
            <a:r>
              <a:rPr lang="en-IN" sz="20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Patient visits    </a:t>
            </a:r>
            <a:endParaRPr lang="en-US" sz="2000" dirty="0">
              <a:solidFill>
                <a:prstClr val="black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en-IN" sz="20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3,11,91,687                          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816468" y="4444100"/>
            <a:ext cx="2631525" cy="101495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           </a:t>
            </a:r>
          </a:p>
          <a:p>
            <a:pPr algn="ctr"/>
            <a:r>
              <a:rPr lang="en-IN" sz="20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Patient visits    </a:t>
            </a:r>
            <a:endParaRPr lang="en-US" sz="2000" dirty="0">
              <a:solidFill>
                <a:prstClr val="black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en-IN" sz="20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10,06,55,917                         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1524" y="1922045"/>
            <a:ext cx="1251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INDIA</a:t>
            </a:r>
            <a:endParaRPr lang="en-IN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941314" y="4766913"/>
            <a:ext cx="1251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DH</a:t>
            </a:r>
            <a:endParaRPr lang="en-IN" b="1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209904" y="121815"/>
            <a:ext cx="11841521" cy="61257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smtClean="0">
                <a:solidFill>
                  <a:srgbClr val="C00000"/>
                </a:solidFill>
                <a:latin typeface="Rockwell" panose="02060603020205020403" pitchFamily="18" charset="0"/>
                <a:cs typeface="Helvetica" panose="020B0604020202020204" pitchFamily="34" charset="0"/>
              </a:rPr>
              <a:t>Response drill down across different categories</a:t>
            </a:r>
            <a:endParaRPr lang="en-US" sz="3600" b="1" dirty="0">
              <a:solidFill>
                <a:srgbClr val="C00000"/>
              </a:solidFill>
              <a:latin typeface="Rockwell" panose="02060603020205020403" pitchFamily="18" charset="0"/>
              <a:cs typeface="Helvetica" panose="020B0604020202020204" pitchFamily="34" charset="0"/>
            </a:endParaRPr>
          </a:p>
          <a:p>
            <a:endParaRPr lang="en-IN" sz="3600" b="1" dirty="0">
              <a:solidFill>
                <a:srgbClr val="C00000"/>
              </a:solidFill>
              <a:latin typeface="Rockwell" panose="02060603020205020403" pitchFamily="18" charset="0"/>
              <a:cs typeface="Helvetica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42772" y="3336778"/>
            <a:ext cx="1251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CGH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528353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>
            <a:spLocks/>
          </p:cNvSpPr>
          <p:nvPr/>
        </p:nvSpPr>
        <p:spPr>
          <a:xfrm>
            <a:off x="-502275" y="-63825"/>
            <a:ext cx="12601510" cy="61257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Rockwell" panose="02060603020205020403" pitchFamily="18" charset="0"/>
                <a:cs typeface="Helvetica" panose="020B0604020202020204" pitchFamily="34" charset="0"/>
              </a:rPr>
              <a:t>Performance of Central Government and District Hospitals in comparison to National Average</a:t>
            </a:r>
            <a:endParaRPr lang="en-IN" sz="2800" b="1" dirty="0">
              <a:solidFill>
                <a:srgbClr val="C00000"/>
              </a:solidFill>
              <a:latin typeface="Rockwell" panose="02060603020205020403" pitchFamily="18" charset="0"/>
              <a:cs typeface="Helvetica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0" y="741815"/>
            <a:ext cx="12261331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81" y="1033363"/>
            <a:ext cx="11533478" cy="5671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 rot="16200000">
            <a:off x="-1214158" y="3253879"/>
            <a:ext cx="3421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Patient Satisfaction Score</a:t>
            </a:r>
            <a:endParaRPr lang="en-US" sz="2400" b="1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6202908" y="1183362"/>
            <a:ext cx="996286" cy="590720"/>
          </a:xfrm>
          <a:prstGeom prst="wedgeRoundRect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/>
          <p:cNvSpPr txBox="1"/>
          <p:nvPr/>
        </p:nvSpPr>
        <p:spPr>
          <a:xfrm>
            <a:off x="6237027" y="1294056"/>
            <a:ext cx="928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JIPMER</a:t>
            </a:r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9670042" y="1155556"/>
            <a:ext cx="1227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DH, </a:t>
            </a:r>
            <a:r>
              <a:rPr lang="en-US" b="1" dirty="0" err="1" smtClean="0"/>
              <a:t>Namakkal</a:t>
            </a:r>
            <a:endParaRPr lang="en-IN" b="1" dirty="0"/>
          </a:p>
        </p:txBody>
      </p:sp>
      <p:sp>
        <p:nvSpPr>
          <p:cNvPr id="17" name="Rounded Rectangular Callout 16"/>
          <p:cNvSpPr/>
          <p:nvPr/>
        </p:nvSpPr>
        <p:spPr>
          <a:xfrm>
            <a:off x="9721558" y="1196240"/>
            <a:ext cx="1111666" cy="590720"/>
          </a:xfrm>
          <a:prstGeom prst="wedgeRoundRect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421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4343</TotalTime>
  <Words>1833</Words>
  <Application>Microsoft Office PowerPoint</Application>
  <PresentationFormat>Custom</PresentationFormat>
  <Paragraphs>392</Paragraphs>
  <Slides>30</Slides>
  <Notes>11</Notes>
  <HiddenSlides>1</HiddenSlides>
  <MMClips>0</MMClips>
  <ScaleCrop>false</ScaleCrop>
  <HeadingPairs>
    <vt:vector size="6" baseType="variant"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Office Theme</vt:lpstr>
      <vt:lpstr>Custom Design</vt:lpstr>
      <vt:lpstr>2_Office Theme</vt:lpstr>
      <vt:lpstr>4_Office Theme</vt:lpstr>
      <vt:lpstr>1_Custom Design</vt:lpstr>
      <vt:lpstr>Worksheet</vt:lpstr>
      <vt:lpstr>PowerPoint Presentation</vt:lpstr>
      <vt:lpstr>Why Mera Aspataal?</vt:lpstr>
      <vt:lpstr>What is Mera Aspataal ?</vt:lpstr>
      <vt:lpstr>Goal and Objectives of Mera Aspataal</vt:lpstr>
      <vt:lpstr>PowerPoint Presentation</vt:lpstr>
      <vt:lpstr>PowerPoint Presentation</vt:lpstr>
      <vt:lpstr>Patient Feedback Parameters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Challenges &amp; Mitigation plan </vt:lpstr>
      <vt:lpstr>Pending request for Integration (Statewise) in MA</vt:lpstr>
      <vt:lpstr>PowerPoint Presentation</vt:lpstr>
      <vt:lpstr>PowerPoint Presentation</vt:lpstr>
      <vt:lpstr>Computation of Patient Satisfaction Score</vt:lpstr>
      <vt:lpstr>Percentage of District Hospitals integrated with MA  in different states</vt:lpstr>
      <vt:lpstr>PowerPoint Presentation</vt:lpstr>
      <vt:lpstr>Linkage of Mera Aspataal with NQAS Certification  </vt:lpstr>
      <vt:lpstr>PowerPoint Presentation</vt:lpstr>
      <vt:lpstr>Linkage of Mera Aspataal with Quality Improvement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Saathii</dc:creator>
  <cp:lastModifiedBy>Windows User</cp:lastModifiedBy>
  <cp:revision>558</cp:revision>
  <dcterms:created xsi:type="dcterms:W3CDTF">2018-07-31T05:43:24Z</dcterms:created>
  <dcterms:modified xsi:type="dcterms:W3CDTF">2019-04-05T07:57:31Z</dcterms:modified>
</cp:coreProperties>
</file>