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diagrams/data2.xml" ContentType="application/vnd.openxmlformats-officedocument.drawingml.diagramData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  <p:sldMasterId id="2147483710" r:id="rId2"/>
    <p:sldMasterId id="2147483718" r:id="rId3"/>
    <p:sldMasterId id="2147483660" r:id="rId4"/>
    <p:sldMasterId id="2147483723" r:id="rId5"/>
  </p:sldMasterIdLst>
  <p:notesMasterIdLst>
    <p:notesMasterId r:id="rId21"/>
  </p:notesMasterIdLst>
  <p:handoutMasterIdLst>
    <p:handoutMasterId r:id="rId22"/>
  </p:handoutMasterIdLst>
  <p:sldIdLst>
    <p:sldId id="441" r:id="rId6"/>
    <p:sldId id="440" r:id="rId7"/>
    <p:sldId id="439" r:id="rId8"/>
    <p:sldId id="423" r:id="rId9"/>
    <p:sldId id="436" r:id="rId10"/>
    <p:sldId id="417" r:id="rId11"/>
    <p:sldId id="430" r:id="rId12"/>
    <p:sldId id="434" r:id="rId13"/>
    <p:sldId id="435" r:id="rId14"/>
    <p:sldId id="443" r:id="rId15"/>
    <p:sldId id="410" r:id="rId16"/>
    <p:sldId id="408" r:id="rId17"/>
    <p:sldId id="409" r:id="rId18"/>
    <p:sldId id="442" r:id="rId19"/>
    <p:sldId id="396" r:id="rId20"/>
  </p:sldIdLst>
  <p:sldSz cx="12192000" cy="6858000"/>
  <p:notesSz cx="6797675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AA88"/>
    <a:srgbClr val="F5A95D"/>
    <a:srgbClr val="F1881F"/>
    <a:srgbClr val="0F528F"/>
    <a:srgbClr val="800000"/>
    <a:srgbClr val="003300"/>
    <a:srgbClr val="000099"/>
    <a:srgbClr val="050709"/>
    <a:srgbClr val="713760"/>
    <a:srgbClr val="0087C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544" autoAdjust="0"/>
    <p:restoredTop sz="94374" autoAdjust="0"/>
  </p:normalViewPr>
  <p:slideViewPr>
    <p:cSldViewPr snapToGrid="0">
      <p:cViewPr varScale="1">
        <p:scale>
          <a:sx n="71" d="100"/>
          <a:sy n="71" d="100"/>
        </p:scale>
        <p:origin x="-630" y="-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1.xlsx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1800" dirty="0" smtClean="0"/>
              <a:t>Pass </a:t>
            </a:r>
            <a:r>
              <a:rPr lang="en-US" sz="1800" dirty="0"/>
              <a:t>Percentage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Pass Percentage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Pt>
            <c:idx val="0"/>
            <c:spPr>
              <a:solidFill>
                <a:srgbClr val="8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7ECA-4615-A4B5-405EF6D23E07}"/>
              </c:ext>
            </c:extLst>
          </c:dPt>
          <c:dPt>
            <c:idx val="1"/>
            <c:spPr>
              <a:solidFill>
                <a:srgbClr val="00AA88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ECA-4615-A4B5-405EF6D23E07}"/>
              </c:ext>
            </c:extLst>
          </c:dPt>
          <c:dPt>
            <c:idx val="2"/>
            <c:spPr>
              <a:solidFill>
                <a:srgbClr val="F5A95D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7ECA-4615-A4B5-405EF6D23E0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mmm\-yy</c:formatCode>
                <c:ptCount val="3"/>
                <c:pt idx="0">
                  <c:v>42917</c:v>
                </c:pt>
                <c:pt idx="1">
                  <c:v>43101</c:v>
                </c:pt>
                <c:pt idx="2">
                  <c:v>43282</c:v>
                </c:pt>
              </c:numCache>
            </c:numRef>
          </c:cat>
          <c:val>
            <c:numRef>
              <c:f>Sheet1!$B$2:$B$4</c:f>
              <c:numCache>
                <c:formatCode>0%</c:formatCode>
                <c:ptCount val="3"/>
                <c:pt idx="0">
                  <c:v>0.55500000000000005</c:v>
                </c:pt>
                <c:pt idx="1">
                  <c:v>0.88000000000000012</c:v>
                </c:pt>
                <c:pt idx="2">
                  <c:v>0.81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0A8-413E-ADDA-B2A18C206006}"/>
            </c:ext>
          </c:extLst>
        </c:ser>
        <c:dLbls/>
        <c:gapWidth val="90"/>
        <c:overlap val="-43"/>
        <c:axId val="90119552"/>
        <c:axId val="90125824"/>
      </c:barChart>
      <c:catAx>
        <c:axId val="9011955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m\-yy" sourceLinked="1"/>
        <c:maj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125824"/>
        <c:crosses val="autoZero"/>
        <c:lblAlgn val="ctr"/>
        <c:lblOffset val="100"/>
      </c:catAx>
      <c:valAx>
        <c:axId val="90125824"/>
        <c:scaling>
          <c:orientation val="minMax"/>
          <c:max val="1"/>
        </c:scaling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119552"/>
        <c:crosses val="autoZero"/>
        <c:crossBetween val="between"/>
        <c:majorUnit val="0.2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/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A7575F-D73C-4F6B-932C-ECB00050447F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IN"/>
        </a:p>
      </dgm:t>
    </dgm:pt>
    <dgm:pt modelId="{15E05C31-FDAA-422E-8AD2-BA9F7FA9655A}">
      <dgm:prSet phldrT="[Text]" custT="1"/>
      <dgm:spPr/>
      <dgm:t>
        <a:bodyPr/>
        <a:lstStyle/>
        <a:p>
          <a:r>
            <a:rPr lang="en-IN" sz="2000" b="1" dirty="0" smtClean="0"/>
            <a:t>Program Study Centres</a:t>
          </a:r>
          <a:endParaRPr lang="en-IN" sz="2000" b="1" dirty="0"/>
        </a:p>
      </dgm:t>
    </dgm:pt>
    <dgm:pt modelId="{322D9C82-E107-4B65-B2ED-1A1916A9FAB5}" type="parTrans" cxnId="{714FC22E-5647-4BA0-A1DD-A78602EBAA77}">
      <dgm:prSet/>
      <dgm:spPr/>
      <dgm:t>
        <a:bodyPr/>
        <a:lstStyle/>
        <a:p>
          <a:endParaRPr lang="en-IN"/>
        </a:p>
      </dgm:t>
    </dgm:pt>
    <dgm:pt modelId="{5D76658D-DD1A-447B-8E09-2D4FDA983E3D}" type="sibTrans" cxnId="{714FC22E-5647-4BA0-A1DD-A78602EBAA77}">
      <dgm:prSet/>
      <dgm:spPr/>
      <dgm:t>
        <a:bodyPr/>
        <a:lstStyle/>
        <a:p>
          <a:endParaRPr lang="en-IN"/>
        </a:p>
      </dgm:t>
    </dgm:pt>
    <dgm:pt modelId="{9245E26A-A0AA-433B-A292-9752E85EC2FB}">
      <dgm:prSet phldrT="[Text]" custT="1"/>
      <dgm:spPr/>
      <dgm:t>
        <a:bodyPr/>
        <a:lstStyle/>
        <a:p>
          <a:r>
            <a:rPr lang="en-IN" sz="1600" b="1" dirty="0" smtClean="0">
              <a:solidFill>
                <a:schemeClr val="accent5">
                  <a:lumMod val="50000"/>
                </a:schemeClr>
              </a:solidFill>
            </a:rPr>
            <a:t>33</a:t>
          </a:r>
          <a:r>
            <a:rPr lang="en-IN" sz="1600" dirty="0" smtClean="0"/>
            <a:t> PSCs notified and operational</a:t>
          </a:r>
          <a:endParaRPr lang="en-IN" sz="1600" dirty="0"/>
        </a:p>
      </dgm:t>
    </dgm:pt>
    <dgm:pt modelId="{FA6C458E-CB95-456E-ABEF-BB71F5065A04}" type="parTrans" cxnId="{B119DEF7-F97D-4AF0-9304-8BDCC9C6CE81}">
      <dgm:prSet/>
      <dgm:spPr/>
      <dgm:t>
        <a:bodyPr/>
        <a:lstStyle/>
        <a:p>
          <a:endParaRPr lang="en-IN"/>
        </a:p>
      </dgm:t>
    </dgm:pt>
    <dgm:pt modelId="{143E9A9A-BA39-4245-BB28-62B33E86F792}" type="sibTrans" cxnId="{B119DEF7-F97D-4AF0-9304-8BDCC9C6CE81}">
      <dgm:prSet/>
      <dgm:spPr/>
      <dgm:t>
        <a:bodyPr/>
        <a:lstStyle/>
        <a:p>
          <a:endParaRPr lang="en-IN"/>
        </a:p>
      </dgm:t>
    </dgm:pt>
    <dgm:pt modelId="{FC1E74C9-1CA3-4674-BBD7-61B63413C936}">
      <dgm:prSet phldrT="[Text]" custT="1"/>
      <dgm:spPr/>
      <dgm:t>
        <a:bodyPr/>
        <a:lstStyle/>
        <a:p>
          <a:r>
            <a:rPr lang="en-IN" sz="1800" b="1" dirty="0" smtClean="0"/>
            <a:t>Community Health Officers</a:t>
          </a:r>
          <a:endParaRPr lang="en-IN" sz="1800" b="1" dirty="0"/>
        </a:p>
      </dgm:t>
    </dgm:pt>
    <dgm:pt modelId="{5F0F5A13-C1C5-484E-A586-037B8A37E912}" type="parTrans" cxnId="{284DC15A-0FA1-46E3-9999-5215B97F2BCB}">
      <dgm:prSet/>
      <dgm:spPr/>
      <dgm:t>
        <a:bodyPr/>
        <a:lstStyle/>
        <a:p>
          <a:endParaRPr lang="en-IN"/>
        </a:p>
      </dgm:t>
    </dgm:pt>
    <dgm:pt modelId="{4CF1F9F2-BCE5-43C9-AE2E-29E79731FFBA}" type="sibTrans" cxnId="{284DC15A-0FA1-46E3-9999-5215B97F2BCB}">
      <dgm:prSet/>
      <dgm:spPr/>
      <dgm:t>
        <a:bodyPr/>
        <a:lstStyle/>
        <a:p>
          <a:endParaRPr lang="en-IN"/>
        </a:p>
      </dgm:t>
    </dgm:pt>
    <dgm:pt modelId="{B98A0C38-601D-49C4-A9A6-4C236FD24AFF}">
      <dgm:prSet phldrT="[Text]" custT="1"/>
      <dgm:spPr/>
      <dgm:t>
        <a:bodyPr/>
        <a:lstStyle/>
        <a:p>
          <a:r>
            <a:rPr lang="en-IN" sz="1600" b="1" dirty="0" smtClean="0"/>
            <a:t>Health &amp; Wellness Center</a:t>
          </a:r>
          <a:endParaRPr lang="en-IN" sz="1600" b="1" dirty="0"/>
        </a:p>
      </dgm:t>
    </dgm:pt>
    <dgm:pt modelId="{7E2E5A9D-9372-4E66-B2F4-B6D38AB0AD9D}" type="parTrans" cxnId="{523139AE-AE06-4DAD-99B3-31DFD434A351}">
      <dgm:prSet/>
      <dgm:spPr/>
      <dgm:t>
        <a:bodyPr/>
        <a:lstStyle/>
        <a:p>
          <a:endParaRPr lang="en-IN"/>
        </a:p>
      </dgm:t>
    </dgm:pt>
    <dgm:pt modelId="{964719FA-D21B-4AD9-B6A4-6CB35DAAFD2E}" type="sibTrans" cxnId="{523139AE-AE06-4DAD-99B3-31DFD434A351}">
      <dgm:prSet/>
      <dgm:spPr/>
      <dgm:t>
        <a:bodyPr/>
        <a:lstStyle/>
        <a:p>
          <a:endParaRPr lang="en-IN"/>
        </a:p>
      </dgm:t>
    </dgm:pt>
    <dgm:pt modelId="{50138742-2C45-46B9-98CE-64AA5031FBAD}">
      <dgm:prSet phldrT="[Text]" custT="1"/>
      <dgm:spPr/>
      <dgm:t>
        <a:bodyPr/>
        <a:lstStyle/>
        <a:p>
          <a:r>
            <a:rPr lang="en-IN" sz="1400" b="1" dirty="0" smtClean="0">
              <a:solidFill>
                <a:schemeClr val="accent4">
                  <a:lumMod val="75000"/>
                </a:schemeClr>
              </a:solidFill>
            </a:rPr>
            <a:t>717</a:t>
          </a:r>
          <a:r>
            <a:rPr lang="en-IN" sz="1400" dirty="0" smtClean="0"/>
            <a:t> SCs </a:t>
          </a:r>
          <a:r>
            <a:rPr lang="en-IN" sz="1400" smtClean="0"/>
            <a:t>and </a:t>
          </a:r>
          <a:r>
            <a:rPr lang="en-IN" sz="1400" b="1" smtClean="0">
              <a:solidFill>
                <a:schemeClr val="accent4">
                  <a:lumMod val="75000"/>
                </a:schemeClr>
              </a:solidFill>
            </a:rPr>
            <a:t>1290</a:t>
          </a:r>
          <a:r>
            <a:rPr lang="en-IN" sz="1400" smtClean="0"/>
            <a:t> </a:t>
          </a:r>
          <a:r>
            <a:rPr lang="en-IN" sz="1400" dirty="0" smtClean="0"/>
            <a:t>PHCs (PHC-952 and 338 UPHC) centres  are functional as of now. </a:t>
          </a:r>
        </a:p>
        <a:p>
          <a:r>
            <a:rPr lang="en-IN" sz="1400" b="1" dirty="0" smtClean="0">
              <a:solidFill>
                <a:schemeClr val="accent4">
                  <a:lumMod val="75000"/>
                </a:schemeClr>
              </a:solidFill>
            </a:rPr>
            <a:t>3570</a:t>
          </a:r>
          <a:r>
            <a:rPr lang="en-IN" sz="1400" b="1" dirty="0" smtClean="0">
              <a:solidFill>
                <a:srgbClr val="002060"/>
              </a:solidFill>
            </a:rPr>
            <a:t> </a:t>
          </a:r>
          <a:r>
            <a:rPr lang="en-IN" sz="1400" dirty="0" smtClean="0"/>
            <a:t>HWCs will be functional by Aug-19</a:t>
          </a:r>
          <a:endParaRPr lang="en-IN" sz="1400" dirty="0"/>
        </a:p>
      </dgm:t>
    </dgm:pt>
    <dgm:pt modelId="{146272AE-D8BA-40C6-AA9D-754018EDFCFB}" type="parTrans" cxnId="{309A1A70-8ABB-4304-92FF-B104ADD48EBF}">
      <dgm:prSet/>
      <dgm:spPr/>
      <dgm:t>
        <a:bodyPr/>
        <a:lstStyle/>
        <a:p>
          <a:endParaRPr lang="en-IN"/>
        </a:p>
      </dgm:t>
    </dgm:pt>
    <dgm:pt modelId="{4A79B94F-1C8E-4607-ADD0-1A2DCF9E3690}" type="sibTrans" cxnId="{309A1A70-8ABB-4304-92FF-B104ADD48EBF}">
      <dgm:prSet/>
      <dgm:spPr/>
      <dgm:t>
        <a:bodyPr/>
        <a:lstStyle/>
        <a:p>
          <a:endParaRPr lang="en-IN"/>
        </a:p>
      </dgm:t>
    </dgm:pt>
    <dgm:pt modelId="{9261CE10-2446-454E-BD71-EAE19A4D1121}">
      <dgm:prSet phldrT="[Text]" custT="1"/>
      <dgm:spPr/>
      <dgm:t>
        <a:bodyPr/>
        <a:lstStyle/>
        <a:p>
          <a:r>
            <a:rPr lang="en-IN" sz="1400" b="1" dirty="0" smtClean="0">
              <a:solidFill>
                <a:schemeClr val="accent4">
                  <a:lumMod val="75000"/>
                </a:schemeClr>
              </a:solidFill>
            </a:rPr>
            <a:t>849</a:t>
          </a:r>
          <a:r>
            <a:rPr lang="en-IN" sz="1400" dirty="0" smtClean="0"/>
            <a:t> MLHP passed till date</a:t>
          </a:r>
        </a:p>
        <a:p>
          <a:r>
            <a:rPr lang="en-IN" sz="1400" b="1" dirty="0" smtClean="0">
              <a:solidFill>
                <a:schemeClr val="accent4">
                  <a:lumMod val="75000"/>
                </a:schemeClr>
              </a:solidFill>
            </a:rPr>
            <a:t>1232</a:t>
          </a:r>
          <a:r>
            <a:rPr lang="en-IN" sz="1400" dirty="0" smtClean="0"/>
            <a:t> candidates enrolled in Jan 19</a:t>
          </a:r>
        </a:p>
        <a:p>
          <a:r>
            <a:rPr lang="en-IN" sz="1400" dirty="0" smtClean="0"/>
            <a:t>From July’19 onwards </a:t>
          </a:r>
          <a:r>
            <a:rPr lang="en-IN" sz="1400" b="1" dirty="0" smtClean="0">
              <a:solidFill>
                <a:schemeClr val="accent4">
                  <a:lumMod val="75000"/>
                </a:schemeClr>
              </a:solidFill>
            </a:rPr>
            <a:t>2500+</a:t>
          </a:r>
          <a:r>
            <a:rPr lang="en-IN" sz="1400" dirty="0" smtClean="0"/>
            <a:t> candidate to be enrolled in every 6 months</a:t>
          </a:r>
        </a:p>
      </dgm:t>
    </dgm:pt>
    <dgm:pt modelId="{79AF3CD7-358F-4708-AC98-8C1B0BF4CBCB}" type="parTrans" cxnId="{4861D079-FECD-448E-8AF1-B335D998CF49}">
      <dgm:prSet/>
      <dgm:spPr/>
      <dgm:t>
        <a:bodyPr/>
        <a:lstStyle/>
        <a:p>
          <a:endParaRPr lang="en-US"/>
        </a:p>
      </dgm:t>
    </dgm:pt>
    <dgm:pt modelId="{A859CB78-90FD-4AEB-9D14-E65EB938C91D}" type="sibTrans" cxnId="{4861D079-FECD-448E-8AF1-B335D998CF49}">
      <dgm:prSet/>
      <dgm:spPr/>
      <dgm:t>
        <a:bodyPr/>
        <a:lstStyle/>
        <a:p>
          <a:endParaRPr lang="en-US"/>
        </a:p>
      </dgm:t>
    </dgm:pt>
    <dgm:pt modelId="{1B56A914-E396-4913-96CE-99B79C1EBBFC}">
      <dgm:prSet phldrT="[Text]" custT="1"/>
      <dgm:spPr/>
      <dgm:t>
        <a:bodyPr/>
        <a:lstStyle/>
        <a:p>
          <a:r>
            <a:rPr lang="en-IN" sz="1600" b="1" dirty="0" smtClean="0">
              <a:solidFill>
                <a:schemeClr val="accent5">
                  <a:lumMod val="50000"/>
                </a:schemeClr>
              </a:solidFill>
            </a:rPr>
            <a:t>12</a:t>
          </a:r>
          <a:r>
            <a:rPr lang="en-IN" sz="1600" dirty="0" smtClean="0"/>
            <a:t> DWHs/DHs are in process </a:t>
          </a:r>
        </a:p>
        <a:p>
          <a:r>
            <a:rPr lang="en-IN" sz="1600" b="1" dirty="0" smtClean="0">
              <a:solidFill>
                <a:schemeClr val="accent5">
                  <a:lumMod val="50000"/>
                </a:schemeClr>
              </a:solidFill>
            </a:rPr>
            <a:t>5 </a:t>
          </a:r>
          <a:r>
            <a:rPr lang="en-IN" sz="1600" dirty="0" smtClean="0"/>
            <a:t>Not-For-Profit identified for piloting</a:t>
          </a:r>
          <a:endParaRPr lang="en-IN" sz="1600" dirty="0"/>
        </a:p>
      </dgm:t>
    </dgm:pt>
    <dgm:pt modelId="{C3C4442C-453B-4471-BB37-9C38C1167D99}" type="parTrans" cxnId="{EE03B31D-CF81-44B3-9424-653867ED94B6}">
      <dgm:prSet/>
      <dgm:spPr/>
      <dgm:t>
        <a:bodyPr/>
        <a:lstStyle/>
        <a:p>
          <a:endParaRPr lang="en-US"/>
        </a:p>
      </dgm:t>
    </dgm:pt>
    <dgm:pt modelId="{00748071-1624-491B-BCCA-C6F2A00455A5}" type="sibTrans" cxnId="{EE03B31D-CF81-44B3-9424-653867ED94B6}">
      <dgm:prSet/>
      <dgm:spPr/>
      <dgm:t>
        <a:bodyPr/>
        <a:lstStyle/>
        <a:p>
          <a:endParaRPr lang="en-US"/>
        </a:p>
      </dgm:t>
    </dgm:pt>
    <dgm:pt modelId="{72102130-06E1-45C6-B04E-D3FC93B62D73}" type="pres">
      <dgm:prSet presAssocID="{B4A7575F-D73C-4F6B-932C-ECB00050447F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5B41C2D-4E52-46CB-82FB-684BA9CDFB91}" type="pres">
      <dgm:prSet presAssocID="{15E05C31-FDAA-422E-8AD2-BA9F7FA9655A}" presName="parentText1" presStyleLbl="node1" presStyleIdx="0" presStyleCnt="3" custLinFactNeighborY="-296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E403D1-CAF6-4A7B-8853-AAA7DACF8BE2}" type="pres">
      <dgm:prSet presAssocID="{15E05C31-FDAA-422E-8AD2-BA9F7FA9655A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7E7E39-FFD6-40FC-BF23-B62F8B2F16AF}" type="pres">
      <dgm:prSet presAssocID="{FC1E74C9-1CA3-4674-BBD7-61B63413C936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967D9F-E668-4420-A104-628E291C94DE}" type="pres">
      <dgm:prSet presAssocID="{FC1E74C9-1CA3-4674-BBD7-61B63413C936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0DEE77-60E0-41F2-BE4F-64FA53DCD780}" type="pres">
      <dgm:prSet presAssocID="{B98A0C38-601D-49C4-A9A6-4C236FD24AFF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21275-F05C-43BC-8457-673098F258C4}" type="pres">
      <dgm:prSet presAssocID="{B98A0C38-601D-49C4-A9A6-4C236FD24AFF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22C6D52-7213-4274-B211-CCEA2E46F57B}" type="presOf" srcId="{15E05C31-FDAA-422E-8AD2-BA9F7FA9655A}" destId="{15B41C2D-4E52-46CB-82FB-684BA9CDFB91}" srcOrd="0" destOrd="0" presId="urn:microsoft.com/office/officeart/2009/3/layout/IncreasingArrowsProcess"/>
    <dgm:cxn modelId="{0432FDCA-A209-4923-81D8-C43DC84861ED}" type="presOf" srcId="{9245E26A-A0AA-433B-A292-9752E85EC2FB}" destId="{9FE403D1-CAF6-4A7B-8853-AAA7DACF8BE2}" srcOrd="0" destOrd="0" presId="urn:microsoft.com/office/officeart/2009/3/layout/IncreasingArrowsProcess"/>
    <dgm:cxn modelId="{EE03B31D-CF81-44B3-9424-653867ED94B6}" srcId="{15E05C31-FDAA-422E-8AD2-BA9F7FA9655A}" destId="{1B56A914-E396-4913-96CE-99B79C1EBBFC}" srcOrd="1" destOrd="0" parTransId="{C3C4442C-453B-4471-BB37-9C38C1167D99}" sibTransId="{00748071-1624-491B-BCCA-C6F2A00455A5}"/>
    <dgm:cxn modelId="{284DC15A-0FA1-46E3-9999-5215B97F2BCB}" srcId="{B4A7575F-D73C-4F6B-932C-ECB00050447F}" destId="{FC1E74C9-1CA3-4674-BBD7-61B63413C936}" srcOrd="1" destOrd="0" parTransId="{5F0F5A13-C1C5-484E-A586-037B8A37E912}" sibTransId="{4CF1F9F2-BCE5-43C9-AE2E-29E79731FFBA}"/>
    <dgm:cxn modelId="{B119DEF7-F97D-4AF0-9304-8BDCC9C6CE81}" srcId="{15E05C31-FDAA-422E-8AD2-BA9F7FA9655A}" destId="{9245E26A-A0AA-433B-A292-9752E85EC2FB}" srcOrd="0" destOrd="0" parTransId="{FA6C458E-CB95-456E-ABEF-BB71F5065A04}" sibTransId="{143E9A9A-BA39-4245-BB28-62B33E86F792}"/>
    <dgm:cxn modelId="{523139AE-AE06-4DAD-99B3-31DFD434A351}" srcId="{B4A7575F-D73C-4F6B-932C-ECB00050447F}" destId="{B98A0C38-601D-49C4-A9A6-4C236FD24AFF}" srcOrd="2" destOrd="0" parTransId="{7E2E5A9D-9372-4E66-B2F4-B6D38AB0AD9D}" sibTransId="{964719FA-D21B-4AD9-B6A4-6CB35DAAFD2E}"/>
    <dgm:cxn modelId="{3940EDAE-4815-4163-9B88-388F7D32C938}" type="presOf" srcId="{B98A0C38-601D-49C4-A9A6-4C236FD24AFF}" destId="{3A0DEE77-60E0-41F2-BE4F-64FA53DCD780}" srcOrd="0" destOrd="0" presId="urn:microsoft.com/office/officeart/2009/3/layout/IncreasingArrowsProcess"/>
    <dgm:cxn modelId="{FAA925FD-4906-4BD8-810D-2CAA7123E1FE}" type="presOf" srcId="{9261CE10-2446-454E-BD71-EAE19A4D1121}" destId="{BC967D9F-E668-4420-A104-628E291C94DE}" srcOrd="0" destOrd="0" presId="urn:microsoft.com/office/officeart/2009/3/layout/IncreasingArrowsProcess"/>
    <dgm:cxn modelId="{42F2DE38-324F-470C-90F9-13C3DAFE20AD}" type="presOf" srcId="{B4A7575F-D73C-4F6B-932C-ECB00050447F}" destId="{72102130-06E1-45C6-B04E-D3FC93B62D73}" srcOrd="0" destOrd="0" presId="urn:microsoft.com/office/officeart/2009/3/layout/IncreasingArrowsProcess"/>
    <dgm:cxn modelId="{3AAAF534-A271-4D1C-BD38-6899A7C6C112}" type="presOf" srcId="{1B56A914-E396-4913-96CE-99B79C1EBBFC}" destId="{9FE403D1-CAF6-4A7B-8853-AAA7DACF8BE2}" srcOrd="0" destOrd="1" presId="urn:microsoft.com/office/officeart/2009/3/layout/IncreasingArrowsProcess"/>
    <dgm:cxn modelId="{714FC22E-5647-4BA0-A1DD-A78602EBAA77}" srcId="{B4A7575F-D73C-4F6B-932C-ECB00050447F}" destId="{15E05C31-FDAA-422E-8AD2-BA9F7FA9655A}" srcOrd="0" destOrd="0" parTransId="{322D9C82-E107-4B65-B2ED-1A1916A9FAB5}" sibTransId="{5D76658D-DD1A-447B-8E09-2D4FDA983E3D}"/>
    <dgm:cxn modelId="{309A1A70-8ABB-4304-92FF-B104ADD48EBF}" srcId="{B98A0C38-601D-49C4-A9A6-4C236FD24AFF}" destId="{50138742-2C45-46B9-98CE-64AA5031FBAD}" srcOrd="0" destOrd="0" parTransId="{146272AE-D8BA-40C6-AA9D-754018EDFCFB}" sibTransId="{4A79B94F-1C8E-4607-ADD0-1A2DCF9E3690}"/>
    <dgm:cxn modelId="{4861D079-FECD-448E-8AF1-B335D998CF49}" srcId="{FC1E74C9-1CA3-4674-BBD7-61B63413C936}" destId="{9261CE10-2446-454E-BD71-EAE19A4D1121}" srcOrd="0" destOrd="0" parTransId="{79AF3CD7-358F-4708-AC98-8C1B0BF4CBCB}" sibTransId="{A859CB78-90FD-4AEB-9D14-E65EB938C91D}"/>
    <dgm:cxn modelId="{3087A280-8F38-417C-801B-EBB274D1CCC8}" type="presOf" srcId="{50138742-2C45-46B9-98CE-64AA5031FBAD}" destId="{8E021275-F05C-43BC-8457-673098F258C4}" srcOrd="0" destOrd="0" presId="urn:microsoft.com/office/officeart/2009/3/layout/IncreasingArrowsProcess"/>
    <dgm:cxn modelId="{F6479E3F-4ADD-4D17-A374-E5ABDC428DED}" type="presOf" srcId="{FC1E74C9-1CA3-4674-BBD7-61B63413C936}" destId="{D67E7E39-FFD6-40FC-BF23-B62F8B2F16AF}" srcOrd="0" destOrd="0" presId="urn:microsoft.com/office/officeart/2009/3/layout/IncreasingArrowsProcess"/>
    <dgm:cxn modelId="{20420C60-7B50-4CD0-9815-5E4649D6CA34}" type="presParOf" srcId="{72102130-06E1-45C6-B04E-D3FC93B62D73}" destId="{15B41C2D-4E52-46CB-82FB-684BA9CDFB91}" srcOrd="0" destOrd="0" presId="urn:microsoft.com/office/officeart/2009/3/layout/IncreasingArrowsProcess"/>
    <dgm:cxn modelId="{EAE51FB1-D0E9-4C64-AA1A-68A5B01B6997}" type="presParOf" srcId="{72102130-06E1-45C6-B04E-D3FC93B62D73}" destId="{9FE403D1-CAF6-4A7B-8853-AAA7DACF8BE2}" srcOrd="1" destOrd="0" presId="urn:microsoft.com/office/officeart/2009/3/layout/IncreasingArrowsProcess"/>
    <dgm:cxn modelId="{0B223641-8DE0-4F59-8A91-AF492C89DA96}" type="presParOf" srcId="{72102130-06E1-45C6-B04E-D3FC93B62D73}" destId="{D67E7E39-FFD6-40FC-BF23-B62F8B2F16AF}" srcOrd="2" destOrd="0" presId="urn:microsoft.com/office/officeart/2009/3/layout/IncreasingArrowsProcess"/>
    <dgm:cxn modelId="{2AA124C4-A44A-4628-8C04-55BB6B29A0D8}" type="presParOf" srcId="{72102130-06E1-45C6-B04E-D3FC93B62D73}" destId="{BC967D9F-E668-4420-A104-628E291C94DE}" srcOrd="3" destOrd="0" presId="urn:microsoft.com/office/officeart/2009/3/layout/IncreasingArrowsProcess"/>
    <dgm:cxn modelId="{34B205DB-9B13-43F7-8708-2023DDEF6C0F}" type="presParOf" srcId="{72102130-06E1-45C6-B04E-D3FC93B62D73}" destId="{3A0DEE77-60E0-41F2-BE4F-64FA53DCD780}" srcOrd="4" destOrd="0" presId="urn:microsoft.com/office/officeart/2009/3/layout/IncreasingArrowsProcess"/>
    <dgm:cxn modelId="{6A6B9B4A-7BBE-4F88-9E62-B56C876A5C8B}" type="presParOf" srcId="{72102130-06E1-45C6-B04E-D3FC93B62D73}" destId="{8E021275-F05C-43BC-8457-673098F258C4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33E442-B5ED-4256-947A-874D5B032A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9AD56E-BC20-4CC7-B544-BDF79C3ADA9A}">
      <dgm:prSet/>
      <dgm:spPr/>
      <dgm:t>
        <a:bodyPr/>
        <a:lstStyle/>
        <a:p>
          <a:pPr rtl="0"/>
          <a:r>
            <a:rPr lang="en-IN" dirty="0" smtClean="0"/>
            <a:t>Attrition of MLHPs</a:t>
          </a:r>
          <a:endParaRPr lang="en-IN" dirty="0"/>
        </a:p>
      </dgm:t>
    </dgm:pt>
    <dgm:pt modelId="{FD1F17EE-E433-48F7-976C-0E28077454E5}" type="parTrans" cxnId="{DEC21A72-7D8F-46B4-AF11-6D2274174F53}">
      <dgm:prSet/>
      <dgm:spPr/>
      <dgm:t>
        <a:bodyPr/>
        <a:lstStyle/>
        <a:p>
          <a:endParaRPr lang="en-US"/>
        </a:p>
      </dgm:t>
    </dgm:pt>
    <dgm:pt modelId="{DD2080CF-1BBF-442D-A64A-55081D21B34D}" type="sibTrans" cxnId="{DEC21A72-7D8F-46B4-AF11-6D2274174F53}">
      <dgm:prSet/>
      <dgm:spPr/>
      <dgm:t>
        <a:bodyPr/>
        <a:lstStyle/>
        <a:p>
          <a:endParaRPr lang="en-US"/>
        </a:p>
      </dgm:t>
    </dgm:pt>
    <dgm:pt modelId="{47BC4108-CDFA-4853-89AA-A6DC62EB701B}">
      <dgm:prSet/>
      <dgm:spPr/>
      <dgm:t>
        <a:bodyPr/>
        <a:lstStyle/>
        <a:p>
          <a:pPr rtl="0"/>
          <a:r>
            <a:rPr lang="en-IN" dirty="0" smtClean="0"/>
            <a:t>Quality of MLHP trainings</a:t>
          </a:r>
          <a:endParaRPr lang="en-IN" dirty="0"/>
        </a:p>
      </dgm:t>
    </dgm:pt>
    <dgm:pt modelId="{AEA66426-4246-40AE-9CD8-DA50B41E9BC9}" type="parTrans" cxnId="{84A2D1BF-4399-434C-9667-75C7E4D46214}">
      <dgm:prSet/>
      <dgm:spPr/>
      <dgm:t>
        <a:bodyPr/>
        <a:lstStyle/>
        <a:p>
          <a:endParaRPr lang="en-US"/>
        </a:p>
      </dgm:t>
    </dgm:pt>
    <dgm:pt modelId="{0869C005-6450-4CBE-9A3C-B6E9C903BA81}" type="sibTrans" cxnId="{84A2D1BF-4399-434C-9667-75C7E4D46214}">
      <dgm:prSet/>
      <dgm:spPr/>
      <dgm:t>
        <a:bodyPr/>
        <a:lstStyle/>
        <a:p>
          <a:endParaRPr lang="en-US"/>
        </a:p>
      </dgm:t>
    </dgm:pt>
    <dgm:pt modelId="{B9E9F025-9B3B-4E05-AA05-123317EA0568}">
      <dgm:prSet/>
      <dgm:spPr/>
      <dgm:t>
        <a:bodyPr/>
        <a:lstStyle/>
        <a:p>
          <a:pPr rtl="0"/>
          <a:r>
            <a:rPr lang="en-IN" dirty="0" smtClean="0"/>
            <a:t>Procedural Delays</a:t>
          </a:r>
          <a:endParaRPr lang="en-IN" dirty="0"/>
        </a:p>
      </dgm:t>
    </dgm:pt>
    <dgm:pt modelId="{9D732E60-FAB4-4B6F-B836-04CA5B269A85}" type="parTrans" cxnId="{50274170-7350-4E2D-8AD6-4202064800D8}">
      <dgm:prSet/>
      <dgm:spPr/>
      <dgm:t>
        <a:bodyPr/>
        <a:lstStyle/>
        <a:p>
          <a:endParaRPr lang="en-US"/>
        </a:p>
      </dgm:t>
    </dgm:pt>
    <dgm:pt modelId="{9950910F-21F6-4F82-BC97-726544E42C08}" type="sibTrans" cxnId="{50274170-7350-4E2D-8AD6-4202064800D8}">
      <dgm:prSet/>
      <dgm:spPr/>
      <dgm:t>
        <a:bodyPr/>
        <a:lstStyle/>
        <a:p>
          <a:endParaRPr lang="en-US"/>
        </a:p>
      </dgm:t>
    </dgm:pt>
    <dgm:pt modelId="{0EA64758-494A-41D2-8540-7221D1CA7E82}">
      <dgm:prSet/>
      <dgm:spPr/>
      <dgm:t>
        <a:bodyPr/>
        <a:lstStyle/>
        <a:p>
          <a:pPr rtl="0"/>
          <a:r>
            <a:rPr lang="en-IN" b="1" dirty="0" smtClean="0"/>
            <a:t>Cadre creation </a:t>
          </a:r>
          <a:endParaRPr lang="en-IN" dirty="0"/>
        </a:p>
      </dgm:t>
    </dgm:pt>
    <dgm:pt modelId="{E5EC84B4-8D8D-4090-823F-9634A55F61D2}" type="parTrans" cxnId="{6E0B3862-A60C-4D2A-9B86-3FFC4BCDD7C0}">
      <dgm:prSet/>
      <dgm:spPr/>
      <dgm:t>
        <a:bodyPr/>
        <a:lstStyle/>
        <a:p>
          <a:endParaRPr lang="en-US"/>
        </a:p>
      </dgm:t>
    </dgm:pt>
    <dgm:pt modelId="{8B81077C-956E-4A4D-8C3C-BA411E1EBAFC}" type="sibTrans" cxnId="{6E0B3862-A60C-4D2A-9B86-3FFC4BCDD7C0}">
      <dgm:prSet/>
      <dgm:spPr/>
      <dgm:t>
        <a:bodyPr/>
        <a:lstStyle/>
        <a:p>
          <a:endParaRPr lang="en-US"/>
        </a:p>
      </dgm:t>
    </dgm:pt>
    <dgm:pt modelId="{2596E1B6-1E01-4197-82E1-80BE33439BE6}">
      <dgm:prSet/>
      <dgm:spPr/>
      <dgm:t>
        <a:bodyPr/>
        <a:lstStyle/>
        <a:p>
          <a:pPr rtl="0"/>
          <a:r>
            <a:rPr lang="en-IN" b="1" dirty="0" smtClean="0"/>
            <a:t>Improving coordination with IGNOU to increase operational efficiency and timely resolution of challenges</a:t>
          </a:r>
          <a:endParaRPr lang="en-IN" b="1" dirty="0"/>
        </a:p>
      </dgm:t>
    </dgm:pt>
    <dgm:pt modelId="{97993BDF-3CC1-49CD-BC63-563E7B11FE75}" type="parTrans" cxnId="{11EC060E-C4CC-4D81-A9D9-C7222A95D36E}">
      <dgm:prSet/>
      <dgm:spPr/>
      <dgm:t>
        <a:bodyPr/>
        <a:lstStyle/>
        <a:p>
          <a:endParaRPr lang="en-US"/>
        </a:p>
      </dgm:t>
    </dgm:pt>
    <dgm:pt modelId="{DD5BBC00-C42A-482C-ACE3-9EAE5642AB68}" type="sibTrans" cxnId="{11EC060E-C4CC-4D81-A9D9-C7222A95D36E}">
      <dgm:prSet/>
      <dgm:spPr/>
      <dgm:t>
        <a:bodyPr/>
        <a:lstStyle/>
        <a:p>
          <a:endParaRPr lang="en-US"/>
        </a:p>
      </dgm:t>
    </dgm:pt>
    <dgm:pt modelId="{24475AFB-42E4-41D5-B13A-A2D7836B001D}">
      <dgm:prSet/>
      <dgm:spPr/>
      <dgm:t>
        <a:bodyPr/>
        <a:lstStyle/>
        <a:p>
          <a:pPr rtl="0"/>
          <a:r>
            <a:rPr lang="en-IN" b="1" dirty="0" smtClean="0"/>
            <a:t>Mid-term examination (Mock Test)</a:t>
          </a:r>
          <a:endParaRPr lang="en-IN" b="1" dirty="0"/>
        </a:p>
      </dgm:t>
    </dgm:pt>
    <dgm:pt modelId="{9108FC48-B02B-454D-9689-AA69B9B86988}" type="parTrans" cxnId="{12B28DBA-E517-401F-AE24-6808CCB72ADF}">
      <dgm:prSet/>
      <dgm:spPr/>
      <dgm:t>
        <a:bodyPr/>
        <a:lstStyle/>
        <a:p>
          <a:endParaRPr lang="en-US"/>
        </a:p>
      </dgm:t>
    </dgm:pt>
    <dgm:pt modelId="{FE6F4335-38D9-41EC-A91E-B221799DFCD8}" type="sibTrans" cxnId="{12B28DBA-E517-401F-AE24-6808CCB72ADF}">
      <dgm:prSet/>
      <dgm:spPr/>
      <dgm:t>
        <a:bodyPr/>
        <a:lstStyle/>
        <a:p>
          <a:endParaRPr lang="en-US"/>
        </a:p>
      </dgm:t>
    </dgm:pt>
    <dgm:pt modelId="{09BA8E65-ED30-4CDA-9FB4-E35AD36DE417}">
      <dgm:prSet/>
      <dgm:spPr/>
      <dgm:t>
        <a:bodyPr/>
        <a:lstStyle/>
        <a:p>
          <a:pPr rtl="0"/>
          <a:r>
            <a:rPr lang="en-IN" b="1" dirty="0" smtClean="0"/>
            <a:t>Skill based trainings (Draft package Developed by Jhpiego, to be piloted)</a:t>
          </a:r>
          <a:endParaRPr lang="en-IN" b="1" dirty="0"/>
        </a:p>
      </dgm:t>
    </dgm:pt>
    <dgm:pt modelId="{A3492870-4738-42F3-8DBE-5BB5EE64664D}" type="parTrans" cxnId="{32CC8B6E-0C73-41C7-9E26-ACA851824F20}">
      <dgm:prSet/>
      <dgm:spPr/>
      <dgm:t>
        <a:bodyPr/>
        <a:lstStyle/>
        <a:p>
          <a:endParaRPr lang="en-US"/>
        </a:p>
      </dgm:t>
    </dgm:pt>
    <dgm:pt modelId="{8FA2CD1D-1325-4F48-9A1C-15ECE980F67C}" type="sibTrans" cxnId="{32CC8B6E-0C73-41C7-9E26-ACA851824F20}">
      <dgm:prSet/>
      <dgm:spPr/>
      <dgm:t>
        <a:bodyPr/>
        <a:lstStyle/>
        <a:p>
          <a:endParaRPr lang="en-US"/>
        </a:p>
      </dgm:t>
    </dgm:pt>
    <dgm:pt modelId="{62EBBB24-F1E0-4BA4-A43B-F98359A061F3}" type="pres">
      <dgm:prSet presAssocID="{4533E442-B5ED-4256-947A-874D5B032A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62417C9-D380-4B92-B4F5-72925D5D3027}" type="pres">
      <dgm:prSet presAssocID="{8E9AD56E-BC20-4CC7-B544-BDF79C3ADA9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C5D34A-41CA-4C74-8A81-4023A853A26D}" type="pres">
      <dgm:prSet presAssocID="{8E9AD56E-BC20-4CC7-B544-BDF79C3ADA9A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A8A618-5CE0-4614-9709-1AAAAA24ED24}" type="pres">
      <dgm:prSet presAssocID="{47BC4108-CDFA-4853-89AA-A6DC62EB701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15BFA1-2BA8-4C86-962A-0C98026DA84C}" type="pres">
      <dgm:prSet presAssocID="{47BC4108-CDFA-4853-89AA-A6DC62EB701B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6AB0B7-C650-417D-9BC8-ACE872132BC4}" type="pres">
      <dgm:prSet presAssocID="{B9E9F025-9B3B-4E05-AA05-123317EA056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CAA8E-9113-4A39-AB1E-FF0A83238967}" type="pres">
      <dgm:prSet presAssocID="{B9E9F025-9B3B-4E05-AA05-123317EA0568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0B3862-A60C-4D2A-9B86-3FFC4BCDD7C0}" srcId="{8E9AD56E-BC20-4CC7-B544-BDF79C3ADA9A}" destId="{0EA64758-494A-41D2-8540-7221D1CA7E82}" srcOrd="0" destOrd="0" parTransId="{E5EC84B4-8D8D-4090-823F-9634A55F61D2}" sibTransId="{8B81077C-956E-4A4D-8C3C-BA411E1EBAFC}"/>
    <dgm:cxn modelId="{AC26F2C7-F92A-4C14-B99A-EF7F8DDE2118}" type="presOf" srcId="{47BC4108-CDFA-4853-89AA-A6DC62EB701B}" destId="{4EA8A618-5CE0-4614-9709-1AAAAA24ED24}" srcOrd="0" destOrd="0" presId="urn:microsoft.com/office/officeart/2005/8/layout/vList2"/>
    <dgm:cxn modelId="{87F78177-196C-40F6-977A-265D7C3FCBD1}" type="presOf" srcId="{8E9AD56E-BC20-4CC7-B544-BDF79C3ADA9A}" destId="{062417C9-D380-4B92-B4F5-72925D5D3027}" srcOrd="0" destOrd="0" presId="urn:microsoft.com/office/officeart/2005/8/layout/vList2"/>
    <dgm:cxn modelId="{B415F149-C8FB-4A29-B5DE-168FDCDEDFA1}" type="presOf" srcId="{4533E442-B5ED-4256-947A-874D5B032A50}" destId="{62EBBB24-F1E0-4BA4-A43B-F98359A061F3}" srcOrd="0" destOrd="0" presId="urn:microsoft.com/office/officeart/2005/8/layout/vList2"/>
    <dgm:cxn modelId="{D4ACD1F7-CD25-4CBA-8581-5E3F0D9AF9B9}" type="presOf" srcId="{24475AFB-42E4-41D5-B13A-A2D7836B001D}" destId="{B715BFA1-2BA8-4C86-962A-0C98026DA84C}" srcOrd="0" destOrd="0" presId="urn:microsoft.com/office/officeart/2005/8/layout/vList2"/>
    <dgm:cxn modelId="{12B28DBA-E517-401F-AE24-6808CCB72ADF}" srcId="{47BC4108-CDFA-4853-89AA-A6DC62EB701B}" destId="{24475AFB-42E4-41D5-B13A-A2D7836B001D}" srcOrd="0" destOrd="0" parTransId="{9108FC48-B02B-454D-9689-AA69B9B86988}" sibTransId="{FE6F4335-38D9-41EC-A91E-B221799DFCD8}"/>
    <dgm:cxn modelId="{32CC8B6E-0C73-41C7-9E26-ACA851824F20}" srcId="{47BC4108-CDFA-4853-89AA-A6DC62EB701B}" destId="{09BA8E65-ED30-4CDA-9FB4-E35AD36DE417}" srcOrd="1" destOrd="0" parTransId="{A3492870-4738-42F3-8DBE-5BB5EE64664D}" sibTransId="{8FA2CD1D-1325-4F48-9A1C-15ECE980F67C}"/>
    <dgm:cxn modelId="{50274170-7350-4E2D-8AD6-4202064800D8}" srcId="{4533E442-B5ED-4256-947A-874D5B032A50}" destId="{B9E9F025-9B3B-4E05-AA05-123317EA0568}" srcOrd="2" destOrd="0" parTransId="{9D732E60-FAB4-4B6F-B836-04CA5B269A85}" sibTransId="{9950910F-21F6-4F82-BC97-726544E42C08}"/>
    <dgm:cxn modelId="{3F9CC5CC-93DE-422D-81F1-CAC64A22751E}" type="presOf" srcId="{2596E1B6-1E01-4197-82E1-80BE33439BE6}" destId="{279CAA8E-9113-4A39-AB1E-FF0A83238967}" srcOrd="0" destOrd="0" presId="urn:microsoft.com/office/officeart/2005/8/layout/vList2"/>
    <dgm:cxn modelId="{30C65D26-2DDE-40AF-ADF8-9C5CD6E56849}" type="presOf" srcId="{09BA8E65-ED30-4CDA-9FB4-E35AD36DE417}" destId="{B715BFA1-2BA8-4C86-962A-0C98026DA84C}" srcOrd="0" destOrd="1" presId="urn:microsoft.com/office/officeart/2005/8/layout/vList2"/>
    <dgm:cxn modelId="{ABF94329-913B-4C1A-9B9A-ABDA09BD892C}" type="presOf" srcId="{0EA64758-494A-41D2-8540-7221D1CA7E82}" destId="{17C5D34A-41CA-4C74-8A81-4023A853A26D}" srcOrd="0" destOrd="0" presId="urn:microsoft.com/office/officeart/2005/8/layout/vList2"/>
    <dgm:cxn modelId="{11EC060E-C4CC-4D81-A9D9-C7222A95D36E}" srcId="{B9E9F025-9B3B-4E05-AA05-123317EA0568}" destId="{2596E1B6-1E01-4197-82E1-80BE33439BE6}" srcOrd="0" destOrd="0" parTransId="{97993BDF-3CC1-49CD-BC63-563E7B11FE75}" sibTransId="{DD5BBC00-C42A-482C-ACE3-9EAE5642AB68}"/>
    <dgm:cxn modelId="{DEC21A72-7D8F-46B4-AF11-6D2274174F53}" srcId="{4533E442-B5ED-4256-947A-874D5B032A50}" destId="{8E9AD56E-BC20-4CC7-B544-BDF79C3ADA9A}" srcOrd="0" destOrd="0" parTransId="{FD1F17EE-E433-48F7-976C-0E28077454E5}" sibTransId="{DD2080CF-1BBF-442D-A64A-55081D21B34D}"/>
    <dgm:cxn modelId="{84A2D1BF-4399-434C-9667-75C7E4D46214}" srcId="{4533E442-B5ED-4256-947A-874D5B032A50}" destId="{47BC4108-CDFA-4853-89AA-A6DC62EB701B}" srcOrd="1" destOrd="0" parTransId="{AEA66426-4246-40AE-9CD8-DA50B41E9BC9}" sibTransId="{0869C005-6450-4CBE-9A3C-B6E9C903BA81}"/>
    <dgm:cxn modelId="{B2C5EBBD-6EF9-4E85-86A3-DC2443CFA687}" type="presOf" srcId="{B9E9F025-9B3B-4E05-AA05-123317EA0568}" destId="{6F6AB0B7-C650-417D-9BC8-ACE872132BC4}" srcOrd="0" destOrd="0" presId="urn:microsoft.com/office/officeart/2005/8/layout/vList2"/>
    <dgm:cxn modelId="{D9B5E325-7C5C-4BE5-B666-01146D6468AB}" type="presParOf" srcId="{62EBBB24-F1E0-4BA4-A43B-F98359A061F3}" destId="{062417C9-D380-4B92-B4F5-72925D5D3027}" srcOrd="0" destOrd="0" presId="urn:microsoft.com/office/officeart/2005/8/layout/vList2"/>
    <dgm:cxn modelId="{1C696C64-4162-40B6-83A0-C4B22FA8B6B5}" type="presParOf" srcId="{62EBBB24-F1E0-4BA4-A43B-F98359A061F3}" destId="{17C5D34A-41CA-4C74-8A81-4023A853A26D}" srcOrd="1" destOrd="0" presId="urn:microsoft.com/office/officeart/2005/8/layout/vList2"/>
    <dgm:cxn modelId="{4D639D2D-9CB1-41F1-8DB5-6422350B88F6}" type="presParOf" srcId="{62EBBB24-F1E0-4BA4-A43B-F98359A061F3}" destId="{4EA8A618-5CE0-4614-9709-1AAAAA24ED24}" srcOrd="2" destOrd="0" presId="urn:microsoft.com/office/officeart/2005/8/layout/vList2"/>
    <dgm:cxn modelId="{780CD843-BAB1-4DE8-830B-7DCBE2352CB7}" type="presParOf" srcId="{62EBBB24-F1E0-4BA4-A43B-F98359A061F3}" destId="{B715BFA1-2BA8-4C86-962A-0C98026DA84C}" srcOrd="3" destOrd="0" presId="urn:microsoft.com/office/officeart/2005/8/layout/vList2"/>
    <dgm:cxn modelId="{38FFC915-B1BC-4276-ACD9-B829DB7AC23C}" type="presParOf" srcId="{62EBBB24-F1E0-4BA4-A43B-F98359A061F3}" destId="{6F6AB0B7-C650-417D-9BC8-ACE872132BC4}" srcOrd="4" destOrd="0" presId="urn:microsoft.com/office/officeart/2005/8/layout/vList2"/>
    <dgm:cxn modelId="{08241F0B-E1F2-4C38-9CB4-0DCFB6EBB632}" type="presParOf" srcId="{62EBBB24-F1E0-4BA4-A43B-F98359A061F3}" destId="{279CAA8E-9113-4A39-AB1E-FF0A83238967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B41C2D-4E52-46CB-82FB-684BA9CDFB91}">
      <dsp:nvSpPr>
        <dsp:cNvPr id="0" name=""/>
        <dsp:cNvSpPr/>
      </dsp:nvSpPr>
      <dsp:spPr>
        <a:xfrm>
          <a:off x="2023977" y="0"/>
          <a:ext cx="7143909" cy="1040425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165168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b="1" kern="1200" dirty="0" smtClean="0"/>
            <a:t>Program Study Centres</a:t>
          </a:r>
          <a:endParaRPr lang="en-IN" sz="2000" b="1" kern="1200" dirty="0"/>
        </a:p>
      </dsp:txBody>
      <dsp:txXfrm>
        <a:off x="2023977" y="260106"/>
        <a:ext cx="6883803" cy="520213"/>
      </dsp:txXfrm>
    </dsp:sp>
    <dsp:sp modelId="{9FE403D1-CAF6-4A7B-8853-AAA7DACF8BE2}">
      <dsp:nvSpPr>
        <dsp:cNvPr id="0" name=""/>
        <dsp:cNvSpPr/>
      </dsp:nvSpPr>
      <dsp:spPr>
        <a:xfrm>
          <a:off x="2023977" y="810352"/>
          <a:ext cx="2200324" cy="20042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 smtClean="0">
              <a:solidFill>
                <a:schemeClr val="accent5">
                  <a:lumMod val="50000"/>
                </a:schemeClr>
              </a:solidFill>
            </a:rPr>
            <a:t>33</a:t>
          </a:r>
          <a:r>
            <a:rPr lang="en-IN" sz="1600" kern="1200" dirty="0" smtClean="0"/>
            <a:t> PSCs notified and operational</a:t>
          </a:r>
          <a:endParaRPr lang="en-IN" sz="16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 smtClean="0">
              <a:solidFill>
                <a:schemeClr val="accent5">
                  <a:lumMod val="50000"/>
                </a:schemeClr>
              </a:solidFill>
            </a:rPr>
            <a:t>12</a:t>
          </a:r>
          <a:r>
            <a:rPr lang="en-IN" sz="1600" kern="1200" dirty="0" smtClean="0"/>
            <a:t> DWHs/DHs are in process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 smtClean="0">
              <a:solidFill>
                <a:schemeClr val="accent5">
                  <a:lumMod val="50000"/>
                </a:schemeClr>
              </a:solidFill>
            </a:rPr>
            <a:t>5 </a:t>
          </a:r>
          <a:r>
            <a:rPr lang="en-IN" sz="1600" kern="1200" dirty="0" smtClean="0"/>
            <a:t>Not-For-Profit identified for piloting</a:t>
          </a:r>
          <a:endParaRPr lang="en-IN" sz="1600" kern="1200" dirty="0"/>
        </a:p>
      </dsp:txBody>
      <dsp:txXfrm>
        <a:off x="2023977" y="810352"/>
        <a:ext cx="2200324" cy="2004242"/>
      </dsp:txXfrm>
    </dsp:sp>
    <dsp:sp modelId="{D67E7E39-FFD6-40FC-BF23-B62F8B2F16AF}">
      <dsp:nvSpPr>
        <dsp:cNvPr id="0" name=""/>
        <dsp:cNvSpPr/>
      </dsp:nvSpPr>
      <dsp:spPr>
        <a:xfrm>
          <a:off x="4224301" y="354843"/>
          <a:ext cx="4943585" cy="1040425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165168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b="1" kern="1200" dirty="0" smtClean="0"/>
            <a:t>Community Health Officers</a:t>
          </a:r>
          <a:endParaRPr lang="en-IN" sz="1800" b="1" kern="1200" dirty="0"/>
        </a:p>
      </dsp:txBody>
      <dsp:txXfrm>
        <a:off x="4224301" y="614949"/>
        <a:ext cx="4683479" cy="520213"/>
      </dsp:txXfrm>
    </dsp:sp>
    <dsp:sp modelId="{BC967D9F-E668-4420-A104-628E291C94DE}">
      <dsp:nvSpPr>
        <dsp:cNvPr id="0" name=""/>
        <dsp:cNvSpPr/>
      </dsp:nvSpPr>
      <dsp:spPr>
        <a:xfrm>
          <a:off x="4224301" y="1157161"/>
          <a:ext cx="2200324" cy="20042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b="1" kern="1200" dirty="0" smtClean="0">
              <a:solidFill>
                <a:schemeClr val="accent4">
                  <a:lumMod val="75000"/>
                </a:schemeClr>
              </a:solidFill>
            </a:rPr>
            <a:t>849</a:t>
          </a:r>
          <a:r>
            <a:rPr lang="en-IN" sz="1400" kern="1200" dirty="0" smtClean="0"/>
            <a:t> </a:t>
          </a:r>
          <a:r>
            <a:rPr lang="en-IN" sz="1400" kern="1200" dirty="0" smtClean="0"/>
            <a:t>MLHP </a:t>
          </a:r>
          <a:r>
            <a:rPr lang="en-IN" sz="1400" kern="1200" dirty="0" smtClean="0"/>
            <a:t>passed till date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b="1" kern="1200" dirty="0" smtClean="0">
              <a:solidFill>
                <a:schemeClr val="accent4">
                  <a:lumMod val="75000"/>
                </a:schemeClr>
              </a:solidFill>
            </a:rPr>
            <a:t>1232</a:t>
          </a:r>
          <a:r>
            <a:rPr lang="en-IN" sz="1400" kern="1200" dirty="0" smtClean="0"/>
            <a:t> candidates enrolled in Jan 19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 smtClean="0"/>
            <a:t>From July’19 onwards </a:t>
          </a:r>
          <a:r>
            <a:rPr lang="en-IN" sz="1400" b="1" kern="1200" dirty="0" smtClean="0">
              <a:solidFill>
                <a:schemeClr val="accent4">
                  <a:lumMod val="75000"/>
                </a:schemeClr>
              </a:solidFill>
            </a:rPr>
            <a:t>2500+</a:t>
          </a:r>
          <a:r>
            <a:rPr lang="en-IN" sz="1400" kern="1200" dirty="0" smtClean="0"/>
            <a:t> candidate to be enrolled in every 6 months</a:t>
          </a:r>
        </a:p>
      </dsp:txBody>
      <dsp:txXfrm>
        <a:off x="4224301" y="1157161"/>
        <a:ext cx="2200324" cy="2004242"/>
      </dsp:txXfrm>
    </dsp:sp>
    <dsp:sp modelId="{3A0DEE77-60E0-41F2-BE4F-64FA53DCD780}">
      <dsp:nvSpPr>
        <dsp:cNvPr id="0" name=""/>
        <dsp:cNvSpPr/>
      </dsp:nvSpPr>
      <dsp:spPr>
        <a:xfrm>
          <a:off x="6424625" y="701651"/>
          <a:ext cx="2743261" cy="1040425"/>
        </a:xfrm>
        <a:prstGeom prst="rightArrow">
          <a:avLst>
            <a:gd name="adj1" fmla="val 5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65168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 smtClean="0"/>
            <a:t>Health &amp; Wellness Center</a:t>
          </a:r>
          <a:endParaRPr lang="en-IN" sz="1600" b="1" kern="1200" dirty="0"/>
        </a:p>
      </dsp:txBody>
      <dsp:txXfrm>
        <a:off x="6424625" y="961757"/>
        <a:ext cx="2483155" cy="520213"/>
      </dsp:txXfrm>
    </dsp:sp>
    <dsp:sp modelId="{8E021275-F05C-43BC-8457-673098F258C4}">
      <dsp:nvSpPr>
        <dsp:cNvPr id="0" name=""/>
        <dsp:cNvSpPr/>
      </dsp:nvSpPr>
      <dsp:spPr>
        <a:xfrm>
          <a:off x="6424625" y="1503969"/>
          <a:ext cx="2200324" cy="19749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b="1" kern="1200" dirty="0" smtClean="0">
              <a:solidFill>
                <a:schemeClr val="accent4">
                  <a:lumMod val="75000"/>
                </a:schemeClr>
              </a:solidFill>
            </a:rPr>
            <a:t>717</a:t>
          </a:r>
          <a:r>
            <a:rPr lang="en-IN" sz="1400" kern="1200" dirty="0" smtClean="0"/>
            <a:t> SCs and </a:t>
          </a:r>
          <a:r>
            <a:rPr lang="en-IN" sz="1400" b="1" kern="1200" dirty="0" smtClean="0">
              <a:solidFill>
                <a:schemeClr val="accent4">
                  <a:lumMod val="75000"/>
                </a:schemeClr>
              </a:solidFill>
            </a:rPr>
            <a:t>1055</a:t>
          </a:r>
          <a:r>
            <a:rPr lang="en-IN" sz="1400" kern="1200" dirty="0" smtClean="0"/>
            <a:t> PHCs (PHC-952 and 338 UPHC) centres  are functional as of now.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b="1" kern="1200" dirty="0" smtClean="0">
              <a:solidFill>
                <a:schemeClr val="accent4">
                  <a:lumMod val="75000"/>
                </a:schemeClr>
              </a:solidFill>
            </a:rPr>
            <a:t>3570</a:t>
          </a:r>
          <a:r>
            <a:rPr lang="en-IN" sz="1400" b="1" kern="1200" dirty="0" smtClean="0">
              <a:solidFill>
                <a:srgbClr val="002060"/>
              </a:solidFill>
            </a:rPr>
            <a:t> </a:t>
          </a:r>
          <a:r>
            <a:rPr lang="en-IN" sz="1400" kern="1200" dirty="0" smtClean="0"/>
            <a:t>HWCs will be functional by Aug-19</a:t>
          </a:r>
          <a:endParaRPr lang="en-IN" sz="1400" kern="1200" dirty="0"/>
        </a:p>
      </dsp:txBody>
      <dsp:txXfrm>
        <a:off x="6424625" y="1503969"/>
        <a:ext cx="2200324" cy="19749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2417C9-D380-4B92-B4F5-72925D5D3027}">
      <dsp:nvSpPr>
        <dsp:cNvPr id="0" name=""/>
        <dsp:cNvSpPr/>
      </dsp:nvSpPr>
      <dsp:spPr>
        <a:xfrm>
          <a:off x="0" y="93735"/>
          <a:ext cx="10473510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200" kern="1200" dirty="0" smtClean="0"/>
            <a:t>Attrition of MLHPs</a:t>
          </a:r>
          <a:endParaRPr lang="en-IN" sz="3200" kern="1200" dirty="0"/>
        </a:p>
      </dsp:txBody>
      <dsp:txXfrm>
        <a:off x="37467" y="131202"/>
        <a:ext cx="10398576" cy="692586"/>
      </dsp:txXfrm>
    </dsp:sp>
    <dsp:sp modelId="{17C5D34A-41CA-4C74-8A81-4023A853A26D}">
      <dsp:nvSpPr>
        <dsp:cNvPr id="0" name=""/>
        <dsp:cNvSpPr/>
      </dsp:nvSpPr>
      <dsp:spPr>
        <a:xfrm>
          <a:off x="0" y="861255"/>
          <a:ext cx="10473510" cy="5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2534" tIns="40640" rIns="227584" bIns="40640" numCol="1" spcCol="1270" anchor="t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2500" b="1" kern="1200" dirty="0" smtClean="0"/>
            <a:t>Cadre creation </a:t>
          </a:r>
          <a:endParaRPr lang="en-IN" sz="2500" kern="1200" dirty="0"/>
        </a:p>
      </dsp:txBody>
      <dsp:txXfrm>
        <a:off x="0" y="861255"/>
        <a:ext cx="10473510" cy="529920"/>
      </dsp:txXfrm>
    </dsp:sp>
    <dsp:sp modelId="{4EA8A618-5CE0-4614-9709-1AAAAA24ED24}">
      <dsp:nvSpPr>
        <dsp:cNvPr id="0" name=""/>
        <dsp:cNvSpPr/>
      </dsp:nvSpPr>
      <dsp:spPr>
        <a:xfrm>
          <a:off x="0" y="1391175"/>
          <a:ext cx="10473510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200" kern="1200" dirty="0" smtClean="0"/>
            <a:t>Quality of MLHP trainings</a:t>
          </a:r>
          <a:endParaRPr lang="en-IN" sz="3200" kern="1200" dirty="0"/>
        </a:p>
      </dsp:txBody>
      <dsp:txXfrm>
        <a:off x="37467" y="1428642"/>
        <a:ext cx="10398576" cy="692586"/>
      </dsp:txXfrm>
    </dsp:sp>
    <dsp:sp modelId="{B715BFA1-2BA8-4C86-962A-0C98026DA84C}">
      <dsp:nvSpPr>
        <dsp:cNvPr id="0" name=""/>
        <dsp:cNvSpPr/>
      </dsp:nvSpPr>
      <dsp:spPr>
        <a:xfrm>
          <a:off x="0" y="2158695"/>
          <a:ext cx="10473510" cy="861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2534" tIns="40640" rIns="227584" bIns="40640" numCol="1" spcCol="1270" anchor="t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2500" b="1" kern="1200" dirty="0" smtClean="0"/>
            <a:t>Mid-term examination (Mock Test)</a:t>
          </a:r>
          <a:endParaRPr lang="en-IN" sz="2500" b="1" kern="1200" dirty="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2500" b="1" kern="1200" dirty="0" smtClean="0"/>
            <a:t>Skill based trainings (Draft package Developed by Jhpiego, to be piloted)</a:t>
          </a:r>
          <a:endParaRPr lang="en-IN" sz="2500" b="1" kern="1200" dirty="0"/>
        </a:p>
      </dsp:txBody>
      <dsp:txXfrm>
        <a:off x="0" y="2158695"/>
        <a:ext cx="10473510" cy="861120"/>
      </dsp:txXfrm>
    </dsp:sp>
    <dsp:sp modelId="{6F6AB0B7-C650-417D-9BC8-ACE872132BC4}">
      <dsp:nvSpPr>
        <dsp:cNvPr id="0" name=""/>
        <dsp:cNvSpPr/>
      </dsp:nvSpPr>
      <dsp:spPr>
        <a:xfrm>
          <a:off x="0" y="3019815"/>
          <a:ext cx="10473510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200" kern="1200" dirty="0" smtClean="0"/>
            <a:t>Procedural Delays</a:t>
          </a:r>
          <a:endParaRPr lang="en-IN" sz="3200" kern="1200" dirty="0"/>
        </a:p>
      </dsp:txBody>
      <dsp:txXfrm>
        <a:off x="37467" y="3057282"/>
        <a:ext cx="10398576" cy="692586"/>
      </dsp:txXfrm>
    </dsp:sp>
    <dsp:sp modelId="{279CAA8E-9113-4A39-AB1E-FF0A83238967}">
      <dsp:nvSpPr>
        <dsp:cNvPr id="0" name=""/>
        <dsp:cNvSpPr/>
      </dsp:nvSpPr>
      <dsp:spPr>
        <a:xfrm>
          <a:off x="0" y="3787335"/>
          <a:ext cx="10473510" cy="794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2534" tIns="40640" rIns="227584" bIns="40640" numCol="1" spcCol="1270" anchor="t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IN" sz="2500" b="1" kern="1200" dirty="0" smtClean="0"/>
            <a:t>Improving coordination with IGNOU to increase operational efficiency and timely resolution of challenges</a:t>
          </a:r>
          <a:endParaRPr lang="en-IN" sz="2500" b="1" kern="1200" dirty="0"/>
        </a:p>
      </dsp:txBody>
      <dsp:txXfrm>
        <a:off x="0" y="3787335"/>
        <a:ext cx="10473510" cy="794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0.17793</cdr:x>
      <cdr:y>0.64532</cdr:y>
    </cdr:from>
    <cdr:to>
      <cdr:x>0.25658</cdr:x>
      <cdr:y>0.72472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14071" y="2584721"/>
          <a:ext cx="757712" cy="3180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IN" sz="1600" b="1" dirty="0" smtClean="0">
              <a:solidFill>
                <a:schemeClr val="bg1"/>
              </a:solidFill>
            </a:rPr>
            <a:t>10/18</a:t>
          </a:r>
          <a:endParaRPr lang="en-IN" sz="1600" b="1" dirty="0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1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1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792170-C7D1-4B3A-800D-3B67D9E89868}" type="datetimeFigureOut">
              <a:rPr lang="en-IN" smtClean="0"/>
              <a:pPr/>
              <a:t>08-04-2019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233"/>
            <a:ext cx="2946400" cy="4981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33233"/>
            <a:ext cx="2946400" cy="4981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29184-A942-438E-978A-ACB418A24A3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0890342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29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29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E9797-EFF1-4866-B28B-B85B0C28C20F}" type="datetimeFigureOut">
              <a:rPr lang="en-IN" smtClean="0"/>
              <a:pPr/>
              <a:t>08-04-2019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1239838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9486"/>
            <a:ext cx="543814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3107"/>
            <a:ext cx="2945659" cy="4982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3107"/>
            <a:ext cx="2945659" cy="4982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16F64-8EC4-4870-94FD-3A488DD777D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107897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50813" y="1339850"/>
            <a:ext cx="6437312" cy="3621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2342C7F-A0E5-4D9B-B40C-A15D347A279F}" type="slidenum">
              <a:rPr lang="en-US" altLang="en-US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184713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1342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50813" y="1339850"/>
            <a:ext cx="6437312" cy="3621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2342C7F-A0E5-4D9B-B40C-A15D347A279F}" type="slidenum">
              <a:rPr lang="en-US" altLang="en-US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738312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Relationship Id="rId9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10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jpeg"/><Relationship Id="rId9" Type="http://schemas.openxmlformats.org/officeDocument/2006/relationships/image" Target="../media/image1.emf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.emf"/><Relationship Id="rId4" Type="http://schemas.openxmlformats.org/officeDocument/2006/relationships/image" Target="../media/image10.jpe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9"/>
          <p:cNvSpPr>
            <a:spLocks/>
          </p:cNvSpPr>
          <p:nvPr userDrawn="1"/>
        </p:nvSpPr>
        <p:spPr bwMode="auto">
          <a:xfrm>
            <a:off x="1" y="1"/>
            <a:ext cx="11006667" cy="5745695"/>
          </a:xfrm>
          <a:custGeom>
            <a:avLst/>
            <a:gdLst>
              <a:gd name="T0" fmla="*/ 0 w 2599"/>
              <a:gd name="T1" fmla="*/ 0 h 1808"/>
              <a:gd name="T2" fmla="*/ 0 w 2599"/>
              <a:gd name="T3" fmla="*/ 1783 h 1808"/>
              <a:gd name="T4" fmla="*/ 441 w 2599"/>
              <a:gd name="T5" fmla="*/ 1805 h 1808"/>
              <a:gd name="T6" fmla="*/ 986 w 2599"/>
              <a:gd name="T7" fmla="*/ 1729 h 1808"/>
              <a:gd name="T8" fmla="*/ 1612 w 2599"/>
              <a:gd name="T9" fmla="*/ 1471 h 1808"/>
              <a:gd name="T10" fmla="*/ 2173 w 2599"/>
              <a:gd name="T11" fmla="*/ 995 h 1808"/>
              <a:gd name="T12" fmla="*/ 2543 w 2599"/>
              <a:gd name="T13" fmla="*/ 262 h 1808"/>
              <a:gd name="T14" fmla="*/ 2599 w 2599"/>
              <a:gd name="T15" fmla="*/ 0 h 1808"/>
              <a:gd name="T16" fmla="*/ 0 w 2599"/>
              <a:gd name="T17" fmla="*/ 0 h 18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99" h="1808">
                <a:moveTo>
                  <a:pt x="0" y="0"/>
                </a:moveTo>
                <a:cubicBezTo>
                  <a:pt x="0" y="1783"/>
                  <a:pt x="0" y="1783"/>
                  <a:pt x="0" y="1783"/>
                </a:cubicBezTo>
                <a:cubicBezTo>
                  <a:pt x="240" y="1808"/>
                  <a:pt x="441" y="1805"/>
                  <a:pt x="441" y="1805"/>
                </a:cubicBezTo>
                <a:cubicBezTo>
                  <a:pt x="594" y="1805"/>
                  <a:pt x="775" y="1780"/>
                  <a:pt x="986" y="1729"/>
                </a:cubicBezTo>
                <a:cubicBezTo>
                  <a:pt x="1197" y="1678"/>
                  <a:pt x="1405" y="1592"/>
                  <a:pt x="1612" y="1471"/>
                </a:cubicBezTo>
                <a:cubicBezTo>
                  <a:pt x="1819" y="1351"/>
                  <a:pt x="2006" y="1193"/>
                  <a:pt x="2173" y="995"/>
                </a:cubicBezTo>
                <a:cubicBezTo>
                  <a:pt x="2339" y="798"/>
                  <a:pt x="2464" y="554"/>
                  <a:pt x="2543" y="262"/>
                </a:cubicBezTo>
                <a:cubicBezTo>
                  <a:pt x="2565" y="179"/>
                  <a:pt x="2584" y="92"/>
                  <a:pt x="259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3752" y="436564"/>
            <a:ext cx="6335181" cy="2316162"/>
          </a:xfr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sz="4200"/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3752" y="3003740"/>
            <a:ext cx="5064355" cy="385763"/>
          </a:xfrm>
        </p:spPr>
        <p:txBody>
          <a:bodyPr>
            <a:noAutofit/>
          </a:bodyPr>
          <a:lstStyle>
            <a:lvl1pPr marL="0" indent="0" algn="l">
              <a:buNone/>
              <a:defRPr sz="1800" b="1" baseline="0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IE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93981" y="3347902"/>
            <a:ext cx="5064125" cy="122872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 b="1" baseline="0">
                <a:solidFill>
                  <a:schemeClr val="bg1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425" b="1"/>
            </a:lvl3pPr>
            <a:lvl4pPr marL="1028700" indent="0">
              <a:buNone/>
              <a:defRPr sz="1425" b="1"/>
            </a:lvl4pPr>
            <a:lvl5pPr marL="1371600" indent="0">
              <a:buNone/>
              <a:defRPr sz="1425"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45759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5"/>
          <p:cNvSpPr>
            <a:spLocks/>
          </p:cNvSpPr>
          <p:nvPr userDrawn="1"/>
        </p:nvSpPr>
        <p:spPr bwMode="auto">
          <a:xfrm>
            <a:off x="1" y="1"/>
            <a:ext cx="11077303" cy="6093959"/>
          </a:xfrm>
          <a:custGeom>
            <a:avLst/>
            <a:gdLst>
              <a:gd name="T0" fmla="*/ 0 w 2616"/>
              <a:gd name="T1" fmla="*/ 0 h 1918"/>
              <a:gd name="T2" fmla="*/ 0 w 2616"/>
              <a:gd name="T3" fmla="*/ 1893 h 1918"/>
              <a:gd name="T4" fmla="*/ 441 w 2616"/>
              <a:gd name="T5" fmla="*/ 1915 h 1918"/>
              <a:gd name="T6" fmla="*/ 986 w 2616"/>
              <a:gd name="T7" fmla="*/ 1839 h 1918"/>
              <a:gd name="T8" fmla="*/ 1612 w 2616"/>
              <a:gd name="T9" fmla="*/ 1581 h 1918"/>
              <a:gd name="T10" fmla="*/ 2173 w 2616"/>
              <a:gd name="T11" fmla="*/ 1105 h 1918"/>
              <a:gd name="T12" fmla="*/ 2543 w 2616"/>
              <a:gd name="T13" fmla="*/ 372 h 1918"/>
              <a:gd name="T14" fmla="*/ 2616 w 2616"/>
              <a:gd name="T15" fmla="*/ 0 h 1918"/>
              <a:gd name="T16" fmla="*/ 0 w 2616"/>
              <a:gd name="T17" fmla="*/ 0 h 1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16" h="1918">
                <a:moveTo>
                  <a:pt x="0" y="0"/>
                </a:moveTo>
                <a:cubicBezTo>
                  <a:pt x="0" y="1893"/>
                  <a:pt x="0" y="1893"/>
                  <a:pt x="0" y="1893"/>
                </a:cubicBezTo>
                <a:cubicBezTo>
                  <a:pt x="240" y="1918"/>
                  <a:pt x="441" y="1915"/>
                  <a:pt x="441" y="1915"/>
                </a:cubicBezTo>
                <a:cubicBezTo>
                  <a:pt x="594" y="1915"/>
                  <a:pt x="775" y="1890"/>
                  <a:pt x="986" y="1839"/>
                </a:cubicBezTo>
                <a:cubicBezTo>
                  <a:pt x="1197" y="1787"/>
                  <a:pt x="1405" y="1702"/>
                  <a:pt x="1612" y="1581"/>
                </a:cubicBezTo>
                <a:cubicBezTo>
                  <a:pt x="1819" y="1461"/>
                  <a:pt x="2006" y="1303"/>
                  <a:pt x="2173" y="1105"/>
                </a:cubicBezTo>
                <a:cubicBezTo>
                  <a:pt x="2339" y="908"/>
                  <a:pt x="2464" y="664"/>
                  <a:pt x="2543" y="372"/>
                </a:cubicBezTo>
                <a:cubicBezTo>
                  <a:pt x="2574" y="257"/>
                  <a:pt x="2598" y="133"/>
                  <a:pt x="261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3825" y="419100"/>
            <a:ext cx="9600000" cy="1269915"/>
          </a:xfr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825" y="1714694"/>
            <a:ext cx="9600000" cy="1080758"/>
          </a:xfrm>
        </p:spPr>
        <p:txBody>
          <a:bodyPr>
            <a:noAutofit/>
          </a:bodyPr>
          <a:lstStyle>
            <a:lvl1pPr marL="0" indent="0" algn="l">
              <a:lnSpc>
                <a:spcPct val="85000"/>
              </a:lnSpc>
              <a:buNone/>
              <a:defRPr sz="3400" b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IE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64055" y="3100341"/>
            <a:ext cx="5064125" cy="122872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 b="1" baseline="0">
                <a:solidFill>
                  <a:schemeClr val="accent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425" b="1"/>
            </a:lvl3pPr>
            <a:lvl4pPr marL="1028700" indent="0">
              <a:buNone/>
              <a:defRPr sz="1425" b="1"/>
            </a:lvl4pPr>
            <a:lvl5pPr marL="1371600" indent="0">
              <a:buNone/>
              <a:defRPr sz="1425"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3752" y="6379314"/>
            <a:ext cx="2236800" cy="11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1516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"/>
          <p:cNvSpPr>
            <a:spLocks/>
          </p:cNvSpPr>
          <p:nvPr userDrawn="1"/>
        </p:nvSpPr>
        <p:spPr bwMode="auto">
          <a:xfrm>
            <a:off x="1" y="1"/>
            <a:ext cx="11077303" cy="6093959"/>
          </a:xfrm>
          <a:custGeom>
            <a:avLst/>
            <a:gdLst>
              <a:gd name="T0" fmla="*/ 0 w 2616"/>
              <a:gd name="T1" fmla="*/ 0 h 1918"/>
              <a:gd name="T2" fmla="*/ 0 w 2616"/>
              <a:gd name="T3" fmla="*/ 1893 h 1918"/>
              <a:gd name="T4" fmla="*/ 441 w 2616"/>
              <a:gd name="T5" fmla="*/ 1915 h 1918"/>
              <a:gd name="T6" fmla="*/ 986 w 2616"/>
              <a:gd name="T7" fmla="*/ 1839 h 1918"/>
              <a:gd name="T8" fmla="*/ 1612 w 2616"/>
              <a:gd name="T9" fmla="*/ 1581 h 1918"/>
              <a:gd name="T10" fmla="*/ 2173 w 2616"/>
              <a:gd name="T11" fmla="*/ 1105 h 1918"/>
              <a:gd name="T12" fmla="*/ 2543 w 2616"/>
              <a:gd name="T13" fmla="*/ 372 h 1918"/>
              <a:gd name="T14" fmla="*/ 2616 w 2616"/>
              <a:gd name="T15" fmla="*/ 0 h 1918"/>
              <a:gd name="T16" fmla="*/ 0 w 2616"/>
              <a:gd name="T17" fmla="*/ 0 h 1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16" h="1918">
                <a:moveTo>
                  <a:pt x="0" y="0"/>
                </a:moveTo>
                <a:cubicBezTo>
                  <a:pt x="0" y="1893"/>
                  <a:pt x="0" y="1893"/>
                  <a:pt x="0" y="1893"/>
                </a:cubicBezTo>
                <a:cubicBezTo>
                  <a:pt x="240" y="1918"/>
                  <a:pt x="441" y="1915"/>
                  <a:pt x="441" y="1915"/>
                </a:cubicBezTo>
                <a:cubicBezTo>
                  <a:pt x="594" y="1915"/>
                  <a:pt x="775" y="1890"/>
                  <a:pt x="986" y="1839"/>
                </a:cubicBezTo>
                <a:cubicBezTo>
                  <a:pt x="1197" y="1787"/>
                  <a:pt x="1405" y="1702"/>
                  <a:pt x="1612" y="1581"/>
                </a:cubicBezTo>
                <a:cubicBezTo>
                  <a:pt x="1819" y="1461"/>
                  <a:pt x="2006" y="1303"/>
                  <a:pt x="2173" y="1105"/>
                </a:cubicBezTo>
                <a:cubicBezTo>
                  <a:pt x="2339" y="908"/>
                  <a:pt x="2464" y="664"/>
                  <a:pt x="2543" y="372"/>
                </a:cubicBezTo>
                <a:cubicBezTo>
                  <a:pt x="2574" y="257"/>
                  <a:pt x="2598" y="133"/>
                  <a:pt x="261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2893" y="390525"/>
            <a:ext cx="9600000" cy="1270459"/>
          </a:xfr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2893" y="1711326"/>
            <a:ext cx="9600000" cy="1165225"/>
          </a:xfrm>
        </p:spPr>
        <p:txBody>
          <a:bodyPr>
            <a:noAutofit/>
          </a:bodyPr>
          <a:lstStyle>
            <a:lvl1pPr marL="0" indent="0" algn="l">
              <a:lnSpc>
                <a:spcPct val="85000"/>
              </a:lnSpc>
              <a:buNone/>
              <a:defRPr sz="3400" b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IE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73125" y="3087279"/>
            <a:ext cx="5064125" cy="122872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 b="1" baseline="0">
                <a:solidFill>
                  <a:schemeClr val="accent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425" b="1"/>
            </a:lvl3pPr>
            <a:lvl4pPr marL="1028700" indent="0">
              <a:buNone/>
              <a:defRPr sz="1425" b="1"/>
            </a:lvl4pPr>
            <a:lvl5pPr marL="1371600" indent="0">
              <a:buNone/>
              <a:defRPr sz="1425"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6626" y="4350574"/>
            <a:ext cx="842700" cy="6320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21755" y="6083301"/>
            <a:ext cx="2019520" cy="45879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318" t="13101" r="12318" b="13101"/>
          <a:stretch/>
        </p:blipFill>
        <p:spPr>
          <a:xfrm>
            <a:off x="10484645" y="5717382"/>
            <a:ext cx="1322729" cy="849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94699" y="5312793"/>
            <a:ext cx="1428751" cy="3832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33069" y="4843463"/>
            <a:ext cx="680655" cy="5620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90632" y="6214452"/>
            <a:ext cx="1776000" cy="2717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94" r="7089"/>
          <a:stretch/>
        </p:blipFill>
        <p:spPr>
          <a:xfrm>
            <a:off x="11042651" y="4145971"/>
            <a:ext cx="731709" cy="39863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3752" y="6379314"/>
            <a:ext cx="2236800" cy="11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49301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/>
          </p:cNvSpPr>
          <p:nvPr userDrawn="1"/>
        </p:nvSpPr>
        <p:spPr bwMode="auto">
          <a:xfrm>
            <a:off x="0" y="0"/>
            <a:ext cx="7603067" cy="6858000"/>
          </a:xfrm>
          <a:custGeom>
            <a:avLst/>
            <a:gdLst>
              <a:gd name="T0" fmla="*/ 0 w 1795"/>
              <a:gd name="T1" fmla="*/ 2160 h 2160"/>
              <a:gd name="T2" fmla="*/ 1596 w 1795"/>
              <a:gd name="T3" fmla="*/ 2160 h 2160"/>
              <a:gd name="T4" fmla="*/ 1795 w 1795"/>
              <a:gd name="T5" fmla="*/ 1254 h 2160"/>
              <a:gd name="T6" fmla="*/ 1246 w 1795"/>
              <a:gd name="T7" fmla="*/ 0 h 2160"/>
              <a:gd name="T8" fmla="*/ 0 w 1795"/>
              <a:gd name="T9" fmla="*/ 0 h 2160"/>
              <a:gd name="T10" fmla="*/ 0 w 1795"/>
              <a:gd name="T11" fmla="*/ 216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95" h="2160">
                <a:moveTo>
                  <a:pt x="0" y="2160"/>
                </a:moveTo>
                <a:cubicBezTo>
                  <a:pt x="1596" y="2160"/>
                  <a:pt x="1596" y="2160"/>
                  <a:pt x="1596" y="2160"/>
                </a:cubicBezTo>
                <a:cubicBezTo>
                  <a:pt x="1727" y="1879"/>
                  <a:pt x="1795" y="1576"/>
                  <a:pt x="1795" y="1254"/>
                </a:cubicBezTo>
                <a:cubicBezTo>
                  <a:pt x="1795" y="662"/>
                  <a:pt x="1577" y="236"/>
                  <a:pt x="1246" y="0"/>
                </a:cubicBezTo>
                <a:cubicBezTo>
                  <a:pt x="0" y="0"/>
                  <a:pt x="0" y="0"/>
                  <a:pt x="0" y="0"/>
                </a:cubicBezTo>
                <a:lnTo>
                  <a:pt x="0" y="21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2876" y="1873794"/>
            <a:ext cx="5441544" cy="1401632"/>
          </a:xfr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sz="2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2876" y="3205752"/>
            <a:ext cx="5441544" cy="1454177"/>
          </a:xfrm>
        </p:spPr>
        <p:txBody>
          <a:bodyPr>
            <a:noAutofit/>
          </a:bodyPr>
          <a:lstStyle>
            <a:lvl1pPr marL="0" indent="0" algn="l">
              <a:lnSpc>
                <a:spcPct val="85000"/>
              </a:lnSpc>
              <a:buNone/>
              <a:defRPr sz="2600" b="0" baseline="0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IE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13106" y="4640583"/>
            <a:ext cx="4946015" cy="90169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400" b="1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425" b="1"/>
            </a:lvl3pPr>
            <a:lvl4pPr marL="1028700" indent="0">
              <a:buNone/>
              <a:defRPr sz="1425" b="1"/>
            </a:lvl4pPr>
            <a:lvl5pPr marL="1371600" indent="0">
              <a:buNone/>
              <a:defRPr sz="1425"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0566" y="1048931"/>
            <a:ext cx="3064935" cy="46893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18" t="13367" r="12418" b="13367"/>
          <a:stretch/>
        </p:blipFill>
        <p:spPr>
          <a:xfrm>
            <a:off x="650876" y="472692"/>
            <a:ext cx="1716617" cy="1097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3752" y="6379314"/>
            <a:ext cx="2236800" cy="11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7650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3025-240C-44B1-AED0-4F77AEC8B4CD}" type="datetimeFigureOut">
              <a:rPr lang="en-IE" smtClean="0"/>
              <a:pPr/>
              <a:t>08/04/2019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C2A8-3574-48AF-9B9F-6538CE887783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4115985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9246" y="1905001"/>
            <a:ext cx="9115719" cy="42719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3025-240C-44B1-AED0-4F77AEC8B4CD}" type="datetimeFigureOut">
              <a:rPr lang="en-IE" smtClean="0"/>
              <a:pPr/>
              <a:t>08/04/2019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C2A8-3574-48AF-9B9F-6538CE887783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2858909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ivider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/>
          </p:cNvSpPr>
          <p:nvPr userDrawn="1"/>
        </p:nvSpPr>
        <p:spPr bwMode="auto">
          <a:xfrm>
            <a:off x="1" y="1"/>
            <a:ext cx="6955245" cy="4298256"/>
          </a:xfrm>
          <a:custGeom>
            <a:avLst/>
            <a:gdLst>
              <a:gd name="T0" fmla="*/ 0 w 1642"/>
              <a:gd name="T1" fmla="*/ 1306 h 1352"/>
              <a:gd name="T2" fmla="*/ 377 w 1642"/>
              <a:gd name="T3" fmla="*/ 1352 h 1352"/>
              <a:gd name="T4" fmla="*/ 1273 w 1642"/>
              <a:gd name="T5" fmla="*/ 1030 h 1352"/>
              <a:gd name="T6" fmla="*/ 1642 w 1642"/>
              <a:gd name="T7" fmla="*/ 152 h 1352"/>
              <a:gd name="T8" fmla="*/ 1634 w 1642"/>
              <a:gd name="T9" fmla="*/ 0 h 1352"/>
              <a:gd name="T10" fmla="*/ 0 w 1642"/>
              <a:gd name="T11" fmla="*/ 0 h 1352"/>
              <a:gd name="T12" fmla="*/ 0 w 1642"/>
              <a:gd name="T13" fmla="*/ 1306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2" h="1352">
                <a:moveTo>
                  <a:pt x="0" y="1306"/>
                </a:moveTo>
                <a:cubicBezTo>
                  <a:pt x="118" y="1336"/>
                  <a:pt x="244" y="1352"/>
                  <a:pt x="377" y="1352"/>
                </a:cubicBezTo>
                <a:cubicBezTo>
                  <a:pt x="730" y="1352"/>
                  <a:pt x="1029" y="1245"/>
                  <a:pt x="1273" y="1030"/>
                </a:cubicBezTo>
                <a:cubicBezTo>
                  <a:pt x="1518" y="815"/>
                  <a:pt x="1642" y="523"/>
                  <a:pt x="1642" y="152"/>
                </a:cubicBezTo>
                <a:cubicBezTo>
                  <a:pt x="1642" y="100"/>
                  <a:pt x="1639" y="49"/>
                  <a:pt x="1634" y="0"/>
                </a:cubicBezTo>
                <a:cubicBezTo>
                  <a:pt x="0" y="0"/>
                  <a:pt x="0" y="0"/>
                  <a:pt x="0" y="0"/>
                </a:cubicBezTo>
                <a:lnTo>
                  <a:pt x="0" y="13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246" y="487680"/>
            <a:ext cx="3940404" cy="1114697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246" y="1602378"/>
            <a:ext cx="3940404" cy="1500187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6E3025-240C-44B1-AED0-4F77AEC8B4CD}" type="datetimeFigureOut">
              <a:rPr lang="en-IE" smtClean="0"/>
              <a:pPr/>
              <a:t>08/04/2019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D7C2A8-3574-48AF-9B9F-6538CE887783}" type="slidenum">
              <a:rPr lang="en-IE" smtClean="0"/>
              <a:pPr/>
              <a:t>‹#›</a:t>
            </a:fld>
            <a:endParaRPr lang="en-IE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82" t="16649" r="11982" b="16649"/>
          <a:stretch/>
        </p:blipFill>
        <p:spPr>
          <a:xfrm>
            <a:off x="10679411" y="6036468"/>
            <a:ext cx="1194093" cy="590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302224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Divider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4047" y="496389"/>
            <a:ext cx="3940404" cy="1140007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4047" y="1663385"/>
            <a:ext cx="3940404" cy="1500187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6E3025-240C-44B1-AED0-4F77AEC8B4CD}" type="datetimeFigureOut">
              <a:rPr lang="en-IE" smtClean="0"/>
              <a:pPr/>
              <a:t>08/04/2019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D7C2A8-3574-48AF-9B9F-6538CE887783}" type="slidenum">
              <a:rPr lang="en-IE" smtClean="0"/>
              <a:pPr/>
              <a:t>‹#›</a:t>
            </a:fld>
            <a:endParaRPr lang="en-IE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reeform 11"/>
          <p:cNvSpPr>
            <a:spLocks/>
          </p:cNvSpPr>
          <p:nvPr userDrawn="1"/>
        </p:nvSpPr>
        <p:spPr bwMode="auto">
          <a:xfrm flipH="1">
            <a:off x="5585099" y="1"/>
            <a:ext cx="6606903" cy="4298256"/>
          </a:xfrm>
          <a:custGeom>
            <a:avLst/>
            <a:gdLst>
              <a:gd name="connsiteX0" fmla="*/ 4929762 w 4955177"/>
              <a:gd name="connsiteY0" fmla="*/ 0 h 4298256"/>
              <a:gd name="connsiteX1" fmla="*/ 12488 w 4955177"/>
              <a:gd name="connsiteY1" fmla="*/ 0 h 4298256"/>
              <a:gd name="connsiteX2" fmla="*/ 0 w 4955177"/>
              <a:gd name="connsiteY2" fmla="*/ 0 h 4298256"/>
              <a:gd name="connsiteX3" fmla="*/ 0 w 4955177"/>
              <a:gd name="connsiteY3" fmla="*/ 4209669 h 4298256"/>
              <a:gd name="connsiteX4" fmla="*/ 24612 w 4955177"/>
              <a:gd name="connsiteY4" fmla="*/ 4215101 h 4298256"/>
              <a:gd name="connsiteX5" fmla="*/ 936426 w 4955177"/>
              <a:gd name="connsiteY5" fmla="*/ 4298256 h 4298256"/>
              <a:gd name="connsiteX6" fmla="*/ 3782909 w 4955177"/>
              <a:gd name="connsiteY6" fmla="*/ 3274559 h 4298256"/>
              <a:gd name="connsiteX7" fmla="*/ 4955177 w 4955177"/>
              <a:gd name="connsiteY7" fmla="*/ 483236 h 4298256"/>
              <a:gd name="connsiteX8" fmla="*/ 4929762 w 4955177"/>
              <a:gd name="connsiteY8" fmla="*/ 0 h 429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55177" h="4298256">
                <a:moveTo>
                  <a:pt x="4929762" y="0"/>
                </a:moveTo>
                <a:cubicBezTo>
                  <a:pt x="1685375" y="0"/>
                  <a:pt x="468730" y="0"/>
                  <a:pt x="12488" y="0"/>
                </a:cubicBezTo>
                <a:lnTo>
                  <a:pt x="0" y="0"/>
                </a:lnTo>
                <a:lnTo>
                  <a:pt x="0" y="4209669"/>
                </a:lnTo>
                <a:lnTo>
                  <a:pt x="24612" y="4215101"/>
                </a:lnTo>
                <a:cubicBezTo>
                  <a:pt x="315148" y="4269644"/>
                  <a:pt x="619532" y="4298256"/>
                  <a:pt x="936426" y="4298256"/>
                </a:cubicBezTo>
                <a:cubicBezTo>
                  <a:pt x="2057864" y="4298256"/>
                  <a:pt x="3007751" y="3958083"/>
                  <a:pt x="3782909" y="3274559"/>
                </a:cubicBezTo>
                <a:cubicBezTo>
                  <a:pt x="4561244" y="2591035"/>
                  <a:pt x="4955177" y="1662713"/>
                  <a:pt x="4955177" y="483236"/>
                </a:cubicBezTo>
                <a:cubicBezTo>
                  <a:pt x="4955177" y="317918"/>
                  <a:pt x="4945647" y="155780"/>
                  <a:pt x="49297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E" sz="1800"/>
          </a:p>
        </p:txBody>
      </p:sp>
    </p:spTree>
    <p:extLst>
      <p:ext uri="{BB962C8B-B14F-4D97-AF65-F5344CB8AC3E}">
        <p14:creationId xmlns:p14="http://schemas.microsoft.com/office/powerpoint/2010/main" xmlns="" val="685253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5"/>
          <p:cNvSpPr>
            <a:spLocks/>
          </p:cNvSpPr>
          <p:nvPr userDrawn="1"/>
        </p:nvSpPr>
        <p:spPr bwMode="auto">
          <a:xfrm>
            <a:off x="1" y="2076450"/>
            <a:ext cx="7551983" cy="4781550"/>
          </a:xfrm>
          <a:custGeom>
            <a:avLst/>
            <a:gdLst>
              <a:gd name="T0" fmla="*/ 1751 w 1782"/>
              <a:gd name="T1" fmla="*/ 1504 h 1504"/>
              <a:gd name="T2" fmla="*/ 1782 w 1782"/>
              <a:gd name="T3" fmla="*/ 1199 h 1504"/>
              <a:gd name="T4" fmla="*/ 1413 w 1782"/>
              <a:gd name="T5" fmla="*/ 322 h 1504"/>
              <a:gd name="T6" fmla="*/ 517 w 1782"/>
              <a:gd name="T7" fmla="*/ 0 h 1504"/>
              <a:gd name="T8" fmla="*/ 0 w 1782"/>
              <a:gd name="T9" fmla="*/ 91 h 1504"/>
              <a:gd name="T10" fmla="*/ 0 w 1782"/>
              <a:gd name="T11" fmla="*/ 1504 h 1504"/>
              <a:gd name="T12" fmla="*/ 1751 w 1782"/>
              <a:gd name="T13" fmla="*/ 1504 h 1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82" h="1504">
                <a:moveTo>
                  <a:pt x="1751" y="1504"/>
                </a:moveTo>
                <a:cubicBezTo>
                  <a:pt x="1772" y="1409"/>
                  <a:pt x="1782" y="1307"/>
                  <a:pt x="1782" y="1199"/>
                </a:cubicBezTo>
                <a:cubicBezTo>
                  <a:pt x="1782" y="829"/>
                  <a:pt x="1659" y="537"/>
                  <a:pt x="1413" y="322"/>
                </a:cubicBezTo>
                <a:cubicBezTo>
                  <a:pt x="1169" y="107"/>
                  <a:pt x="871" y="0"/>
                  <a:pt x="517" y="0"/>
                </a:cubicBezTo>
                <a:cubicBezTo>
                  <a:pt x="330" y="0"/>
                  <a:pt x="157" y="30"/>
                  <a:pt x="0" y="91"/>
                </a:cubicBezTo>
                <a:cubicBezTo>
                  <a:pt x="0" y="1504"/>
                  <a:pt x="0" y="1504"/>
                  <a:pt x="0" y="1504"/>
                </a:cubicBezTo>
                <a:lnTo>
                  <a:pt x="1751" y="15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14" y="3405136"/>
            <a:ext cx="3940404" cy="1765935"/>
          </a:xfrm>
        </p:spPr>
        <p:txBody>
          <a:bodyPr anchor="t" anchorCtr="0">
            <a:noAutofit/>
          </a:bodyPr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A6E3025-240C-44B1-AED0-4F77AEC8B4CD}" type="datetimeFigureOut">
              <a:rPr lang="en-IE" smtClean="0"/>
              <a:pPr/>
              <a:t>08/04/2019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99189" y="6299791"/>
            <a:ext cx="446881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6D7C2A8-3574-48AF-9B9F-6538CE887783}" type="slidenum">
              <a:rPr lang="en-IE" smtClean="0"/>
              <a:pPr/>
              <a:t>‹#›</a:t>
            </a:fld>
            <a:endParaRPr lang="en-IE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2955" y="588922"/>
            <a:ext cx="4989423" cy="1181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82" t="16649" r="11982" b="16649"/>
          <a:stretch/>
        </p:blipFill>
        <p:spPr>
          <a:xfrm>
            <a:off x="10679411" y="6036468"/>
            <a:ext cx="1194093" cy="590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84023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Divider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6E3025-240C-44B1-AED0-4F77AEC8B4CD}" type="datetimeFigureOut">
              <a:rPr lang="en-IE" smtClean="0"/>
              <a:pPr/>
              <a:t>08/04/2019</a:t>
            </a:fld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D7C2A8-3574-48AF-9B9F-6538CE887783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45" y="492126"/>
            <a:ext cx="6189255" cy="3155873"/>
          </a:xfrm>
        </p:spPr>
        <p:txBody>
          <a:bodyPr>
            <a:no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82" t="16649" r="11982" b="16649"/>
          <a:stretch/>
        </p:blipFill>
        <p:spPr>
          <a:xfrm>
            <a:off x="10683874" y="6033760"/>
            <a:ext cx="1184276" cy="5852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" name="Group 4"/>
          <p:cNvGrpSpPr>
            <a:grpSpLocks noChangeAspect="1"/>
          </p:cNvGrpSpPr>
          <p:nvPr userDrawn="1"/>
        </p:nvGrpSpPr>
        <p:grpSpPr bwMode="auto">
          <a:xfrm>
            <a:off x="9095165" y="339759"/>
            <a:ext cx="2587572" cy="3432065"/>
            <a:chOff x="3114" y="882"/>
            <a:chExt cx="1447" cy="2559"/>
          </a:xfrm>
          <a:solidFill>
            <a:schemeClr val="accent2"/>
          </a:solidFill>
        </p:grpSpPr>
        <p:sp>
          <p:nvSpPr>
            <p:cNvPr id="25" name="Freeform 5"/>
            <p:cNvSpPr>
              <a:spLocks/>
            </p:cNvSpPr>
            <p:nvPr userDrawn="1"/>
          </p:nvSpPr>
          <p:spPr bwMode="auto">
            <a:xfrm>
              <a:off x="3425" y="882"/>
              <a:ext cx="526" cy="500"/>
            </a:xfrm>
            <a:custGeom>
              <a:avLst/>
              <a:gdLst>
                <a:gd name="T0" fmla="*/ 32 w 222"/>
                <a:gd name="T1" fmla="*/ 183 h 211"/>
                <a:gd name="T2" fmla="*/ 111 w 222"/>
                <a:gd name="T3" fmla="*/ 211 h 211"/>
                <a:gd name="T4" fmla="*/ 190 w 222"/>
                <a:gd name="T5" fmla="*/ 183 h 211"/>
                <a:gd name="T6" fmla="*/ 222 w 222"/>
                <a:gd name="T7" fmla="*/ 106 h 211"/>
                <a:gd name="T8" fmla="*/ 190 w 222"/>
                <a:gd name="T9" fmla="*/ 29 h 211"/>
                <a:gd name="T10" fmla="*/ 111 w 222"/>
                <a:gd name="T11" fmla="*/ 0 h 211"/>
                <a:gd name="T12" fmla="*/ 32 w 222"/>
                <a:gd name="T13" fmla="*/ 29 h 211"/>
                <a:gd name="T14" fmla="*/ 0 w 222"/>
                <a:gd name="T15" fmla="*/ 106 h 211"/>
                <a:gd name="T16" fmla="*/ 32 w 222"/>
                <a:gd name="T17" fmla="*/ 18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" h="211">
                  <a:moveTo>
                    <a:pt x="32" y="183"/>
                  </a:moveTo>
                  <a:cubicBezTo>
                    <a:pt x="54" y="202"/>
                    <a:pt x="80" y="211"/>
                    <a:pt x="111" y="211"/>
                  </a:cubicBezTo>
                  <a:cubicBezTo>
                    <a:pt x="142" y="211"/>
                    <a:pt x="168" y="202"/>
                    <a:pt x="190" y="183"/>
                  </a:cubicBezTo>
                  <a:cubicBezTo>
                    <a:pt x="211" y="164"/>
                    <a:pt x="222" y="139"/>
                    <a:pt x="222" y="106"/>
                  </a:cubicBezTo>
                  <a:cubicBezTo>
                    <a:pt x="222" y="74"/>
                    <a:pt x="211" y="48"/>
                    <a:pt x="190" y="29"/>
                  </a:cubicBezTo>
                  <a:cubicBezTo>
                    <a:pt x="168" y="10"/>
                    <a:pt x="142" y="0"/>
                    <a:pt x="111" y="0"/>
                  </a:cubicBezTo>
                  <a:cubicBezTo>
                    <a:pt x="80" y="0"/>
                    <a:pt x="54" y="10"/>
                    <a:pt x="32" y="29"/>
                  </a:cubicBezTo>
                  <a:cubicBezTo>
                    <a:pt x="11" y="48"/>
                    <a:pt x="0" y="74"/>
                    <a:pt x="0" y="106"/>
                  </a:cubicBezTo>
                  <a:cubicBezTo>
                    <a:pt x="0" y="139"/>
                    <a:pt x="11" y="164"/>
                    <a:pt x="32" y="18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 sz="1800"/>
            </a:p>
          </p:txBody>
        </p:sp>
        <p:sp>
          <p:nvSpPr>
            <p:cNvPr id="26" name="Freeform 6"/>
            <p:cNvSpPr>
              <a:spLocks/>
            </p:cNvSpPr>
            <p:nvPr userDrawn="1"/>
          </p:nvSpPr>
          <p:spPr bwMode="auto">
            <a:xfrm>
              <a:off x="4101" y="1524"/>
              <a:ext cx="460" cy="438"/>
            </a:xfrm>
            <a:custGeom>
              <a:avLst/>
              <a:gdLst>
                <a:gd name="T0" fmla="*/ 166 w 194"/>
                <a:gd name="T1" fmla="*/ 26 h 185"/>
                <a:gd name="T2" fmla="*/ 97 w 194"/>
                <a:gd name="T3" fmla="*/ 0 h 185"/>
                <a:gd name="T4" fmla="*/ 29 w 194"/>
                <a:gd name="T5" fmla="*/ 26 h 185"/>
                <a:gd name="T6" fmla="*/ 0 w 194"/>
                <a:gd name="T7" fmla="*/ 93 h 185"/>
                <a:gd name="T8" fmla="*/ 29 w 194"/>
                <a:gd name="T9" fmla="*/ 161 h 185"/>
                <a:gd name="T10" fmla="*/ 97 w 194"/>
                <a:gd name="T11" fmla="*/ 185 h 185"/>
                <a:gd name="T12" fmla="*/ 166 w 194"/>
                <a:gd name="T13" fmla="*/ 161 h 185"/>
                <a:gd name="T14" fmla="*/ 194 w 194"/>
                <a:gd name="T15" fmla="*/ 93 h 185"/>
                <a:gd name="T16" fmla="*/ 166 w 194"/>
                <a:gd name="T17" fmla="*/ 26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4" h="185">
                  <a:moveTo>
                    <a:pt x="166" y="26"/>
                  </a:moveTo>
                  <a:cubicBezTo>
                    <a:pt x="147" y="9"/>
                    <a:pt x="124" y="0"/>
                    <a:pt x="97" y="0"/>
                  </a:cubicBezTo>
                  <a:cubicBezTo>
                    <a:pt x="70" y="0"/>
                    <a:pt x="47" y="9"/>
                    <a:pt x="29" y="26"/>
                  </a:cubicBezTo>
                  <a:cubicBezTo>
                    <a:pt x="10" y="42"/>
                    <a:pt x="0" y="65"/>
                    <a:pt x="0" y="93"/>
                  </a:cubicBezTo>
                  <a:cubicBezTo>
                    <a:pt x="0" y="122"/>
                    <a:pt x="10" y="144"/>
                    <a:pt x="29" y="161"/>
                  </a:cubicBezTo>
                  <a:cubicBezTo>
                    <a:pt x="47" y="177"/>
                    <a:pt x="70" y="185"/>
                    <a:pt x="97" y="185"/>
                  </a:cubicBezTo>
                  <a:cubicBezTo>
                    <a:pt x="124" y="185"/>
                    <a:pt x="147" y="177"/>
                    <a:pt x="166" y="161"/>
                  </a:cubicBezTo>
                  <a:cubicBezTo>
                    <a:pt x="185" y="144"/>
                    <a:pt x="194" y="122"/>
                    <a:pt x="194" y="93"/>
                  </a:cubicBezTo>
                  <a:cubicBezTo>
                    <a:pt x="194" y="65"/>
                    <a:pt x="185" y="42"/>
                    <a:pt x="166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 sz="1800"/>
            </a:p>
          </p:txBody>
        </p:sp>
        <p:sp>
          <p:nvSpPr>
            <p:cNvPr id="27" name="Freeform 7"/>
            <p:cNvSpPr>
              <a:spLocks/>
            </p:cNvSpPr>
            <p:nvPr userDrawn="1"/>
          </p:nvSpPr>
          <p:spPr bwMode="auto">
            <a:xfrm>
              <a:off x="4096" y="2033"/>
              <a:ext cx="456" cy="735"/>
            </a:xfrm>
            <a:custGeom>
              <a:avLst/>
              <a:gdLst>
                <a:gd name="T0" fmla="*/ 33 w 192"/>
                <a:gd name="T1" fmla="*/ 308 h 310"/>
                <a:gd name="T2" fmla="*/ 192 w 192"/>
                <a:gd name="T3" fmla="*/ 114 h 310"/>
                <a:gd name="T4" fmla="*/ 96 w 192"/>
                <a:gd name="T5" fmla="*/ 0 h 310"/>
                <a:gd name="T6" fmla="*/ 0 w 192"/>
                <a:gd name="T7" fmla="*/ 90 h 310"/>
                <a:gd name="T8" fmla="*/ 44 w 192"/>
                <a:gd name="T9" fmla="*/ 169 h 310"/>
                <a:gd name="T10" fmla="*/ 18 w 192"/>
                <a:gd name="T11" fmla="*/ 250 h 310"/>
                <a:gd name="T12" fmla="*/ 24 w 192"/>
                <a:gd name="T13" fmla="*/ 302 h 310"/>
                <a:gd name="T14" fmla="*/ 33 w 192"/>
                <a:gd name="T15" fmla="*/ 308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310">
                  <a:moveTo>
                    <a:pt x="33" y="308"/>
                  </a:moveTo>
                  <a:cubicBezTo>
                    <a:pt x="133" y="264"/>
                    <a:pt x="192" y="198"/>
                    <a:pt x="192" y="114"/>
                  </a:cubicBezTo>
                  <a:cubicBezTo>
                    <a:pt x="192" y="41"/>
                    <a:pt x="149" y="0"/>
                    <a:pt x="96" y="0"/>
                  </a:cubicBezTo>
                  <a:cubicBezTo>
                    <a:pt x="43" y="0"/>
                    <a:pt x="0" y="38"/>
                    <a:pt x="0" y="90"/>
                  </a:cubicBezTo>
                  <a:cubicBezTo>
                    <a:pt x="0" y="122"/>
                    <a:pt x="14" y="153"/>
                    <a:pt x="44" y="169"/>
                  </a:cubicBezTo>
                  <a:cubicBezTo>
                    <a:pt x="26" y="194"/>
                    <a:pt x="18" y="221"/>
                    <a:pt x="18" y="250"/>
                  </a:cubicBezTo>
                  <a:cubicBezTo>
                    <a:pt x="18" y="266"/>
                    <a:pt x="20" y="283"/>
                    <a:pt x="24" y="302"/>
                  </a:cubicBezTo>
                  <a:cubicBezTo>
                    <a:pt x="24" y="302"/>
                    <a:pt x="26" y="310"/>
                    <a:pt x="33" y="3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 sz="1800"/>
            </a:p>
          </p:txBody>
        </p:sp>
        <p:sp>
          <p:nvSpPr>
            <p:cNvPr id="28" name="Freeform 8"/>
            <p:cNvSpPr>
              <a:spLocks/>
            </p:cNvSpPr>
            <p:nvPr userDrawn="1"/>
          </p:nvSpPr>
          <p:spPr bwMode="auto">
            <a:xfrm>
              <a:off x="3114" y="1484"/>
              <a:ext cx="875" cy="1957"/>
            </a:xfrm>
            <a:custGeom>
              <a:avLst/>
              <a:gdLst>
                <a:gd name="T0" fmla="*/ 294 w 369"/>
                <a:gd name="T1" fmla="*/ 28 h 826"/>
                <a:gd name="T2" fmla="*/ 146 w 369"/>
                <a:gd name="T3" fmla="*/ 26 h 826"/>
                <a:gd name="T4" fmla="*/ 137 w 369"/>
                <a:gd name="T5" fmla="*/ 40 h 826"/>
                <a:gd name="T6" fmla="*/ 137 w 369"/>
                <a:gd name="T7" fmla="*/ 40 h 826"/>
                <a:gd name="T8" fmla="*/ 137 w 369"/>
                <a:gd name="T9" fmla="*/ 246 h 826"/>
                <a:gd name="T10" fmla="*/ 137 w 369"/>
                <a:gd name="T11" fmla="*/ 247 h 826"/>
                <a:gd name="T12" fmla="*/ 137 w 369"/>
                <a:gd name="T13" fmla="*/ 552 h 826"/>
                <a:gd name="T14" fmla="*/ 132 w 369"/>
                <a:gd name="T15" fmla="*/ 598 h 826"/>
                <a:gd name="T16" fmla="*/ 115 w 369"/>
                <a:gd name="T17" fmla="*/ 635 h 826"/>
                <a:gd name="T18" fmla="*/ 80 w 369"/>
                <a:gd name="T19" fmla="*/ 661 h 826"/>
                <a:gd name="T20" fmla="*/ 15 w 369"/>
                <a:gd name="T21" fmla="*/ 675 h 826"/>
                <a:gd name="T22" fmla="*/ 4 w 369"/>
                <a:gd name="T23" fmla="*/ 686 h 826"/>
                <a:gd name="T24" fmla="*/ 4 w 369"/>
                <a:gd name="T25" fmla="*/ 781 h 826"/>
                <a:gd name="T26" fmla="*/ 132 w 369"/>
                <a:gd name="T27" fmla="*/ 824 h 826"/>
                <a:gd name="T28" fmla="*/ 189 w 369"/>
                <a:gd name="T29" fmla="*/ 816 h 826"/>
                <a:gd name="T30" fmla="*/ 253 w 369"/>
                <a:gd name="T31" fmla="*/ 789 h 826"/>
                <a:gd name="T32" fmla="*/ 311 w 369"/>
                <a:gd name="T33" fmla="*/ 740 h 826"/>
                <a:gd name="T34" fmla="*/ 350 w 369"/>
                <a:gd name="T35" fmla="*/ 664 h 826"/>
                <a:gd name="T36" fmla="*/ 360 w 369"/>
                <a:gd name="T37" fmla="*/ 598 h 826"/>
                <a:gd name="T38" fmla="*/ 362 w 369"/>
                <a:gd name="T39" fmla="*/ 536 h 826"/>
                <a:gd name="T40" fmla="*/ 362 w 369"/>
                <a:gd name="T41" fmla="*/ 141 h 826"/>
                <a:gd name="T42" fmla="*/ 294 w 369"/>
                <a:gd name="T43" fmla="*/ 28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9" h="826">
                  <a:moveTo>
                    <a:pt x="294" y="28"/>
                  </a:moveTo>
                  <a:cubicBezTo>
                    <a:pt x="203" y="0"/>
                    <a:pt x="146" y="26"/>
                    <a:pt x="146" y="26"/>
                  </a:cubicBezTo>
                  <a:cubicBezTo>
                    <a:pt x="141" y="29"/>
                    <a:pt x="137" y="34"/>
                    <a:pt x="137" y="40"/>
                  </a:cubicBezTo>
                  <a:cubicBezTo>
                    <a:pt x="137" y="40"/>
                    <a:pt x="137" y="40"/>
                    <a:pt x="137" y="40"/>
                  </a:cubicBezTo>
                  <a:cubicBezTo>
                    <a:pt x="137" y="246"/>
                    <a:pt x="137" y="246"/>
                    <a:pt x="137" y="246"/>
                  </a:cubicBezTo>
                  <a:cubicBezTo>
                    <a:pt x="137" y="246"/>
                    <a:pt x="137" y="247"/>
                    <a:pt x="137" y="247"/>
                  </a:cubicBezTo>
                  <a:cubicBezTo>
                    <a:pt x="137" y="552"/>
                    <a:pt x="137" y="552"/>
                    <a:pt x="137" y="552"/>
                  </a:cubicBezTo>
                  <a:cubicBezTo>
                    <a:pt x="137" y="569"/>
                    <a:pt x="135" y="584"/>
                    <a:pt x="132" y="598"/>
                  </a:cubicBezTo>
                  <a:cubicBezTo>
                    <a:pt x="129" y="612"/>
                    <a:pt x="124" y="624"/>
                    <a:pt x="115" y="635"/>
                  </a:cubicBezTo>
                  <a:cubicBezTo>
                    <a:pt x="107" y="645"/>
                    <a:pt x="95" y="654"/>
                    <a:pt x="80" y="661"/>
                  </a:cubicBezTo>
                  <a:cubicBezTo>
                    <a:pt x="80" y="661"/>
                    <a:pt x="55" y="672"/>
                    <a:pt x="15" y="675"/>
                  </a:cubicBezTo>
                  <a:cubicBezTo>
                    <a:pt x="15" y="675"/>
                    <a:pt x="5" y="676"/>
                    <a:pt x="4" y="686"/>
                  </a:cubicBezTo>
                  <a:cubicBezTo>
                    <a:pt x="4" y="686"/>
                    <a:pt x="0" y="758"/>
                    <a:pt x="4" y="781"/>
                  </a:cubicBezTo>
                  <a:cubicBezTo>
                    <a:pt x="6" y="826"/>
                    <a:pt x="132" y="824"/>
                    <a:pt x="132" y="824"/>
                  </a:cubicBezTo>
                  <a:cubicBezTo>
                    <a:pt x="148" y="824"/>
                    <a:pt x="167" y="821"/>
                    <a:pt x="189" y="816"/>
                  </a:cubicBezTo>
                  <a:cubicBezTo>
                    <a:pt x="210" y="811"/>
                    <a:pt x="232" y="802"/>
                    <a:pt x="253" y="789"/>
                  </a:cubicBezTo>
                  <a:cubicBezTo>
                    <a:pt x="275" y="777"/>
                    <a:pt x="294" y="760"/>
                    <a:pt x="311" y="740"/>
                  </a:cubicBezTo>
                  <a:cubicBezTo>
                    <a:pt x="329" y="720"/>
                    <a:pt x="341" y="694"/>
                    <a:pt x="350" y="664"/>
                  </a:cubicBezTo>
                  <a:cubicBezTo>
                    <a:pt x="355" y="645"/>
                    <a:pt x="358" y="623"/>
                    <a:pt x="360" y="598"/>
                  </a:cubicBezTo>
                  <a:cubicBezTo>
                    <a:pt x="361" y="574"/>
                    <a:pt x="362" y="553"/>
                    <a:pt x="362" y="536"/>
                  </a:cubicBezTo>
                  <a:cubicBezTo>
                    <a:pt x="362" y="141"/>
                    <a:pt x="362" y="141"/>
                    <a:pt x="362" y="141"/>
                  </a:cubicBezTo>
                  <a:cubicBezTo>
                    <a:pt x="362" y="141"/>
                    <a:pt x="369" y="51"/>
                    <a:pt x="294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 sz="1800"/>
            </a:p>
          </p:txBody>
        </p:sp>
      </p:grpSp>
    </p:spTree>
    <p:extLst>
      <p:ext uri="{BB962C8B-B14F-4D97-AF65-F5344CB8AC3E}">
        <p14:creationId xmlns:p14="http://schemas.microsoft.com/office/powerpoint/2010/main" xmlns="" val="3203213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9245" y="1913643"/>
            <a:ext cx="4788000" cy="426332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44755" y="1913643"/>
            <a:ext cx="4788000" cy="426332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3025-240C-44B1-AED0-4F77AEC8B4CD}" type="datetimeFigureOut">
              <a:rPr lang="en-IE" smtClean="0"/>
              <a:pPr/>
              <a:t>08/04/2019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C2A8-3574-48AF-9B9F-6538CE887783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3248631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245" y="1812609"/>
            <a:ext cx="8569235" cy="578717"/>
          </a:xfrm>
        </p:spPr>
        <p:txBody>
          <a:bodyPr bIns="0" anchor="b">
            <a:noAutofit/>
          </a:bodyPr>
          <a:lstStyle>
            <a:lvl1pPr marL="0" indent="0">
              <a:buNone/>
              <a:defRPr sz="2200" b="1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9245" y="2375589"/>
            <a:ext cx="8569235" cy="13778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59245" y="3888381"/>
            <a:ext cx="8569235" cy="578717"/>
          </a:xfrm>
        </p:spPr>
        <p:txBody>
          <a:bodyPr bIns="0" anchor="b">
            <a:noAutofit/>
          </a:bodyPr>
          <a:lstStyle>
            <a:lvl1pPr marL="0" indent="0">
              <a:buNone/>
              <a:defRPr sz="2200" b="1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59245" y="4451361"/>
            <a:ext cx="8569235" cy="13778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3025-240C-44B1-AED0-4F77AEC8B4CD}" type="datetimeFigureOut">
              <a:rPr lang="en-IE" smtClean="0"/>
              <a:pPr/>
              <a:t>08/04/2019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C2A8-3574-48AF-9B9F-6538CE887783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xmlns="" val="1690433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3025-240C-44B1-AED0-4F77AEC8B4CD}" type="datetimeFigureOut">
              <a:rPr lang="en-IE" smtClean="0"/>
              <a:pPr/>
              <a:t>08/04/2019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C2A8-3574-48AF-9B9F-6538CE887783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359571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3025-240C-44B1-AED0-4F77AEC8B4CD}" type="datetimeFigureOut">
              <a:rPr lang="en-IE" smtClean="0"/>
              <a:pPr/>
              <a:t>08/04/2019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C2A8-3574-48AF-9B9F-6538CE887783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228373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4651140" y="0"/>
            <a:ext cx="7540861" cy="6858000"/>
          </a:xfrm>
          <a:custGeom>
            <a:avLst/>
            <a:gdLst>
              <a:gd name="connsiteX0" fmla="*/ 1534495 w 5655646"/>
              <a:gd name="connsiteY0" fmla="*/ 0 h 6858000"/>
              <a:gd name="connsiteX1" fmla="*/ 5655646 w 5655646"/>
              <a:gd name="connsiteY1" fmla="*/ 0 h 6858000"/>
              <a:gd name="connsiteX2" fmla="*/ 5655646 w 5655646"/>
              <a:gd name="connsiteY2" fmla="*/ 6858000 h 6858000"/>
              <a:gd name="connsiteX3" fmla="*/ 0 w 5655646"/>
              <a:gd name="connsiteY3" fmla="*/ 6858000 h 6858000"/>
              <a:gd name="connsiteX4" fmla="*/ 622694 w 5655646"/>
              <a:gd name="connsiteY4" fmla="*/ 6257925 h 6858000"/>
              <a:gd name="connsiteX5" fmla="*/ 1312105 w 5655646"/>
              <a:gd name="connsiteY5" fmla="*/ 4895850 h 6858000"/>
              <a:gd name="connsiteX6" fmla="*/ 1493194 w 5655646"/>
              <a:gd name="connsiteY6" fmla="*/ 3708400 h 6858000"/>
              <a:gd name="connsiteX7" fmla="*/ 1534495 w 5655646"/>
              <a:gd name="connsiteY7" fmla="*/ 2600325 h 6858000"/>
              <a:gd name="connsiteX8" fmla="*/ 1534495 w 5655646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5646" h="6858000">
                <a:moveTo>
                  <a:pt x="1534495" y="0"/>
                </a:moveTo>
                <a:lnTo>
                  <a:pt x="5655646" y="0"/>
                </a:lnTo>
                <a:lnTo>
                  <a:pt x="5655646" y="6858000"/>
                </a:lnTo>
                <a:lnTo>
                  <a:pt x="0" y="6858000"/>
                </a:lnTo>
                <a:cubicBezTo>
                  <a:pt x="222391" y="6686550"/>
                  <a:pt x="432073" y="6486525"/>
                  <a:pt x="622694" y="6257925"/>
                </a:cubicBezTo>
                <a:cubicBezTo>
                  <a:pt x="934041" y="5892800"/>
                  <a:pt x="1162785" y="5438775"/>
                  <a:pt x="1312105" y="4895850"/>
                </a:cubicBezTo>
                <a:cubicBezTo>
                  <a:pt x="1404238" y="4543425"/>
                  <a:pt x="1467778" y="4146550"/>
                  <a:pt x="1493194" y="3708400"/>
                </a:cubicBezTo>
                <a:cubicBezTo>
                  <a:pt x="1521787" y="3267075"/>
                  <a:pt x="1534495" y="2898775"/>
                  <a:pt x="1534495" y="2600325"/>
                </a:cubicBezTo>
                <a:cubicBezTo>
                  <a:pt x="1534495" y="2600325"/>
                  <a:pt x="1534495" y="1409700"/>
                  <a:pt x="1534495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Click the icon to add image</a:t>
            </a:r>
            <a:br>
              <a:rPr lang="en-GB" dirty="0" smtClean="0"/>
            </a:br>
            <a:r>
              <a:rPr lang="en-GB" dirty="0" smtClean="0"/>
              <a:t>Then click the Reset button </a:t>
            </a:r>
            <a:br>
              <a:rPr lang="en-GB" dirty="0" smtClean="0"/>
            </a:br>
            <a:r>
              <a:rPr lang="en-GB" dirty="0" smtClean="0"/>
              <a:t>to get the shape correct.</a:t>
            </a:r>
          </a:p>
          <a:p>
            <a:r>
              <a:rPr lang="en-GB" dirty="0" smtClean="0"/>
              <a:t>Use the crop button </a:t>
            </a:r>
            <a:br>
              <a:rPr lang="en-GB" dirty="0" smtClean="0"/>
            </a:br>
            <a:r>
              <a:rPr lang="en-GB" dirty="0" smtClean="0"/>
              <a:t>to resize the image within the shape </a:t>
            </a:r>
            <a:endParaRPr lang="en-IE" dirty="0"/>
          </a:p>
        </p:txBody>
      </p:sp>
      <p:sp>
        <p:nvSpPr>
          <p:cNvPr id="15" name="Freeform 5"/>
          <p:cNvSpPr>
            <a:spLocks/>
          </p:cNvSpPr>
          <p:nvPr userDrawn="1"/>
        </p:nvSpPr>
        <p:spPr bwMode="auto">
          <a:xfrm>
            <a:off x="0" y="0"/>
            <a:ext cx="6697133" cy="6858000"/>
          </a:xfrm>
          <a:custGeom>
            <a:avLst/>
            <a:gdLst>
              <a:gd name="T0" fmla="*/ 0 w 1581"/>
              <a:gd name="T1" fmla="*/ 0 h 2160"/>
              <a:gd name="T2" fmla="*/ 0 w 1581"/>
              <a:gd name="T3" fmla="*/ 2160 h 2160"/>
              <a:gd name="T4" fmla="*/ 1098 w 1581"/>
              <a:gd name="T5" fmla="*/ 2160 h 2160"/>
              <a:gd name="T6" fmla="*/ 1294 w 1581"/>
              <a:gd name="T7" fmla="*/ 1971 h 2160"/>
              <a:gd name="T8" fmla="*/ 1511 w 1581"/>
              <a:gd name="T9" fmla="*/ 1542 h 2160"/>
              <a:gd name="T10" fmla="*/ 1568 w 1581"/>
              <a:gd name="T11" fmla="*/ 1168 h 2160"/>
              <a:gd name="T12" fmla="*/ 1581 w 1581"/>
              <a:gd name="T13" fmla="*/ 819 h 2160"/>
              <a:gd name="T14" fmla="*/ 1581 w 1581"/>
              <a:gd name="T15" fmla="*/ 0 h 2160"/>
              <a:gd name="T16" fmla="*/ 0 w 1581"/>
              <a:gd name="T17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81" h="2160">
                <a:moveTo>
                  <a:pt x="0" y="0"/>
                </a:moveTo>
                <a:cubicBezTo>
                  <a:pt x="0" y="2160"/>
                  <a:pt x="0" y="2160"/>
                  <a:pt x="0" y="2160"/>
                </a:cubicBezTo>
                <a:cubicBezTo>
                  <a:pt x="1098" y="2160"/>
                  <a:pt x="1098" y="2160"/>
                  <a:pt x="1098" y="2160"/>
                </a:cubicBezTo>
                <a:cubicBezTo>
                  <a:pt x="1168" y="2106"/>
                  <a:pt x="1234" y="2043"/>
                  <a:pt x="1294" y="1971"/>
                </a:cubicBezTo>
                <a:cubicBezTo>
                  <a:pt x="1392" y="1856"/>
                  <a:pt x="1464" y="1713"/>
                  <a:pt x="1511" y="1542"/>
                </a:cubicBezTo>
                <a:cubicBezTo>
                  <a:pt x="1540" y="1431"/>
                  <a:pt x="1560" y="1306"/>
                  <a:pt x="1568" y="1168"/>
                </a:cubicBezTo>
                <a:cubicBezTo>
                  <a:pt x="1577" y="1029"/>
                  <a:pt x="1581" y="913"/>
                  <a:pt x="1581" y="819"/>
                </a:cubicBezTo>
                <a:cubicBezTo>
                  <a:pt x="1581" y="819"/>
                  <a:pt x="1581" y="444"/>
                  <a:pt x="1581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245" y="2228851"/>
            <a:ext cx="4665255" cy="2597149"/>
          </a:xfrm>
        </p:spPr>
        <p:txBody>
          <a:bodyPr anchor="t" anchorCtr="0">
            <a:noAutofit/>
          </a:bodyPr>
          <a:lstStyle>
            <a:lvl1pPr marL="170260" indent="-170260">
              <a:lnSpc>
                <a:spcPct val="85000"/>
              </a:lnSpc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A6E3025-240C-44B1-AED0-4F77AEC8B4CD}" type="datetimeFigureOut">
              <a:rPr lang="en-IE" smtClean="0"/>
              <a:pPr/>
              <a:t>08/04/2019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69584" y="6299791"/>
            <a:ext cx="506219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6D7C2A8-3574-48AF-9B9F-6538CE887783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84132" y="1677987"/>
            <a:ext cx="3833768" cy="26225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82" t="16649" r="11982" b="16649"/>
          <a:stretch/>
        </p:blipFill>
        <p:spPr>
          <a:xfrm>
            <a:off x="10679411" y="6036468"/>
            <a:ext cx="1194093" cy="590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657173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381625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3637214 h 6858000"/>
              <a:gd name="connsiteX5" fmla="*/ 1365250 w 9144000"/>
              <a:gd name="connsiteY5" fmla="*/ 3830987 h 6858000"/>
              <a:gd name="connsiteX6" fmla="*/ 4210050 w 9144000"/>
              <a:gd name="connsiteY6" fmla="*/ 2808120 h 6858000"/>
              <a:gd name="connsiteX7" fmla="*/ 5381625 w 9144000"/>
              <a:gd name="connsiteY7" fmla="*/ 22236 h 6858000"/>
              <a:gd name="connsiteX8" fmla="*/ 5381625 w 9144000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6858000">
                <a:moveTo>
                  <a:pt x="5381625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3637214"/>
                </a:lnTo>
                <a:cubicBezTo>
                  <a:pt x="422275" y="3767455"/>
                  <a:pt x="876300" y="3830987"/>
                  <a:pt x="1365250" y="3830987"/>
                </a:cubicBezTo>
                <a:cubicBezTo>
                  <a:pt x="2486025" y="3830987"/>
                  <a:pt x="3435350" y="3491090"/>
                  <a:pt x="4210050" y="2808120"/>
                </a:cubicBezTo>
                <a:cubicBezTo>
                  <a:pt x="4987925" y="2125150"/>
                  <a:pt x="5381625" y="1197581"/>
                  <a:pt x="5381625" y="22236"/>
                </a:cubicBezTo>
                <a:cubicBezTo>
                  <a:pt x="5381625" y="12707"/>
                  <a:pt x="5381625" y="6353"/>
                  <a:pt x="5381625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Click the icon to add image</a:t>
            </a:r>
            <a:br>
              <a:rPr lang="en-GB" dirty="0" smtClean="0"/>
            </a:br>
            <a:r>
              <a:rPr lang="en-GB" dirty="0" smtClean="0"/>
              <a:t>Then click the Reset button </a:t>
            </a:r>
            <a:br>
              <a:rPr lang="en-GB" dirty="0" smtClean="0"/>
            </a:br>
            <a:r>
              <a:rPr lang="en-GB" dirty="0" smtClean="0"/>
              <a:t>to get the shape correct.</a:t>
            </a:r>
          </a:p>
          <a:p>
            <a:r>
              <a:rPr lang="en-GB" dirty="0" smtClean="0"/>
              <a:t>Use the crop button to resize the image within the shape </a:t>
            </a:r>
            <a:endParaRPr lang="en-IE" dirty="0"/>
          </a:p>
        </p:txBody>
      </p:sp>
      <p:sp>
        <p:nvSpPr>
          <p:cNvPr id="16" name="Freeform 5"/>
          <p:cNvSpPr>
            <a:spLocks/>
          </p:cNvSpPr>
          <p:nvPr userDrawn="1"/>
        </p:nvSpPr>
        <p:spPr bwMode="auto">
          <a:xfrm>
            <a:off x="1" y="1"/>
            <a:ext cx="7175500" cy="3830987"/>
          </a:xfrm>
          <a:custGeom>
            <a:avLst/>
            <a:gdLst>
              <a:gd name="T0" fmla="*/ 0 w 1695"/>
              <a:gd name="T1" fmla="*/ 1145 h 1206"/>
              <a:gd name="T2" fmla="*/ 430 w 1695"/>
              <a:gd name="T3" fmla="*/ 1206 h 1206"/>
              <a:gd name="T4" fmla="*/ 1326 w 1695"/>
              <a:gd name="T5" fmla="*/ 884 h 1206"/>
              <a:gd name="T6" fmla="*/ 1695 w 1695"/>
              <a:gd name="T7" fmla="*/ 7 h 1206"/>
              <a:gd name="T8" fmla="*/ 1695 w 1695"/>
              <a:gd name="T9" fmla="*/ 0 h 1206"/>
              <a:gd name="T10" fmla="*/ 0 w 1695"/>
              <a:gd name="T11" fmla="*/ 0 h 1206"/>
              <a:gd name="T12" fmla="*/ 0 w 1695"/>
              <a:gd name="T13" fmla="*/ 1145 h 1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5" h="1206">
                <a:moveTo>
                  <a:pt x="0" y="1145"/>
                </a:moveTo>
                <a:cubicBezTo>
                  <a:pt x="133" y="1186"/>
                  <a:pt x="276" y="1206"/>
                  <a:pt x="430" y="1206"/>
                </a:cubicBezTo>
                <a:cubicBezTo>
                  <a:pt x="783" y="1206"/>
                  <a:pt x="1082" y="1099"/>
                  <a:pt x="1326" y="884"/>
                </a:cubicBezTo>
                <a:cubicBezTo>
                  <a:pt x="1571" y="669"/>
                  <a:pt x="1695" y="377"/>
                  <a:pt x="1695" y="7"/>
                </a:cubicBezTo>
                <a:cubicBezTo>
                  <a:pt x="1695" y="4"/>
                  <a:pt x="1695" y="2"/>
                  <a:pt x="1695" y="0"/>
                </a:cubicBezTo>
                <a:cubicBezTo>
                  <a:pt x="0" y="0"/>
                  <a:pt x="0" y="0"/>
                  <a:pt x="0" y="0"/>
                </a:cubicBezTo>
                <a:lnTo>
                  <a:pt x="0" y="11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00" y="535940"/>
            <a:ext cx="5511800" cy="2219960"/>
          </a:xfrm>
        </p:spPr>
        <p:txBody>
          <a:bodyPr anchor="t" anchorCtr="0">
            <a:noAutofit/>
          </a:bodyPr>
          <a:lstStyle>
            <a:lvl1pPr marL="180975" indent="-180975">
              <a:lnSpc>
                <a:spcPct val="85000"/>
              </a:lnSpc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6E3025-240C-44B1-AED0-4F77AEC8B4CD}" type="datetimeFigureOut">
              <a:rPr lang="en-IE" smtClean="0"/>
              <a:pPr/>
              <a:t>08/04/2019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D7C2A8-3574-48AF-9B9F-6538CE887783}" type="slidenum">
              <a:rPr lang="en-IE" smtClean="0"/>
              <a:pPr/>
              <a:t>‹#›</a:t>
            </a:fld>
            <a:endParaRPr lang="en-IE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84132" y="1677987"/>
            <a:ext cx="3833768" cy="26225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82" t="16649" r="11982" b="16649"/>
          <a:stretch/>
        </p:blipFill>
        <p:spPr>
          <a:xfrm>
            <a:off x="10679411" y="6036468"/>
            <a:ext cx="1194093" cy="590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348970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 With Key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51140" y="0"/>
            <a:ext cx="7540861" cy="6858000"/>
          </a:xfrm>
          <a:custGeom>
            <a:avLst/>
            <a:gdLst>
              <a:gd name="connsiteX0" fmla="*/ 1534495 w 5655646"/>
              <a:gd name="connsiteY0" fmla="*/ 0 h 6858000"/>
              <a:gd name="connsiteX1" fmla="*/ 5655646 w 5655646"/>
              <a:gd name="connsiteY1" fmla="*/ 0 h 6858000"/>
              <a:gd name="connsiteX2" fmla="*/ 5655646 w 5655646"/>
              <a:gd name="connsiteY2" fmla="*/ 6858000 h 6858000"/>
              <a:gd name="connsiteX3" fmla="*/ 0 w 5655646"/>
              <a:gd name="connsiteY3" fmla="*/ 6858000 h 6858000"/>
              <a:gd name="connsiteX4" fmla="*/ 622694 w 5655646"/>
              <a:gd name="connsiteY4" fmla="*/ 6257925 h 6858000"/>
              <a:gd name="connsiteX5" fmla="*/ 1312105 w 5655646"/>
              <a:gd name="connsiteY5" fmla="*/ 4895850 h 6858000"/>
              <a:gd name="connsiteX6" fmla="*/ 1493194 w 5655646"/>
              <a:gd name="connsiteY6" fmla="*/ 3708400 h 6858000"/>
              <a:gd name="connsiteX7" fmla="*/ 1534495 w 5655646"/>
              <a:gd name="connsiteY7" fmla="*/ 2600325 h 6858000"/>
              <a:gd name="connsiteX8" fmla="*/ 1534495 w 5655646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5646" h="6858000">
                <a:moveTo>
                  <a:pt x="1534495" y="0"/>
                </a:moveTo>
                <a:lnTo>
                  <a:pt x="5655646" y="0"/>
                </a:lnTo>
                <a:lnTo>
                  <a:pt x="5655646" y="6858000"/>
                </a:lnTo>
                <a:lnTo>
                  <a:pt x="0" y="6858000"/>
                </a:lnTo>
                <a:cubicBezTo>
                  <a:pt x="222391" y="6686550"/>
                  <a:pt x="432073" y="6486525"/>
                  <a:pt x="622694" y="6257925"/>
                </a:cubicBezTo>
                <a:cubicBezTo>
                  <a:pt x="934041" y="5892800"/>
                  <a:pt x="1162785" y="5438775"/>
                  <a:pt x="1312105" y="4895850"/>
                </a:cubicBezTo>
                <a:cubicBezTo>
                  <a:pt x="1404238" y="4543425"/>
                  <a:pt x="1467778" y="4146550"/>
                  <a:pt x="1493194" y="3708400"/>
                </a:cubicBezTo>
                <a:cubicBezTo>
                  <a:pt x="1521787" y="3267075"/>
                  <a:pt x="1534495" y="2898775"/>
                  <a:pt x="1534495" y="2600325"/>
                </a:cubicBezTo>
                <a:cubicBezTo>
                  <a:pt x="1534495" y="2600325"/>
                  <a:pt x="1534495" y="1409700"/>
                  <a:pt x="1534495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Click the icon to add image</a:t>
            </a:r>
            <a:br>
              <a:rPr lang="en-GB" dirty="0" smtClean="0"/>
            </a:br>
            <a:r>
              <a:rPr lang="en-GB" dirty="0" smtClean="0"/>
              <a:t>Then click the Reset button </a:t>
            </a:r>
            <a:br>
              <a:rPr lang="en-GB" dirty="0" smtClean="0"/>
            </a:br>
            <a:r>
              <a:rPr lang="en-GB" dirty="0" smtClean="0"/>
              <a:t>to get the shape correct.</a:t>
            </a:r>
          </a:p>
          <a:p>
            <a:r>
              <a:rPr lang="en-GB" dirty="0" smtClean="0"/>
              <a:t>Use the crop button </a:t>
            </a:r>
            <a:br>
              <a:rPr lang="en-GB" dirty="0" smtClean="0"/>
            </a:br>
            <a:r>
              <a:rPr lang="en-GB" dirty="0" smtClean="0"/>
              <a:t>to resize the image within the shape </a:t>
            </a:r>
            <a:endParaRPr lang="en-IE" dirty="0"/>
          </a:p>
        </p:txBody>
      </p:sp>
      <p:sp>
        <p:nvSpPr>
          <p:cNvPr id="18" name="Freeform 5"/>
          <p:cNvSpPr>
            <a:spLocks/>
          </p:cNvSpPr>
          <p:nvPr userDrawn="1"/>
        </p:nvSpPr>
        <p:spPr bwMode="auto">
          <a:xfrm>
            <a:off x="0" y="0"/>
            <a:ext cx="6697133" cy="6858000"/>
          </a:xfrm>
          <a:custGeom>
            <a:avLst/>
            <a:gdLst>
              <a:gd name="T0" fmla="*/ 0 w 1581"/>
              <a:gd name="T1" fmla="*/ 0 h 2160"/>
              <a:gd name="T2" fmla="*/ 0 w 1581"/>
              <a:gd name="T3" fmla="*/ 2160 h 2160"/>
              <a:gd name="T4" fmla="*/ 1098 w 1581"/>
              <a:gd name="T5" fmla="*/ 2160 h 2160"/>
              <a:gd name="T6" fmla="*/ 1294 w 1581"/>
              <a:gd name="T7" fmla="*/ 1971 h 2160"/>
              <a:gd name="T8" fmla="*/ 1511 w 1581"/>
              <a:gd name="T9" fmla="*/ 1542 h 2160"/>
              <a:gd name="T10" fmla="*/ 1568 w 1581"/>
              <a:gd name="T11" fmla="*/ 1168 h 2160"/>
              <a:gd name="T12" fmla="*/ 1581 w 1581"/>
              <a:gd name="T13" fmla="*/ 819 h 2160"/>
              <a:gd name="T14" fmla="*/ 1581 w 1581"/>
              <a:gd name="T15" fmla="*/ 0 h 2160"/>
              <a:gd name="T16" fmla="*/ 0 w 1581"/>
              <a:gd name="T17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81" h="2160">
                <a:moveTo>
                  <a:pt x="0" y="0"/>
                </a:moveTo>
                <a:cubicBezTo>
                  <a:pt x="0" y="2160"/>
                  <a:pt x="0" y="2160"/>
                  <a:pt x="0" y="2160"/>
                </a:cubicBezTo>
                <a:cubicBezTo>
                  <a:pt x="1098" y="2160"/>
                  <a:pt x="1098" y="2160"/>
                  <a:pt x="1098" y="2160"/>
                </a:cubicBezTo>
                <a:cubicBezTo>
                  <a:pt x="1168" y="2106"/>
                  <a:pt x="1234" y="2043"/>
                  <a:pt x="1294" y="1971"/>
                </a:cubicBezTo>
                <a:cubicBezTo>
                  <a:pt x="1392" y="1856"/>
                  <a:pt x="1464" y="1713"/>
                  <a:pt x="1511" y="1542"/>
                </a:cubicBezTo>
                <a:cubicBezTo>
                  <a:pt x="1540" y="1431"/>
                  <a:pt x="1560" y="1306"/>
                  <a:pt x="1568" y="1168"/>
                </a:cubicBezTo>
                <a:cubicBezTo>
                  <a:pt x="1577" y="1029"/>
                  <a:pt x="1581" y="913"/>
                  <a:pt x="1581" y="819"/>
                </a:cubicBezTo>
                <a:cubicBezTo>
                  <a:pt x="1581" y="819"/>
                  <a:pt x="1581" y="444"/>
                  <a:pt x="1581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A6E3025-240C-44B1-AED0-4F77AEC8B4CD}" type="datetimeFigureOut">
              <a:rPr lang="en-IE" smtClean="0"/>
              <a:pPr/>
              <a:t>08/04/2019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69584" y="6299791"/>
            <a:ext cx="506219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6D7C2A8-3574-48AF-9B9F-6538CE887783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84132" y="1677987"/>
            <a:ext cx="3833768" cy="262255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872896" y="1650280"/>
            <a:ext cx="4505555" cy="4386188"/>
          </a:xfrm>
        </p:spPr>
        <p:txBody>
          <a:bodyPr>
            <a:noAutofit/>
          </a:bodyPr>
          <a:lstStyle>
            <a:lvl1pPr marL="0" indent="0">
              <a:spcBef>
                <a:spcPts val="270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None/>
              <a:defRPr sz="24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82" t="16649" r="11982" b="16649"/>
          <a:stretch/>
        </p:blipFill>
        <p:spPr>
          <a:xfrm>
            <a:off x="10679411" y="6036468"/>
            <a:ext cx="1194093" cy="590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35662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437" y="673644"/>
            <a:ext cx="4732884" cy="82423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5437" y="1654630"/>
            <a:ext cx="4732884" cy="411915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258561" y="1654630"/>
            <a:ext cx="5027748" cy="4119155"/>
          </a:xfrm>
        </p:spPr>
        <p:txBody>
          <a:bodyPr/>
          <a:lstStyle/>
          <a:p>
            <a:endParaRPr lang="en-IE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75437" y="562519"/>
            <a:ext cx="4732884" cy="0"/>
          </a:xfrm>
          <a:prstGeom prst="line">
            <a:avLst/>
          </a:prstGeom>
          <a:ln w="25400" cap="rnd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6E3025-240C-44B1-AED0-4F77AEC8B4CD}" type="datetimeFigureOut">
              <a:rPr lang="en-IE" smtClean="0"/>
              <a:pPr/>
              <a:t>08/04/2019</a:t>
            </a:fld>
            <a:endParaRPr lang="en-IE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6D7C2A8-3574-48AF-9B9F-6538CE887783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82" t="16649" r="11982" b="16649"/>
          <a:stretch/>
        </p:blipFill>
        <p:spPr>
          <a:xfrm>
            <a:off x="10678161" y="6042660"/>
            <a:ext cx="1188720" cy="5691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542241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only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6E3025-240C-44B1-AED0-4F77AEC8B4CD}" type="datetimeFigureOut">
              <a:rPr lang="en-IE" smtClean="0"/>
              <a:pPr/>
              <a:t>08/04/2019</a:t>
            </a:fld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D7C2A8-3574-48AF-9B9F-6538CE887783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2192000" y="3410559"/>
            <a:ext cx="190751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 smtClean="0"/>
              <a:t>Use Format Background </a:t>
            </a:r>
            <a:br>
              <a:rPr lang="en-GB" sz="1350" dirty="0" smtClean="0"/>
            </a:br>
            <a:r>
              <a:rPr lang="en-GB" sz="1350" dirty="0" smtClean="0"/>
              <a:t>to change the image fill</a:t>
            </a:r>
            <a:endParaRPr lang="en-IE" sz="1350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82" t="16649" r="11982" b="16649"/>
          <a:stretch/>
        </p:blipFill>
        <p:spPr>
          <a:xfrm>
            <a:off x="10683874" y="6033760"/>
            <a:ext cx="1184276" cy="5852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 4"/>
          <p:cNvGrpSpPr>
            <a:grpSpLocks noChangeAspect="1"/>
          </p:cNvGrpSpPr>
          <p:nvPr userDrawn="1"/>
        </p:nvGrpSpPr>
        <p:grpSpPr bwMode="auto">
          <a:xfrm>
            <a:off x="9095165" y="339759"/>
            <a:ext cx="2587572" cy="3432065"/>
            <a:chOff x="3114" y="882"/>
            <a:chExt cx="1447" cy="2559"/>
          </a:xfrm>
          <a:solidFill>
            <a:schemeClr val="bg1"/>
          </a:solidFill>
        </p:grpSpPr>
        <p:sp>
          <p:nvSpPr>
            <p:cNvPr id="20" name="Freeform 5"/>
            <p:cNvSpPr>
              <a:spLocks/>
            </p:cNvSpPr>
            <p:nvPr userDrawn="1"/>
          </p:nvSpPr>
          <p:spPr bwMode="auto">
            <a:xfrm>
              <a:off x="3425" y="882"/>
              <a:ext cx="526" cy="500"/>
            </a:xfrm>
            <a:custGeom>
              <a:avLst/>
              <a:gdLst>
                <a:gd name="T0" fmla="*/ 32 w 222"/>
                <a:gd name="T1" fmla="*/ 183 h 211"/>
                <a:gd name="T2" fmla="*/ 111 w 222"/>
                <a:gd name="T3" fmla="*/ 211 h 211"/>
                <a:gd name="T4" fmla="*/ 190 w 222"/>
                <a:gd name="T5" fmla="*/ 183 h 211"/>
                <a:gd name="T6" fmla="*/ 222 w 222"/>
                <a:gd name="T7" fmla="*/ 106 h 211"/>
                <a:gd name="T8" fmla="*/ 190 w 222"/>
                <a:gd name="T9" fmla="*/ 29 h 211"/>
                <a:gd name="T10" fmla="*/ 111 w 222"/>
                <a:gd name="T11" fmla="*/ 0 h 211"/>
                <a:gd name="T12" fmla="*/ 32 w 222"/>
                <a:gd name="T13" fmla="*/ 29 h 211"/>
                <a:gd name="T14" fmla="*/ 0 w 222"/>
                <a:gd name="T15" fmla="*/ 106 h 211"/>
                <a:gd name="T16" fmla="*/ 32 w 222"/>
                <a:gd name="T17" fmla="*/ 18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" h="211">
                  <a:moveTo>
                    <a:pt x="32" y="183"/>
                  </a:moveTo>
                  <a:cubicBezTo>
                    <a:pt x="54" y="202"/>
                    <a:pt x="80" y="211"/>
                    <a:pt x="111" y="211"/>
                  </a:cubicBezTo>
                  <a:cubicBezTo>
                    <a:pt x="142" y="211"/>
                    <a:pt x="168" y="202"/>
                    <a:pt x="190" y="183"/>
                  </a:cubicBezTo>
                  <a:cubicBezTo>
                    <a:pt x="211" y="164"/>
                    <a:pt x="222" y="139"/>
                    <a:pt x="222" y="106"/>
                  </a:cubicBezTo>
                  <a:cubicBezTo>
                    <a:pt x="222" y="74"/>
                    <a:pt x="211" y="48"/>
                    <a:pt x="190" y="29"/>
                  </a:cubicBezTo>
                  <a:cubicBezTo>
                    <a:pt x="168" y="10"/>
                    <a:pt x="142" y="0"/>
                    <a:pt x="111" y="0"/>
                  </a:cubicBezTo>
                  <a:cubicBezTo>
                    <a:pt x="80" y="0"/>
                    <a:pt x="54" y="10"/>
                    <a:pt x="32" y="29"/>
                  </a:cubicBezTo>
                  <a:cubicBezTo>
                    <a:pt x="11" y="48"/>
                    <a:pt x="0" y="74"/>
                    <a:pt x="0" y="106"/>
                  </a:cubicBezTo>
                  <a:cubicBezTo>
                    <a:pt x="0" y="139"/>
                    <a:pt x="11" y="164"/>
                    <a:pt x="32" y="18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 sz="1800"/>
            </a:p>
          </p:txBody>
        </p:sp>
        <p:sp>
          <p:nvSpPr>
            <p:cNvPr id="21" name="Freeform 6"/>
            <p:cNvSpPr>
              <a:spLocks/>
            </p:cNvSpPr>
            <p:nvPr userDrawn="1"/>
          </p:nvSpPr>
          <p:spPr bwMode="auto">
            <a:xfrm>
              <a:off x="4101" y="1524"/>
              <a:ext cx="460" cy="438"/>
            </a:xfrm>
            <a:custGeom>
              <a:avLst/>
              <a:gdLst>
                <a:gd name="T0" fmla="*/ 166 w 194"/>
                <a:gd name="T1" fmla="*/ 26 h 185"/>
                <a:gd name="T2" fmla="*/ 97 w 194"/>
                <a:gd name="T3" fmla="*/ 0 h 185"/>
                <a:gd name="T4" fmla="*/ 29 w 194"/>
                <a:gd name="T5" fmla="*/ 26 h 185"/>
                <a:gd name="T6" fmla="*/ 0 w 194"/>
                <a:gd name="T7" fmla="*/ 93 h 185"/>
                <a:gd name="T8" fmla="*/ 29 w 194"/>
                <a:gd name="T9" fmla="*/ 161 h 185"/>
                <a:gd name="T10" fmla="*/ 97 w 194"/>
                <a:gd name="T11" fmla="*/ 185 h 185"/>
                <a:gd name="T12" fmla="*/ 166 w 194"/>
                <a:gd name="T13" fmla="*/ 161 h 185"/>
                <a:gd name="T14" fmla="*/ 194 w 194"/>
                <a:gd name="T15" fmla="*/ 93 h 185"/>
                <a:gd name="T16" fmla="*/ 166 w 194"/>
                <a:gd name="T17" fmla="*/ 26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4" h="185">
                  <a:moveTo>
                    <a:pt x="166" y="26"/>
                  </a:moveTo>
                  <a:cubicBezTo>
                    <a:pt x="147" y="9"/>
                    <a:pt x="124" y="0"/>
                    <a:pt x="97" y="0"/>
                  </a:cubicBezTo>
                  <a:cubicBezTo>
                    <a:pt x="70" y="0"/>
                    <a:pt x="47" y="9"/>
                    <a:pt x="29" y="26"/>
                  </a:cubicBezTo>
                  <a:cubicBezTo>
                    <a:pt x="10" y="42"/>
                    <a:pt x="0" y="65"/>
                    <a:pt x="0" y="93"/>
                  </a:cubicBezTo>
                  <a:cubicBezTo>
                    <a:pt x="0" y="122"/>
                    <a:pt x="10" y="144"/>
                    <a:pt x="29" y="161"/>
                  </a:cubicBezTo>
                  <a:cubicBezTo>
                    <a:pt x="47" y="177"/>
                    <a:pt x="70" y="185"/>
                    <a:pt x="97" y="185"/>
                  </a:cubicBezTo>
                  <a:cubicBezTo>
                    <a:pt x="124" y="185"/>
                    <a:pt x="147" y="177"/>
                    <a:pt x="166" y="161"/>
                  </a:cubicBezTo>
                  <a:cubicBezTo>
                    <a:pt x="185" y="144"/>
                    <a:pt x="194" y="122"/>
                    <a:pt x="194" y="93"/>
                  </a:cubicBezTo>
                  <a:cubicBezTo>
                    <a:pt x="194" y="65"/>
                    <a:pt x="185" y="42"/>
                    <a:pt x="166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 sz="1800"/>
            </a:p>
          </p:txBody>
        </p:sp>
        <p:sp>
          <p:nvSpPr>
            <p:cNvPr id="22" name="Freeform 7"/>
            <p:cNvSpPr>
              <a:spLocks/>
            </p:cNvSpPr>
            <p:nvPr userDrawn="1"/>
          </p:nvSpPr>
          <p:spPr bwMode="auto">
            <a:xfrm>
              <a:off x="4096" y="2033"/>
              <a:ext cx="456" cy="735"/>
            </a:xfrm>
            <a:custGeom>
              <a:avLst/>
              <a:gdLst>
                <a:gd name="T0" fmla="*/ 33 w 192"/>
                <a:gd name="T1" fmla="*/ 308 h 310"/>
                <a:gd name="T2" fmla="*/ 192 w 192"/>
                <a:gd name="T3" fmla="*/ 114 h 310"/>
                <a:gd name="T4" fmla="*/ 96 w 192"/>
                <a:gd name="T5" fmla="*/ 0 h 310"/>
                <a:gd name="T6" fmla="*/ 0 w 192"/>
                <a:gd name="T7" fmla="*/ 90 h 310"/>
                <a:gd name="T8" fmla="*/ 44 w 192"/>
                <a:gd name="T9" fmla="*/ 169 h 310"/>
                <a:gd name="T10" fmla="*/ 18 w 192"/>
                <a:gd name="T11" fmla="*/ 250 h 310"/>
                <a:gd name="T12" fmla="*/ 24 w 192"/>
                <a:gd name="T13" fmla="*/ 302 h 310"/>
                <a:gd name="T14" fmla="*/ 33 w 192"/>
                <a:gd name="T15" fmla="*/ 308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310">
                  <a:moveTo>
                    <a:pt x="33" y="308"/>
                  </a:moveTo>
                  <a:cubicBezTo>
                    <a:pt x="133" y="264"/>
                    <a:pt x="192" y="198"/>
                    <a:pt x="192" y="114"/>
                  </a:cubicBezTo>
                  <a:cubicBezTo>
                    <a:pt x="192" y="41"/>
                    <a:pt x="149" y="0"/>
                    <a:pt x="96" y="0"/>
                  </a:cubicBezTo>
                  <a:cubicBezTo>
                    <a:pt x="43" y="0"/>
                    <a:pt x="0" y="38"/>
                    <a:pt x="0" y="90"/>
                  </a:cubicBezTo>
                  <a:cubicBezTo>
                    <a:pt x="0" y="122"/>
                    <a:pt x="14" y="153"/>
                    <a:pt x="44" y="169"/>
                  </a:cubicBezTo>
                  <a:cubicBezTo>
                    <a:pt x="26" y="194"/>
                    <a:pt x="18" y="221"/>
                    <a:pt x="18" y="250"/>
                  </a:cubicBezTo>
                  <a:cubicBezTo>
                    <a:pt x="18" y="266"/>
                    <a:pt x="20" y="283"/>
                    <a:pt x="24" y="302"/>
                  </a:cubicBezTo>
                  <a:cubicBezTo>
                    <a:pt x="24" y="302"/>
                    <a:pt x="26" y="310"/>
                    <a:pt x="33" y="3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 sz="1800"/>
            </a:p>
          </p:txBody>
        </p:sp>
        <p:sp>
          <p:nvSpPr>
            <p:cNvPr id="23" name="Freeform 8"/>
            <p:cNvSpPr>
              <a:spLocks/>
            </p:cNvSpPr>
            <p:nvPr userDrawn="1"/>
          </p:nvSpPr>
          <p:spPr bwMode="auto">
            <a:xfrm>
              <a:off x="3114" y="1484"/>
              <a:ext cx="875" cy="1957"/>
            </a:xfrm>
            <a:custGeom>
              <a:avLst/>
              <a:gdLst>
                <a:gd name="T0" fmla="*/ 294 w 369"/>
                <a:gd name="T1" fmla="*/ 28 h 826"/>
                <a:gd name="T2" fmla="*/ 146 w 369"/>
                <a:gd name="T3" fmla="*/ 26 h 826"/>
                <a:gd name="T4" fmla="*/ 137 w 369"/>
                <a:gd name="T5" fmla="*/ 40 h 826"/>
                <a:gd name="T6" fmla="*/ 137 w 369"/>
                <a:gd name="T7" fmla="*/ 40 h 826"/>
                <a:gd name="T8" fmla="*/ 137 w 369"/>
                <a:gd name="T9" fmla="*/ 246 h 826"/>
                <a:gd name="T10" fmla="*/ 137 w 369"/>
                <a:gd name="T11" fmla="*/ 247 h 826"/>
                <a:gd name="T12" fmla="*/ 137 w 369"/>
                <a:gd name="T13" fmla="*/ 552 h 826"/>
                <a:gd name="T14" fmla="*/ 132 w 369"/>
                <a:gd name="T15" fmla="*/ 598 h 826"/>
                <a:gd name="T16" fmla="*/ 115 w 369"/>
                <a:gd name="T17" fmla="*/ 635 h 826"/>
                <a:gd name="T18" fmla="*/ 80 w 369"/>
                <a:gd name="T19" fmla="*/ 661 h 826"/>
                <a:gd name="T20" fmla="*/ 15 w 369"/>
                <a:gd name="T21" fmla="*/ 675 h 826"/>
                <a:gd name="T22" fmla="*/ 4 w 369"/>
                <a:gd name="T23" fmla="*/ 686 h 826"/>
                <a:gd name="T24" fmla="*/ 4 w 369"/>
                <a:gd name="T25" fmla="*/ 781 h 826"/>
                <a:gd name="T26" fmla="*/ 132 w 369"/>
                <a:gd name="T27" fmla="*/ 824 h 826"/>
                <a:gd name="T28" fmla="*/ 189 w 369"/>
                <a:gd name="T29" fmla="*/ 816 h 826"/>
                <a:gd name="T30" fmla="*/ 253 w 369"/>
                <a:gd name="T31" fmla="*/ 789 h 826"/>
                <a:gd name="T32" fmla="*/ 311 w 369"/>
                <a:gd name="T33" fmla="*/ 740 h 826"/>
                <a:gd name="T34" fmla="*/ 350 w 369"/>
                <a:gd name="T35" fmla="*/ 664 h 826"/>
                <a:gd name="T36" fmla="*/ 360 w 369"/>
                <a:gd name="T37" fmla="*/ 598 h 826"/>
                <a:gd name="T38" fmla="*/ 362 w 369"/>
                <a:gd name="T39" fmla="*/ 536 h 826"/>
                <a:gd name="T40" fmla="*/ 362 w 369"/>
                <a:gd name="T41" fmla="*/ 141 h 826"/>
                <a:gd name="T42" fmla="*/ 294 w 369"/>
                <a:gd name="T43" fmla="*/ 28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9" h="826">
                  <a:moveTo>
                    <a:pt x="294" y="28"/>
                  </a:moveTo>
                  <a:cubicBezTo>
                    <a:pt x="203" y="0"/>
                    <a:pt x="146" y="26"/>
                    <a:pt x="146" y="26"/>
                  </a:cubicBezTo>
                  <a:cubicBezTo>
                    <a:pt x="141" y="29"/>
                    <a:pt x="137" y="34"/>
                    <a:pt x="137" y="40"/>
                  </a:cubicBezTo>
                  <a:cubicBezTo>
                    <a:pt x="137" y="40"/>
                    <a:pt x="137" y="40"/>
                    <a:pt x="137" y="40"/>
                  </a:cubicBezTo>
                  <a:cubicBezTo>
                    <a:pt x="137" y="246"/>
                    <a:pt x="137" y="246"/>
                    <a:pt x="137" y="246"/>
                  </a:cubicBezTo>
                  <a:cubicBezTo>
                    <a:pt x="137" y="246"/>
                    <a:pt x="137" y="247"/>
                    <a:pt x="137" y="247"/>
                  </a:cubicBezTo>
                  <a:cubicBezTo>
                    <a:pt x="137" y="552"/>
                    <a:pt x="137" y="552"/>
                    <a:pt x="137" y="552"/>
                  </a:cubicBezTo>
                  <a:cubicBezTo>
                    <a:pt x="137" y="569"/>
                    <a:pt x="135" y="584"/>
                    <a:pt x="132" y="598"/>
                  </a:cubicBezTo>
                  <a:cubicBezTo>
                    <a:pt x="129" y="612"/>
                    <a:pt x="124" y="624"/>
                    <a:pt x="115" y="635"/>
                  </a:cubicBezTo>
                  <a:cubicBezTo>
                    <a:pt x="107" y="645"/>
                    <a:pt x="95" y="654"/>
                    <a:pt x="80" y="661"/>
                  </a:cubicBezTo>
                  <a:cubicBezTo>
                    <a:pt x="80" y="661"/>
                    <a:pt x="55" y="672"/>
                    <a:pt x="15" y="675"/>
                  </a:cubicBezTo>
                  <a:cubicBezTo>
                    <a:pt x="15" y="675"/>
                    <a:pt x="5" y="676"/>
                    <a:pt x="4" y="686"/>
                  </a:cubicBezTo>
                  <a:cubicBezTo>
                    <a:pt x="4" y="686"/>
                    <a:pt x="0" y="758"/>
                    <a:pt x="4" y="781"/>
                  </a:cubicBezTo>
                  <a:cubicBezTo>
                    <a:pt x="6" y="826"/>
                    <a:pt x="132" y="824"/>
                    <a:pt x="132" y="824"/>
                  </a:cubicBezTo>
                  <a:cubicBezTo>
                    <a:pt x="148" y="824"/>
                    <a:pt x="167" y="821"/>
                    <a:pt x="189" y="816"/>
                  </a:cubicBezTo>
                  <a:cubicBezTo>
                    <a:pt x="210" y="811"/>
                    <a:pt x="232" y="802"/>
                    <a:pt x="253" y="789"/>
                  </a:cubicBezTo>
                  <a:cubicBezTo>
                    <a:pt x="275" y="777"/>
                    <a:pt x="294" y="760"/>
                    <a:pt x="311" y="740"/>
                  </a:cubicBezTo>
                  <a:cubicBezTo>
                    <a:pt x="329" y="720"/>
                    <a:pt x="341" y="694"/>
                    <a:pt x="350" y="664"/>
                  </a:cubicBezTo>
                  <a:cubicBezTo>
                    <a:pt x="355" y="645"/>
                    <a:pt x="358" y="623"/>
                    <a:pt x="360" y="598"/>
                  </a:cubicBezTo>
                  <a:cubicBezTo>
                    <a:pt x="361" y="574"/>
                    <a:pt x="362" y="553"/>
                    <a:pt x="362" y="536"/>
                  </a:cubicBezTo>
                  <a:cubicBezTo>
                    <a:pt x="362" y="141"/>
                    <a:pt x="362" y="141"/>
                    <a:pt x="362" y="141"/>
                  </a:cubicBezTo>
                  <a:cubicBezTo>
                    <a:pt x="362" y="141"/>
                    <a:pt x="369" y="51"/>
                    <a:pt x="294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 sz="1800"/>
            </a:p>
          </p:txBody>
        </p:sp>
      </p:grpSp>
    </p:spTree>
    <p:extLst>
      <p:ext uri="{BB962C8B-B14F-4D97-AF65-F5344CB8AC3E}">
        <p14:creationId xmlns:p14="http://schemas.microsoft.com/office/powerpoint/2010/main" xmlns="" val="1283782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76353" y="2737016"/>
            <a:ext cx="6839856" cy="4240893"/>
          </a:xfrm>
        </p:spPr>
        <p:txBody>
          <a:bodyPr anchor="b" anchorCtr="0"/>
          <a:lstStyle>
            <a:lvl1pPr>
              <a:lnSpc>
                <a:spcPct val="70000"/>
              </a:lnSpc>
              <a:defRPr sz="9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you…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xmlns="" val="391749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Boing Fo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5346" y="4657307"/>
            <a:ext cx="4329301" cy="17911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59399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3025-240C-44B1-AED0-4F77AEC8B4CD}" type="datetimeFigureOut">
              <a:rPr lang="en-IE" smtClean="0"/>
              <a:pPr/>
              <a:t>08/04/2019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C2A8-3574-48AF-9B9F-6538CE887783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52213" y="1057174"/>
            <a:ext cx="10492152" cy="581025"/>
          </a:xfrm>
        </p:spPr>
        <p:txBody>
          <a:bodyPr tIns="0">
            <a:no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82362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213" y="1876425"/>
            <a:ext cx="10492152" cy="4086225"/>
          </a:xfrm>
        </p:spPr>
        <p:txBody>
          <a:bodyPr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52213" y="1059625"/>
            <a:ext cx="10492152" cy="581025"/>
          </a:xfrm>
        </p:spPr>
        <p:txBody>
          <a:bodyPr tIns="0">
            <a:no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6E3025-240C-44B1-AED0-4F77AEC8B4CD}" type="datetimeFigureOut">
              <a:rPr lang="en-IE" smtClean="0"/>
              <a:pPr/>
              <a:t>08/04/2019</a:t>
            </a:fld>
            <a:endParaRPr lang="en-IE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6D7C2A8-3574-48AF-9B9F-6538CE887783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xmlns="" val="2763331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Graph with doub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3025-240C-44B1-AED0-4F77AEC8B4CD}" type="datetimeFigureOut">
              <a:rPr lang="en-IE" smtClean="0"/>
              <a:pPr/>
              <a:t>08/04/2019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C2A8-3574-48AF-9B9F-6538CE887783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52213" y="1066702"/>
            <a:ext cx="10492152" cy="581025"/>
          </a:xfrm>
        </p:spPr>
        <p:txBody>
          <a:bodyPr tIns="0">
            <a:no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852214" y="2017336"/>
            <a:ext cx="10256917" cy="437744"/>
          </a:xfrm>
          <a:solidFill>
            <a:schemeClr val="accent4"/>
          </a:solidFill>
        </p:spPr>
        <p:txBody>
          <a:bodyPr tIns="72000" bIns="0" anchor="ctr" anchorCtr="0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able Placeholder 10"/>
          <p:cNvSpPr>
            <a:spLocks noGrp="1"/>
          </p:cNvSpPr>
          <p:nvPr>
            <p:ph type="tbl" sz="quarter" idx="15"/>
          </p:nvPr>
        </p:nvSpPr>
        <p:spPr>
          <a:xfrm>
            <a:off x="852213" y="2455864"/>
            <a:ext cx="10247587" cy="2811461"/>
          </a:xfrm>
        </p:spPr>
        <p:txBody>
          <a:bodyPr/>
          <a:lstStyle/>
          <a:p>
            <a:endParaRPr lang="en-IE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853648" y="5772151"/>
            <a:ext cx="4988352" cy="258936"/>
          </a:xfrm>
        </p:spPr>
        <p:txBody>
          <a:bodyPr tIns="0">
            <a:noAutofit/>
          </a:bodyPr>
          <a:lstStyle>
            <a:lvl1pPr marL="0" indent="0" algn="l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126287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2214" y="2019300"/>
            <a:ext cx="4519887" cy="3839717"/>
          </a:xfrm>
        </p:spPr>
        <p:txBody>
          <a:bodyPr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18200" y="2019300"/>
            <a:ext cx="5426165" cy="3839717"/>
          </a:xfrm>
        </p:spPr>
        <p:txBody>
          <a:bodyPr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3025-240C-44B1-AED0-4F77AEC8B4CD}" type="datetimeFigureOut">
              <a:rPr lang="en-IE" smtClean="0"/>
              <a:pPr/>
              <a:t>08/04/2019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C2A8-3574-48AF-9B9F-6538CE887783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52213" y="1066702"/>
            <a:ext cx="10492152" cy="581025"/>
          </a:xfrm>
        </p:spPr>
        <p:txBody>
          <a:bodyPr tIns="0">
            <a:no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786667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3025-240C-44B1-AED0-4F77AEC8B4CD}" type="datetimeFigureOut">
              <a:rPr lang="en-IE" smtClean="0"/>
              <a:pPr/>
              <a:t>08/04/2019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C2A8-3574-48AF-9B9F-6538CE887783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52213" y="1066702"/>
            <a:ext cx="10492152" cy="581025"/>
          </a:xfrm>
        </p:spPr>
        <p:txBody>
          <a:bodyPr tIns="0">
            <a:no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859245" y="1812609"/>
            <a:ext cx="8569235" cy="578717"/>
          </a:xfrm>
        </p:spPr>
        <p:txBody>
          <a:bodyPr bIns="0" anchor="b">
            <a:noAutofit/>
          </a:bodyPr>
          <a:lstStyle>
            <a:lvl1pPr marL="0" indent="0">
              <a:buNone/>
              <a:defRPr sz="2200" b="1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2"/>
          </p:nvPr>
        </p:nvSpPr>
        <p:spPr>
          <a:xfrm>
            <a:off x="859245" y="2375589"/>
            <a:ext cx="8569235" cy="13778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59245" y="3888381"/>
            <a:ext cx="8569235" cy="578717"/>
          </a:xfrm>
        </p:spPr>
        <p:txBody>
          <a:bodyPr bIns="0" anchor="b">
            <a:noAutofit/>
          </a:bodyPr>
          <a:lstStyle>
            <a:lvl1pPr marL="0" indent="0">
              <a:buNone/>
              <a:defRPr sz="2200" b="1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4"/>
          </p:nvPr>
        </p:nvSpPr>
        <p:spPr>
          <a:xfrm>
            <a:off x="859245" y="4451361"/>
            <a:ext cx="8569235" cy="13778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561569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3025-240C-44B1-AED0-4F77AEC8B4CD}" type="datetimeFigureOut">
              <a:rPr lang="en-IE" smtClean="0"/>
              <a:pPr/>
              <a:t>08/04/2019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C2A8-3574-48AF-9B9F-6538CE887783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52213" y="1066702"/>
            <a:ext cx="10492152" cy="581025"/>
          </a:xfrm>
        </p:spPr>
        <p:txBody>
          <a:bodyPr tIns="0">
            <a:no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851365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52213" y="577850"/>
            <a:ext cx="4911365" cy="507900"/>
          </a:xfrm>
        </p:spPr>
        <p:txBody>
          <a:bodyPr/>
          <a:lstStyle/>
          <a:p>
            <a:r>
              <a:rPr lang="en-US" dirty="0" smtClean="0"/>
              <a:t>Click to edit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2213" y="1913642"/>
            <a:ext cx="4911365" cy="4062954"/>
          </a:xfrm>
        </p:spPr>
        <p:txBody>
          <a:bodyPr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3025-240C-44B1-AED0-4F77AEC8B4CD}" type="datetimeFigureOut">
              <a:rPr lang="en-IE" smtClean="0"/>
              <a:pPr/>
              <a:t>08/04/2019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C2A8-3574-48AF-9B9F-6538CE887783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651397" y="577851"/>
            <a:ext cx="4908779" cy="5398744"/>
          </a:xfrm>
        </p:spPr>
        <p:txBody>
          <a:bodyPr/>
          <a:lstStyle/>
          <a:p>
            <a:endParaRPr lang="en-IE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52213" y="466725"/>
            <a:ext cx="4911365" cy="0"/>
          </a:xfrm>
          <a:prstGeom prst="line">
            <a:avLst/>
          </a:prstGeom>
          <a:ln w="25400" cap="rnd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52443" y="1066702"/>
            <a:ext cx="4911136" cy="581025"/>
          </a:xfrm>
        </p:spPr>
        <p:txBody>
          <a:bodyPr tIns="0">
            <a:no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Click to edit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82" t="16649" r="11982" b="16649"/>
          <a:stretch/>
        </p:blipFill>
        <p:spPr>
          <a:xfrm>
            <a:off x="10678161" y="6042660"/>
            <a:ext cx="1188720" cy="5691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34614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3025-240C-44B1-AED0-4F77AEC8B4CD}" type="datetimeFigureOut">
              <a:rPr lang="en-IE" smtClean="0"/>
              <a:pPr/>
              <a:t>08/04/2019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C2A8-3574-48AF-9B9F-6538CE887783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525037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437" y="1905001"/>
            <a:ext cx="8871879" cy="4271963"/>
          </a:xfrm>
        </p:spPr>
        <p:txBody>
          <a:bodyPr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3025-240C-44B1-AED0-4F77AEC8B4CD}" type="datetimeFigureOut">
              <a:rPr lang="en-IE" smtClean="0"/>
              <a:pPr/>
              <a:t>08/04/2019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C2A8-3574-48AF-9B9F-6538CE887783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451353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3025-240C-44B1-AED0-4F77AEC8B4CD}" type="datetimeFigureOut">
              <a:rPr lang="en-IE" smtClean="0"/>
              <a:pPr/>
              <a:t>08/04/2019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C2A8-3574-48AF-9B9F-6538CE887783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3521316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3025-240C-44B1-AED0-4F77AEC8B4CD}" type="datetimeFigureOut">
              <a:rPr lang="en-IE" smtClean="0"/>
              <a:pPr/>
              <a:t>08/04/2019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C2A8-3574-48AF-9B9F-6538CE887783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309378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7" descr="Jhpiego_External_Main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2187767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12800" y="1773239"/>
            <a:ext cx="10566400" cy="11652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12800" y="33528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12800" y="48498"/>
            <a:ext cx="1625600" cy="98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5451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9779A-F230-4F41-B38F-9B3DC20EE5D8}" type="slidenum">
              <a:rPr lang="en-US">
                <a:solidFill>
                  <a:srgbClr val="305B7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305B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39026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077D3-7C76-43D0-9F88-3D641A266C47}" type="slidenum">
              <a:rPr lang="en-US">
                <a:solidFill>
                  <a:srgbClr val="305B7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305B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43828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555BE-78A6-41EB-A386-774B4496A23D}" type="slidenum">
              <a:rPr lang="en-US">
                <a:solidFill>
                  <a:srgbClr val="305B7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305B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91307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B7311-2521-461E-A30F-05391C7A92E0}" type="slidenum">
              <a:rPr lang="en-US">
                <a:solidFill>
                  <a:srgbClr val="305B7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305B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55531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1781D-4DA9-483C-8A94-2DAD76CB1B1F}" type="slidenum">
              <a:rPr lang="en-US">
                <a:solidFill>
                  <a:srgbClr val="305B7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305B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057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E55BF-00F4-4E89-9411-8BC2E5F7E599}" type="slidenum">
              <a:rPr lang="en-US">
                <a:solidFill>
                  <a:srgbClr val="305B7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305B75"/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4557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B23CD3-047D-4733-96D1-EB309A0BD20A}" type="slidenum">
              <a:rPr lang="en-US">
                <a:solidFill>
                  <a:srgbClr val="305B7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305B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59306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3D5DB-0B07-45E9-A62D-15DC57E1DAE3}" type="slidenum">
              <a:rPr lang="en-US">
                <a:solidFill>
                  <a:srgbClr val="305B7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305B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18795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66A80-DA65-4CDD-A201-72DA71A68B76}" type="slidenum">
              <a:rPr lang="en-US">
                <a:solidFill>
                  <a:srgbClr val="305B7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305B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20179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9A03B-1033-42FA-9F09-DD6558973FBD}" type="slidenum">
              <a:rPr lang="en-US">
                <a:solidFill>
                  <a:srgbClr val="305B7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305B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54894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DC840-380C-46AE-9F1F-BE259DCCE0F5}" type="slidenum">
              <a:rPr lang="en-US">
                <a:solidFill>
                  <a:srgbClr val="305B7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305B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15443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09600" y="3733800"/>
            <a:ext cx="109728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4BEB3-3C98-45C5-8113-2F7C3FEB32ED}" type="slidenum">
              <a:rPr lang="en-US">
                <a:solidFill>
                  <a:srgbClr val="305B7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305B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91093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ACB13-0873-4584-AA0F-6C68822060DA}" type="slidenum">
              <a:rPr lang="en-US">
                <a:solidFill>
                  <a:srgbClr val="305B7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305B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706952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214314"/>
            <a:ext cx="10390716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860117" y="2017713"/>
            <a:ext cx="5080000" cy="4114800"/>
          </a:xfrm>
        </p:spPr>
        <p:txBody>
          <a:bodyPr rtlCol="0">
            <a:normAutofit/>
          </a:bodyPr>
          <a:lstStyle/>
          <a:p>
            <a:pPr lvl="0"/>
            <a:endParaRPr lang="en-IN" noProof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FB9EEC-EF10-4D88-8871-C6E32CB8AA15}" type="datetime1">
              <a:rPr lang="en-US" b="1">
                <a:solidFill>
                  <a:srgbClr val="305B75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4/8/2019</a:t>
            </a:fld>
            <a:endParaRPr lang="en-US" b="1">
              <a:solidFill>
                <a:srgbClr val="305B75"/>
              </a:solidFill>
              <a:cs typeface="Arial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305B75"/>
                </a:solidFill>
                <a:cs typeface="Arial" charset="0"/>
              </a:rPr>
              <a:t>National Consultation on FP (5/5/10)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BA4488-96A8-4887-B277-6678B0C6F000}" type="slidenum">
              <a:rPr lang="en-US">
                <a:solidFill>
                  <a:srgbClr val="305B7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305B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7438087"/>
      </p:ext>
    </p:extLst>
  </p:cSld>
  <p:clrMapOvr>
    <a:masterClrMapping/>
  </p:clrMapOvr>
  <p:transition spd="slow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9"/>
          <p:cNvSpPr>
            <a:spLocks/>
          </p:cNvSpPr>
          <p:nvPr userDrawn="1"/>
        </p:nvSpPr>
        <p:spPr bwMode="auto">
          <a:xfrm>
            <a:off x="1" y="1"/>
            <a:ext cx="11006667" cy="5745695"/>
          </a:xfrm>
          <a:custGeom>
            <a:avLst/>
            <a:gdLst>
              <a:gd name="T0" fmla="*/ 0 w 2599"/>
              <a:gd name="T1" fmla="*/ 0 h 1808"/>
              <a:gd name="T2" fmla="*/ 0 w 2599"/>
              <a:gd name="T3" fmla="*/ 1783 h 1808"/>
              <a:gd name="T4" fmla="*/ 441 w 2599"/>
              <a:gd name="T5" fmla="*/ 1805 h 1808"/>
              <a:gd name="T6" fmla="*/ 986 w 2599"/>
              <a:gd name="T7" fmla="*/ 1729 h 1808"/>
              <a:gd name="T8" fmla="*/ 1612 w 2599"/>
              <a:gd name="T9" fmla="*/ 1471 h 1808"/>
              <a:gd name="T10" fmla="*/ 2173 w 2599"/>
              <a:gd name="T11" fmla="*/ 995 h 1808"/>
              <a:gd name="T12" fmla="*/ 2543 w 2599"/>
              <a:gd name="T13" fmla="*/ 262 h 1808"/>
              <a:gd name="T14" fmla="*/ 2599 w 2599"/>
              <a:gd name="T15" fmla="*/ 0 h 1808"/>
              <a:gd name="T16" fmla="*/ 0 w 2599"/>
              <a:gd name="T17" fmla="*/ 0 h 18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99" h="1808">
                <a:moveTo>
                  <a:pt x="0" y="0"/>
                </a:moveTo>
                <a:cubicBezTo>
                  <a:pt x="0" y="1783"/>
                  <a:pt x="0" y="1783"/>
                  <a:pt x="0" y="1783"/>
                </a:cubicBezTo>
                <a:cubicBezTo>
                  <a:pt x="240" y="1808"/>
                  <a:pt x="441" y="1805"/>
                  <a:pt x="441" y="1805"/>
                </a:cubicBezTo>
                <a:cubicBezTo>
                  <a:pt x="594" y="1805"/>
                  <a:pt x="775" y="1780"/>
                  <a:pt x="986" y="1729"/>
                </a:cubicBezTo>
                <a:cubicBezTo>
                  <a:pt x="1197" y="1678"/>
                  <a:pt x="1405" y="1592"/>
                  <a:pt x="1612" y="1471"/>
                </a:cubicBezTo>
                <a:cubicBezTo>
                  <a:pt x="1819" y="1351"/>
                  <a:pt x="2006" y="1193"/>
                  <a:pt x="2173" y="995"/>
                </a:cubicBezTo>
                <a:cubicBezTo>
                  <a:pt x="2339" y="798"/>
                  <a:pt x="2464" y="554"/>
                  <a:pt x="2543" y="262"/>
                </a:cubicBezTo>
                <a:cubicBezTo>
                  <a:pt x="2565" y="179"/>
                  <a:pt x="2584" y="92"/>
                  <a:pt x="259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3752" y="436564"/>
            <a:ext cx="6335181" cy="2316162"/>
          </a:xfr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sz="4200"/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3752" y="3003740"/>
            <a:ext cx="5064355" cy="385763"/>
          </a:xfrm>
        </p:spPr>
        <p:txBody>
          <a:bodyPr>
            <a:noAutofit/>
          </a:bodyPr>
          <a:lstStyle>
            <a:lvl1pPr marL="0" indent="0" algn="l">
              <a:buNone/>
              <a:defRPr sz="1800" b="1" baseline="0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IE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93981" y="3347902"/>
            <a:ext cx="5064125" cy="122872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 b="1" baseline="0">
                <a:solidFill>
                  <a:schemeClr val="bg1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425" b="1"/>
            </a:lvl3pPr>
            <a:lvl4pPr marL="1028700" indent="0">
              <a:buNone/>
              <a:defRPr sz="1425" b="1"/>
            </a:lvl4pPr>
            <a:lvl5pPr marL="1371600" indent="0">
              <a:buNone/>
              <a:defRPr sz="1425"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68460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5"/>
          <p:cNvSpPr>
            <a:spLocks/>
          </p:cNvSpPr>
          <p:nvPr userDrawn="1"/>
        </p:nvSpPr>
        <p:spPr bwMode="auto">
          <a:xfrm>
            <a:off x="1" y="1"/>
            <a:ext cx="11077303" cy="6093959"/>
          </a:xfrm>
          <a:custGeom>
            <a:avLst/>
            <a:gdLst>
              <a:gd name="T0" fmla="*/ 0 w 2616"/>
              <a:gd name="T1" fmla="*/ 0 h 1918"/>
              <a:gd name="T2" fmla="*/ 0 w 2616"/>
              <a:gd name="T3" fmla="*/ 1893 h 1918"/>
              <a:gd name="T4" fmla="*/ 441 w 2616"/>
              <a:gd name="T5" fmla="*/ 1915 h 1918"/>
              <a:gd name="T6" fmla="*/ 986 w 2616"/>
              <a:gd name="T7" fmla="*/ 1839 h 1918"/>
              <a:gd name="T8" fmla="*/ 1612 w 2616"/>
              <a:gd name="T9" fmla="*/ 1581 h 1918"/>
              <a:gd name="T10" fmla="*/ 2173 w 2616"/>
              <a:gd name="T11" fmla="*/ 1105 h 1918"/>
              <a:gd name="T12" fmla="*/ 2543 w 2616"/>
              <a:gd name="T13" fmla="*/ 372 h 1918"/>
              <a:gd name="T14" fmla="*/ 2616 w 2616"/>
              <a:gd name="T15" fmla="*/ 0 h 1918"/>
              <a:gd name="T16" fmla="*/ 0 w 2616"/>
              <a:gd name="T17" fmla="*/ 0 h 1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16" h="1918">
                <a:moveTo>
                  <a:pt x="0" y="0"/>
                </a:moveTo>
                <a:cubicBezTo>
                  <a:pt x="0" y="1893"/>
                  <a:pt x="0" y="1893"/>
                  <a:pt x="0" y="1893"/>
                </a:cubicBezTo>
                <a:cubicBezTo>
                  <a:pt x="240" y="1918"/>
                  <a:pt x="441" y="1915"/>
                  <a:pt x="441" y="1915"/>
                </a:cubicBezTo>
                <a:cubicBezTo>
                  <a:pt x="594" y="1915"/>
                  <a:pt x="775" y="1890"/>
                  <a:pt x="986" y="1839"/>
                </a:cubicBezTo>
                <a:cubicBezTo>
                  <a:pt x="1197" y="1787"/>
                  <a:pt x="1405" y="1702"/>
                  <a:pt x="1612" y="1581"/>
                </a:cubicBezTo>
                <a:cubicBezTo>
                  <a:pt x="1819" y="1461"/>
                  <a:pt x="2006" y="1303"/>
                  <a:pt x="2173" y="1105"/>
                </a:cubicBezTo>
                <a:cubicBezTo>
                  <a:pt x="2339" y="908"/>
                  <a:pt x="2464" y="664"/>
                  <a:pt x="2543" y="372"/>
                </a:cubicBezTo>
                <a:cubicBezTo>
                  <a:pt x="2574" y="257"/>
                  <a:pt x="2598" y="133"/>
                  <a:pt x="261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3825" y="419100"/>
            <a:ext cx="9600000" cy="1269915"/>
          </a:xfr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825" y="1714694"/>
            <a:ext cx="9600000" cy="1080758"/>
          </a:xfrm>
        </p:spPr>
        <p:txBody>
          <a:bodyPr>
            <a:noAutofit/>
          </a:bodyPr>
          <a:lstStyle>
            <a:lvl1pPr marL="0" indent="0" algn="l">
              <a:lnSpc>
                <a:spcPct val="85000"/>
              </a:lnSpc>
              <a:buNone/>
              <a:defRPr sz="3400" b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IE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64055" y="3100341"/>
            <a:ext cx="5064125" cy="122872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 b="1" baseline="0">
                <a:solidFill>
                  <a:schemeClr val="accent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425" b="1"/>
            </a:lvl3pPr>
            <a:lvl4pPr marL="1028700" indent="0">
              <a:buNone/>
              <a:defRPr sz="1425" b="1"/>
            </a:lvl4pPr>
            <a:lvl5pPr marL="1371600" indent="0">
              <a:buNone/>
              <a:defRPr sz="1425"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3752" y="6379314"/>
            <a:ext cx="2236800" cy="11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8408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"/>
          <p:cNvSpPr>
            <a:spLocks/>
          </p:cNvSpPr>
          <p:nvPr userDrawn="1"/>
        </p:nvSpPr>
        <p:spPr bwMode="auto">
          <a:xfrm>
            <a:off x="1" y="1"/>
            <a:ext cx="11077303" cy="6093959"/>
          </a:xfrm>
          <a:custGeom>
            <a:avLst/>
            <a:gdLst>
              <a:gd name="T0" fmla="*/ 0 w 2616"/>
              <a:gd name="T1" fmla="*/ 0 h 1918"/>
              <a:gd name="T2" fmla="*/ 0 w 2616"/>
              <a:gd name="T3" fmla="*/ 1893 h 1918"/>
              <a:gd name="T4" fmla="*/ 441 w 2616"/>
              <a:gd name="T5" fmla="*/ 1915 h 1918"/>
              <a:gd name="T6" fmla="*/ 986 w 2616"/>
              <a:gd name="T7" fmla="*/ 1839 h 1918"/>
              <a:gd name="T8" fmla="*/ 1612 w 2616"/>
              <a:gd name="T9" fmla="*/ 1581 h 1918"/>
              <a:gd name="T10" fmla="*/ 2173 w 2616"/>
              <a:gd name="T11" fmla="*/ 1105 h 1918"/>
              <a:gd name="T12" fmla="*/ 2543 w 2616"/>
              <a:gd name="T13" fmla="*/ 372 h 1918"/>
              <a:gd name="T14" fmla="*/ 2616 w 2616"/>
              <a:gd name="T15" fmla="*/ 0 h 1918"/>
              <a:gd name="T16" fmla="*/ 0 w 2616"/>
              <a:gd name="T17" fmla="*/ 0 h 1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16" h="1918">
                <a:moveTo>
                  <a:pt x="0" y="0"/>
                </a:moveTo>
                <a:cubicBezTo>
                  <a:pt x="0" y="1893"/>
                  <a:pt x="0" y="1893"/>
                  <a:pt x="0" y="1893"/>
                </a:cubicBezTo>
                <a:cubicBezTo>
                  <a:pt x="240" y="1918"/>
                  <a:pt x="441" y="1915"/>
                  <a:pt x="441" y="1915"/>
                </a:cubicBezTo>
                <a:cubicBezTo>
                  <a:pt x="594" y="1915"/>
                  <a:pt x="775" y="1890"/>
                  <a:pt x="986" y="1839"/>
                </a:cubicBezTo>
                <a:cubicBezTo>
                  <a:pt x="1197" y="1787"/>
                  <a:pt x="1405" y="1702"/>
                  <a:pt x="1612" y="1581"/>
                </a:cubicBezTo>
                <a:cubicBezTo>
                  <a:pt x="1819" y="1461"/>
                  <a:pt x="2006" y="1303"/>
                  <a:pt x="2173" y="1105"/>
                </a:cubicBezTo>
                <a:cubicBezTo>
                  <a:pt x="2339" y="908"/>
                  <a:pt x="2464" y="664"/>
                  <a:pt x="2543" y="372"/>
                </a:cubicBezTo>
                <a:cubicBezTo>
                  <a:pt x="2574" y="257"/>
                  <a:pt x="2598" y="133"/>
                  <a:pt x="261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2893" y="390525"/>
            <a:ext cx="9600000" cy="1270459"/>
          </a:xfr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2893" y="1711326"/>
            <a:ext cx="9600000" cy="1165225"/>
          </a:xfrm>
        </p:spPr>
        <p:txBody>
          <a:bodyPr>
            <a:noAutofit/>
          </a:bodyPr>
          <a:lstStyle>
            <a:lvl1pPr marL="0" indent="0" algn="l">
              <a:lnSpc>
                <a:spcPct val="85000"/>
              </a:lnSpc>
              <a:buNone/>
              <a:defRPr sz="3400" b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IE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73125" y="3087279"/>
            <a:ext cx="5064125" cy="122872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 b="1" baseline="0">
                <a:solidFill>
                  <a:schemeClr val="accent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425" b="1"/>
            </a:lvl3pPr>
            <a:lvl4pPr marL="1028700" indent="0">
              <a:buNone/>
              <a:defRPr sz="1425" b="1"/>
            </a:lvl4pPr>
            <a:lvl5pPr marL="1371600" indent="0">
              <a:buNone/>
              <a:defRPr sz="1425"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6626" y="4350574"/>
            <a:ext cx="842700" cy="6320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21755" y="6083301"/>
            <a:ext cx="2019520" cy="45879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318" t="13101" r="12318" b="13101"/>
          <a:stretch/>
        </p:blipFill>
        <p:spPr>
          <a:xfrm>
            <a:off x="10484645" y="5717382"/>
            <a:ext cx="1322729" cy="849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94699" y="5312793"/>
            <a:ext cx="1428751" cy="3832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33069" y="4843463"/>
            <a:ext cx="680655" cy="5620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90632" y="6214452"/>
            <a:ext cx="1776000" cy="2717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94" r="7089"/>
          <a:stretch/>
        </p:blipFill>
        <p:spPr>
          <a:xfrm>
            <a:off x="11042651" y="4145971"/>
            <a:ext cx="731709" cy="39863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3752" y="6379314"/>
            <a:ext cx="2236800" cy="11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0007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/>
          </p:cNvSpPr>
          <p:nvPr userDrawn="1"/>
        </p:nvSpPr>
        <p:spPr bwMode="auto">
          <a:xfrm>
            <a:off x="0" y="0"/>
            <a:ext cx="7603067" cy="6858000"/>
          </a:xfrm>
          <a:custGeom>
            <a:avLst/>
            <a:gdLst>
              <a:gd name="T0" fmla="*/ 0 w 1795"/>
              <a:gd name="T1" fmla="*/ 2160 h 2160"/>
              <a:gd name="T2" fmla="*/ 1596 w 1795"/>
              <a:gd name="T3" fmla="*/ 2160 h 2160"/>
              <a:gd name="T4" fmla="*/ 1795 w 1795"/>
              <a:gd name="T5" fmla="*/ 1254 h 2160"/>
              <a:gd name="T6" fmla="*/ 1246 w 1795"/>
              <a:gd name="T7" fmla="*/ 0 h 2160"/>
              <a:gd name="T8" fmla="*/ 0 w 1795"/>
              <a:gd name="T9" fmla="*/ 0 h 2160"/>
              <a:gd name="T10" fmla="*/ 0 w 1795"/>
              <a:gd name="T11" fmla="*/ 216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95" h="2160">
                <a:moveTo>
                  <a:pt x="0" y="2160"/>
                </a:moveTo>
                <a:cubicBezTo>
                  <a:pt x="1596" y="2160"/>
                  <a:pt x="1596" y="2160"/>
                  <a:pt x="1596" y="2160"/>
                </a:cubicBezTo>
                <a:cubicBezTo>
                  <a:pt x="1727" y="1879"/>
                  <a:pt x="1795" y="1576"/>
                  <a:pt x="1795" y="1254"/>
                </a:cubicBezTo>
                <a:cubicBezTo>
                  <a:pt x="1795" y="662"/>
                  <a:pt x="1577" y="236"/>
                  <a:pt x="1246" y="0"/>
                </a:cubicBezTo>
                <a:cubicBezTo>
                  <a:pt x="0" y="0"/>
                  <a:pt x="0" y="0"/>
                  <a:pt x="0" y="0"/>
                </a:cubicBezTo>
                <a:lnTo>
                  <a:pt x="0" y="21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2876" y="1873794"/>
            <a:ext cx="5441544" cy="1401632"/>
          </a:xfr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sz="2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2876" y="3205752"/>
            <a:ext cx="5441544" cy="1454177"/>
          </a:xfrm>
        </p:spPr>
        <p:txBody>
          <a:bodyPr>
            <a:noAutofit/>
          </a:bodyPr>
          <a:lstStyle>
            <a:lvl1pPr marL="0" indent="0" algn="l">
              <a:lnSpc>
                <a:spcPct val="85000"/>
              </a:lnSpc>
              <a:buNone/>
              <a:defRPr sz="2600" b="0" baseline="0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IE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13106" y="4640583"/>
            <a:ext cx="4946015" cy="90169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400" b="1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425" b="1"/>
            </a:lvl3pPr>
            <a:lvl4pPr marL="1028700" indent="0">
              <a:buNone/>
              <a:defRPr sz="1425" b="1"/>
            </a:lvl4pPr>
            <a:lvl5pPr marL="1371600" indent="0">
              <a:buNone/>
              <a:defRPr sz="1425"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0566" y="1048931"/>
            <a:ext cx="3064935" cy="46893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18" t="13367" r="12418" b="13367"/>
          <a:stretch/>
        </p:blipFill>
        <p:spPr>
          <a:xfrm>
            <a:off x="650876" y="472692"/>
            <a:ext cx="1716617" cy="1097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3752" y="6379314"/>
            <a:ext cx="2236800" cy="11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8709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E3025-240C-44B1-AED0-4F77AEC8B4CD}" type="datetimeFigureOut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08/04/2019</a:t>
            </a:fld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D7C2A8-3574-48AF-9B9F-6538CE887783}" type="slidenum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7262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9246" y="1905001"/>
            <a:ext cx="9115719" cy="42719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E3025-240C-44B1-AED0-4F77AEC8B4CD}" type="datetimeFigureOut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08/04/2019</a:t>
            </a:fld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D7C2A8-3574-48AF-9B9F-6538CE887783}" type="slidenum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036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ivider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/>
          </p:cNvSpPr>
          <p:nvPr userDrawn="1"/>
        </p:nvSpPr>
        <p:spPr bwMode="auto">
          <a:xfrm>
            <a:off x="1" y="1"/>
            <a:ext cx="6955245" cy="4298256"/>
          </a:xfrm>
          <a:custGeom>
            <a:avLst/>
            <a:gdLst>
              <a:gd name="T0" fmla="*/ 0 w 1642"/>
              <a:gd name="T1" fmla="*/ 1306 h 1352"/>
              <a:gd name="T2" fmla="*/ 377 w 1642"/>
              <a:gd name="T3" fmla="*/ 1352 h 1352"/>
              <a:gd name="T4" fmla="*/ 1273 w 1642"/>
              <a:gd name="T5" fmla="*/ 1030 h 1352"/>
              <a:gd name="T6" fmla="*/ 1642 w 1642"/>
              <a:gd name="T7" fmla="*/ 152 h 1352"/>
              <a:gd name="T8" fmla="*/ 1634 w 1642"/>
              <a:gd name="T9" fmla="*/ 0 h 1352"/>
              <a:gd name="T10" fmla="*/ 0 w 1642"/>
              <a:gd name="T11" fmla="*/ 0 h 1352"/>
              <a:gd name="T12" fmla="*/ 0 w 1642"/>
              <a:gd name="T13" fmla="*/ 1306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2" h="1352">
                <a:moveTo>
                  <a:pt x="0" y="1306"/>
                </a:moveTo>
                <a:cubicBezTo>
                  <a:pt x="118" y="1336"/>
                  <a:pt x="244" y="1352"/>
                  <a:pt x="377" y="1352"/>
                </a:cubicBezTo>
                <a:cubicBezTo>
                  <a:pt x="730" y="1352"/>
                  <a:pt x="1029" y="1245"/>
                  <a:pt x="1273" y="1030"/>
                </a:cubicBezTo>
                <a:cubicBezTo>
                  <a:pt x="1518" y="815"/>
                  <a:pt x="1642" y="523"/>
                  <a:pt x="1642" y="152"/>
                </a:cubicBezTo>
                <a:cubicBezTo>
                  <a:pt x="1642" y="100"/>
                  <a:pt x="1639" y="49"/>
                  <a:pt x="1634" y="0"/>
                </a:cubicBezTo>
                <a:cubicBezTo>
                  <a:pt x="0" y="0"/>
                  <a:pt x="0" y="0"/>
                  <a:pt x="0" y="0"/>
                </a:cubicBezTo>
                <a:lnTo>
                  <a:pt x="0" y="13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246" y="487680"/>
            <a:ext cx="3940404" cy="1114697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246" y="1602378"/>
            <a:ext cx="3940404" cy="1500187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E3025-240C-44B1-AED0-4F77AEC8B4CD}" type="datetimeFigureOut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08/04/2019</a:t>
            </a:fld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D7C2A8-3574-48AF-9B9F-6538CE887783}" type="slidenum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82" t="16649" r="11982" b="16649"/>
          <a:stretch/>
        </p:blipFill>
        <p:spPr>
          <a:xfrm>
            <a:off x="10679411" y="6036468"/>
            <a:ext cx="1194093" cy="590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679965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Divider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 userDrawn="1"/>
        </p:nvSpPr>
        <p:spPr bwMode="auto">
          <a:xfrm flipH="1">
            <a:off x="5585099" y="1"/>
            <a:ext cx="6606903" cy="4298256"/>
          </a:xfrm>
          <a:custGeom>
            <a:avLst/>
            <a:gdLst>
              <a:gd name="connsiteX0" fmla="*/ 4929762 w 4955177"/>
              <a:gd name="connsiteY0" fmla="*/ 0 h 4298256"/>
              <a:gd name="connsiteX1" fmla="*/ 12488 w 4955177"/>
              <a:gd name="connsiteY1" fmla="*/ 0 h 4298256"/>
              <a:gd name="connsiteX2" fmla="*/ 0 w 4955177"/>
              <a:gd name="connsiteY2" fmla="*/ 0 h 4298256"/>
              <a:gd name="connsiteX3" fmla="*/ 0 w 4955177"/>
              <a:gd name="connsiteY3" fmla="*/ 4209669 h 4298256"/>
              <a:gd name="connsiteX4" fmla="*/ 24612 w 4955177"/>
              <a:gd name="connsiteY4" fmla="*/ 4215101 h 4298256"/>
              <a:gd name="connsiteX5" fmla="*/ 936426 w 4955177"/>
              <a:gd name="connsiteY5" fmla="*/ 4298256 h 4298256"/>
              <a:gd name="connsiteX6" fmla="*/ 3782909 w 4955177"/>
              <a:gd name="connsiteY6" fmla="*/ 3274559 h 4298256"/>
              <a:gd name="connsiteX7" fmla="*/ 4955177 w 4955177"/>
              <a:gd name="connsiteY7" fmla="*/ 483236 h 4298256"/>
              <a:gd name="connsiteX8" fmla="*/ 4929762 w 4955177"/>
              <a:gd name="connsiteY8" fmla="*/ 0 h 429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55177" h="4298256">
                <a:moveTo>
                  <a:pt x="4929762" y="0"/>
                </a:moveTo>
                <a:cubicBezTo>
                  <a:pt x="1685375" y="0"/>
                  <a:pt x="468730" y="0"/>
                  <a:pt x="12488" y="0"/>
                </a:cubicBezTo>
                <a:lnTo>
                  <a:pt x="0" y="0"/>
                </a:lnTo>
                <a:lnTo>
                  <a:pt x="0" y="4209669"/>
                </a:lnTo>
                <a:lnTo>
                  <a:pt x="24612" y="4215101"/>
                </a:lnTo>
                <a:cubicBezTo>
                  <a:pt x="315148" y="4269644"/>
                  <a:pt x="619532" y="4298256"/>
                  <a:pt x="936426" y="4298256"/>
                </a:cubicBezTo>
                <a:cubicBezTo>
                  <a:pt x="2057864" y="4298256"/>
                  <a:pt x="3007751" y="3958083"/>
                  <a:pt x="3782909" y="3274559"/>
                </a:cubicBezTo>
                <a:cubicBezTo>
                  <a:pt x="4561244" y="2591035"/>
                  <a:pt x="4955177" y="1662713"/>
                  <a:pt x="4955177" y="483236"/>
                </a:cubicBezTo>
                <a:cubicBezTo>
                  <a:pt x="4955177" y="317918"/>
                  <a:pt x="4945647" y="155780"/>
                  <a:pt x="49297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4047" y="496389"/>
            <a:ext cx="3940404" cy="1140007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4047" y="1663385"/>
            <a:ext cx="3940404" cy="1500187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E3025-240C-44B1-AED0-4F77AEC8B4CD}" type="datetimeFigureOut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08/04/2019</a:t>
            </a:fld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D7C2A8-3574-48AF-9B9F-6538CE887783}" type="slidenum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9344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5"/>
          <p:cNvSpPr>
            <a:spLocks/>
          </p:cNvSpPr>
          <p:nvPr userDrawn="1"/>
        </p:nvSpPr>
        <p:spPr bwMode="auto">
          <a:xfrm>
            <a:off x="1" y="2076450"/>
            <a:ext cx="7551983" cy="4781550"/>
          </a:xfrm>
          <a:custGeom>
            <a:avLst/>
            <a:gdLst>
              <a:gd name="T0" fmla="*/ 1751 w 1782"/>
              <a:gd name="T1" fmla="*/ 1504 h 1504"/>
              <a:gd name="T2" fmla="*/ 1782 w 1782"/>
              <a:gd name="T3" fmla="*/ 1199 h 1504"/>
              <a:gd name="T4" fmla="*/ 1413 w 1782"/>
              <a:gd name="T5" fmla="*/ 322 h 1504"/>
              <a:gd name="T6" fmla="*/ 517 w 1782"/>
              <a:gd name="T7" fmla="*/ 0 h 1504"/>
              <a:gd name="T8" fmla="*/ 0 w 1782"/>
              <a:gd name="T9" fmla="*/ 91 h 1504"/>
              <a:gd name="T10" fmla="*/ 0 w 1782"/>
              <a:gd name="T11" fmla="*/ 1504 h 1504"/>
              <a:gd name="T12" fmla="*/ 1751 w 1782"/>
              <a:gd name="T13" fmla="*/ 1504 h 1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82" h="1504">
                <a:moveTo>
                  <a:pt x="1751" y="1504"/>
                </a:moveTo>
                <a:cubicBezTo>
                  <a:pt x="1772" y="1409"/>
                  <a:pt x="1782" y="1307"/>
                  <a:pt x="1782" y="1199"/>
                </a:cubicBezTo>
                <a:cubicBezTo>
                  <a:pt x="1782" y="829"/>
                  <a:pt x="1659" y="537"/>
                  <a:pt x="1413" y="322"/>
                </a:cubicBezTo>
                <a:cubicBezTo>
                  <a:pt x="1169" y="107"/>
                  <a:pt x="871" y="0"/>
                  <a:pt x="517" y="0"/>
                </a:cubicBezTo>
                <a:cubicBezTo>
                  <a:pt x="330" y="0"/>
                  <a:pt x="157" y="30"/>
                  <a:pt x="0" y="91"/>
                </a:cubicBezTo>
                <a:cubicBezTo>
                  <a:pt x="0" y="1504"/>
                  <a:pt x="0" y="1504"/>
                  <a:pt x="0" y="1504"/>
                </a:cubicBezTo>
                <a:lnTo>
                  <a:pt x="1751" y="15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14" y="3405136"/>
            <a:ext cx="3940404" cy="1765935"/>
          </a:xfrm>
        </p:spPr>
        <p:txBody>
          <a:bodyPr anchor="t" anchorCtr="0">
            <a:noAutofit/>
          </a:bodyPr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E3025-240C-44B1-AED0-4F77AEC8B4CD}" type="datetimeFigureOut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66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08/04/2019</a:t>
            </a:fld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srgbClr val="0066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99189" y="6299791"/>
            <a:ext cx="446881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D7C2A8-3574-48AF-9B9F-6538CE887783}" type="slidenum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66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srgbClr val="0066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2955" y="588922"/>
            <a:ext cx="4989423" cy="1181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82" t="16649" r="11982" b="16649"/>
          <a:stretch/>
        </p:blipFill>
        <p:spPr>
          <a:xfrm>
            <a:off x="10679411" y="6036468"/>
            <a:ext cx="1194093" cy="590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694681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Divider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E3025-240C-44B1-AED0-4F77AEC8B4CD}" type="datetimeFigureOut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08/04/2019</a:t>
            </a:fld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D7C2A8-3574-48AF-9B9F-6538CE887783}" type="slidenum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45" y="492126"/>
            <a:ext cx="6189255" cy="3155873"/>
          </a:xfrm>
        </p:spPr>
        <p:txBody>
          <a:bodyPr>
            <a:no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82" t="16649" r="11982" b="16649"/>
          <a:stretch/>
        </p:blipFill>
        <p:spPr>
          <a:xfrm>
            <a:off x="10683874" y="6033760"/>
            <a:ext cx="1184276" cy="5852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" name="Group 4"/>
          <p:cNvGrpSpPr>
            <a:grpSpLocks noChangeAspect="1"/>
          </p:cNvGrpSpPr>
          <p:nvPr userDrawn="1"/>
        </p:nvGrpSpPr>
        <p:grpSpPr bwMode="auto">
          <a:xfrm>
            <a:off x="9095165" y="339759"/>
            <a:ext cx="2587572" cy="3432065"/>
            <a:chOff x="3114" y="882"/>
            <a:chExt cx="1447" cy="2559"/>
          </a:xfrm>
          <a:solidFill>
            <a:schemeClr val="accent2"/>
          </a:solidFill>
        </p:grpSpPr>
        <p:sp>
          <p:nvSpPr>
            <p:cNvPr id="25" name="Freeform 5"/>
            <p:cNvSpPr>
              <a:spLocks/>
            </p:cNvSpPr>
            <p:nvPr userDrawn="1"/>
          </p:nvSpPr>
          <p:spPr bwMode="auto">
            <a:xfrm>
              <a:off x="3425" y="882"/>
              <a:ext cx="526" cy="500"/>
            </a:xfrm>
            <a:custGeom>
              <a:avLst/>
              <a:gdLst>
                <a:gd name="T0" fmla="*/ 32 w 222"/>
                <a:gd name="T1" fmla="*/ 183 h 211"/>
                <a:gd name="T2" fmla="*/ 111 w 222"/>
                <a:gd name="T3" fmla="*/ 211 h 211"/>
                <a:gd name="T4" fmla="*/ 190 w 222"/>
                <a:gd name="T5" fmla="*/ 183 h 211"/>
                <a:gd name="T6" fmla="*/ 222 w 222"/>
                <a:gd name="T7" fmla="*/ 106 h 211"/>
                <a:gd name="T8" fmla="*/ 190 w 222"/>
                <a:gd name="T9" fmla="*/ 29 h 211"/>
                <a:gd name="T10" fmla="*/ 111 w 222"/>
                <a:gd name="T11" fmla="*/ 0 h 211"/>
                <a:gd name="T12" fmla="*/ 32 w 222"/>
                <a:gd name="T13" fmla="*/ 29 h 211"/>
                <a:gd name="T14" fmla="*/ 0 w 222"/>
                <a:gd name="T15" fmla="*/ 106 h 211"/>
                <a:gd name="T16" fmla="*/ 32 w 222"/>
                <a:gd name="T17" fmla="*/ 18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" h="211">
                  <a:moveTo>
                    <a:pt x="32" y="183"/>
                  </a:moveTo>
                  <a:cubicBezTo>
                    <a:pt x="54" y="202"/>
                    <a:pt x="80" y="211"/>
                    <a:pt x="111" y="211"/>
                  </a:cubicBezTo>
                  <a:cubicBezTo>
                    <a:pt x="142" y="211"/>
                    <a:pt x="168" y="202"/>
                    <a:pt x="190" y="183"/>
                  </a:cubicBezTo>
                  <a:cubicBezTo>
                    <a:pt x="211" y="164"/>
                    <a:pt x="222" y="139"/>
                    <a:pt x="222" y="106"/>
                  </a:cubicBezTo>
                  <a:cubicBezTo>
                    <a:pt x="222" y="74"/>
                    <a:pt x="211" y="48"/>
                    <a:pt x="190" y="29"/>
                  </a:cubicBezTo>
                  <a:cubicBezTo>
                    <a:pt x="168" y="10"/>
                    <a:pt x="142" y="0"/>
                    <a:pt x="111" y="0"/>
                  </a:cubicBezTo>
                  <a:cubicBezTo>
                    <a:pt x="80" y="0"/>
                    <a:pt x="54" y="10"/>
                    <a:pt x="32" y="29"/>
                  </a:cubicBezTo>
                  <a:cubicBezTo>
                    <a:pt x="11" y="48"/>
                    <a:pt x="0" y="74"/>
                    <a:pt x="0" y="106"/>
                  </a:cubicBezTo>
                  <a:cubicBezTo>
                    <a:pt x="0" y="139"/>
                    <a:pt x="11" y="164"/>
                    <a:pt x="32" y="18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Freeform 6"/>
            <p:cNvSpPr>
              <a:spLocks/>
            </p:cNvSpPr>
            <p:nvPr userDrawn="1"/>
          </p:nvSpPr>
          <p:spPr bwMode="auto">
            <a:xfrm>
              <a:off x="4101" y="1524"/>
              <a:ext cx="460" cy="438"/>
            </a:xfrm>
            <a:custGeom>
              <a:avLst/>
              <a:gdLst>
                <a:gd name="T0" fmla="*/ 166 w 194"/>
                <a:gd name="T1" fmla="*/ 26 h 185"/>
                <a:gd name="T2" fmla="*/ 97 w 194"/>
                <a:gd name="T3" fmla="*/ 0 h 185"/>
                <a:gd name="T4" fmla="*/ 29 w 194"/>
                <a:gd name="T5" fmla="*/ 26 h 185"/>
                <a:gd name="T6" fmla="*/ 0 w 194"/>
                <a:gd name="T7" fmla="*/ 93 h 185"/>
                <a:gd name="T8" fmla="*/ 29 w 194"/>
                <a:gd name="T9" fmla="*/ 161 h 185"/>
                <a:gd name="T10" fmla="*/ 97 w 194"/>
                <a:gd name="T11" fmla="*/ 185 h 185"/>
                <a:gd name="T12" fmla="*/ 166 w 194"/>
                <a:gd name="T13" fmla="*/ 161 h 185"/>
                <a:gd name="T14" fmla="*/ 194 w 194"/>
                <a:gd name="T15" fmla="*/ 93 h 185"/>
                <a:gd name="T16" fmla="*/ 166 w 194"/>
                <a:gd name="T17" fmla="*/ 26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4" h="185">
                  <a:moveTo>
                    <a:pt x="166" y="26"/>
                  </a:moveTo>
                  <a:cubicBezTo>
                    <a:pt x="147" y="9"/>
                    <a:pt x="124" y="0"/>
                    <a:pt x="97" y="0"/>
                  </a:cubicBezTo>
                  <a:cubicBezTo>
                    <a:pt x="70" y="0"/>
                    <a:pt x="47" y="9"/>
                    <a:pt x="29" y="26"/>
                  </a:cubicBezTo>
                  <a:cubicBezTo>
                    <a:pt x="10" y="42"/>
                    <a:pt x="0" y="65"/>
                    <a:pt x="0" y="93"/>
                  </a:cubicBezTo>
                  <a:cubicBezTo>
                    <a:pt x="0" y="122"/>
                    <a:pt x="10" y="144"/>
                    <a:pt x="29" y="161"/>
                  </a:cubicBezTo>
                  <a:cubicBezTo>
                    <a:pt x="47" y="177"/>
                    <a:pt x="70" y="185"/>
                    <a:pt x="97" y="185"/>
                  </a:cubicBezTo>
                  <a:cubicBezTo>
                    <a:pt x="124" y="185"/>
                    <a:pt x="147" y="177"/>
                    <a:pt x="166" y="161"/>
                  </a:cubicBezTo>
                  <a:cubicBezTo>
                    <a:pt x="185" y="144"/>
                    <a:pt x="194" y="122"/>
                    <a:pt x="194" y="93"/>
                  </a:cubicBezTo>
                  <a:cubicBezTo>
                    <a:pt x="194" y="65"/>
                    <a:pt x="185" y="42"/>
                    <a:pt x="166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Freeform 7"/>
            <p:cNvSpPr>
              <a:spLocks/>
            </p:cNvSpPr>
            <p:nvPr userDrawn="1"/>
          </p:nvSpPr>
          <p:spPr bwMode="auto">
            <a:xfrm>
              <a:off x="4096" y="2033"/>
              <a:ext cx="456" cy="735"/>
            </a:xfrm>
            <a:custGeom>
              <a:avLst/>
              <a:gdLst>
                <a:gd name="T0" fmla="*/ 33 w 192"/>
                <a:gd name="T1" fmla="*/ 308 h 310"/>
                <a:gd name="T2" fmla="*/ 192 w 192"/>
                <a:gd name="T3" fmla="*/ 114 h 310"/>
                <a:gd name="T4" fmla="*/ 96 w 192"/>
                <a:gd name="T5" fmla="*/ 0 h 310"/>
                <a:gd name="T6" fmla="*/ 0 w 192"/>
                <a:gd name="T7" fmla="*/ 90 h 310"/>
                <a:gd name="T8" fmla="*/ 44 w 192"/>
                <a:gd name="T9" fmla="*/ 169 h 310"/>
                <a:gd name="T10" fmla="*/ 18 w 192"/>
                <a:gd name="T11" fmla="*/ 250 h 310"/>
                <a:gd name="T12" fmla="*/ 24 w 192"/>
                <a:gd name="T13" fmla="*/ 302 h 310"/>
                <a:gd name="T14" fmla="*/ 33 w 192"/>
                <a:gd name="T15" fmla="*/ 308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310">
                  <a:moveTo>
                    <a:pt x="33" y="308"/>
                  </a:moveTo>
                  <a:cubicBezTo>
                    <a:pt x="133" y="264"/>
                    <a:pt x="192" y="198"/>
                    <a:pt x="192" y="114"/>
                  </a:cubicBezTo>
                  <a:cubicBezTo>
                    <a:pt x="192" y="41"/>
                    <a:pt x="149" y="0"/>
                    <a:pt x="96" y="0"/>
                  </a:cubicBezTo>
                  <a:cubicBezTo>
                    <a:pt x="43" y="0"/>
                    <a:pt x="0" y="38"/>
                    <a:pt x="0" y="90"/>
                  </a:cubicBezTo>
                  <a:cubicBezTo>
                    <a:pt x="0" y="122"/>
                    <a:pt x="14" y="153"/>
                    <a:pt x="44" y="169"/>
                  </a:cubicBezTo>
                  <a:cubicBezTo>
                    <a:pt x="26" y="194"/>
                    <a:pt x="18" y="221"/>
                    <a:pt x="18" y="250"/>
                  </a:cubicBezTo>
                  <a:cubicBezTo>
                    <a:pt x="18" y="266"/>
                    <a:pt x="20" y="283"/>
                    <a:pt x="24" y="302"/>
                  </a:cubicBezTo>
                  <a:cubicBezTo>
                    <a:pt x="24" y="302"/>
                    <a:pt x="26" y="310"/>
                    <a:pt x="33" y="3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reeform 8"/>
            <p:cNvSpPr>
              <a:spLocks/>
            </p:cNvSpPr>
            <p:nvPr userDrawn="1"/>
          </p:nvSpPr>
          <p:spPr bwMode="auto">
            <a:xfrm>
              <a:off x="3114" y="1484"/>
              <a:ext cx="875" cy="1957"/>
            </a:xfrm>
            <a:custGeom>
              <a:avLst/>
              <a:gdLst>
                <a:gd name="T0" fmla="*/ 294 w 369"/>
                <a:gd name="T1" fmla="*/ 28 h 826"/>
                <a:gd name="T2" fmla="*/ 146 w 369"/>
                <a:gd name="T3" fmla="*/ 26 h 826"/>
                <a:gd name="T4" fmla="*/ 137 w 369"/>
                <a:gd name="T5" fmla="*/ 40 h 826"/>
                <a:gd name="T6" fmla="*/ 137 w 369"/>
                <a:gd name="T7" fmla="*/ 40 h 826"/>
                <a:gd name="T8" fmla="*/ 137 w 369"/>
                <a:gd name="T9" fmla="*/ 246 h 826"/>
                <a:gd name="T10" fmla="*/ 137 w 369"/>
                <a:gd name="T11" fmla="*/ 247 h 826"/>
                <a:gd name="T12" fmla="*/ 137 w 369"/>
                <a:gd name="T13" fmla="*/ 552 h 826"/>
                <a:gd name="T14" fmla="*/ 132 w 369"/>
                <a:gd name="T15" fmla="*/ 598 h 826"/>
                <a:gd name="T16" fmla="*/ 115 w 369"/>
                <a:gd name="T17" fmla="*/ 635 h 826"/>
                <a:gd name="T18" fmla="*/ 80 w 369"/>
                <a:gd name="T19" fmla="*/ 661 h 826"/>
                <a:gd name="T20" fmla="*/ 15 w 369"/>
                <a:gd name="T21" fmla="*/ 675 h 826"/>
                <a:gd name="T22" fmla="*/ 4 w 369"/>
                <a:gd name="T23" fmla="*/ 686 h 826"/>
                <a:gd name="T24" fmla="*/ 4 w 369"/>
                <a:gd name="T25" fmla="*/ 781 h 826"/>
                <a:gd name="T26" fmla="*/ 132 w 369"/>
                <a:gd name="T27" fmla="*/ 824 h 826"/>
                <a:gd name="T28" fmla="*/ 189 w 369"/>
                <a:gd name="T29" fmla="*/ 816 h 826"/>
                <a:gd name="T30" fmla="*/ 253 w 369"/>
                <a:gd name="T31" fmla="*/ 789 h 826"/>
                <a:gd name="T32" fmla="*/ 311 w 369"/>
                <a:gd name="T33" fmla="*/ 740 h 826"/>
                <a:gd name="T34" fmla="*/ 350 w 369"/>
                <a:gd name="T35" fmla="*/ 664 h 826"/>
                <a:gd name="T36" fmla="*/ 360 w 369"/>
                <a:gd name="T37" fmla="*/ 598 h 826"/>
                <a:gd name="T38" fmla="*/ 362 w 369"/>
                <a:gd name="T39" fmla="*/ 536 h 826"/>
                <a:gd name="T40" fmla="*/ 362 w 369"/>
                <a:gd name="T41" fmla="*/ 141 h 826"/>
                <a:gd name="T42" fmla="*/ 294 w 369"/>
                <a:gd name="T43" fmla="*/ 28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9" h="826">
                  <a:moveTo>
                    <a:pt x="294" y="28"/>
                  </a:moveTo>
                  <a:cubicBezTo>
                    <a:pt x="203" y="0"/>
                    <a:pt x="146" y="26"/>
                    <a:pt x="146" y="26"/>
                  </a:cubicBezTo>
                  <a:cubicBezTo>
                    <a:pt x="141" y="29"/>
                    <a:pt x="137" y="34"/>
                    <a:pt x="137" y="40"/>
                  </a:cubicBezTo>
                  <a:cubicBezTo>
                    <a:pt x="137" y="40"/>
                    <a:pt x="137" y="40"/>
                    <a:pt x="137" y="40"/>
                  </a:cubicBezTo>
                  <a:cubicBezTo>
                    <a:pt x="137" y="246"/>
                    <a:pt x="137" y="246"/>
                    <a:pt x="137" y="246"/>
                  </a:cubicBezTo>
                  <a:cubicBezTo>
                    <a:pt x="137" y="246"/>
                    <a:pt x="137" y="247"/>
                    <a:pt x="137" y="247"/>
                  </a:cubicBezTo>
                  <a:cubicBezTo>
                    <a:pt x="137" y="552"/>
                    <a:pt x="137" y="552"/>
                    <a:pt x="137" y="552"/>
                  </a:cubicBezTo>
                  <a:cubicBezTo>
                    <a:pt x="137" y="569"/>
                    <a:pt x="135" y="584"/>
                    <a:pt x="132" y="598"/>
                  </a:cubicBezTo>
                  <a:cubicBezTo>
                    <a:pt x="129" y="612"/>
                    <a:pt x="124" y="624"/>
                    <a:pt x="115" y="635"/>
                  </a:cubicBezTo>
                  <a:cubicBezTo>
                    <a:pt x="107" y="645"/>
                    <a:pt x="95" y="654"/>
                    <a:pt x="80" y="661"/>
                  </a:cubicBezTo>
                  <a:cubicBezTo>
                    <a:pt x="80" y="661"/>
                    <a:pt x="55" y="672"/>
                    <a:pt x="15" y="675"/>
                  </a:cubicBezTo>
                  <a:cubicBezTo>
                    <a:pt x="15" y="675"/>
                    <a:pt x="5" y="676"/>
                    <a:pt x="4" y="686"/>
                  </a:cubicBezTo>
                  <a:cubicBezTo>
                    <a:pt x="4" y="686"/>
                    <a:pt x="0" y="758"/>
                    <a:pt x="4" y="781"/>
                  </a:cubicBezTo>
                  <a:cubicBezTo>
                    <a:pt x="6" y="826"/>
                    <a:pt x="132" y="824"/>
                    <a:pt x="132" y="824"/>
                  </a:cubicBezTo>
                  <a:cubicBezTo>
                    <a:pt x="148" y="824"/>
                    <a:pt x="167" y="821"/>
                    <a:pt x="189" y="816"/>
                  </a:cubicBezTo>
                  <a:cubicBezTo>
                    <a:pt x="210" y="811"/>
                    <a:pt x="232" y="802"/>
                    <a:pt x="253" y="789"/>
                  </a:cubicBezTo>
                  <a:cubicBezTo>
                    <a:pt x="275" y="777"/>
                    <a:pt x="294" y="760"/>
                    <a:pt x="311" y="740"/>
                  </a:cubicBezTo>
                  <a:cubicBezTo>
                    <a:pt x="329" y="720"/>
                    <a:pt x="341" y="694"/>
                    <a:pt x="350" y="664"/>
                  </a:cubicBezTo>
                  <a:cubicBezTo>
                    <a:pt x="355" y="645"/>
                    <a:pt x="358" y="623"/>
                    <a:pt x="360" y="598"/>
                  </a:cubicBezTo>
                  <a:cubicBezTo>
                    <a:pt x="361" y="574"/>
                    <a:pt x="362" y="553"/>
                    <a:pt x="362" y="536"/>
                  </a:cubicBezTo>
                  <a:cubicBezTo>
                    <a:pt x="362" y="141"/>
                    <a:pt x="362" y="141"/>
                    <a:pt x="362" y="141"/>
                  </a:cubicBezTo>
                  <a:cubicBezTo>
                    <a:pt x="362" y="141"/>
                    <a:pt x="369" y="51"/>
                    <a:pt x="294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368056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9245" y="1913643"/>
            <a:ext cx="4788000" cy="426332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44755" y="1913643"/>
            <a:ext cx="4788000" cy="426332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E3025-240C-44B1-AED0-4F77AEC8B4CD}" type="datetimeFigureOut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08/04/2019</a:t>
            </a:fld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D7C2A8-3574-48AF-9B9F-6538CE887783}" type="slidenum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3414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245" y="1812609"/>
            <a:ext cx="8569235" cy="578717"/>
          </a:xfrm>
        </p:spPr>
        <p:txBody>
          <a:bodyPr bIns="0" anchor="b">
            <a:noAutofit/>
          </a:bodyPr>
          <a:lstStyle>
            <a:lvl1pPr marL="0" indent="0">
              <a:buNone/>
              <a:defRPr sz="2200" b="1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9245" y="2375589"/>
            <a:ext cx="8569235" cy="13778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59245" y="3888381"/>
            <a:ext cx="8569235" cy="578717"/>
          </a:xfrm>
        </p:spPr>
        <p:txBody>
          <a:bodyPr bIns="0" anchor="b">
            <a:noAutofit/>
          </a:bodyPr>
          <a:lstStyle>
            <a:lvl1pPr marL="0" indent="0">
              <a:buNone/>
              <a:defRPr sz="2200" b="1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59245" y="4451361"/>
            <a:ext cx="8569235" cy="13778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E3025-240C-44B1-AED0-4F77AEC8B4CD}" type="datetimeFigureOut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08/04/2019</a:t>
            </a:fld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D7C2A8-3574-48AF-9B9F-6538CE887783}" type="slidenum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xmlns="" val="186832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E3025-240C-44B1-AED0-4F77AEC8B4CD}" type="datetimeFigureOut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08/04/2019</a:t>
            </a:fld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D7C2A8-3574-48AF-9B9F-6538CE887783}" type="slidenum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0004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E3025-240C-44B1-AED0-4F77AEC8B4CD}" type="datetimeFigureOut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08/04/2019</a:t>
            </a:fld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D7C2A8-3574-48AF-9B9F-6538CE887783}" type="slidenum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7685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4651140" y="0"/>
            <a:ext cx="7540861" cy="6858000"/>
          </a:xfrm>
          <a:custGeom>
            <a:avLst/>
            <a:gdLst>
              <a:gd name="connsiteX0" fmla="*/ 1534495 w 5655646"/>
              <a:gd name="connsiteY0" fmla="*/ 0 h 6858000"/>
              <a:gd name="connsiteX1" fmla="*/ 5655646 w 5655646"/>
              <a:gd name="connsiteY1" fmla="*/ 0 h 6858000"/>
              <a:gd name="connsiteX2" fmla="*/ 5655646 w 5655646"/>
              <a:gd name="connsiteY2" fmla="*/ 6858000 h 6858000"/>
              <a:gd name="connsiteX3" fmla="*/ 0 w 5655646"/>
              <a:gd name="connsiteY3" fmla="*/ 6858000 h 6858000"/>
              <a:gd name="connsiteX4" fmla="*/ 622694 w 5655646"/>
              <a:gd name="connsiteY4" fmla="*/ 6257925 h 6858000"/>
              <a:gd name="connsiteX5" fmla="*/ 1312105 w 5655646"/>
              <a:gd name="connsiteY5" fmla="*/ 4895850 h 6858000"/>
              <a:gd name="connsiteX6" fmla="*/ 1493194 w 5655646"/>
              <a:gd name="connsiteY6" fmla="*/ 3708400 h 6858000"/>
              <a:gd name="connsiteX7" fmla="*/ 1534495 w 5655646"/>
              <a:gd name="connsiteY7" fmla="*/ 2600325 h 6858000"/>
              <a:gd name="connsiteX8" fmla="*/ 1534495 w 5655646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5646" h="6858000">
                <a:moveTo>
                  <a:pt x="1534495" y="0"/>
                </a:moveTo>
                <a:lnTo>
                  <a:pt x="5655646" y="0"/>
                </a:lnTo>
                <a:lnTo>
                  <a:pt x="5655646" y="6858000"/>
                </a:lnTo>
                <a:lnTo>
                  <a:pt x="0" y="6858000"/>
                </a:lnTo>
                <a:cubicBezTo>
                  <a:pt x="222391" y="6686550"/>
                  <a:pt x="432073" y="6486525"/>
                  <a:pt x="622694" y="6257925"/>
                </a:cubicBezTo>
                <a:cubicBezTo>
                  <a:pt x="934041" y="5892800"/>
                  <a:pt x="1162785" y="5438775"/>
                  <a:pt x="1312105" y="4895850"/>
                </a:cubicBezTo>
                <a:cubicBezTo>
                  <a:pt x="1404238" y="4543425"/>
                  <a:pt x="1467778" y="4146550"/>
                  <a:pt x="1493194" y="3708400"/>
                </a:cubicBezTo>
                <a:cubicBezTo>
                  <a:pt x="1521787" y="3267075"/>
                  <a:pt x="1534495" y="2898775"/>
                  <a:pt x="1534495" y="2600325"/>
                </a:cubicBezTo>
                <a:cubicBezTo>
                  <a:pt x="1534495" y="2600325"/>
                  <a:pt x="1534495" y="1409700"/>
                  <a:pt x="1534495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Click the icon to add image</a:t>
            </a:r>
            <a:br>
              <a:rPr lang="en-GB" dirty="0" smtClean="0"/>
            </a:br>
            <a:r>
              <a:rPr lang="en-GB" dirty="0" smtClean="0"/>
              <a:t>Then click the Reset button </a:t>
            </a:r>
            <a:br>
              <a:rPr lang="en-GB" dirty="0" smtClean="0"/>
            </a:br>
            <a:r>
              <a:rPr lang="en-GB" dirty="0" smtClean="0"/>
              <a:t>to get the shape correct.</a:t>
            </a:r>
          </a:p>
          <a:p>
            <a:r>
              <a:rPr lang="en-GB" dirty="0" smtClean="0"/>
              <a:t>Use the crop button </a:t>
            </a:r>
            <a:br>
              <a:rPr lang="en-GB" dirty="0" smtClean="0"/>
            </a:br>
            <a:r>
              <a:rPr lang="en-GB" dirty="0" smtClean="0"/>
              <a:t>to resize the image within the shape </a:t>
            </a:r>
            <a:endParaRPr lang="en-IE" dirty="0"/>
          </a:p>
        </p:txBody>
      </p:sp>
      <p:sp>
        <p:nvSpPr>
          <p:cNvPr id="15" name="Freeform 5"/>
          <p:cNvSpPr>
            <a:spLocks/>
          </p:cNvSpPr>
          <p:nvPr userDrawn="1"/>
        </p:nvSpPr>
        <p:spPr bwMode="auto">
          <a:xfrm>
            <a:off x="0" y="0"/>
            <a:ext cx="6697133" cy="6858000"/>
          </a:xfrm>
          <a:custGeom>
            <a:avLst/>
            <a:gdLst>
              <a:gd name="T0" fmla="*/ 0 w 1581"/>
              <a:gd name="T1" fmla="*/ 0 h 2160"/>
              <a:gd name="T2" fmla="*/ 0 w 1581"/>
              <a:gd name="T3" fmla="*/ 2160 h 2160"/>
              <a:gd name="T4" fmla="*/ 1098 w 1581"/>
              <a:gd name="T5" fmla="*/ 2160 h 2160"/>
              <a:gd name="T6" fmla="*/ 1294 w 1581"/>
              <a:gd name="T7" fmla="*/ 1971 h 2160"/>
              <a:gd name="T8" fmla="*/ 1511 w 1581"/>
              <a:gd name="T9" fmla="*/ 1542 h 2160"/>
              <a:gd name="T10" fmla="*/ 1568 w 1581"/>
              <a:gd name="T11" fmla="*/ 1168 h 2160"/>
              <a:gd name="T12" fmla="*/ 1581 w 1581"/>
              <a:gd name="T13" fmla="*/ 819 h 2160"/>
              <a:gd name="T14" fmla="*/ 1581 w 1581"/>
              <a:gd name="T15" fmla="*/ 0 h 2160"/>
              <a:gd name="T16" fmla="*/ 0 w 1581"/>
              <a:gd name="T17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81" h="2160">
                <a:moveTo>
                  <a:pt x="0" y="0"/>
                </a:moveTo>
                <a:cubicBezTo>
                  <a:pt x="0" y="2160"/>
                  <a:pt x="0" y="2160"/>
                  <a:pt x="0" y="2160"/>
                </a:cubicBezTo>
                <a:cubicBezTo>
                  <a:pt x="1098" y="2160"/>
                  <a:pt x="1098" y="2160"/>
                  <a:pt x="1098" y="2160"/>
                </a:cubicBezTo>
                <a:cubicBezTo>
                  <a:pt x="1168" y="2106"/>
                  <a:pt x="1234" y="2043"/>
                  <a:pt x="1294" y="1971"/>
                </a:cubicBezTo>
                <a:cubicBezTo>
                  <a:pt x="1392" y="1856"/>
                  <a:pt x="1464" y="1713"/>
                  <a:pt x="1511" y="1542"/>
                </a:cubicBezTo>
                <a:cubicBezTo>
                  <a:pt x="1540" y="1431"/>
                  <a:pt x="1560" y="1306"/>
                  <a:pt x="1568" y="1168"/>
                </a:cubicBezTo>
                <a:cubicBezTo>
                  <a:pt x="1577" y="1029"/>
                  <a:pt x="1581" y="913"/>
                  <a:pt x="1581" y="819"/>
                </a:cubicBezTo>
                <a:cubicBezTo>
                  <a:pt x="1581" y="819"/>
                  <a:pt x="1581" y="444"/>
                  <a:pt x="1581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245" y="2228851"/>
            <a:ext cx="4665255" cy="2597149"/>
          </a:xfrm>
        </p:spPr>
        <p:txBody>
          <a:bodyPr anchor="t" anchorCtr="0">
            <a:noAutofit/>
          </a:bodyPr>
          <a:lstStyle>
            <a:lvl1pPr marL="170260" indent="-170260">
              <a:lnSpc>
                <a:spcPct val="85000"/>
              </a:lnSpc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E3025-240C-44B1-AED0-4F77AEC8B4CD}" type="datetimeFigureOut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66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08/04/2019</a:t>
            </a:fld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srgbClr val="0066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69584" y="6299791"/>
            <a:ext cx="506219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D7C2A8-3574-48AF-9B9F-6538CE887783}" type="slidenum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66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srgbClr val="0066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84132" y="1677987"/>
            <a:ext cx="3833768" cy="26225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82" t="16649" r="11982" b="16649"/>
          <a:stretch/>
        </p:blipFill>
        <p:spPr>
          <a:xfrm>
            <a:off x="10679411" y="6036468"/>
            <a:ext cx="1194093" cy="590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104021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381625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3637214 h 6858000"/>
              <a:gd name="connsiteX5" fmla="*/ 1365250 w 9144000"/>
              <a:gd name="connsiteY5" fmla="*/ 3830987 h 6858000"/>
              <a:gd name="connsiteX6" fmla="*/ 4210050 w 9144000"/>
              <a:gd name="connsiteY6" fmla="*/ 2808120 h 6858000"/>
              <a:gd name="connsiteX7" fmla="*/ 5381625 w 9144000"/>
              <a:gd name="connsiteY7" fmla="*/ 22236 h 6858000"/>
              <a:gd name="connsiteX8" fmla="*/ 5381625 w 9144000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6858000">
                <a:moveTo>
                  <a:pt x="5381625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3637214"/>
                </a:lnTo>
                <a:cubicBezTo>
                  <a:pt x="422275" y="3767455"/>
                  <a:pt x="876300" y="3830987"/>
                  <a:pt x="1365250" y="3830987"/>
                </a:cubicBezTo>
                <a:cubicBezTo>
                  <a:pt x="2486025" y="3830987"/>
                  <a:pt x="3435350" y="3491090"/>
                  <a:pt x="4210050" y="2808120"/>
                </a:cubicBezTo>
                <a:cubicBezTo>
                  <a:pt x="4987925" y="2125150"/>
                  <a:pt x="5381625" y="1197581"/>
                  <a:pt x="5381625" y="22236"/>
                </a:cubicBezTo>
                <a:cubicBezTo>
                  <a:pt x="5381625" y="12707"/>
                  <a:pt x="5381625" y="6353"/>
                  <a:pt x="5381625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Click the icon to add image</a:t>
            </a:r>
            <a:br>
              <a:rPr lang="en-GB" dirty="0" smtClean="0"/>
            </a:br>
            <a:r>
              <a:rPr lang="en-GB" dirty="0" smtClean="0"/>
              <a:t>Then click the Reset button </a:t>
            </a:r>
            <a:br>
              <a:rPr lang="en-GB" dirty="0" smtClean="0"/>
            </a:br>
            <a:r>
              <a:rPr lang="en-GB" dirty="0" smtClean="0"/>
              <a:t>to get the shape correct.</a:t>
            </a:r>
          </a:p>
          <a:p>
            <a:r>
              <a:rPr lang="en-GB" dirty="0" smtClean="0"/>
              <a:t>Use the crop button to resize the image within the shape </a:t>
            </a:r>
            <a:endParaRPr lang="en-IE" dirty="0"/>
          </a:p>
        </p:txBody>
      </p:sp>
      <p:sp>
        <p:nvSpPr>
          <p:cNvPr id="16" name="Freeform 5"/>
          <p:cNvSpPr>
            <a:spLocks/>
          </p:cNvSpPr>
          <p:nvPr userDrawn="1"/>
        </p:nvSpPr>
        <p:spPr bwMode="auto">
          <a:xfrm>
            <a:off x="1" y="1"/>
            <a:ext cx="7175500" cy="3830987"/>
          </a:xfrm>
          <a:custGeom>
            <a:avLst/>
            <a:gdLst>
              <a:gd name="T0" fmla="*/ 0 w 1695"/>
              <a:gd name="T1" fmla="*/ 1145 h 1206"/>
              <a:gd name="T2" fmla="*/ 430 w 1695"/>
              <a:gd name="T3" fmla="*/ 1206 h 1206"/>
              <a:gd name="T4" fmla="*/ 1326 w 1695"/>
              <a:gd name="T5" fmla="*/ 884 h 1206"/>
              <a:gd name="T6" fmla="*/ 1695 w 1695"/>
              <a:gd name="T7" fmla="*/ 7 h 1206"/>
              <a:gd name="T8" fmla="*/ 1695 w 1695"/>
              <a:gd name="T9" fmla="*/ 0 h 1206"/>
              <a:gd name="T10" fmla="*/ 0 w 1695"/>
              <a:gd name="T11" fmla="*/ 0 h 1206"/>
              <a:gd name="T12" fmla="*/ 0 w 1695"/>
              <a:gd name="T13" fmla="*/ 1145 h 1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5" h="1206">
                <a:moveTo>
                  <a:pt x="0" y="1145"/>
                </a:moveTo>
                <a:cubicBezTo>
                  <a:pt x="133" y="1186"/>
                  <a:pt x="276" y="1206"/>
                  <a:pt x="430" y="1206"/>
                </a:cubicBezTo>
                <a:cubicBezTo>
                  <a:pt x="783" y="1206"/>
                  <a:pt x="1082" y="1099"/>
                  <a:pt x="1326" y="884"/>
                </a:cubicBezTo>
                <a:cubicBezTo>
                  <a:pt x="1571" y="669"/>
                  <a:pt x="1695" y="377"/>
                  <a:pt x="1695" y="7"/>
                </a:cubicBezTo>
                <a:cubicBezTo>
                  <a:pt x="1695" y="4"/>
                  <a:pt x="1695" y="2"/>
                  <a:pt x="1695" y="0"/>
                </a:cubicBezTo>
                <a:cubicBezTo>
                  <a:pt x="0" y="0"/>
                  <a:pt x="0" y="0"/>
                  <a:pt x="0" y="0"/>
                </a:cubicBezTo>
                <a:lnTo>
                  <a:pt x="0" y="11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00" y="535940"/>
            <a:ext cx="5511800" cy="2219960"/>
          </a:xfrm>
        </p:spPr>
        <p:txBody>
          <a:bodyPr anchor="t" anchorCtr="0">
            <a:noAutofit/>
          </a:bodyPr>
          <a:lstStyle>
            <a:lvl1pPr marL="180975" indent="-180975">
              <a:lnSpc>
                <a:spcPct val="85000"/>
              </a:lnSpc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E3025-240C-44B1-AED0-4F77AEC8B4CD}" type="datetimeFigureOut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08/04/2019</a:t>
            </a:fld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D7C2A8-3574-48AF-9B9F-6538CE887783}" type="slidenum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E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84132" y="1677987"/>
            <a:ext cx="3833768" cy="26225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82" t="16649" r="11982" b="16649"/>
          <a:stretch/>
        </p:blipFill>
        <p:spPr>
          <a:xfrm>
            <a:off x="10679411" y="6036468"/>
            <a:ext cx="1194093" cy="590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693343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 With Key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51140" y="0"/>
            <a:ext cx="7540861" cy="6858000"/>
          </a:xfrm>
          <a:custGeom>
            <a:avLst/>
            <a:gdLst>
              <a:gd name="connsiteX0" fmla="*/ 1534495 w 5655646"/>
              <a:gd name="connsiteY0" fmla="*/ 0 h 6858000"/>
              <a:gd name="connsiteX1" fmla="*/ 5655646 w 5655646"/>
              <a:gd name="connsiteY1" fmla="*/ 0 h 6858000"/>
              <a:gd name="connsiteX2" fmla="*/ 5655646 w 5655646"/>
              <a:gd name="connsiteY2" fmla="*/ 6858000 h 6858000"/>
              <a:gd name="connsiteX3" fmla="*/ 0 w 5655646"/>
              <a:gd name="connsiteY3" fmla="*/ 6858000 h 6858000"/>
              <a:gd name="connsiteX4" fmla="*/ 622694 w 5655646"/>
              <a:gd name="connsiteY4" fmla="*/ 6257925 h 6858000"/>
              <a:gd name="connsiteX5" fmla="*/ 1312105 w 5655646"/>
              <a:gd name="connsiteY5" fmla="*/ 4895850 h 6858000"/>
              <a:gd name="connsiteX6" fmla="*/ 1493194 w 5655646"/>
              <a:gd name="connsiteY6" fmla="*/ 3708400 h 6858000"/>
              <a:gd name="connsiteX7" fmla="*/ 1534495 w 5655646"/>
              <a:gd name="connsiteY7" fmla="*/ 2600325 h 6858000"/>
              <a:gd name="connsiteX8" fmla="*/ 1534495 w 5655646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5646" h="6858000">
                <a:moveTo>
                  <a:pt x="1534495" y="0"/>
                </a:moveTo>
                <a:lnTo>
                  <a:pt x="5655646" y="0"/>
                </a:lnTo>
                <a:lnTo>
                  <a:pt x="5655646" y="6858000"/>
                </a:lnTo>
                <a:lnTo>
                  <a:pt x="0" y="6858000"/>
                </a:lnTo>
                <a:cubicBezTo>
                  <a:pt x="222391" y="6686550"/>
                  <a:pt x="432073" y="6486525"/>
                  <a:pt x="622694" y="6257925"/>
                </a:cubicBezTo>
                <a:cubicBezTo>
                  <a:pt x="934041" y="5892800"/>
                  <a:pt x="1162785" y="5438775"/>
                  <a:pt x="1312105" y="4895850"/>
                </a:cubicBezTo>
                <a:cubicBezTo>
                  <a:pt x="1404238" y="4543425"/>
                  <a:pt x="1467778" y="4146550"/>
                  <a:pt x="1493194" y="3708400"/>
                </a:cubicBezTo>
                <a:cubicBezTo>
                  <a:pt x="1521787" y="3267075"/>
                  <a:pt x="1534495" y="2898775"/>
                  <a:pt x="1534495" y="2600325"/>
                </a:cubicBezTo>
                <a:cubicBezTo>
                  <a:pt x="1534495" y="2600325"/>
                  <a:pt x="1534495" y="1409700"/>
                  <a:pt x="1534495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Click the icon to add image</a:t>
            </a:r>
            <a:br>
              <a:rPr lang="en-GB" dirty="0" smtClean="0"/>
            </a:br>
            <a:r>
              <a:rPr lang="en-GB" dirty="0" smtClean="0"/>
              <a:t>Then click the Reset button </a:t>
            </a:r>
            <a:br>
              <a:rPr lang="en-GB" dirty="0" smtClean="0"/>
            </a:br>
            <a:r>
              <a:rPr lang="en-GB" dirty="0" smtClean="0"/>
              <a:t>to get the shape correct.</a:t>
            </a:r>
          </a:p>
          <a:p>
            <a:r>
              <a:rPr lang="en-GB" dirty="0" smtClean="0"/>
              <a:t>Use the crop button </a:t>
            </a:r>
            <a:br>
              <a:rPr lang="en-GB" dirty="0" smtClean="0"/>
            </a:br>
            <a:r>
              <a:rPr lang="en-GB" dirty="0" smtClean="0"/>
              <a:t>to resize the image within the shape </a:t>
            </a:r>
            <a:endParaRPr lang="en-IE" dirty="0"/>
          </a:p>
        </p:txBody>
      </p:sp>
      <p:sp>
        <p:nvSpPr>
          <p:cNvPr id="18" name="Freeform 5"/>
          <p:cNvSpPr>
            <a:spLocks/>
          </p:cNvSpPr>
          <p:nvPr userDrawn="1"/>
        </p:nvSpPr>
        <p:spPr bwMode="auto">
          <a:xfrm>
            <a:off x="0" y="0"/>
            <a:ext cx="6697133" cy="6858000"/>
          </a:xfrm>
          <a:custGeom>
            <a:avLst/>
            <a:gdLst>
              <a:gd name="T0" fmla="*/ 0 w 1581"/>
              <a:gd name="T1" fmla="*/ 0 h 2160"/>
              <a:gd name="T2" fmla="*/ 0 w 1581"/>
              <a:gd name="T3" fmla="*/ 2160 h 2160"/>
              <a:gd name="T4" fmla="*/ 1098 w 1581"/>
              <a:gd name="T5" fmla="*/ 2160 h 2160"/>
              <a:gd name="T6" fmla="*/ 1294 w 1581"/>
              <a:gd name="T7" fmla="*/ 1971 h 2160"/>
              <a:gd name="T8" fmla="*/ 1511 w 1581"/>
              <a:gd name="T9" fmla="*/ 1542 h 2160"/>
              <a:gd name="T10" fmla="*/ 1568 w 1581"/>
              <a:gd name="T11" fmla="*/ 1168 h 2160"/>
              <a:gd name="T12" fmla="*/ 1581 w 1581"/>
              <a:gd name="T13" fmla="*/ 819 h 2160"/>
              <a:gd name="T14" fmla="*/ 1581 w 1581"/>
              <a:gd name="T15" fmla="*/ 0 h 2160"/>
              <a:gd name="T16" fmla="*/ 0 w 1581"/>
              <a:gd name="T17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81" h="2160">
                <a:moveTo>
                  <a:pt x="0" y="0"/>
                </a:moveTo>
                <a:cubicBezTo>
                  <a:pt x="0" y="2160"/>
                  <a:pt x="0" y="2160"/>
                  <a:pt x="0" y="2160"/>
                </a:cubicBezTo>
                <a:cubicBezTo>
                  <a:pt x="1098" y="2160"/>
                  <a:pt x="1098" y="2160"/>
                  <a:pt x="1098" y="2160"/>
                </a:cubicBezTo>
                <a:cubicBezTo>
                  <a:pt x="1168" y="2106"/>
                  <a:pt x="1234" y="2043"/>
                  <a:pt x="1294" y="1971"/>
                </a:cubicBezTo>
                <a:cubicBezTo>
                  <a:pt x="1392" y="1856"/>
                  <a:pt x="1464" y="1713"/>
                  <a:pt x="1511" y="1542"/>
                </a:cubicBezTo>
                <a:cubicBezTo>
                  <a:pt x="1540" y="1431"/>
                  <a:pt x="1560" y="1306"/>
                  <a:pt x="1568" y="1168"/>
                </a:cubicBezTo>
                <a:cubicBezTo>
                  <a:pt x="1577" y="1029"/>
                  <a:pt x="1581" y="913"/>
                  <a:pt x="1581" y="819"/>
                </a:cubicBezTo>
                <a:cubicBezTo>
                  <a:pt x="1581" y="819"/>
                  <a:pt x="1581" y="444"/>
                  <a:pt x="1581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E3025-240C-44B1-AED0-4F77AEC8B4CD}" type="datetimeFigureOut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66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08/04/2019</a:t>
            </a:fld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srgbClr val="0066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69584" y="6299791"/>
            <a:ext cx="506219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D7C2A8-3574-48AF-9B9F-6538CE887783}" type="slidenum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66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srgbClr val="0066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84132" y="1677987"/>
            <a:ext cx="3833768" cy="262255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872896" y="1650280"/>
            <a:ext cx="4505555" cy="4386188"/>
          </a:xfrm>
        </p:spPr>
        <p:txBody>
          <a:bodyPr>
            <a:noAutofit/>
          </a:bodyPr>
          <a:lstStyle>
            <a:lvl1pPr marL="0" indent="0">
              <a:spcBef>
                <a:spcPts val="2700"/>
              </a:spcBef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None/>
              <a:defRPr sz="24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82" t="16649" r="11982" b="16649"/>
          <a:stretch/>
        </p:blipFill>
        <p:spPr>
          <a:xfrm>
            <a:off x="10679411" y="6036468"/>
            <a:ext cx="1194093" cy="590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666988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437" y="673644"/>
            <a:ext cx="4732884" cy="82423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5437" y="1654630"/>
            <a:ext cx="4732884" cy="411915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258561" y="1654630"/>
            <a:ext cx="5027748" cy="4119155"/>
          </a:xfrm>
        </p:spPr>
        <p:txBody>
          <a:bodyPr/>
          <a:lstStyle/>
          <a:p>
            <a:endParaRPr lang="en-IE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75437" y="562519"/>
            <a:ext cx="4732884" cy="0"/>
          </a:xfrm>
          <a:prstGeom prst="line">
            <a:avLst/>
          </a:prstGeom>
          <a:ln w="25400" cap="rnd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E3025-240C-44B1-AED0-4F77AEC8B4CD}" type="datetimeFigureOut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08/04/2019</a:t>
            </a:fld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D7C2A8-3574-48AF-9B9F-6538CE887783}" type="slidenum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82" t="16649" r="11982" b="16649"/>
          <a:stretch/>
        </p:blipFill>
        <p:spPr>
          <a:xfrm>
            <a:off x="10678161" y="6042660"/>
            <a:ext cx="1188720" cy="5691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277355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only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E3025-240C-44B1-AED0-4F77AEC8B4CD}" type="datetimeFigureOut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08/04/2019</a:t>
            </a:fld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D7C2A8-3574-48AF-9B9F-6538CE887783}" type="slidenum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2192000" y="3410559"/>
            <a:ext cx="190751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 Format Background </a:t>
            </a:r>
            <a:br>
              <a:rPr kumimoji="0" lang="en-GB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GB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change the image fill</a:t>
            </a:r>
            <a:endParaRPr kumimoji="0" lang="en-I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82" t="16649" r="11982" b="16649"/>
          <a:stretch/>
        </p:blipFill>
        <p:spPr>
          <a:xfrm>
            <a:off x="10683874" y="6033760"/>
            <a:ext cx="1184276" cy="5852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 4"/>
          <p:cNvGrpSpPr>
            <a:grpSpLocks noChangeAspect="1"/>
          </p:cNvGrpSpPr>
          <p:nvPr userDrawn="1"/>
        </p:nvGrpSpPr>
        <p:grpSpPr bwMode="auto">
          <a:xfrm>
            <a:off x="9095165" y="339759"/>
            <a:ext cx="2587572" cy="3432065"/>
            <a:chOff x="3114" y="882"/>
            <a:chExt cx="1447" cy="2559"/>
          </a:xfrm>
          <a:solidFill>
            <a:schemeClr val="bg1"/>
          </a:solidFill>
        </p:grpSpPr>
        <p:sp>
          <p:nvSpPr>
            <p:cNvPr id="20" name="Freeform 5"/>
            <p:cNvSpPr>
              <a:spLocks/>
            </p:cNvSpPr>
            <p:nvPr userDrawn="1"/>
          </p:nvSpPr>
          <p:spPr bwMode="auto">
            <a:xfrm>
              <a:off x="3425" y="882"/>
              <a:ext cx="526" cy="500"/>
            </a:xfrm>
            <a:custGeom>
              <a:avLst/>
              <a:gdLst>
                <a:gd name="T0" fmla="*/ 32 w 222"/>
                <a:gd name="T1" fmla="*/ 183 h 211"/>
                <a:gd name="T2" fmla="*/ 111 w 222"/>
                <a:gd name="T3" fmla="*/ 211 h 211"/>
                <a:gd name="T4" fmla="*/ 190 w 222"/>
                <a:gd name="T5" fmla="*/ 183 h 211"/>
                <a:gd name="T6" fmla="*/ 222 w 222"/>
                <a:gd name="T7" fmla="*/ 106 h 211"/>
                <a:gd name="T8" fmla="*/ 190 w 222"/>
                <a:gd name="T9" fmla="*/ 29 h 211"/>
                <a:gd name="T10" fmla="*/ 111 w 222"/>
                <a:gd name="T11" fmla="*/ 0 h 211"/>
                <a:gd name="T12" fmla="*/ 32 w 222"/>
                <a:gd name="T13" fmla="*/ 29 h 211"/>
                <a:gd name="T14" fmla="*/ 0 w 222"/>
                <a:gd name="T15" fmla="*/ 106 h 211"/>
                <a:gd name="T16" fmla="*/ 32 w 222"/>
                <a:gd name="T17" fmla="*/ 18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" h="211">
                  <a:moveTo>
                    <a:pt x="32" y="183"/>
                  </a:moveTo>
                  <a:cubicBezTo>
                    <a:pt x="54" y="202"/>
                    <a:pt x="80" y="211"/>
                    <a:pt x="111" y="211"/>
                  </a:cubicBezTo>
                  <a:cubicBezTo>
                    <a:pt x="142" y="211"/>
                    <a:pt x="168" y="202"/>
                    <a:pt x="190" y="183"/>
                  </a:cubicBezTo>
                  <a:cubicBezTo>
                    <a:pt x="211" y="164"/>
                    <a:pt x="222" y="139"/>
                    <a:pt x="222" y="106"/>
                  </a:cubicBezTo>
                  <a:cubicBezTo>
                    <a:pt x="222" y="74"/>
                    <a:pt x="211" y="48"/>
                    <a:pt x="190" y="29"/>
                  </a:cubicBezTo>
                  <a:cubicBezTo>
                    <a:pt x="168" y="10"/>
                    <a:pt x="142" y="0"/>
                    <a:pt x="111" y="0"/>
                  </a:cubicBezTo>
                  <a:cubicBezTo>
                    <a:pt x="80" y="0"/>
                    <a:pt x="54" y="10"/>
                    <a:pt x="32" y="29"/>
                  </a:cubicBezTo>
                  <a:cubicBezTo>
                    <a:pt x="11" y="48"/>
                    <a:pt x="0" y="74"/>
                    <a:pt x="0" y="106"/>
                  </a:cubicBezTo>
                  <a:cubicBezTo>
                    <a:pt x="0" y="139"/>
                    <a:pt x="11" y="164"/>
                    <a:pt x="32" y="18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Freeform 6"/>
            <p:cNvSpPr>
              <a:spLocks/>
            </p:cNvSpPr>
            <p:nvPr userDrawn="1"/>
          </p:nvSpPr>
          <p:spPr bwMode="auto">
            <a:xfrm>
              <a:off x="4101" y="1524"/>
              <a:ext cx="460" cy="438"/>
            </a:xfrm>
            <a:custGeom>
              <a:avLst/>
              <a:gdLst>
                <a:gd name="T0" fmla="*/ 166 w 194"/>
                <a:gd name="T1" fmla="*/ 26 h 185"/>
                <a:gd name="T2" fmla="*/ 97 w 194"/>
                <a:gd name="T3" fmla="*/ 0 h 185"/>
                <a:gd name="T4" fmla="*/ 29 w 194"/>
                <a:gd name="T5" fmla="*/ 26 h 185"/>
                <a:gd name="T6" fmla="*/ 0 w 194"/>
                <a:gd name="T7" fmla="*/ 93 h 185"/>
                <a:gd name="T8" fmla="*/ 29 w 194"/>
                <a:gd name="T9" fmla="*/ 161 h 185"/>
                <a:gd name="T10" fmla="*/ 97 w 194"/>
                <a:gd name="T11" fmla="*/ 185 h 185"/>
                <a:gd name="T12" fmla="*/ 166 w 194"/>
                <a:gd name="T13" fmla="*/ 161 h 185"/>
                <a:gd name="T14" fmla="*/ 194 w 194"/>
                <a:gd name="T15" fmla="*/ 93 h 185"/>
                <a:gd name="T16" fmla="*/ 166 w 194"/>
                <a:gd name="T17" fmla="*/ 26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4" h="185">
                  <a:moveTo>
                    <a:pt x="166" y="26"/>
                  </a:moveTo>
                  <a:cubicBezTo>
                    <a:pt x="147" y="9"/>
                    <a:pt x="124" y="0"/>
                    <a:pt x="97" y="0"/>
                  </a:cubicBezTo>
                  <a:cubicBezTo>
                    <a:pt x="70" y="0"/>
                    <a:pt x="47" y="9"/>
                    <a:pt x="29" y="26"/>
                  </a:cubicBezTo>
                  <a:cubicBezTo>
                    <a:pt x="10" y="42"/>
                    <a:pt x="0" y="65"/>
                    <a:pt x="0" y="93"/>
                  </a:cubicBezTo>
                  <a:cubicBezTo>
                    <a:pt x="0" y="122"/>
                    <a:pt x="10" y="144"/>
                    <a:pt x="29" y="161"/>
                  </a:cubicBezTo>
                  <a:cubicBezTo>
                    <a:pt x="47" y="177"/>
                    <a:pt x="70" y="185"/>
                    <a:pt x="97" y="185"/>
                  </a:cubicBezTo>
                  <a:cubicBezTo>
                    <a:pt x="124" y="185"/>
                    <a:pt x="147" y="177"/>
                    <a:pt x="166" y="161"/>
                  </a:cubicBezTo>
                  <a:cubicBezTo>
                    <a:pt x="185" y="144"/>
                    <a:pt x="194" y="122"/>
                    <a:pt x="194" y="93"/>
                  </a:cubicBezTo>
                  <a:cubicBezTo>
                    <a:pt x="194" y="65"/>
                    <a:pt x="185" y="42"/>
                    <a:pt x="166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Freeform 7"/>
            <p:cNvSpPr>
              <a:spLocks/>
            </p:cNvSpPr>
            <p:nvPr userDrawn="1"/>
          </p:nvSpPr>
          <p:spPr bwMode="auto">
            <a:xfrm>
              <a:off x="4096" y="2033"/>
              <a:ext cx="456" cy="735"/>
            </a:xfrm>
            <a:custGeom>
              <a:avLst/>
              <a:gdLst>
                <a:gd name="T0" fmla="*/ 33 w 192"/>
                <a:gd name="T1" fmla="*/ 308 h 310"/>
                <a:gd name="T2" fmla="*/ 192 w 192"/>
                <a:gd name="T3" fmla="*/ 114 h 310"/>
                <a:gd name="T4" fmla="*/ 96 w 192"/>
                <a:gd name="T5" fmla="*/ 0 h 310"/>
                <a:gd name="T6" fmla="*/ 0 w 192"/>
                <a:gd name="T7" fmla="*/ 90 h 310"/>
                <a:gd name="T8" fmla="*/ 44 w 192"/>
                <a:gd name="T9" fmla="*/ 169 h 310"/>
                <a:gd name="T10" fmla="*/ 18 w 192"/>
                <a:gd name="T11" fmla="*/ 250 h 310"/>
                <a:gd name="T12" fmla="*/ 24 w 192"/>
                <a:gd name="T13" fmla="*/ 302 h 310"/>
                <a:gd name="T14" fmla="*/ 33 w 192"/>
                <a:gd name="T15" fmla="*/ 308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310">
                  <a:moveTo>
                    <a:pt x="33" y="308"/>
                  </a:moveTo>
                  <a:cubicBezTo>
                    <a:pt x="133" y="264"/>
                    <a:pt x="192" y="198"/>
                    <a:pt x="192" y="114"/>
                  </a:cubicBezTo>
                  <a:cubicBezTo>
                    <a:pt x="192" y="41"/>
                    <a:pt x="149" y="0"/>
                    <a:pt x="96" y="0"/>
                  </a:cubicBezTo>
                  <a:cubicBezTo>
                    <a:pt x="43" y="0"/>
                    <a:pt x="0" y="38"/>
                    <a:pt x="0" y="90"/>
                  </a:cubicBezTo>
                  <a:cubicBezTo>
                    <a:pt x="0" y="122"/>
                    <a:pt x="14" y="153"/>
                    <a:pt x="44" y="169"/>
                  </a:cubicBezTo>
                  <a:cubicBezTo>
                    <a:pt x="26" y="194"/>
                    <a:pt x="18" y="221"/>
                    <a:pt x="18" y="250"/>
                  </a:cubicBezTo>
                  <a:cubicBezTo>
                    <a:pt x="18" y="266"/>
                    <a:pt x="20" y="283"/>
                    <a:pt x="24" y="302"/>
                  </a:cubicBezTo>
                  <a:cubicBezTo>
                    <a:pt x="24" y="302"/>
                    <a:pt x="26" y="310"/>
                    <a:pt x="33" y="3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Freeform 8"/>
            <p:cNvSpPr>
              <a:spLocks/>
            </p:cNvSpPr>
            <p:nvPr userDrawn="1"/>
          </p:nvSpPr>
          <p:spPr bwMode="auto">
            <a:xfrm>
              <a:off x="3114" y="1484"/>
              <a:ext cx="875" cy="1957"/>
            </a:xfrm>
            <a:custGeom>
              <a:avLst/>
              <a:gdLst>
                <a:gd name="T0" fmla="*/ 294 w 369"/>
                <a:gd name="T1" fmla="*/ 28 h 826"/>
                <a:gd name="T2" fmla="*/ 146 w 369"/>
                <a:gd name="T3" fmla="*/ 26 h 826"/>
                <a:gd name="T4" fmla="*/ 137 w 369"/>
                <a:gd name="T5" fmla="*/ 40 h 826"/>
                <a:gd name="T6" fmla="*/ 137 w 369"/>
                <a:gd name="T7" fmla="*/ 40 h 826"/>
                <a:gd name="T8" fmla="*/ 137 w 369"/>
                <a:gd name="T9" fmla="*/ 246 h 826"/>
                <a:gd name="T10" fmla="*/ 137 w 369"/>
                <a:gd name="T11" fmla="*/ 247 h 826"/>
                <a:gd name="T12" fmla="*/ 137 w 369"/>
                <a:gd name="T13" fmla="*/ 552 h 826"/>
                <a:gd name="T14" fmla="*/ 132 w 369"/>
                <a:gd name="T15" fmla="*/ 598 h 826"/>
                <a:gd name="T16" fmla="*/ 115 w 369"/>
                <a:gd name="T17" fmla="*/ 635 h 826"/>
                <a:gd name="T18" fmla="*/ 80 w 369"/>
                <a:gd name="T19" fmla="*/ 661 h 826"/>
                <a:gd name="T20" fmla="*/ 15 w 369"/>
                <a:gd name="T21" fmla="*/ 675 h 826"/>
                <a:gd name="T22" fmla="*/ 4 w 369"/>
                <a:gd name="T23" fmla="*/ 686 h 826"/>
                <a:gd name="T24" fmla="*/ 4 w 369"/>
                <a:gd name="T25" fmla="*/ 781 h 826"/>
                <a:gd name="T26" fmla="*/ 132 w 369"/>
                <a:gd name="T27" fmla="*/ 824 h 826"/>
                <a:gd name="T28" fmla="*/ 189 w 369"/>
                <a:gd name="T29" fmla="*/ 816 h 826"/>
                <a:gd name="T30" fmla="*/ 253 w 369"/>
                <a:gd name="T31" fmla="*/ 789 h 826"/>
                <a:gd name="T32" fmla="*/ 311 w 369"/>
                <a:gd name="T33" fmla="*/ 740 h 826"/>
                <a:gd name="T34" fmla="*/ 350 w 369"/>
                <a:gd name="T35" fmla="*/ 664 h 826"/>
                <a:gd name="T36" fmla="*/ 360 w 369"/>
                <a:gd name="T37" fmla="*/ 598 h 826"/>
                <a:gd name="T38" fmla="*/ 362 w 369"/>
                <a:gd name="T39" fmla="*/ 536 h 826"/>
                <a:gd name="T40" fmla="*/ 362 w 369"/>
                <a:gd name="T41" fmla="*/ 141 h 826"/>
                <a:gd name="T42" fmla="*/ 294 w 369"/>
                <a:gd name="T43" fmla="*/ 28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9" h="826">
                  <a:moveTo>
                    <a:pt x="294" y="28"/>
                  </a:moveTo>
                  <a:cubicBezTo>
                    <a:pt x="203" y="0"/>
                    <a:pt x="146" y="26"/>
                    <a:pt x="146" y="26"/>
                  </a:cubicBezTo>
                  <a:cubicBezTo>
                    <a:pt x="141" y="29"/>
                    <a:pt x="137" y="34"/>
                    <a:pt x="137" y="40"/>
                  </a:cubicBezTo>
                  <a:cubicBezTo>
                    <a:pt x="137" y="40"/>
                    <a:pt x="137" y="40"/>
                    <a:pt x="137" y="40"/>
                  </a:cubicBezTo>
                  <a:cubicBezTo>
                    <a:pt x="137" y="246"/>
                    <a:pt x="137" y="246"/>
                    <a:pt x="137" y="246"/>
                  </a:cubicBezTo>
                  <a:cubicBezTo>
                    <a:pt x="137" y="246"/>
                    <a:pt x="137" y="247"/>
                    <a:pt x="137" y="247"/>
                  </a:cubicBezTo>
                  <a:cubicBezTo>
                    <a:pt x="137" y="552"/>
                    <a:pt x="137" y="552"/>
                    <a:pt x="137" y="552"/>
                  </a:cubicBezTo>
                  <a:cubicBezTo>
                    <a:pt x="137" y="569"/>
                    <a:pt x="135" y="584"/>
                    <a:pt x="132" y="598"/>
                  </a:cubicBezTo>
                  <a:cubicBezTo>
                    <a:pt x="129" y="612"/>
                    <a:pt x="124" y="624"/>
                    <a:pt x="115" y="635"/>
                  </a:cubicBezTo>
                  <a:cubicBezTo>
                    <a:pt x="107" y="645"/>
                    <a:pt x="95" y="654"/>
                    <a:pt x="80" y="661"/>
                  </a:cubicBezTo>
                  <a:cubicBezTo>
                    <a:pt x="80" y="661"/>
                    <a:pt x="55" y="672"/>
                    <a:pt x="15" y="675"/>
                  </a:cubicBezTo>
                  <a:cubicBezTo>
                    <a:pt x="15" y="675"/>
                    <a:pt x="5" y="676"/>
                    <a:pt x="4" y="686"/>
                  </a:cubicBezTo>
                  <a:cubicBezTo>
                    <a:pt x="4" y="686"/>
                    <a:pt x="0" y="758"/>
                    <a:pt x="4" y="781"/>
                  </a:cubicBezTo>
                  <a:cubicBezTo>
                    <a:pt x="6" y="826"/>
                    <a:pt x="132" y="824"/>
                    <a:pt x="132" y="824"/>
                  </a:cubicBezTo>
                  <a:cubicBezTo>
                    <a:pt x="148" y="824"/>
                    <a:pt x="167" y="821"/>
                    <a:pt x="189" y="816"/>
                  </a:cubicBezTo>
                  <a:cubicBezTo>
                    <a:pt x="210" y="811"/>
                    <a:pt x="232" y="802"/>
                    <a:pt x="253" y="789"/>
                  </a:cubicBezTo>
                  <a:cubicBezTo>
                    <a:pt x="275" y="777"/>
                    <a:pt x="294" y="760"/>
                    <a:pt x="311" y="740"/>
                  </a:cubicBezTo>
                  <a:cubicBezTo>
                    <a:pt x="329" y="720"/>
                    <a:pt x="341" y="694"/>
                    <a:pt x="350" y="664"/>
                  </a:cubicBezTo>
                  <a:cubicBezTo>
                    <a:pt x="355" y="645"/>
                    <a:pt x="358" y="623"/>
                    <a:pt x="360" y="598"/>
                  </a:cubicBezTo>
                  <a:cubicBezTo>
                    <a:pt x="361" y="574"/>
                    <a:pt x="362" y="553"/>
                    <a:pt x="362" y="536"/>
                  </a:cubicBezTo>
                  <a:cubicBezTo>
                    <a:pt x="362" y="141"/>
                    <a:pt x="362" y="141"/>
                    <a:pt x="362" y="141"/>
                  </a:cubicBezTo>
                  <a:cubicBezTo>
                    <a:pt x="362" y="141"/>
                    <a:pt x="369" y="51"/>
                    <a:pt x="294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957006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76353" y="2737016"/>
            <a:ext cx="6839856" cy="4240893"/>
          </a:xfrm>
        </p:spPr>
        <p:txBody>
          <a:bodyPr anchor="b" anchorCtr="0"/>
          <a:lstStyle>
            <a:lvl1pPr>
              <a:lnSpc>
                <a:spcPct val="70000"/>
              </a:lnSpc>
              <a:defRPr sz="9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you…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xmlns="" val="1823021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Boing Fo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5346" y="4657307"/>
            <a:ext cx="4329301" cy="17911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14458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image" Target="../media/image1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image" Target="../media/image22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image" Target="../media/image21.jpeg"/><Relationship Id="rId2" Type="http://schemas.openxmlformats.org/officeDocument/2006/relationships/slideLayout" Target="../slideLayouts/slideLayout34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68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9246" y="623888"/>
            <a:ext cx="10473509" cy="10668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245" y="1672047"/>
            <a:ext cx="7614195" cy="450491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 dirty="0" smtClean="0"/>
              <a:t>Bullet Tier 1: </a:t>
            </a:r>
            <a:r>
              <a:rPr lang="en-US" dirty="0" err="1" smtClean="0"/>
              <a:t>Lorum</a:t>
            </a:r>
            <a:r>
              <a:rPr lang="en-US" dirty="0" smtClean="0"/>
              <a:t> Ipsum </a:t>
            </a:r>
            <a:r>
              <a:rPr lang="en-US" dirty="0" err="1" smtClean="0"/>
              <a:t>lluptatem</a:t>
            </a:r>
            <a:r>
              <a:rPr lang="en-US" dirty="0" smtClean="0"/>
              <a:t> qui </a:t>
            </a:r>
            <a:r>
              <a:rPr lang="en-US" dirty="0" err="1" smtClean="0"/>
              <a:t>rectas</a:t>
            </a:r>
            <a:r>
              <a:rPr lang="en-US" dirty="0" smtClean="0"/>
              <a:t> event, </a:t>
            </a:r>
            <a:r>
              <a:rPr lang="en-US" dirty="0" err="1" smtClean="0"/>
              <a:t>conseni</a:t>
            </a:r>
            <a:r>
              <a:rPr lang="en-US" dirty="0" smtClean="0"/>
              <a:t> </a:t>
            </a:r>
            <a:r>
              <a:rPr lang="en-US" dirty="0" err="1" smtClean="0"/>
              <a:t>maximi</a:t>
            </a:r>
            <a:r>
              <a:rPr lang="en-US" dirty="0" smtClean="0"/>
              <a:t>, quo </a:t>
            </a:r>
            <a:r>
              <a:rPr lang="en-US" dirty="0" err="1" smtClean="0"/>
              <a:t>iur</a:t>
            </a:r>
            <a:r>
              <a:rPr lang="en-US" dirty="0" smtClean="0"/>
              <a:t> </a:t>
            </a:r>
            <a:r>
              <a:rPr lang="en-US" dirty="0" err="1" smtClean="0"/>
              <a:t>suntionse</a:t>
            </a:r>
            <a:r>
              <a:rPr lang="en-US" dirty="0" smtClean="0"/>
              <a:t> </a:t>
            </a:r>
            <a:r>
              <a:rPr lang="en-US" dirty="0" err="1" smtClean="0"/>
              <a:t>pos</a:t>
            </a:r>
            <a:r>
              <a:rPr lang="en-US" dirty="0" smtClean="0"/>
              <a:t> estrum,</a:t>
            </a:r>
          </a:p>
          <a:p>
            <a:pPr lvl="0"/>
            <a:r>
              <a:rPr lang="en-US" dirty="0" smtClean="0"/>
              <a:t>Bullet Tier 1: </a:t>
            </a:r>
            <a:r>
              <a:rPr lang="en-US" dirty="0" err="1" smtClean="0"/>
              <a:t>Lorum</a:t>
            </a:r>
            <a:r>
              <a:rPr lang="en-US" dirty="0" smtClean="0"/>
              <a:t> Ipsum </a:t>
            </a:r>
            <a:r>
              <a:rPr lang="en-US" dirty="0" err="1" smtClean="0"/>
              <a:t>lluptatem</a:t>
            </a:r>
            <a:r>
              <a:rPr lang="en-US" dirty="0" smtClean="0"/>
              <a:t> qui </a:t>
            </a:r>
            <a:r>
              <a:rPr lang="en-US" dirty="0" err="1" smtClean="0"/>
              <a:t>rectas</a:t>
            </a:r>
            <a:r>
              <a:rPr lang="en-US" dirty="0" smtClean="0"/>
              <a:t> event, </a:t>
            </a:r>
            <a:r>
              <a:rPr lang="en-US" dirty="0" err="1" smtClean="0"/>
              <a:t>conseni</a:t>
            </a:r>
            <a:r>
              <a:rPr lang="en-US" dirty="0" smtClean="0"/>
              <a:t> </a:t>
            </a:r>
            <a:r>
              <a:rPr lang="en-US" dirty="0" err="1" smtClean="0"/>
              <a:t>maximi</a:t>
            </a:r>
            <a:r>
              <a:rPr lang="en-US" dirty="0" smtClean="0"/>
              <a:t>, quo </a:t>
            </a:r>
            <a:r>
              <a:rPr lang="en-US" dirty="0" err="1" smtClean="0"/>
              <a:t>iur</a:t>
            </a:r>
            <a:r>
              <a:rPr lang="en-US" dirty="0" smtClean="0"/>
              <a:t> </a:t>
            </a:r>
            <a:r>
              <a:rPr lang="en-US" dirty="0" err="1" smtClean="0"/>
              <a:t>suntionse</a:t>
            </a:r>
            <a:r>
              <a:rPr lang="en-US" dirty="0" smtClean="0"/>
              <a:t> </a:t>
            </a:r>
            <a:r>
              <a:rPr lang="en-US" dirty="0" err="1" smtClean="0"/>
              <a:t>pos</a:t>
            </a:r>
            <a:r>
              <a:rPr lang="en-US" dirty="0" smtClean="0"/>
              <a:t> estrum,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246" y="6375991"/>
            <a:ext cx="141402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accent2"/>
                </a:solidFill>
              </a:defRPr>
            </a:lvl1pPr>
          </a:lstStyle>
          <a:p>
            <a:fld id="{2A6E3025-240C-44B1-AED0-4F77AEC8B4CD}" type="datetimeFigureOut">
              <a:rPr lang="en-IE" smtClean="0"/>
              <a:pPr/>
              <a:t>08/04/2019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3266" y="6375991"/>
            <a:ext cx="62001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75991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fld id="{66D7C2A8-3574-48AF-9B9F-6538CE887783}" type="slidenum">
              <a:rPr lang="en-IE" smtClean="0"/>
              <a:pPr/>
              <a:t>‹#›</a:t>
            </a:fld>
            <a:endParaRPr lang="en-IE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9245" y="562519"/>
            <a:ext cx="10485120" cy="0"/>
          </a:xfrm>
          <a:prstGeom prst="line">
            <a:avLst/>
          </a:prstGeom>
          <a:ln w="25400" cap="rnd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56320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36538" indent="-236538" algn="l" defTabSz="6858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433388" indent="-204788" algn="l" defTabSz="6858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Calibri" panose="020F0502020204030204" pitchFamily="34" charset="0"/>
        <a:buChar char="›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95313" indent="-171450" algn="l" defTabSz="6858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Calibri" panose="020F0502020204030204" pitchFamily="34" charset="0"/>
        <a:buChar char="‒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2213" y="630102"/>
            <a:ext cx="10492152" cy="49847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2214" y="2029098"/>
            <a:ext cx="7221273" cy="393886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 dirty="0" smtClean="0"/>
              <a:t>Bullet Tier 1: </a:t>
            </a:r>
            <a:r>
              <a:rPr lang="en-US" dirty="0" err="1" smtClean="0"/>
              <a:t>Lorum</a:t>
            </a:r>
            <a:r>
              <a:rPr lang="en-US" dirty="0" smtClean="0"/>
              <a:t> Ipsum </a:t>
            </a:r>
            <a:r>
              <a:rPr lang="en-US" dirty="0" err="1" smtClean="0"/>
              <a:t>lluptatem</a:t>
            </a:r>
            <a:r>
              <a:rPr lang="en-US" dirty="0" smtClean="0"/>
              <a:t> qui </a:t>
            </a:r>
            <a:r>
              <a:rPr lang="en-US" dirty="0" err="1" smtClean="0"/>
              <a:t>rectas</a:t>
            </a:r>
            <a:r>
              <a:rPr lang="en-US" dirty="0" smtClean="0"/>
              <a:t> event, </a:t>
            </a:r>
            <a:r>
              <a:rPr lang="en-US" dirty="0" err="1" smtClean="0"/>
              <a:t>conseni</a:t>
            </a:r>
            <a:r>
              <a:rPr lang="en-US" dirty="0" smtClean="0"/>
              <a:t> </a:t>
            </a:r>
            <a:r>
              <a:rPr lang="en-US" dirty="0" err="1" smtClean="0"/>
              <a:t>maximi</a:t>
            </a:r>
            <a:r>
              <a:rPr lang="en-US" dirty="0" smtClean="0"/>
              <a:t>, quo </a:t>
            </a:r>
            <a:r>
              <a:rPr lang="en-US" dirty="0" err="1" smtClean="0"/>
              <a:t>iur</a:t>
            </a:r>
            <a:r>
              <a:rPr lang="en-US" dirty="0" smtClean="0"/>
              <a:t> </a:t>
            </a:r>
            <a:r>
              <a:rPr lang="en-US" dirty="0" err="1" smtClean="0"/>
              <a:t>suntionse</a:t>
            </a:r>
            <a:r>
              <a:rPr lang="en-US" dirty="0" smtClean="0"/>
              <a:t> </a:t>
            </a:r>
            <a:r>
              <a:rPr lang="en-US" dirty="0" err="1" smtClean="0"/>
              <a:t>pos</a:t>
            </a:r>
            <a:r>
              <a:rPr lang="en-US" dirty="0" smtClean="0"/>
              <a:t> estrum,</a:t>
            </a:r>
          </a:p>
          <a:p>
            <a:pPr lvl="0"/>
            <a:r>
              <a:rPr lang="en-US" dirty="0" smtClean="0"/>
              <a:t>Bullet Tier 1: </a:t>
            </a:r>
            <a:r>
              <a:rPr lang="en-US" dirty="0" err="1" smtClean="0"/>
              <a:t>Lorum</a:t>
            </a:r>
            <a:r>
              <a:rPr lang="en-US" dirty="0" smtClean="0"/>
              <a:t> Ipsum </a:t>
            </a:r>
            <a:r>
              <a:rPr lang="en-US" dirty="0" err="1" smtClean="0"/>
              <a:t>lluptatem</a:t>
            </a:r>
            <a:r>
              <a:rPr lang="en-US" dirty="0" smtClean="0"/>
              <a:t> qui </a:t>
            </a:r>
            <a:r>
              <a:rPr lang="en-US" dirty="0" err="1" smtClean="0"/>
              <a:t>rectas</a:t>
            </a:r>
            <a:r>
              <a:rPr lang="en-US" dirty="0" smtClean="0"/>
              <a:t> event, </a:t>
            </a:r>
            <a:r>
              <a:rPr lang="en-US" dirty="0" err="1" smtClean="0"/>
              <a:t>conseni</a:t>
            </a:r>
            <a:r>
              <a:rPr lang="en-US" dirty="0" smtClean="0"/>
              <a:t> </a:t>
            </a:r>
            <a:r>
              <a:rPr lang="en-US" dirty="0" err="1" smtClean="0"/>
              <a:t>maximi</a:t>
            </a:r>
            <a:r>
              <a:rPr lang="en-US" dirty="0" smtClean="0"/>
              <a:t>, quo </a:t>
            </a:r>
            <a:r>
              <a:rPr lang="en-US" dirty="0" err="1" smtClean="0"/>
              <a:t>iur</a:t>
            </a:r>
            <a:r>
              <a:rPr lang="en-US" dirty="0" smtClean="0"/>
              <a:t> </a:t>
            </a:r>
            <a:r>
              <a:rPr lang="en-US" dirty="0" err="1" smtClean="0"/>
              <a:t>suntionse</a:t>
            </a:r>
            <a:r>
              <a:rPr lang="en-US" dirty="0" smtClean="0"/>
              <a:t> </a:t>
            </a:r>
            <a:r>
              <a:rPr lang="en-US" dirty="0" err="1" smtClean="0"/>
              <a:t>pos</a:t>
            </a:r>
            <a:r>
              <a:rPr lang="en-US" dirty="0" smtClean="0"/>
              <a:t> estrum,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2213" y="6378168"/>
            <a:ext cx="1193403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accent2"/>
                </a:solidFill>
              </a:defRPr>
            </a:lvl1pPr>
          </a:lstStyle>
          <a:p>
            <a:fld id="{2A6E3025-240C-44B1-AED0-4F77AEC8B4CD}" type="datetimeFigureOut">
              <a:rPr lang="en-IE" smtClean="0"/>
              <a:pPr/>
              <a:t>08/04/2019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5616" y="6378168"/>
            <a:ext cx="77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78168"/>
            <a:ext cx="730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fld id="{66D7C2A8-3574-48AF-9B9F-6538CE887783}" type="slidenum">
              <a:rPr lang="en-IE" smtClean="0"/>
              <a:pPr/>
              <a:t>‹#›</a:t>
            </a:fld>
            <a:endParaRPr lang="en-IE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2213" y="562520"/>
            <a:ext cx="10492152" cy="0"/>
          </a:xfrm>
          <a:prstGeom prst="line">
            <a:avLst/>
          </a:prstGeom>
          <a:ln w="25400" cap="rnd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82" t="16649" r="11982" b="16649"/>
          <a:stretch/>
        </p:blipFill>
        <p:spPr>
          <a:xfrm>
            <a:off x="10678161" y="6042660"/>
            <a:ext cx="1188720" cy="5691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203765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685800" rtl="0" eaLnBrk="1" latinLnBrk="0" hangingPunct="1">
        <a:lnSpc>
          <a:spcPct val="90000"/>
        </a:lnSpc>
        <a:spcBef>
          <a:spcPts val="9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428625" indent="-192088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Font typeface="Calibri" panose="020F0502020204030204" pitchFamily="34" charset="0"/>
        <a:buChar char="›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03250" indent="-195263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Font typeface="Calibri" panose="020F0502020204030204" pitchFamily="34" charset="0"/>
        <a:buChar char="‒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"/>
          <p:cNvGrpSpPr>
            <a:grpSpLocks noChangeAspect="1"/>
          </p:cNvGrpSpPr>
          <p:nvPr userDrawn="1"/>
        </p:nvGrpSpPr>
        <p:grpSpPr bwMode="auto">
          <a:xfrm>
            <a:off x="10113555" y="0"/>
            <a:ext cx="2078445" cy="3787669"/>
            <a:chOff x="2304" y="757"/>
            <a:chExt cx="1154" cy="2804"/>
          </a:xfrm>
          <a:solidFill>
            <a:schemeClr val="accent2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2304" y="757"/>
              <a:ext cx="1154" cy="474"/>
            </a:xfrm>
            <a:custGeom>
              <a:avLst/>
              <a:gdLst>
                <a:gd name="T0" fmla="*/ 166 w 485"/>
                <a:gd name="T1" fmla="*/ 142 h 200"/>
                <a:gd name="T2" fmla="*/ 485 w 485"/>
                <a:gd name="T3" fmla="*/ 176 h 200"/>
                <a:gd name="T4" fmla="*/ 485 w 485"/>
                <a:gd name="T5" fmla="*/ 0 h 200"/>
                <a:gd name="T6" fmla="*/ 0 w 485"/>
                <a:gd name="T7" fmla="*/ 0 h 200"/>
                <a:gd name="T8" fmla="*/ 166 w 485"/>
                <a:gd name="T9" fmla="*/ 14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" h="200">
                  <a:moveTo>
                    <a:pt x="166" y="142"/>
                  </a:moveTo>
                  <a:cubicBezTo>
                    <a:pt x="266" y="188"/>
                    <a:pt x="372" y="200"/>
                    <a:pt x="485" y="176"/>
                  </a:cubicBezTo>
                  <a:cubicBezTo>
                    <a:pt x="485" y="0"/>
                    <a:pt x="485" y="0"/>
                    <a:pt x="48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2" y="62"/>
                    <a:pt x="98" y="110"/>
                    <a:pt x="166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 sz="1800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2675" y="1565"/>
              <a:ext cx="783" cy="1996"/>
            </a:xfrm>
            <a:custGeom>
              <a:avLst/>
              <a:gdLst>
                <a:gd name="T0" fmla="*/ 329 w 329"/>
                <a:gd name="T1" fmla="*/ 0 h 843"/>
                <a:gd name="T2" fmla="*/ 65 w 329"/>
                <a:gd name="T3" fmla="*/ 541 h 843"/>
                <a:gd name="T4" fmla="*/ 329 w 329"/>
                <a:gd name="T5" fmla="*/ 843 h 843"/>
                <a:gd name="T6" fmla="*/ 329 w 329"/>
                <a:gd name="T7" fmla="*/ 0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9" h="843">
                  <a:moveTo>
                    <a:pt x="329" y="0"/>
                  </a:moveTo>
                  <a:cubicBezTo>
                    <a:pt x="118" y="96"/>
                    <a:pt x="0" y="318"/>
                    <a:pt x="65" y="541"/>
                  </a:cubicBezTo>
                  <a:cubicBezTo>
                    <a:pt x="105" y="679"/>
                    <a:pt x="196" y="791"/>
                    <a:pt x="329" y="843"/>
                  </a:cubicBezTo>
                  <a:lnTo>
                    <a:pt x="3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 sz="180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5437" y="673644"/>
            <a:ext cx="8111809" cy="41781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en-US" dirty="0" smtClean="0"/>
              <a:t>Project objectives 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5437" y="1672047"/>
            <a:ext cx="6694385" cy="429591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 dirty="0" smtClean="0"/>
              <a:t>Bullet Tier 1: </a:t>
            </a:r>
            <a:r>
              <a:rPr lang="en-US" dirty="0" err="1" smtClean="0"/>
              <a:t>Lorum</a:t>
            </a:r>
            <a:r>
              <a:rPr lang="en-US" dirty="0" smtClean="0"/>
              <a:t> Ipsum </a:t>
            </a:r>
            <a:r>
              <a:rPr lang="en-US" dirty="0" err="1" smtClean="0"/>
              <a:t>lluptatem</a:t>
            </a:r>
            <a:r>
              <a:rPr lang="en-US" dirty="0" smtClean="0"/>
              <a:t> qui </a:t>
            </a:r>
            <a:r>
              <a:rPr lang="en-US" dirty="0" err="1" smtClean="0"/>
              <a:t>rectas</a:t>
            </a:r>
            <a:r>
              <a:rPr lang="en-US" dirty="0" smtClean="0"/>
              <a:t> event, </a:t>
            </a:r>
            <a:r>
              <a:rPr lang="en-US" dirty="0" err="1" smtClean="0"/>
              <a:t>conseni</a:t>
            </a:r>
            <a:r>
              <a:rPr lang="en-US" dirty="0" smtClean="0"/>
              <a:t> </a:t>
            </a:r>
            <a:r>
              <a:rPr lang="en-US" dirty="0" err="1" smtClean="0"/>
              <a:t>maximi</a:t>
            </a:r>
            <a:r>
              <a:rPr lang="en-US" dirty="0" smtClean="0"/>
              <a:t>, quo </a:t>
            </a:r>
            <a:r>
              <a:rPr lang="en-US" dirty="0" err="1" smtClean="0"/>
              <a:t>iur</a:t>
            </a:r>
            <a:r>
              <a:rPr lang="en-US" dirty="0" smtClean="0"/>
              <a:t> </a:t>
            </a:r>
            <a:r>
              <a:rPr lang="en-US" dirty="0" err="1" smtClean="0"/>
              <a:t>suntionse</a:t>
            </a:r>
            <a:r>
              <a:rPr lang="en-US" dirty="0" smtClean="0"/>
              <a:t> </a:t>
            </a:r>
            <a:r>
              <a:rPr lang="en-US" dirty="0" err="1" smtClean="0"/>
              <a:t>pos</a:t>
            </a:r>
            <a:r>
              <a:rPr lang="en-US" dirty="0" smtClean="0"/>
              <a:t> estrum,</a:t>
            </a:r>
          </a:p>
          <a:p>
            <a:pPr lvl="0"/>
            <a:r>
              <a:rPr lang="en-US" dirty="0" smtClean="0"/>
              <a:t>Bullet Tier 1: </a:t>
            </a:r>
            <a:r>
              <a:rPr lang="en-US" dirty="0" err="1" smtClean="0"/>
              <a:t>Lorum</a:t>
            </a:r>
            <a:r>
              <a:rPr lang="en-US" dirty="0" smtClean="0"/>
              <a:t> Ipsum </a:t>
            </a:r>
            <a:r>
              <a:rPr lang="en-US" dirty="0" err="1" smtClean="0"/>
              <a:t>lluptatem</a:t>
            </a:r>
            <a:r>
              <a:rPr lang="en-US" dirty="0" smtClean="0"/>
              <a:t> qui </a:t>
            </a:r>
            <a:r>
              <a:rPr lang="en-US" dirty="0" err="1" smtClean="0"/>
              <a:t>rectas</a:t>
            </a:r>
            <a:r>
              <a:rPr lang="en-US" dirty="0" smtClean="0"/>
              <a:t> event, </a:t>
            </a:r>
            <a:r>
              <a:rPr lang="en-US" dirty="0" err="1" smtClean="0"/>
              <a:t>conseni</a:t>
            </a:r>
            <a:r>
              <a:rPr lang="en-US" dirty="0" smtClean="0"/>
              <a:t> </a:t>
            </a:r>
            <a:r>
              <a:rPr lang="en-US" dirty="0" err="1" smtClean="0"/>
              <a:t>maximi</a:t>
            </a:r>
            <a:r>
              <a:rPr lang="en-US" dirty="0" smtClean="0"/>
              <a:t>, quo </a:t>
            </a:r>
            <a:r>
              <a:rPr lang="en-US" dirty="0" err="1" smtClean="0"/>
              <a:t>iur</a:t>
            </a:r>
            <a:r>
              <a:rPr lang="en-US" dirty="0" smtClean="0"/>
              <a:t> </a:t>
            </a:r>
            <a:r>
              <a:rPr lang="en-US" dirty="0" err="1" smtClean="0"/>
              <a:t>suntionse</a:t>
            </a:r>
            <a:r>
              <a:rPr lang="en-US" dirty="0" smtClean="0"/>
              <a:t> </a:t>
            </a:r>
            <a:r>
              <a:rPr lang="en-US" dirty="0" err="1" smtClean="0"/>
              <a:t>pos</a:t>
            </a:r>
            <a:r>
              <a:rPr lang="en-US" dirty="0" smtClean="0"/>
              <a:t> estrum,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5437" y="6368371"/>
            <a:ext cx="117018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accent2"/>
                </a:solidFill>
              </a:defRPr>
            </a:lvl1pPr>
          </a:lstStyle>
          <a:p>
            <a:fld id="{2A6E3025-240C-44B1-AED0-4F77AEC8B4CD}" type="datetimeFigureOut">
              <a:rPr lang="en-IE" smtClean="0"/>
              <a:pPr/>
              <a:t>08/04/2019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5616" y="6368371"/>
            <a:ext cx="77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68371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fld id="{66D7C2A8-3574-48AF-9B9F-6538CE887783}" type="slidenum">
              <a:rPr lang="en-IE" smtClean="0"/>
              <a:pPr/>
              <a:t>‹#›</a:t>
            </a:fld>
            <a:endParaRPr lang="en-IE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5437" y="562519"/>
            <a:ext cx="8111809" cy="0"/>
          </a:xfrm>
          <a:prstGeom prst="line">
            <a:avLst/>
          </a:prstGeom>
          <a:ln w="25400" cap="rnd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82" t="16649" r="11982" b="16649"/>
          <a:stretch/>
        </p:blipFill>
        <p:spPr>
          <a:xfrm>
            <a:off x="10678161" y="6042660"/>
            <a:ext cx="1188720" cy="5691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157437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75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414338" indent="-196850" algn="l" defTabSz="6858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Calibri" panose="020F0502020204030204" pitchFamily="34" charset="0"/>
        <a:buChar char="›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90550" indent="-196850" algn="l" defTabSz="6858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Calibri" panose="020F0502020204030204" pitchFamily="34" charset="0"/>
        <a:buChar char="‒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8" descr="Jhpiego_External_slide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234" y="304800"/>
            <a:ext cx="12187767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10972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44000" y="63817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9D8B1E-091D-4BAE-8A3B-8E18E9EC1566}" type="slidenum">
              <a:rPr lang="en-US" b="1">
                <a:solidFill>
                  <a:srgbClr val="305B75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305B75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304800" y="6003452"/>
            <a:ext cx="1415720" cy="85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1834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399"/>
          </a:solidFill>
          <a:latin typeface="Helvetic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399"/>
          </a:solidFill>
          <a:latin typeface="Helvetic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399"/>
          </a:solidFill>
          <a:latin typeface="Helvetic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399"/>
          </a:solidFill>
          <a:latin typeface="Helvetic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003399"/>
          </a:solidFill>
          <a:latin typeface="Helvetic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003399"/>
          </a:solidFill>
          <a:latin typeface="Helvetic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003399"/>
          </a:solidFill>
          <a:latin typeface="Helvetic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003399"/>
          </a:solidFill>
          <a:latin typeface="Helvetic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718C3F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718C3F"/>
        </a:buClr>
        <a:buSzPct val="85000"/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18C3F"/>
        </a:buClr>
        <a:buFont typeface="Arial" charset="0"/>
        <a:buChar char="–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718C3F"/>
        </a:buClr>
        <a:buChar char="•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18C3F"/>
        </a:buClr>
        <a:buSzPct val="90000"/>
        <a:buChar char="•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718C3F"/>
        </a:buClr>
        <a:buSzPct val="90000"/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718C3F"/>
        </a:buClr>
        <a:buSzPct val="90000"/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718C3F"/>
        </a:buClr>
        <a:buSzPct val="90000"/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718C3F"/>
        </a:buClr>
        <a:buSzPct val="9000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9246" y="623888"/>
            <a:ext cx="10473509" cy="10668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245" y="1672047"/>
            <a:ext cx="7614195" cy="450491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 dirty="0" smtClean="0"/>
              <a:t>Bullet Tier 1: </a:t>
            </a:r>
            <a:r>
              <a:rPr lang="en-US" dirty="0" err="1" smtClean="0"/>
              <a:t>Lorum</a:t>
            </a:r>
            <a:r>
              <a:rPr lang="en-US" dirty="0" smtClean="0"/>
              <a:t> Ipsum </a:t>
            </a:r>
            <a:r>
              <a:rPr lang="en-US" dirty="0" err="1" smtClean="0"/>
              <a:t>lluptatem</a:t>
            </a:r>
            <a:r>
              <a:rPr lang="en-US" dirty="0" smtClean="0"/>
              <a:t> qui </a:t>
            </a:r>
            <a:r>
              <a:rPr lang="en-US" dirty="0" err="1" smtClean="0"/>
              <a:t>rectas</a:t>
            </a:r>
            <a:r>
              <a:rPr lang="en-US" dirty="0" smtClean="0"/>
              <a:t> event, </a:t>
            </a:r>
            <a:r>
              <a:rPr lang="en-US" dirty="0" err="1" smtClean="0"/>
              <a:t>conseni</a:t>
            </a:r>
            <a:r>
              <a:rPr lang="en-US" dirty="0" smtClean="0"/>
              <a:t> </a:t>
            </a:r>
            <a:r>
              <a:rPr lang="en-US" dirty="0" err="1" smtClean="0"/>
              <a:t>maximi</a:t>
            </a:r>
            <a:r>
              <a:rPr lang="en-US" dirty="0" smtClean="0"/>
              <a:t>, quo </a:t>
            </a:r>
            <a:r>
              <a:rPr lang="en-US" dirty="0" err="1" smtClean="0"/>
              <a:t>iur</a:t>
            </a:r>
            <a:r>
              <a:rPr lang="en-US" dirty="0" smtClean="0"/>
              <a:t> </a:t>
            </a:r>
            <a:r>
              <a:rPr lang="en-US" dirty="0" err="1" smtClean="0"/>
              <a:t>suntionse</a:t>
            </a:r>
            <a:r>
              <a:rPr lang="en-US" dirty="0" smtClean="0"/>
              <a:t> </a:t>
            </a:r>
            <a:r>
              <a:rPr lang="en-US" dirty="0" err="1" smtClean="0"/>
              <a:t>pos</a:t>
            </a:r>
            <a:r>
              <a:rPr lang="en-US" dirty="0" smtClean="0"/>
              <a:t> estrum,</a:t>
            </a:r>
          </a:p>
          <a:p>
            <a:pPr lvl="0"/>
            <a:r>
              <a:rPr lang="en-US" dirty="0" smtClean="0"/>
              <a:t>Bullet Tier 1: </a:t>
            </a:r>
            <a:r>
              <a:rPr lang="en-US" dirty="0" err="1" smtClean="0"/>
              <a:t>Lorum</a:t>
            </a:r>
            <a:r>
              <a:rPr lang="en-US" dirty="0" smtClean="0"/>
              <a:t> Ipsum </a:t>
            </a:r>
            <a:r>
              <a:rPr lang="en-US" dirty="0" err="1" smtClean="0"/>
              <a:t>lluptatem</a:t>
            </a:r>
            <a:r>
              <a:rPr lang="en-US" dirty="0" smtClean="0"/>
              <a:t> qui </a:t>
            </a:r>
            <a:r>
              <a:rPr lang="en-US" dirty="0" err="1" smtClean="0"/>
              <a:t>rectas</a:t>
            </a:r>
            <a:r>
              <a:rPr lang="en-US" dirty="0" smtClean="0"/>
              <a:t> event, </a:t>
            </a:r>
            <a:r>
              <a:rPr lang="en-US" dirty="0" err="1" smtClean="0"/>
              <a:t>conseni</a:t>
            </a:r>
            <a:r>
              <a:rPr lang="en-US" dirty="0" smtClean="0"/>
              <a:t> </a:t>
            </a:r>
            <a:r>
              <a:rPr lang="en-US" dirty="0" err="1" smtClean="0"/>
              <a:t>maximi</a:t>
            </a:r>
            <a:r>
              <a:rPr lang="en-US" dirty="0" smtClean="0"/>
              <a:t>, quo </a:t>
            </a:r>
            <a:r>
              <a:rPr lang="en-US" dirty="0" err="1" smtClean="0"/>
              <a:t>iur</a:t>
            </a:r>
            <a:r>
              <a:rPr lang="en-US" dirty="0" smtClean="0"/>
              <a:t> </a:t>
            </a:r>
            <a:r>
              <a:rPr lang="en-US" dirty="0" err="1" smtClean="0"/>
              <a:t>suntionse</a:t>
            </a:r>
            <a:r>
              <a:rPr lang="en-US" dirty="0" smtClean="0"/>
              <a:t> </a:t>
            </a:r>
            <a:r>
              <a:rPr lang="en-US" dirty="0" err="1" smtClean="0"/>
              <a:t>pos</a:t>
            </a:r>
            <a:r>
              <a:rPr lang="en-US" dirty="0" smtClean="0"/>
              <a:t> estrum,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246" y="6375991"/>
            <a:ext cx="141402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6E3025-240C-44B1-AED0-4F77AEC8B4CD}" type="datetimeFigureOut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08/04/2019</a:t>
            </a:fld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3266" y="6375991"/>
            <a:ext cx="62001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75991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D7C2A8-3574-48AF-9B9F-6538CE887783}" type="slidenum">
              <a:rPr kumimoji="0" lang="en-IE" sz="1000" b="0" i="0" u="none" strike="noStrike" kern="1200" cap="none" spc="0" normalizeH="0" baseline="0" noProof="0" smtClean="0">
                <a:ln>
                  <a:noFill/>
                </a:ln>
                <a:solidFill>
                  <a:srgbClr val="26CA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E" sz="1000" b="0" i="0" u="none" strike="noStrike" kern="1200" cap="none" spc="0" normalizeH="0" baseline="0" noProof="0" dirty="0">
              <a:ln>
                <a:noFill/>
              </a:ln>
              <a:solidFill>
                <a:srgbClr val="26CA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9245" y="562519"/>
            <a:ext cx="10485120" cy="0"/>
          </a:xfrm>
          <a:prstGeom prst="line">
            <a:avLst/>
          </a:prstGeom>
          <a:ln w="25400" cap="rnd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20338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36538" indent="-236538" algn="l" defTabSz="6858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433388" indent="-204788" algn="l" defTabSz="6858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Calibri" panose="020F0502020204030204" pitchFamily="34" charset="0"/>
        <a:buChar char="›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95313" indent="-171450" algn="l" defTabSz="6858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Calibri" panose="020F0502020204030204" pitchFamily="34" charset="0"/>
        <a:buChar char="‒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5.jpe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microsoft.com/office/2007/relationships/hdphoto" Target="../media/hdphoto1.wdp"/><Relationship Id="rId9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2.jpeg"/><Relationship Id="rId5" Type="http://schemas.microsoft.com/office/2007/relationships/hdphoto" Target="../media/hdphoto4.wdp"/><Relationship Id="rId4" Type="http://schemas.openxmlformats.org/officeDocument/2006/relationships/image" Target="../media/image41.jpeg"/><Relationship Id="rId9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00751" y="496389"/>
            <a:ext cx="5943600" cy="1465761"/>
          </a:xfrm>
        </p:spPr>
        <p:txBody>
          <a:bodyPr/>
          <a:lstStyle/>
          <a:p>
            <a:r>
              <a:rPr lang="en-IN" sz="3400" dirty="0" smtClean="0"/>
              <a:t>Scale-up of MLHP Training: Uttar Pradesh</a:t>
            </a:r>
            <a:br>
              <a:rPr lang="en-IN" sz="3400" dirty="0" smtClean="0"/>
            </a:br>
            <a:endParaRPr lang="en-IN" sz="3400" dirty="0"/>
          </a:p>
        </p:txBody>
      </p:sp>
    </p:spTree>
    <p:extLst>
      <p:ext uri="{BB962C8B-B14F-4D97-AF65-F5344CB8AC3E}">
        <p14:creationId xmlns:p14="http://schemas.microsoft.com/office/powerpoint/2010/main" xmlns="" val="136927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76">
            <a:extLst>
              <a:ext uri="{FF2B5EF4-FFF2-40B4-BE49-F238E27FC236}">
                <a16:creationId xmlns:a16="http://schemas.microsoft.com/office/drawing/2014/main" xmlns="" id="{5922E625-E7C8-4107-B758-52987B5FCF11}"/>
              </a:ext>
            </a:extLst>
          </p:cNvPr>
          <p:cNvSpPr/>
          <p:nvPr/>
        </p:nvSpPr>
        <p:spPr>
          <a:xfrm>
            <a:off x="1340699" y="988948"/>
            <a:ext cx="9510601" cy="989493"/>
          </a:xfrm>
          <a:custGeom>
            <a:avLst/>
            <a:gdLst>
              <a:gd name="connsiteX0" fmla="*/ 187775 w 9510601"/>
              <a:gd name="connsiteY0" fmla="*/ 0 h 989493"/>
              <a:gd name="connsiteX1" fmla="*/ 265965 w 9510601"/>
              <a:gd name="connsiteY1" fmla="*/ 0 h 989493"/>
              <a:gd name="connsiteX2" fmla="*/ 391438 w 9510601"/>
              <a:gd name="connsiteY2" fmla="*/ 0 h 989493"/>
              <a:gd name="connsiteX3" fmla="*/ 9322826 w 9510601"/>
              <a:gd name="connsiteY3" fmla="*/ 0 h 989493"/>
              <a:gd name="connsiteX4" fmla="*/ 9510601 w 9510601"/>
              <a:gd name="connsiteY4" fmla="*/ 187637 h 989493"/>
              <a:gd name="connsiteX5" fmla="*/ 9510601 w 9510601"/>
              <a:gd name="connsiteY5" fmla="*/ 801856 h 989493"/>
              <a:gd name="connsiteX6" fmla="*/ 9322826 w 9510601"/>
              <a:gd name="connsiteY6" fmla="*/ 989493 h 989493"/>
              <a:gd name="connsiteX7" fmla="*/ 2587386 w 9510601"/>
              <a:gd name="connsiteY7" fmla="*/ 989493 h 989493"/>
              <a:gd name="connsiteX8" fmla="*/ 2414022 w 9510601"/>
              <a:gd name="connsiteY8" fmla="*/ 873777 h 989493"/>
              <a:gd name="connsiteX9" fmla="*/ 2221007 w 9510601"/>
              <a:gd name="connsiteY9" fmla="*/ 406975 h 989493"/>
              <a:gd name="connsiteX10" fmla="*/ 2047643 w 9510601"/>
              <a:gd name="connsiteY10" fmla="*/ 291259 h 989493"/>
              <a:gd name="connsiteX11" fmla="*/ 78190 w 9510601"/>
              <a:gd name="connsiteY11" fmla="*/ 291259 h 989493"/>
              <a:gd name="connsiteX12" fmla="*/ 78190 w 9510601"/>
              <a:gd name="connsiteY12" fmla="*/ 291259 h 989493"/>
              <a:gd name="connsiteX13" fmla="*/ 0 w 9510601"/>
              <a:gd name="connsiteY13" fmla="*/ 291259 h 989493"/>
              <a:gd name="connsiteX14" fmla="*/ 0 w 9510601"/>
              <a:gd name="connsiteY14" fmla="*/ 187637 h 989493"/>
              <a:gd name="connsiteX15" fmla="*/ 187775 w 9510601"/>
              <a:gd name="connsiteY15" fmla="*/ 0 h 98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510601" h="989493">
                <a:moveTo>
                  <a:pt x="187775" y="0"/>
                </a:moveTo>
                <a:lnTo>
                  <a:pt x="265965" y="0"/>
                </a:lnTo>
                <a:lnTo>
                  <a:pt x="391438" y="0"/>
                </a:lnTo>
                <a:lnTo>
                  <a:pt x="9322826" y="0"/>
                </a:lnTo>
                <a:cubicBezTo>
                  <a:pt x="9426757" y="0"/>
                  <a:pt x="9510601" y="84061"/>
                  <a:pt x="9510601" y="187637"/>
                </a:cubicBezTo>
                <a:lnTo>
                  <a:pt x="9510601" y="801856"/>
                </a:lnTo>
                <a:cubicBezTo>
                  <a:pt x="9510601" y="905432"/>
                  <a:pt x="9426757" y="989493"/>
                  <a:pt x="9322826" y="989493"/>
                </a:cubicBezTo>
                <a:lnTo>
                  <a:pt x="2587386" y="989493"/>
                </a:lnTo>
                <a:cubicBezTo>
                  <a:pt x="2511403" y="989493"/>
                  <a:pt x="2442843" y="943775"/>
                  <a:pt x="2414022" y="873777"/>
                </a:cubicBezTo>
                <a:lnTo>
                  <a:pt x="2221007" y="406975"/>
                </a:lnTo>
                <a:cubicBezTo>
                  <a:pt x="2192186" y="336977"/>
                  <a:pt x="2123626" y="291259"/>
                  <a:pt x="2047643" y="291259"/>
                </a:cubicBezTo>
                <a:lnTo>
                  <a:pt x="78190" y="291259"/>
                </a:lnTo>
                <a:lnTo>
                  <a:pt x="78190" y="291259"/>
                </a:lnTo>
                <a:lnTo>
                  <a:pt x="0" y="291259"/>
                </a:lnTo>
                <a:lnTo>
                  <a:pt x="0" y="187637"/>
                </a:lnTo>
                <a:cubicBezTo>
                  <a:pt x="0" y="84061"/>
                  <a:pt x="83844" y="0"/>
                  <a:pt x="187775" y="0"/>
                </a:cubicBezTo>
                <a:close/>
              </a:path>
            </a:pathLst>
          </a:custGeom>
          <a:solidFill>
            <a:srgbClr val="FAD059"/>
          </a:solidFill>
          <a:ln w="12700">
            <a:miter lim="400000"/>
          </a:ln>
        </p:spPr>
        <p:txBody>
          <a:bodyPr wrap="square" lIns="2651760" tIns="38100" rIns="182880" bIns="38100" anchor="ctr">
            <a:noAutofit/>
          </a:bodyPr>
          <a:lstStyle/>
          <a:p>
            <a:pPr lvl="0">
              <a:defRPr sz="3000">
                <a:solidFill>
                  <a:srgbClr val="FFFFFF"/>
                </a:solidFill>
              </a:defRPr>
            </a:pPr>
            <a:r>
              <a:rPr lang="en-IN" sz="2000" b="1" dirty="0">
                <a:solidFill>
                  <a:schemeClr val="accent1"/>
                </a:solidFill>
              </a:rPr>
              <a:t>20573 sub-centres , </a:t>
            </a:r>
            <a:r>
              <a:rPr lang="en-IN" sz="2000" b="1" dirty="0" smtClean="0">
                <a:solidFill>
                  <a:schemeClr val="accent1"/>
                </a:solidFill>
              </a:rPr>
              <a:t>3318 PHCs (PHC-2726 </a:t>
            </a:r>
            <a:r>
              <a:rPr lang="en-IN" sz="2000" b="1" dirty="0">
                <a:solidFill>
                  <a:schemeClr val="accent1"/>
                </a:solidFill>
              </a:rPr>
              <a:t>and </a:t>
            </a:r>
            <a:r>
              <a:rPr lang="en-IN" sz="2000" b="1" dirty="0" smtClean="0">
                <a:solidFill>
                  <a:schemeClr val="accent1"/>
                </a:solidFill>
              </a:rPr>
              <a:t>UPHC-592) into </a:t>
            </a:r>
            <a:r>
              <a:rPr lang="en-IN" sz="2000" b="1" dirty="0">
                <a:solidFill>
                  <a:schemeClr val="accent1"/>
                </a:solidFill>
              </a:rPr>
              <a:t>Health &amp; Wellness Centres by 2022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xmlns="" id="{3C599375-18E3-4C06-A7E8-D14236A76DEB}"/>
              </a:ext>
            </a:extLst>
          </p:cNvPr>
          <p:cNvSpPr/>
          <p:nvPr/>
        </p:nvSpPr>
        <p:spPr>
          <a:xfrm>
            <a:off x="1340699" y="1418988"/>
            <a:ext cx="2291002" cy="6982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9" h="21600" extrusionOk="0">
                <a:moveTo>
                  <a:pt x="0" y="0"/>
                </a:moveTo>
                <a:lnTo>
                  <a:pt x="18277" y="0"/>
                </a:lnTo>
                <a:cubicBezTo>
                  <a:pt x="18981" y="0"/>
                  <a:pt x="19616" y="1415"/>
                  <a:pt x="19884" y="3580"/>
                </a:cubicBezTo>
                <a:lnTo>
                  <a:pt x="21125" y="13582"/>
                </a:lnTo>
                <a:cubicBezTo>
                  <a:pt x="21600" y="17403"/>
                  <a:pt x="20758" y="21600"/>
                  <a:pt x="19518" y="21600"/>
                </a:cubicBezTo>
                <a:lnTo>
                  <a:pt x="1741" y="21600"/>
                </a:lnTo>
                <a:cubicBezTo>
                  <a:pt x="780" y="21600"/>
                  <a:pt x="0" y="19000"/>
                  <a:pt x="0" y="1579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18288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4400" b="1" dirty="0">
                <a:solidFill>
                  <a:srgbClr val="F1EEEF"/>
                </a:solidFill>
              </a:rPr>
              <a:t>01</a:t>
            </a:r>
            <a:endParaRPr sz="4400" b="1" dirty="0">
              <a:solidFill>
                <a:srgbClr val="F1EEEF"/>
              </a:solidFill>
            </a:endParaRPr>
          </a:p>
        </p:txBody>
      </p:sp>
      <p:sp>
        <p:nvSpPr>
          <p:cNvPr id="6" name="Freeform: Shape 77">
            <a:extLst>
              <a:ext uri="{FF2B5EF4-FFF2-40B4-BE49-F238E27FC236}">
                <a16:creationId xmlns:a16="http://schemas.microsoft.com/office/drawing/2014/main" xmlns="" id="{D6798457-A2A5-4584-83F5-D5B055731D9C}"/>
              </a:ext>
            </a:extLst>
          </p:cNvPr>
          <p:cNvSpPr/>
          <p:nvPr/>
        </p:nvSpPr>
        <p:spPr>
          <a:xfrm>
            <a:off x="1340699" y="2239291"/>
            <a:ext cx="9510601" cy="989493"/>
          </a:xfrm>
          <a:custGeom>
            <a:avLst/>
            <a:gdLst>
              <a:gd name="connsiteX0" fmla="*/ 187775 w 9510601"/>
              <a:gd name="connsiteY0" fmla="*/ 0 h 989493"/>
              <a:gd name="connsiteX1" fmla="*/ 265965 w 9510601"/>
              <a:gd name="connsiteY1" fmla="*/ 0 h 989493"/>
              <a:gd name="connsiteX2" fmla="*/ 391438 w 9510601"/>
              <a:gd name="connsiteY2" fmla="*/ 0 h 989493"/>
              <a:gd name="connsiteX3" fmla="*/ 9322826 w 9510601"/>
              <a:gd name="connsiteY3" fmla="*/ 0 h 989493"/>
              <a:gd name="connsiteX4" fmla="*/ 9510601 w 9510601"/>
              <a:gd name="connsiteY4" fmla="*/ 187637 h 989493"/>
              <a:gd name="connsiteX5" fmla="*/ 9510601 w 9510601"/>
              <a:gd name="connsiteY5" fmla="*/ 801856 h 989493"/>
              <a:gd name="connsiteX6" fmla="*/ 9322826 w 9510601"/>
              <a:gd name="connsiteY6" fmla="*/ 989493 h 989493"/>
              <a:gd name="connsiteX7" fmla="*/ 2587386 w 9510601"/>
              <a:gd name="connsiteY7" fmla="*/ 989493 h 989493"/>
              <a:gd name="connsiteX8" fmla="*/ 2414022 w 9510601"/>
              <a:gd name="connsiteY8" fmla="*/ 873777 h 989493"/>
              <a:gd name="connsiteX9" fmla="*/ 2221007 w 9510601"/>
              <a:gd name="connsiteY9" fmla="*/ 406975 h 989493"/>
              <a:gd name="connsiteX10" fmla="*/ 2047643 w 9510601"/>
              <a:gd name="connsiteY10" fmla="*/ 291259 h 989493"/>
              <a:gd name="connsiteX11" fmla="*/ 78190 w 9510601"/>
              <a:gd name="connsiteY11" fmla="*/ 291259 h 989493"/>
              <a:gd name="connsiteX12" fmla="*/ 78190 w 9510601"/>
              <a:gd name="connsiteY12" fmla="*/ 291259 h 989493"/>
              <a:gd name="connsiteX13" fmla="*/ 0 w 9510601"/>
              <a:gd name="connsiteY13" fmla="*/ 291259 h 989493"/>
              <a:gd name="connsiteX14" fmla="*/ 0 w 9510601"/>
              <a:gd name="connsiteY14" fmla="*/ 187637 h 989493"/>
              <a:gd name="connsiteX15" fmla="*/ 187775 w 9510601"/>
              <a:gd name="connsiteY15" fmla="*/ 0 h 98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510601" h="989493">
                <a:moveTo>
                  <a:pt x="187775" y="0"/>
                </a:moveTo>
                <a:lnTo>
                  <a:pt x="265965" y="0"/>
                </a:lnTo>
                <a:lnTo>
                  <a:pt x="391438" y="0"/>
                </a:lnTo>
                <a:lnTo>
                  <a:pt x="9322826" y="0"/>
                </a:lnTo>
                <a:cubicBezTo>
                  <a:pt x="9426757" y="0"/>
                  <a:pt x="9510601" y="84061"/>
                  <a:pt x="9510601" y="187637"/>
                </a:cubicBezTo>
                <a:lnTo>
                  <a:pt x="9510601" y="801856"/>
                </a:lnTo>
                <a:cubicBezTo>
                  <a:pt x="9510601" y="905432"/>
                  <a:pt x="9426757" y="989493"/>
                  <a:pt x="9322826" y="989493"/>
                </a:cubicBezTo>
                <a:lnTo>
                  <a:pt x="2587386" y="989493"/>
                </a:lnTo>
                <a:cubicBezTo>
                  <a:pt x="2511403" y="989493"/>
                  <a:pt x="2442843" y="943775"/>
                  <a:pt x="2414022" y="873777"/>
                </a:cubicBezTo>
                <a:lnTo>
                  <a:pt x="2221007" y="406975"/>
                </a:lnTo>
                <a:cubicBezTo>
                  <a:pt x="2192186" y="336977"/>
                  <a:pt x="2123626" y="291259"/>
                  <a:pt x="2047643" y="291259"/>
                </a:cubicBezTo>
                <a:lnTo>
                  <a:pt x="78190" y="291259"/>
                </a:lnTo>
                <a:lnTo>
                  <a:pt x="78190" y="291259"/>
                </a:lnTo>
                <a:lnTo>
                  <a:pt x="0" y="291259"/>
                </a:lnTo>
                <a:lnTo>
                  <a:pt x="0" y="187637"/>
                </a:lnTo>
                <a:cubicBezTo>
                  <a:pt x="0" y="84061"/>
                  <a:pt x="83844" y="0"/>
                  <a:pt x="18777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651760" tIns="38100" rIns="182880" bIns="38100" anchor="ctr">
            <a:noAutofit/>
          </a:bodyPr>
          <a:lstStyle/>
          <a:p>
            <a:pPr>
              <a:spcAft>
                <a:spcPts val="1200"/>
              </a:spcAft>
              <a:defRPr sz="3000">
                <a:solidFill>
                  <a:srgbClr val="FFFFFF"/>
                </a:solidFill>
              </a:defRPr>
            </a:pPr>
            <a:r>
              <a:rPr lang="en-US" sz="2000" b="1" dirty="0">
                <a:solidFill>
                  <a:srgbClr val="800000"/>
                </a:solidFill>
              </a:rPr>
              <a:t>Operationalization of HWC (SHCs) would </a:t>
            </a:r>
            <a:r>
              <a:rPr lang="en-US" sz="2000" b="1" dirty="0" smtClean="0">
                <a:solidFill>
                  <a:srgbClr val="800000"/>
                </a:solidFill>
              </a:rPr>
              <a:t>require </a:t>
            </a:r>
            <a:r>
              <a:rPr lang="en-US" sz="2000" b="1" dirty="0">
                <a:solidFill>
                  <a:srgbClr val="800000"/>
                </a:solidFill>
              </a:rPr>
              <a:t>incremental addition of </a:t>
            </a:r>
            <a:r>
              <a:rPr lang="en-US" sz="2000" b="1" dirty="0" smtClean="0">
                <a:solidFill>
                  <a:srgbClr val="800000"/>
                </a:solidFill>
              </a:rPr>
              <a:t>trained human </a:t>
            </a:r>
            <a:r>
              <a:rPr lang="en-US" sz="2000" b="1" dirty="0">
                <a:solidFill>
                  <a:srgbClr val="800000"/>
                </a:solidFill>
              </a:rPr>
              <a:t>resource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xmlns="" id="{67A47F55-C333-49E7-BB94-40224EE763C8}"/>
              </a:ext>
            </a:extLst>
          </p:cNvPr>
          <p:cNvSpPr/>
          <p:nvPr/>
        </p:nvSpPr>
        <p:spPr>
          <a:xfrm>
            <a:off x="1340699" y="2669331"/>
            <a:ext cx="2291002" cy="6982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9" h="21600" extrusionOk="0">
                <a:moveTo>
                  <a:pt x="0" y="0"/>
                </a:moveTo>
                <a:lnTo>
                  <a:pt x="18277" y="0"/>
                </a:lnTo>
                <a:cubicBezTo>
                  <a:pt x="18981" y="0"/>
                  <a:pt x="19616" y="1415"/>
                  <a:pt x="19884" y="3580"/>
                </a:cubicBezTo>
                <a:lnTo>
                  <a:pt x="21125" y="13582"/>
                </a:lnTo>
                <a:cubicBezTo>
                  <a:pt x="21600" y="17403"/>
                  <a:pt x="20758" y="21600"/>
                  <a:pt x="19518" y="21600"/>
                </a:cubicBezTo>
                <a:lnTo>
                  <a:pt x="1741" y="21600"/>
                </a:lnTo>
                <a:cubicBezTo>
                  <a:pt x="780" y="21600"/>
                  <a:pt x="0" y="19000"/>
                  <a:pt x="0" y="1579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18288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4400" b="1" dirty="0">
                <a:solidFill>
                  <a:srgbClr val="F1EEEF"/>
                </a:solidFill>
              </a:rPr>
              <a:t>02</a:t>
            </a:r>
            <a:endParaRPr sz="4400" b="1" dirty="0">
              <a:solidFill>
                <a:srgbClr val="F1EEEF"/>
              </a:solidFill>
            </a:endParaRPr>
          </a:p>
        </p:txBody>
      </p:sp>
      <p:sp>
        <p:nvSpPr>
          <p:cNvPr id="9" name="Freeform: Shape 78">
            <a:extLst>
              <a:ext uri="{FF2B5EF4-FFF2-40B4-BE49-F238E27FC236}">
                <a16:creationId xmlns:a16="http://schemas.microsoft.com/office/drawing/2014/main" xmlns="" id="{0EAB7B55-F3F3-4CBF-940E-5785A408EC95}"/>
              </a:ext>
            </a:extLst>
          </p:cNvPr>
          <p:cNvSpPr/>
          <p:nvPr/>
        </p:nvSpPr>
        <p:spPr>
          <a:xfrm>
            <a:off x="1340699" y="3489634"/>
            <a:ext cx="9510601" cy="989493"/>
          </a:xfrm>
          <a:custGeom>
            <a:avLst/>
            <a:gdLst>
              <a:gd name="connsiteX0" fmla="*/ 187775 w 9510601"/>
              <a:gd name="connsiteY0" fmla="*/ 0 h 989493"/>
              <a:gd name="connsiteX1" fmla="*/ 265965 w 9510601"/>
              <a:gd name="connsiteY1" fmla="*/ 0 h 989493"/>
              <a:gd name="connsiteX2" fmla="*/ 391438 w 9510601"/>
              <a:gd name="connsiteY2" fmla="*/ 0 h 989493"/>
              <a:gd name="connsiteX3" fmla="*/ 9322826 w 9510601"/>
              <a:gd name="connsiteY3" fmla="*/ 0 h 989493"/>
              <a:gd name="connsiteX4" fmla="*/ 9510601 w 9510601"/>
              <a:gd name="connsiteY4" fmla="*/ 187637 h 989493"/>
              <a:gd name="connsiteX5" fmla="*/ 9510601 w 9510601"/>
              <a:gd name="connsiteY5" fmla="*/ 801856 h 989493"/>
              <a:gd name="connsiteX6" fmla="*/ 9322826 w 9510601"/>
              <a:gd name="connsiteY6" fmla="*/ 989493 h 989493"/>
              <a:gd name="connsiteX7" fmla="*/ 2587386 w 9510601"/>
              <a:gd name="connsiteY7" fmla="*/ 989493 h 989493"/>
              <a:gd name="connsiteX8" fmla="*/ 2414022 w 9510601"/>
              <a:gd name="connsiteY8" fmla="*/ 873777 h 989493"/>
              <a:gd name="connsiteX9" fmla="*/ 2221007 w 9510601"/>
              <a:gd name="connsiteY9" fmla="*/ 406975 h 989493"/>
              <a:gd name="connsiteX10" fmla="*/ 2047643 w 9510601"/>
              <a:gd name="connsiteY10" fmla="*/ 291259 h 989493"/>
              <a:gd name="connsiteX11" fmla="*/ 78190 w 9510601"/>
              <a:gd name="connsiteY11" fmla="*/ 291259 h 989493"/>
              <a:gd name="connsiteX12" fmla="*/ 78190 w 9510601"/>
              <a:gd name="connsiteY12" fmla="*/ 291259 h 989493"/>
              <a:gd name="connsiteX13" fmla="*/ 0 w 9510601"/>
              <a:gd name="connsiteY13" fmla="*/ 291259 h 989493"/>
              <a:gd name="connsiteX14" fmla="*/ 0 w 9510601"/>
              <a:gd name="connsiteY14" fmla="*/ 187637 h 989493"/>
              <a:gd name="connsiteX15" fmla="*/ 187775 w 9510601"/>
              <a:gd name="connsiteY15" fmla="*/ 0 h 98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510601" h="989493">
                <a:moveTo>
                  <a:pt x="187775" y="0"/>
                </a:moveTo>
                <a:lnTo>
                  <a:pt x="265965" y="0"/>
                </a:lnTo>
                <a:lnTo>
                  <a:pt x="391438" y="0"/>
                </a:lnTo>
                <a:lnTo>
                  <a:pt x="9322826" y="0"/>
                </a:lnTo>
                <a:cubicBezTo>
                  <a:pt x="9426757" y="0"/>
                  <a:pt x="9510601" y="84061"/>
                  <a:pt x="9510601" y="187637"/>
                </a:cubicBezTo>
                <a:lnTo>
                  <a:pt x="9510601" y="801856"/>
                </a:lnTo>
                <a:cubicBezTo>
                  <a:pt x="9510601" y="905432"/>
                  <a:pt x="9426757" y="989493"/>
                  <a:pt x="9322826" y="989493"/>
                </a:cubicBezTo>
                <a:lnTo>
                  <a:pt x="2587386" y="989493"/>
                </a:lnTo>
                <a:cubicBezTo>
                  <a:pt x="2511403" y="989493"/>
                  <a:pt x="2442843" y="943775"/>
                  <a:pt x="2414022" y="873777"/>
                </a:cubicBezTo>
                <a:lnTo>
                  <a:pt x="2221007" y="406975"/>
                </a:lnTo>
                <a:cubicBezTo>
                  <a:pt x="2192186" y="336977"/>
                  <a:pt x="2123626" y="291259"/>
                  <a:pt x="2047643" y="291259"/>
                </a:cubicBezTo>
                <a:lnTo>
                  <a:pt x="78190" y="291259"/>
                </a:lnTo>
                <a:lnTo>
                  <a:pt x="78190" y="291259"/>
                </a:lnTo>
                <a:lnTo>
                  <a:pt x="0" y="291259"/>
                </a:lnTo>
                <a:lnTo>
                  <a:pt x="0" y="187637"/>
                </a:lnTo>
                <a:cubicBezTo>
                  <a:pt x="0" y="84061"/>
                  <a:pt x="83844" y="0"/>
                  <a:pt x="187775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651760" tIns="38100" rIns="182880" bIns="38100" anchor="ctr">
            <a:no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  <a:defRPr sz="3000">
                <a:solidFill>
                  <a:srgbClr val="FFFFFF"/>
                </a:solidFill>
              </a:defRPr>
            </a:pPr>
            <a:r>
              <a:rPr lang="en-IN" sz="2000" b="1" dirty="0">
                <a:solidFill>
                  <a:srgbClr val="713760"/>
                </a:solidFill>
              </a:rPr>
              <a:t>52 Program </a:t>
            </a:r>
            <a:r>
              <a:rPr lang="en-IN" sz="2000" b="1" dirty="0" smtClean="0">
                <a:solidFill>
                  <a:srgbClr val="713760"/>
                </a:solidFill>
              </a:rPr>
              <a:t>Study Centres </a:t>
            </a:r>
            <a:r>
              <a:rPr lang="en-IN" sz="2000" b="1" dirty="0">
                <a:solidFill>
                  <a:srgbClr val="713760"/>
                </a:solidFill>
              </a:rPr>
              <a:t>to be </a:t>
            </a:r>
            <a:r>
              <a:rPr lang="en-IN" sz="2000" b="1" dirty="0" err="1">
                <a:solidFill>
                  <a:srgbClr val="713760"/>
                </a:solidFill>
              </a:rPr>
              <a:t>operationalized</a:t>
            </a:r>
            <a:r>
              <a:rPr lang="en-IN" sz="2000" b="1" dirty="0">
                <a:solidFill>
                  <a:srgbClr val="713760"/>
                </a:solidFill>
              </a:rPr>
              <a:t> </a:t>
            </a:r>
            <a:r>
              <a:rPr lang="en-IN" sz="2000" b="1" dirty="0" smtClean="0">
                <a:solidFill>
                  <a:srgbClr val="713760"/>
                </a:solidFill>
              </a:rPr>
              <a:t>in a phased  manner </a:t>
            </a:r>
            <a:r>
              <a:rPr lang="en-IN" sz="2000" b="1" dirty="0">
                <a:solidFill>
                  <a:srgbClr val="713760"/>
                </a:solidFill>
              </a:rPr>
              <a:t>by 2019 to ensure </a:t>
            </a:r>
            <a:r>
              <a:rPr lang="en-IN" sz="2000" b="1" dirty="0" smtClean="0">
                <a:solidFill>
                  <a:srgbClr val="713760"/>
                </a:solidFill>
              </a:rPr>
              <a:t>adequate </a:t>
            </a:r>
            <a:r>
              <a:rPr lang="en-IN" sz="2000" b="1" dirty="0">
                <a:solidFill>
                  <a:srgbClr val="713760"/>
                </a:solidFill>
              </a:rPr>
              <a:t>number of </a:t>
            </a:r>
            <a:r>
              <a:rPr lang="en-IN" sz="2000" b="1" dirty="0" smtClean="0">
                <a:solidFill>
                  <a:srgbClr val="713760"/>
                </a:solidFill>
              </a:rPr>
              <a:t>MLHP</a:t>
            </a:r>
            <a:endParaRPr lang="en-IN" sz="2000" b="1" dirty="0">
              <a:solidFill>
                <a:srgbClr val="713760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xmlns="" id="{C153F44B-61F4-4785-B7DF-5748D444D708}"/>
              </a:ext>
            </a:extLst>
          </p:cNvPr>
          <p:cNvSpPr/>
          <p:nvPr/>
        </p:nvSpPr>
        <p:spPr>
          <a:xfrm>
            <a:off x="1340699" y="3919673"/>
            <a:ext cx="2291002" cy="6982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9" h="21600" extrusionOk="0">
                <a:moveTo>
                  <a:pt x="0" y="0"/>
                </a:moveTo>
                <a:lnTo>
                  <a:pt x="18277" y="0"/>
                </a:lnTo>
                <a:cubicBezTo>
                  <a:pt x="18981" y="0"/>
                  <a:pt x="19616" y="1415"/>
                  <a:pt x="19884" y="3580"/>
                </a:cubicBezTo>
                <a:lnTo>
                  <a:pt x="21125" y="13582"/>
                </a:lnTo>
                <a:cubicBezTo>
                  <a:pt x="21600" y="17403"/>
                  <a:pt x="20758" y="21600"/>
                  <a:pt x="19518" y="21600"/>
                </a:cubicBezTo>
                <a:lnTo>
                  <a:pt x="1741" y="21600"/>
                </a:lnTo>
                <a:cubicBezTo>
                  <a:pt x="780" y="21600"/>
                  <a:pt x="0" y="19000"/>
                  <a:pt x="0" y="1579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18288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4400" b="1" dirty="0">
                <a:solidFill>
                  <a:srgbClr val="F1EEEF"/>
                </a:solidFill>
              </a:rPr>
              <a:t>03</a:t>
            </a:r>
            <a:endParaRPr sz="4400" b="1" dirty="0">
              <a:solidFill>
                <a:srgbClr val="F1EEEF"/>
              </a:solidFill>
            </a:endParaRPr>
          </a:p>
        </p:txBody>
      </p:sp>
      <p:sp>
        <p:nvSpPr>
          <p:cNvPr id="12" name="Freeform: Shape 15">
            <a:extLst>
              <a:ext uri="{FF2B5EF4-FFF2-40B4-BE49-F238E27FC236}">
                <a16:creationId xmlns:a16="http://schemas.microsoft.com/office/drawing/2014/main" xmlns="" id="{38588868-7FAD-4AA3-863C-1DE601406E22}"/>
              </a:ext>
            </a:extLst>
          </p:cNvPr>
          <p:cNvSpPr/>
          <p:nvPr/>
        </p:nvSpPr>
        <p:spPr>
          <a:xfrm>
            <a:off x="1340699" y="4739977"/>
            <a:ext cx="9510601" cy="989493"/>
          </a:xfrm>
          <a:custGeom>
            <a:avLst/>
            <a:gdLst>
              <a:gd name="connsiteX0" fmla="*/ 187775 w 9510601"/>
              <a:gd name="connsiteY0" fmla="*/ 0 h 989493"/>
              <a:gd name="connsiteX1" fmla="*/ 265965 w 9510601"/>
              <a:gd name="connsiteY1" fmla="*/ 0 h 989493"/>
              <a:gd name="connsiteX2" fmla="*/ 391438 w 9510601"/>
              <a:gd name="connsiteY2" fmla="*/ 0 h 989493"/>
              <a:gd name="connsiteX3" fmla="*/ 9322826 w 9510601"/>
              <a:gd name="connsiteY3" fmla="*/ 0 h 989493"/>
              <a:gd name="connsiteX4" fmla="*/ 9510601 w 9510601"/>
              <a:gd name="connsiteY4" fmla="*/ 187637 h 989493"/>
              <a:gd name="connsiteX5" fmla="*/ 9510601 w 9510601"/>
              <a:gd name="connsiteY5" fmla="*/ 801856 h 989493"/>
              <a:gd name="connsiteX6" fmla="*/ 9322826 w 9510601"/>
              <a:gd name="connsiteY6" fmla="*/ 989493 h 989493"/>
              <a:gd name="connsiteX7" fmla="*/ 2587386 w 9510601"/>
              <a:gd name="connsiteY7" fmla="*/ 989493 h 989493"/>
              <a:gd name="connsiteX8" fmla="*/ 2414022 w 9510601"/>
              <a:gd name="connsiteY8" fmla="*/ 873777 h 989493"/>
              <a:gd name="connsiteX9" fmla="*/ 2221007 w 9510601"/>
              <a:gd name="connsiteY9" fmla="*/ 406975 h 989493"/>
              <a:gd name="connsiteX10" fmla="*/ 2047643 w 9510601"/>
              <a:gd name="connsiteY10" fmla="*/ 291259 h 989493"/>
              <a:gd name="connsiteX11" fmla="*/ 78190 w 9510601"/>
              <a:gd name="connsiteY11" fmla="*/ 291259 h 989493"/>
              <a:gd name="connsiteX12" fmla="*/ 78190 w 9510601"/>
              <a:gd name="connsiteY12" fmla="*/ 291259 h 989493"/>
              <a:gd name="connsiteX13" fmla="*/ 0 w 9510601"/>
              <a:gd name="connsiteY13" fmla="*/ 291259 h 989493"/>
              <a:gd name="connsiteX14" fmla="*/ 0 w 9510601"/>
              <a:gd name="connsiteY14" fmla="*/ 187637 h 989493"/>
              <a:gd name="connsiteX15" fmla="*/ 187775 w 9510601"/>
              <a:gd name="connsiteY15" fmla="*/ 0 h 98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510601" h="989493">
                <a:moveTo>
                  <a:pt x="187775" y="0"/>
                </a:moveTo>
                <a:lnTo>
                  <a:pt x="265965" y="0"/>
                </a:lnTo>
                <a:lnTo>
                  <a:pt x="391438" y="0"/>
                </a:lnTo>
                <a:lnTo>
                  <a:pt x="9322826" y="0"/>
                </a:lnTo>
                <a:cubicBezTo>
                  <a:pt x="9426757" y="0"/>
                  <a:pt x="9510601" y="84061"/>
                  <a:pt x="9510601" y="187637"/>
                </a:cubicBezTo>
                <a:lnTo>
                  <a:pt x="9510601" y="801856"/>
                </a:lnTo>
                <a:cubicBezTo>
                  <a:pt x="9510601" y="905432"/>
                  <a:pt x="9426757" y="989493"/>
                  <a:pt x="9322826" y="989493"/>
                </a:cubicBezTo>
                <a:lnTo>
                  <a:pt x="2587386" y="989493"/>
                </a:lnTo>
                <a:cubicBezTo>
                  <a:pt x="2511403" y="989493"/>
                  <a:pt x="2442843" y="943775"/>
                  <a:pt x="2414022" y="873777"/>
                </a:cubicBezTo>
                <a:lnTo>
                  <a:pt x="2221007" y="406975"/>
                </a:lnTo>
                <a:cubicBezTo>
                  <a:pt x="2192186" y="336977"/>
                  <a:pt x="2123626" y="291259"/>
                  <a:pt x="2047643" y="291259"/>
                </a:cubicBezTo>
                <a:lnTo>
                  <a:pt x="78190" y="291259"/>
                </a:lnTo>
                <a:lnTo>
                  <a:pt x="78190" y="291259"/>
                </a:lnTo>
                <a:lnTo>
                  <a:pt x="0" y="291259"/>
                </a:lnTo>
                <a:lnTo>
                  <a:pt x="0" y="187637"/>
                </a:lnTo>
                <a:cubicBezTo>
                  <a:pt x="0" y="84061"/>
                  <a:pt x="83844" y="0"/>
                  <a:pt x="187775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651760" tIns="38100" rIns="182880" bIns="38100" anchor="ctr">
            <a:no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  <a:defRPr sz="3000">
                <a:solidFill>
                  <a:srgbClr val="FFFFFF"/>
                </a:solidFill>
              </a:defRPr>
            </a:pPr>
            <a:r>
              <a:rPr lang="en-IN" sz="2000" b="1" dirty="0" smtClean="0">
                <a:solidFill>
                  <a:srgbClr val="050709"/>
                </a:solidFill>
              </a:rPr>
              <a:t>Six‐months </a:t>
            </a:r>
            <a:r>
              <a:rPr lang="en-IN" sz="2000" b="1" dirty="0">
                <a:solidFill>
                  <a:srgbClr val="050709"/>
                </a:solidFill>
              </a:rPr>
              <a:t>Certificate Course in Community Health developed by IGNOU </a:t>
            </a:r>
            <a:r>
              <a:rPr lang="en-IN" sz="2000" b="1" dirty="0" smtClean="0">
                <a:solidFill>
                  <a:srgbClr val="050709"/>
                </a:solidFill>
              </a:rPr>
              <a:t>adopted for </a:t>
            </a:r>
            <a:r>
              <a:rPr lang="en-IN" sz="2000" b="1" dirty="0">
                <a:solidFill>
                  <a:srgbClr val="050709"/>
                </a:solidFill>
              </a:rPr>
              <a:t>developing the cadre of </a:t>
            </a:r>
            <a:r>
              <a:rPr lang="en-IN" sz="2000" b="1" dirty="0" smtClean="0">
                <a:solidFill>
                  <a:srgbClr val="050709"/>
                </a:solidFill>
              </a:rPr>
              <a:t>MLHP</a:t>
            </a:r>
            <a:endParaRPr lang="en-IN" sz="2000" b="1" dirty="0">
              <a:solidFill>
                <a:srgbClr val="050709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xmlns="" id="{838A0D2F-5FFC-4A08-A335-6D47B15F14AF}"/>
              </a:ext>
            </a:extLst>
          </p:cNvPr>
          <p:cNvSpPr/>
          <p:nvPr/>
        </p:nvSpPr>
        <p:spPr>
          <a:xfrm>
            <a:off x="1340699" y="5170016"/>
            <a:ext cx="2291002" cy="6982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9" h="21600" extrusionOk="0">
                <a:moveTo>
                  <a:pt x="0" y="0"/>
                </a:moveTo>
                <a:lnTo>
                  <a:pt x="18277" y="0"/>
                </a:lnTo>
                <a:cubicBezTo>
                  <a:pt x="18981" y="0"/>
                  <a:pt x="19616" y="1415"/>
                  <a:pt x="19884" y="3580"/>
                </a:cubicBezTo>
                <a:lnTo>
                  <a:pt x="21125" y="13582"/>
                </a:lnTo>
                <a:cubicBezTo>
                  <a:pt x="21600" y="17403"/>
                  <a:pt x="20758" y="21600"/>
                  <a:pt x="19518" y="21600"/>
                </a:cubicBezTo>
                <a:lnTo>
                  <a:pt x="1741" y="21600"/>
                </a:lnTo>
                <a:cubicBezTo>
                  <a:pt x="780" y="21600"/>
                  <a:pt x="0" y="19000"/>
                  <a:pt x="0" y="1579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18288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4400" b="1" dirty="0">
                <a:solidFill>
                  <a:srgbClr val="F1EEEF"/>
                </a:solidFill>
              </a:rPr>
              <a:t>04</a:t>
            </a:r>
            <a:endParaRPr sz="4400" b="1" dirty="0">
              <a:solidFill>
                <a:srgbClr val="F1EEEF"/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737" y="99627"/>
            <a:ext cx="10928808" cy="552193"/>
          </a:xfrm>
        </p:spPr>
        <p:txBody>
          <a:bodyPr/>
          <a:lstStyle/>
          <a:p>
            <a:r>
              <a:rPr lang="en-US" sz="3200" dirty="0" smtClean="0"/>
              <a:t>The Task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23483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24966502"/>
              </p:ext>
            </p:extLst>
          </p:nvPr>
        </p:nvGraphicFramePr>
        <p:xfrm>
          <a:off x="193183" y="826910"/>
          <a:ext cx="11900079" cy="5729183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266404">
                  <a:extLst>
                    <a:ext uri="{9D8B030D-6E8A-4147-A177-3AD203B41FA5}">
                      <a16:colId xmlns:a16="http://schemas.microsoft.com/office/drawing/2014/main" xmlns="" val="2048694826"/>
                    </a:ext>
                  </a:extLst>
                </a:gridCol>
                <a:gridCol w="1128751">
                  <a:extLst>
                    <a:ext uri="{9D8B030D-6E8A-4147-A177-3AD203B41FA5}">
                      <a16:colId xmlns:a16="http://schemas.microsoft.com/office/drawing/2014/main" xmlns="" val="1296205071"/>
                    </a:ext>
                  </a:extLst>
                </a:gridCol>
                <a:gridCol w="1383410">
                  <a:extLst>
                    <a:ext uri="{9D8B030D-6E8A-4147-A177-3AD203B41FA5}">
                      <a16:colId xmlns:a16="http://schemas.microsoft.com/office/drawing/2014/main" xmlns="" val="2356323715"/>
                    </a:ext>
                  </a:extLst>
                </a:gridCol>
                <a:gridCol w="1266404">
                  <a:extLst>
                    <a:ext uri="{9D8B030D-6E8A-4147-A177-3AD203B41FA5}">
                      <a16:colId xmlns:a16="http://schemas.microsoft.com/office/drawing/2014/main" xmlns="" val="3813695934"/>
                    </a:ext>
                  </a:extLst>
                </a:gridCol>
                <a:gridCol w="1183814">
                  <a:extLst>
                    <a:ext uri="{9D8B030D-6E8A-4147-A177-3AD203B41FA5}">
                      <a16:colId xmlns:a16="http://schemas.microsoft.com/office/drawing/2014/main" xmlns="" val="1818443820"/>
                    </a:ext>
                  </a:extLst>
                </a:gridCol>
                <a:gridCol w="1486651">
                  <a:extLst>
                    <a:ext uri="{9D8B030D-6E8A-4147-A177-3AD203B41FA5}">
                      <a16:colId xmlns:a16="http://schemas.microsoft.com/office/drawing/2014/main" xmlns="" val="1386694239"/>
                    </a:ext>
                  </a:extLst>
                </a:gridCol>
                <a:gridCol w="1899611">
                  <a:extLst>
                    <a:ext uri="{9D8B030D-6E8A-4147-A177-3AD203B41FA5}">
                      <a16:colId xmlns:a16="http://schemas.microsoft.com/office/drawing/2014/main" xmlns="" val="3842809988"/>
                    </a:ext>
                  </a:extLst>
                </a:gridCol>
                <a:gridCol w="2285034">
                  <a:extLst>
                    <a:ext uri="{9D8B030D-6E8A-4147-A177-3AD203B41FA5}">
                      <a16:colId xmlns:a16="http://schemas.microsoft.com/office/drawing/2014/main" xmlns="" val="2281526216"/>
                    </a:ext>
                  </a:extLst>
                </a:gridCol>
              </a:tblGrid>
              <a:tr h="58434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Year 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Work load 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Timeline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>
                          <a:effectLst/>
                        </a:rPr>
                        <a:t>No. of existing PSCs 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No. of PSCs to be added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>
                          <a:effectLst/>
                        </a:rPr>
                        <a:t>Total no. of PSCs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Proposed Plan for </a:t>
                      </a:r>
                      <a:r>
                        <a:rPr lang="en-IN" sz="1400" u="none" strike="noStrike" dirty="0" smtClean="0">
                          <a:effectLst/>
                        </a:rPr>
                        <a:t>MLHP training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Total no. of  </a:t>
                      </a:r>
                      <a:r>
                        <a:rPr lang="en-IN" sz="1400" u="none" strike="noStrike" dirty="0" smtClean="0">
                          <a:effectLst/>
                        </a:rPr>
                        <a:t>trained</a:t>
                      </a:r>
                      <a:r>
                        <a:rPr lang="en-IN" sz="1400" u="none" strike="noStrike" baseline="0" dirty="0" smtClean="0">
                          <a:effectLst/>
                        </a:rPr>
                        <a:t> MLHPs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extLst>
                  <a:ext uri="{0D108BD9-81ED-4DB2-BD59-A6C34878D82A}">
                    <a16:rowId xmlns:a16="http://schemas.microsoft.com/office/drawing/2014/main" xmlns="" val="1979379634"/>
                  </a:ext>
                </a:extLst>
              </a:tr>
              <a:tr h="3866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2017-18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329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Jul-17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1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-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29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 smtClean="0">
                          <a:effectLst/>
                        </a:rPr>
                        <a:t>13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extLst>
                  <a:ext uri="{0D108BD9-81ED-4DB2-BD59-A6C34878D82A}">
                    <a16:rowId xmlns:a16="http://schemas.microsoft.com/office/drawing/2014/main" xmlns="" val="4205323290"/>
                  </a:ext>
                </a:extLst>
              </a:tr>
              <a:tr h="687249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Jan-18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9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10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300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204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extLst>
                  <a:ext uri="{0D108BD9-81ED-4DB2-BD59-A6C34878D82A}">
                    <a16:rowId xmlns:a16="http://schemas.microsoft.com/office/drawing/2014/main" xmlns="" val="2165407253"/>
                  </a:ext>
                </a:extLst>
              </a:tr>
              <a:tr h="6872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2018-19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2430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Jul-18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10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15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25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990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 smtClean="0">
                          <a:effectLst/>
                        </a:rPr>
                        <a:t>849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extLst>
                  <a:ext uri="{0D108BD9-81ED-4DB2-BD59-A6C34878D82A}">
                    <a16:rowId xmlns:a16="http://schemas.microsoft.com/office/drawing/2014/main" xmlns="" val="1551109899"/>
                  </a:ext>
                </a:extLst>
              </a:tr>
              <a:tr h="57575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Jan-19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25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8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33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1440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 smtClean="0">
                          <a:effectLst/>
                        </a:rPr>
                        <a:t>2289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extLst>
                  <a:ext uri="{0D108BD9-81ED-4DB2-BD59-A6C34878D82A}">
                    <a16:rowId xmlns:a16="http://schemas.microsoft.com/office/drawing/2014/main" xmlns="" val="2040718944"/>
                  </a:ext>
                </a:extLst>
              </a:tr>
              <a:tr h="7218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2019-20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5130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Jul-19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33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19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52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2565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 smtClean="0">
                          <a:effectLst/>
                        </a:rPr>
                        <a:t>4854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extLst>
                  <a:ext uri="{0D108BD9-81ED-4DB2-BD59-A6C34878D82A}">
                    <a16:rowId xmlns:a16="http://schemas.microsoft.com/office/drawing/2014/main" xmlns="" val="2795629730"/>
                  </a:ext>
                </a:extLst>
              </a:tr>
              <a:tr h="26639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Jan-20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2565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 smtClean="0">
                          <a:effectLst/>
                        </a:rPr>
                        <a:t>7419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extLst>
                  <a:ext uri="{0D108BD9-81ED-4DB2-BD59-A6C34878D82A}">
                    <a16:rowId xmlns:a16="http://schemas.microsoft.com/office/drawing/2014/main" xmlns="" val="1263265248"/>
                  </a:ext>
                </a:extLst>
              </a:tr>
              <a:tr h="2406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2020-21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5130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Jul-20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52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52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2565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 smtClean="0">
                          <a:effectLst/>
                        </a:rPr>
                        <a:t>9984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extLst>
                  <a:ext uri="{0D108BD9-81ED-4DB2-BD59-A6C34878D82A}">
                    <a16:rowId xmlns:a16="http://schemas.microsoft.com/office/drawing/2014/main" xmlns="" val="333684560"/>
                  </a:ext>
                </a:extLst>
              </a:tr>
              <a:tr h="18046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Jan-21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2565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 smtClean="0">
                          <a:effectLst/>
                        </a:rPr>
                        <a:t>12549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extLst>
                  <a:ext uri="{0D108BD9-81ED-4DB2-BD59-A6C34878D82A}">
                    <a16:rowId xmlns:a16="http://schemas.microsoft.com/office/drawing/2014/main" xmlns="" val="1260804279"/>
                  </a:ext>
                </a:extLst>
              </a:tr>
              <a:tr h="30936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2021-22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5130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Jul-21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2565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 smtClean="0">
                          <a:effectLst/>
                        </a:rPr>
                        <a:t>15114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extLst>
                  <a:ext uri="{0D108BD9-81ED-4DB2-BD59-A6C34878D82A}">
                    <a16:rowId xmlns:a16="http://schemas.microsoft.com/office/drawing/2014/main" xmlns="" val="4284087360"/>
                  </a:ext>
                </a:extLst>
              </a:tr>
              <a:tr h="34373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Jan-22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2565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 smtClean="0">
                          <a:effectLst/>
                        </a:rPr>
                        <a:t>17679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extLst>
                  <a:ext uri="{0D108BD9-81ED-4DB2-BD59-A6C34878D82A}">
                    <a16:rowId xmlns:a16="http://schemas.microsoft.com/office/drawing/2014/main" xmlns="" val="2804195713"/>
                  </a:ext>
                </a:extLst>
              </a:tr>
              <a:tr h="30936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</a:rPr>
                        <a:t>2565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Jul-22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2565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 smtClean="0">
                          <a:effectLst/>
                        </a:rPr>
                        <a:t>20244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extLst>
                  <a:ext uri="{0D108BD9-81ED-4DB2-BD59-A6C34878D82A}">
                    <a16:rowId xmlns:a16="http://schemas.microsoft.com/office/drawing/2014/main" xmlns="" val="41574275"/>
                  </a:ext>
                </a:extLst>
              </a:tr>
              <a:tr h="240613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Total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52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 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 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175" marR="6175" marT="6175" marB="0" anchor="ctr"/>
                </a:tc>
                <a:extLst>
                  <a:ext uri="{0D108BD9-81ED-4DB2-BD59-A6C34878D82A}">
                    <a16:rowId xmlns:a16="http://schemas.microsoft.com/office/drawing/2014/main" xmlns="" val="482521819"/>
                  </a:ext>
                </a:extLst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59246" y="0"/>
            <a:ext cx="8229600" cy="533400"/>
          </a:xfrm>
        </p:spPr>
        <p:txBody>
          <a:bodyPr>
            <a:normAutofit/>
          </a:bodyPr>
          <a:lstStyle/>
          <a:p>
            <a:r>
              <a:rPr lang="en-IN" sz="3200" dirty="0"/>
              <a:t>Roadmap for </a:t>
            </a:r>
            <a:r>
              <a:rPr lang="en-IN" sz="3200" dirty="0" smtClean="0"/>
              <a:t>operationalization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xmlns="" val="229370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itle 1"/>
          <p:cNvSpPr>
            <a:spLocks noGrp="1"/>
          </p:cNvSpPr>
          <p:nvPr>
            <p:ph type="title"/>
          </p:nvPr>
        </p:nvSpPr>
        <p:spPr>
          <a:xfrm>
            <a:off x="862440" y="83948"/>
            <a:ext cx="10371615" cy="421127"/>
          </a:xfrm>
          <a:noFill/>
        </p:spPr>
        <p:txBody>
          <a:bodyPr>
            <a:noAutofit/>
          </a:bodyPr>
          <a:lstStyle/>
          <a:p>
            <a:pPr eaLnBrk="1" hangingPunct="1"/>
            <a:r>
              <a:rPr lang="en-US" altLang="en-US" sz="3200" dirty="0" smtClean="0"/>
              <a:t>Geographical Spread and Achievements</a:t>
            </a:r>
            <a:endParaRPr lang="en-US" alt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41309" y="505075"/>
            <a:ext cx="3830515" cy="2814494"/>
          </a:xfrm>
          <a:prstGeom prst="rect">
            <a:avLst/>
          </a:prstGeom>
        </p:spPr>
      </p:pic>
      <p:graphicFrame>
        <p:nvGraphicFramePr>
          <p:cNvPr id="360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9753218"/>
              </p:ext>
            </p:extLst>
          </p:nvPr>
        </p:nvGraphicFramePr>
        <p:xfrm>
          <a:off x="-1479350" y="3319569"/>
          <a:ext cx="11191864" cy="3486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72" t="28967" r="70134" b="27385"/>
          <a:stretch>
            <a:fillRect/>
          </a:stretch>
        </p:blipFill>
        <p:spPr bwMode="auto">
          <a:xfrm>
            <a:off x="8150150" y="855622"/>
            <a:ext cx="3606875" cy="4042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8919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Measuring Success: Term End Examination Results</a:t>
            </a:r>
            <a:endParaRPr lang="en-IN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xmlns="" val="3823534313"/>
              </p:ext>
            </p:extLst>
          </p:nvPr>
        </p:nvGraphicFramePr>
        <p:xfrm>
          <a:off x="859246" y="1690688"/>
          <a:ext cx="9797868" cy="4242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1"/>
          <p:cNvSpPr txBox="1"/>
          <p:nvPr/>
        </p:nvSpPr>
        <p:spPr>
          <a:xfrm>
            <a:off x="5475585" y="3801956"/>
            <a:ext cx="979571" cy="42164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IN" sz="1600" b="1" dirty="0">
                <a:solidFill>
                  <a:schemeClr val="bg1"/>
                </a:solidFill>
              </a:rPr>
              <a:t>191/217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8432487" y="4030497"/>
            <a:ext cx="979571" cy="42164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IN" sz="1600" b="1" dirty="0" smtClean="0">
                <a:solidFill>
                  <a:schemeClr val="bg1"/>
                </a:solidFill>
              </a:rPr>
              <a:t>648/798</a:t>
            </a:r>
            <a:endParaRPr lang="en-IN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460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730" y="144577"/>
            <a:ext cx="10667862" cy="543791"/>
          </a:xfrm>
        </p:spPr>
        <p:txBody>
          <a:bodyPr/>
          <a:lstStyle/>
          <a:p>
            <a:r>
              <a:rPr lang="en-US" dirty="0" smtClean="0"/>
              <a:t>MLHP Training - Conceptual Framework and Operational Strategy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4867" y="2782616"/>
            <a:ext cx="7079087" cy="3371901"/>
          </a:xfrm>
          <a:prstGeom prst="rect">
            <a:avLst/>
          </a:prstGeom>
        </p:spPr>
      </p:pic>
      <p:sp>
        <p:nvSpPr>
          <p:cNvPr id="18" name="Content Placeholder 3"/>
          <p:cNvSpPr txBox="1">
            <a:spLocks/>
          </p:cNvSpPr>
          <p:nvPr/>
        </p:nvSpPr>
        <p:spPr>
          <a:xfrm>
            <a:off x="309093" y="6334882"/>
            <a:ext cx="11333408" cy="3492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236538" indent="-236538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3388" indent="-204788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Calibri" panose="020F0502020204030204" pitchFamily="34" charset="0"/>
              <a:buChar char="›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95313" indent="-17145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Calibri" panose="020F0502020204030204" pitchFamily="34" charset="0"/>
              <a:buChar char="‒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IN" sz="2000" dirty="0" smtClean="0">
                <a:solidFill>
                  <a:schemeClr val="tx1"/>
                </a:solidFill>
              </a:rPr>
              <a:t>Comprehensive roll out strategy developed with technical support of Jhpiego</a:t>
            </a:r>
            <a:endParaRPr lang="en-IN" sz="7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158048"/>
            <a:ext cx="5921829" cy="270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493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245" y="166687"/>
            <a:ext cx="10473509" cy="612484"/>
          </a:xfrm>
        </p:spPr>
        <p:txBody>
          <a:bodyPr/>
          <a:lstStyle/>
          <a:p>
            <a:r>
              <a:rPr lang="en-IN" dirty="0" smtClean="0"/>
              <a:t>Piloting State Led Alternate Strategy To Boost MLHP Output</a:t>
            </a:r>
            <a:endParaRPr lang="en-IN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2067" y="652069"/>
            <a:ext cx="9271778" cy="5553861"/>
          </a:xfrm>
          <a:prstGeom prst="rect">
            <a:avLst/>
          </a:prstGeom>
        </p:spPr>
      </p:pic>
      <p:sp>
        <p:nvSpPr>
          <p:cNvPr id="34" name="Content Placeholder 4"/>
          <p:cNvSpPr>
            <a:spLocks noGrp="1"/>
          </p:cNvSpPr>
          <p:nvPr>
            <p:ph idx="1"/>
          </p:nvPr>
        </p:nvSpPr>
        <p:spPr>
          <a:xfrm>
            <a:off x="9651815" y="2371000"/>
            <a:ext cx="2540185" cy="2115998"/>
          </a:xfrm>
        </p:spPr>
        <p:txBody>
          <a:bodyPr/>
          <a:lstStyle/>
          <a:p>
            <a:r>
              <a:rPr lang="en-IN" dirty="0" smtClean="0">
                <a:solidFill>
                  <a:srgbClr val="003300"/>
                </a:solidFill>
              </a:rPr>
              <a:t>Pilot to start with July 2019 batch</a:t>
            </a:r>
          </a:p>
          <a:p>
            <a:r>
              <a:rPr lang="en-IN" dirty="0" smtClean="0">
                <a:solidFill>
                  <a:srgbClr val="003300"/>
                </a:solidFill>
              </a:rPr>
              <a:t>Will initially add approx. 400 MLHPs annually</a:t>
            </a:r>
          </a:p>
          <a:p>
            <a:r>
              <a:rPr lang="en-IN" dirty="0" smtClean="0">
                <a:solidFill>
                  <a:srgbClr val="003300"/>
                </a:solidFill>
              </a:rPr>
              <a:t>Once successful, to be scaled up to 10 RHFWTCs.</a:t>
            </a:r>
            <a:endParaRPr lang="en-IN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142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882" y="80835"/>
            <a:ext cx="10473509" cy="681062"/>
          </a:xfrm>
        </p:spPr>
        <p:txBody>
          <a:bodyPr/>
          <a:lstStyle/>
          <a:p>
            <a:r>
              <a:rPr lang="en-IN" dirty="0" smtClean="0"/>
              <a:t>Strategies That </a:t>
            </a:r>
            <a:r>
              <a:rPr lang="en-IN" dirty="0"/>
              <a:t>W</a:t>
            </a:r>
            <a:r>
              <a:rPr lang="en-IN" dirty="0" smtClean="0"/>
              <a:t>orked For Us..</a:t>
            </a:r>
            <a:endParaRPr lang="en-IN" dirty="0"/>
          </a:p>
        </p:txBody>
      </p:sp>
      <p:sp>
        <p:nvSpPr>
          <p:cNvPr id="6" name="Freeform 738">
            <a:extLst>
              <a:ext uri="{FF2B5EF4-FFF2-40B4-BE49-F238E27FC236}">
                <a16:creationId xmlns:a16="http://schemas.microsoft.com/office/drawing/2014/main" xmlns="" id="{9804E69F-3BFF-41C0-A31F-AD4785C3E850}"/>
              </a:ext>
            </a:extLst>
          </p:cNvPr>
          <p:cNvSpPr>
            <a:spLocks noEditPoints="1"/>
          </p:cNvSpPr>
          <p:nvPr/>
        </p:nvSpPr>
        <p:spPr bwMode="auto">
          <a:xfrm>
            <a:off x="4042198" y="1417692"/>
            <a:ext cx="4773474" cy="5098938"/>
          </a:xfrm>
          <a:custGeom>
            <a:avLst/>
            <a:gdLst>
              <a:gd name="T0" fmla="*/ 1618 w 2045"/>
              <a:gd name="T1" fmla="*/ 1307 h 2183"/>
              <a:gd name="T2" fmla="*/ 1492 w 2045"/>
              <a:gd name="T3" fmla="*/ 1160 h 2183"/>
              <a:gd name="T4" fmla="*/ 1639 w 2045"/>
              <a:gd name="T5" fmla="*/ 1034 h 2183"/>
              <a:gd name="T6" fmla="*/ 1765 w 2045"/>
              <a:gd name="T7" fmla="*/ 1181 h 2183"/>
              <a:gd name="T8" fmla="*/ 1618 w 2045"/>
              <a:gd name="T9" fmla="*/ 1307 h 2183"/>
              <a:gd name="T10" fmla="*/ 435 w 2045"/>
              <a:gd name="T11" fmla="*/ 1858 h 2183"/>
              <a:gd name="T12" fmla="*/ 309 w 2045"/>
              <a:gd name="T13" fmla="*/ 1711 h 2183"/>
              <a:gd name="T14" fmla="*/ 457 w 2045"/>
              <a:gd name="T15" fmla="*/ 1585 h 2183"/>
              <a:gd name="T16" fmla="*/ 582 w 2045"/>
              <a:gd name="T17" fmla="*/ 1733 h 2183"/>
              <a:gd name="T18" fmla="*/ 435 w 2045"/>
              <a:gd name="T19" fmla="*/ 1858 h 2183"/>
              <a:gd name="T20" fmla="*/ 357 w 2045"/>
              <a:gd name="T21" fmla="*/ 432 h 2183"/>
              <a:gd name="T22" fmla="*/ 504 w 2045"/>
              <a:gd name="T23" fmla="*/ 306 h 2183"/>
              <a:gd name="T24" fmla="*/ 630 w 2045"/>
              <a:gd name="T25" fmla="*/ 454 h 2183"/>
              <a:gd name="T26" fmla="*/ 483 w 2045"/>
              <a:gd name="T27" fmla="*/ 579 h 2183"/>
              <a:gd name="T28" fmla="*/ 357 w 2045"/>
              <a:gd name="T29" fmla="*/ 432 h 2183"/>
              <a:gd name="T30" fmla="*/ 1634 w 2045"/>
              <a:gd name="T31" fmla="*/ 732 h 2183"/>
              <a:gd name="T32" fmla="*/ 1437 w 2045"/>
              <a:gd name="T33" fmla="*/ 772 h 2183"/>
              <a:gd name="T34" fmla="*/ 1102 w 2045"/>
              <a:gd name="T35" fmla="*/ 766 h 2183"/>
              <a:gd name="T36" fmla="*/ 930 w 2045"/>
              <a:gd name="T37" fmla="*/ 418 h 2183"/>
              <a:gd name="T38" fmla="*/ 929 w 2045"/>
              <a:gd name="T39" fmla="*/ 419 h 2183"/>
              <a:gd name="T40" fmla="*/ 537 w 2045"/>
              <a:gd name="T41" fmla="*/ 19 h 2183"/>
              <a:gd name="T42" fmla="*/ 76 w 2045"/>
              <a:gd name="T43" fmla="*/ 412 h 2183"/>
              <a:gd name="T44" fmla="*/ 416 w 2045"/>
              <a:gd name="T45" fmla="*/ 1110 h 2183"/>
              <a:gd name="T46" fmla="*/ 278 w 2045"/>
              <a:gd name="T47" fmla="*/ 1343 h 2183"/>
              <a:gd name="T48" fmla="*/ 279 w 2045"/>
              <a:gd name="T49" fmla="*/ 1344 h 2183"/>
              <a:gd name="T50" fmla="*/ 18 w 2045"/>
              <a:gd name="T51" fmla="*/ 1704 h 2183"/>
              <a:gd name="T52" fmla="*/ 411 w 2045"/>
              <a:gd name="T53" fmla="*/ 2165 h 2183"/>
              <a:gd name="T54" fmla="*/ 872 w 2045"/>
              <a:gd name="T55" fmla="*/ 1772 h 2183"/>
              <a:gd name="T56" fmla="*/ 1038 w 2045"/>
              <a:gd name="T57" fmla="*/ 1508 h 2183"/>
              <a:gd name="T58" fmla="*/ 1566 w 2045"/>
              <a:gd name="T59" fmla="*/ 1586 h 2183"/>
              <a:gd name="T60" fmla="*/ 2027 w 2045"/>
              <a:gd name="T61" fmla="*/ 1193 h 2183"/>
              <a:gd name="T62" fmla="*/ 1634 w 2045"/>
              <a:gd name="T63" fmla="*/ 732 h 2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45" h="2183">
                <a:moveTo>
                  <a:pt x="1618" y="1307"/>
                </a:moveTo>
                <a:cubicBezTo>
                  <a:pt x="1542" y="1301"/>
                  <a:pt x="1486" y="1235"/>
                  <a:pt x="1492" y="1160"/>
                </a:cubicBezTo>
                <a:cubicBezTo>
                  <a:pt x="1498" y="1084"/>
                  <a:pt x="1564" y="1028"/>
                  <a:pt x="1639" y="1034"/>
                </a:cubicBezTo>
                <a:cubicBezTo>
                  <a:pt x="1715" y="1040"/>
                  <a:pt x="1771" y="1106"/>
                  <a:pt x="1765" y="1181"/>
                </a:cubicBezTo>
                <a:cubicBezTo>
                  <a:pt x="1759" y="1257"/>
                  <a:pt x="1693" y="1313"/>
                  <a:pt x="1618" y="1307"/>
                </a:cubicBezTo>
                <a:moveTo>
                  <a:pt x="435" y="1858"/>
                </a:moveTo>
                <a:cubicBezTo>
                  <a:pt x="359" y="1852"/>
                  <a:pt x="303" y="1786"/>
                  <a:pt x="309" y="1711"/>
                </a:cubicBezTo>
                <a:cubicBezTo>
                  <a:pt x="315" y="1636"/>
                  <a:pt x="381" y="1579"/>
                  <a:pt x="457" y="1585"/>
                </a:cubicBezTo>
                <a:cubicBezTo>
                  <a:pt x="532" y="1591"/>
                  <a:pt x="588" y="1657"/>
                  <a:pt x="582" y="1733"/>
                </a:cubicBezTo>
                <a:cubicBezTo>
                  <a:pt x="576" y="1808"/>
                  <a:pt x="510" y="1864"/>
                  <a:pt x="435" y="1858"/>
                </a:cubicBezTo>
                <a:moveTo>
                  <a:pt x="357" y="432"/>
                </a:moveTo>
                <a:cubicBezTo>
                  <a:pt x="363" y="356"/>
                  <a:pt x="429" y="300"/>
                  <a:pt x="504" y="306"/>
                </a:cubicBezTo>
                <a:cubicBezTo>
                  <a:pt x="580" y="312"/>
                  <a:pt x="636" y="378"/>
                  <a:pt x="630" y="454"/>
                </a:cubicBezTo>
                <a:cubicBezTo>
                  <a:pt x="624" y="529"/>
                  <a:pt x="558" y="585"/>
                  <a:pt x="483" y="579"/>
                </a:cubicBezTo>
                <a:cubicBezTo>
                  <a:pt x="407" y="573"/>
                  <a:pt x="351" y="507"/>
                  <a:pt x="357" y="432"/>
                </a:cubicBezTo>
                <a:moveTo>
                  <a:pt x="1634" y="732"/>
                </a:moveTo>
                <a:cubicBezTo>
                  <a:pt x="1568" y="727"/>
                  <a:pt x="1502" y="750"/>
                  <a:pt x="1437" y="772"/>
                </a:cubicBezTo>
                <a:cubicBezTo>
                  <a:pt x="1330" y="809"/>
                  <a:pt x="1222" y="846"/>
                  <a:pt x="1102" y="766"/>
                </a:cubicBezTo>
                <a:cubicBezTo>
                  <a:pt x="954" y="667"/>
                  <a:pt x="930" y="418"/>
                  <a:pt x="930" y="418"/>
                </a:cubicBezTo>
                <a:lnTo>
                  <a:pt x="929" y="419"/>
                </a:lnTo>
                <a:cubicBezTo>
                  <a:pt x="916" y="210"/>
                  <a:pt x="752" y="36"/>
                  <a:pt x="537" y="19"/>
                </a:cubicBezTo>
                <a:cubicBezTo>
                  <a:pt x="301" y="0"/>
                  <a:pt x="94" y="176"/>
                  <a:pt x="76" y="412"/>
                </a:cubicBezTo>
                <a:cubicBezTo>
                  <a:pt x="44" y="815"/>
                  <a:pt x="472" y="789"/>
                  <a:pt x="416" y="1110"/>
                </a:cubicBezTo>
                <a:cubicBezTo>
                  <a:pt x="388" y="1276"/>
                  <a:pt x="278" y="1343"/>
                  <a:pt x="278" y="1343"/>
                </a:cubicBezTo>
                <a:lnTo>
                  <a:pt x="279" y="1344"/>
                </a:lnTo>
                <a:cubicBezTo>
                  <a:pt x="136" y="1404"/>
                  <a:pt x="31" y="1539"/>
                  <a:pt x="18" y="1704"/>
                </a:cubicBezTo>
                <a:cubicBezTo>
                  <a:pt x="0" y="1940"/>
                  <a:pt x="175" y="2146"/>
                  <a:pt x="411" y="2165"/>
                </a:cubicBezTo>
                <a:cubicBezTo>
                  <a:pt x="647" y="2183"/>
                  <a:pt x="853" y="2008"/>
                  <a:pt x="872" y="1772"/>
                </a:cubicBezTo>
                <a:cubicBezTo>
                  <a:pt x="881" y="1664"/>
                  <a:pt x="944" y="1556"/>
                  <a:pt x="1038" y="1508"/>
                </a:cubicBezTo>
                <a:cubicBezTo>
                  <a:pt x="1265" y="1392"/>
                  <a:pt x="1379" y="1571"/>
                  <a:pt x="1566" y="1586"/>
                </a:cubicBezTo>
                <a:cubicBezTo>
                  <a:pt x="1801" y="1604"/>
                  <a:pt x="2008" y="1429"/>
                  <a:pt x="2027" y="1193"/>
                </a:cubicBezTo>
                <a:cubicBezTo>
                  <a:pt x="2045" y="957"/>
                  <a:pt x="1869" y="751"/>
                  <a:pt x="1634" y="732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739">
            <a:extLst>
              <a:ext uri="{FF2B5EF4-FFF2-40B4-BE49-F238E27FC236}">
                <a16:creationId xmlns:a16="http://schemas.microsoft.com/office/drawing/2014/main" xmlns="" id="{A73B4782-3F9B-4088-9CC1-01F5506E15F4}"/>
              </a:ext>
            </a:extLst>
          </p:cNvPr>
          <p:cNvSpPr>
            <a:spLocks noEditPoints="1"/>
          </p:cNvSpPr>
          <p:nvPr/>
        </p:nvSpPr>
        <p:spPr bwMode="auto">
          <a:xfrm>
            <a:off x="7143148" y="3447321"/>
            <a:ext cx="1401304" cy="1405826"/>
          </a:xfrm>
          <a:custGeom>
            <a:avLst/>
            <a:gdLst>
              <a:gd name="T0" fmla="*/ 311 w 601"/>
              <a:gd name="T1" fmla="*/ 164 h 601"/>
              <a:gd name="T2" fmla="*/ 437 w 601"/>
              <a:gd name="T3" fmla="*/ 311 h 601"/>
              <a:gd name="T4" fmla="*/ 290 w 601"/>
              <a:gd name="T5" fmla="*/ 437 h 601"/>
              <a:gd name="T6" fmla="*/ 164 w 601"/>
              <a:gd name="T7" fmla="*/ 290 h 601"/>
              <a:gd name="T8" fmla="*/ 311 w 601"/>
              <a:gd name="T9" fmla="*/ 164 h 601"/>
              <a:gd name="T10" fmla="*/ 277 w 601"/>
              <a:gd name="T11" fmla="*/ 588 h 601"/>
              <a:gd name="T12" fmla="*/ 588 w 601"/>
              <a:gd name="T13" fmla="*/ 323 h 601"/>
              <a:gd name="T14" fmla="*/ 323 w 601"/>
              <a:gd name="T15" fmla="*/ 13 h 601"/>
              <a:gd name="T16" fmla="*/ 12 w 601"/>
              <a:gd name="T17" fmla="*/ 277 h 601"/>
              <a:gd name="T18" fmla="*/ 277 w 601"/>
              <a:gd name="T19" fmla="*/ 588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01" h="601">
                <a:moveTo>
                  <a:pt x="311" y="164"/>
                </a:moveTo>
                <a:cubicBezTo>
                  <a:pt x="387" y="170"/>
                  <a:pt x="443" y="236"/>
                  <a:pt x="437" y="311"/>
                </a:cubicBezTo>
                <a:cubicBezTo>
                  <a:pt x="431" y="387"/>
                  <a:pt x="365" y="443"/>
                  <a:pt x="290" y="437"/>
                </a:cubicBezTo>
                <a:cubicBezTo>
                  <a:pt x="214" y="431"/>
                  <a:pt x="158" y="365"/>
                  <a:pt x="164" y="290"/>
                </a:cubicBezTo>
                <a:cubicBezTo>
                  <a:pt x="170" y="214"/>
                  <a:pt x="236" y="158"/>
                  <a:pt x="311" y="164"/>
                </a:cubicBezTo>
                <a:close/>
                <a:moveTo>
                  <a:pt x="277" y="588"/>
                </a:moveTo>
                <a:cubicBezTo>
                  <a:pt x="436" y="601"/>
                  <a:pt x="576" y="482"/>
                  <a:pt x="588" y="323"/>
                </a:cubicBezTo>
                <a:cubicBezTo>
                  <a:pt x="601" y="164"/>
                  <a:pt x="482" y="25"/>
                  <a:pt x="323" y="13"/>
                </a:cubicBezTo>
                <a:cubicBezTo>
                  <a:pt x="164" y="0"/>
                  <a:pt x="25" y="118"/>
                  <a:pt x="12" y="277"/>
                </a:cubicBezTo>
                <a:cubicBezTo>
                  <a:pt x="0" y="437"/>
                  <a:pt x="118" y="576"/>
                  <a:pt x="277" y="588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740">
            <a:extLst>
              <a:ext uri="{FF2B5EF4-FFF2-40B4-BE49-F238E27FC236}">
                <a16:creationId xmlns:a16="http://schemas.microsoft.com/office/drawing/2014/main" xmlns="" id="{FD867D6A-03DF-464E-8275-1F5993075E52}"/>
              </a:ext>
            </a:extLst>
          </p:cNvPr>
          <p:cNvSpPr>
            <a:spLocks noEditPoints="1"/>
          </p:cNvSpPr>
          <p:nvPr/>
        </p:nvSpPr>
        <p:spPr bwMode="auto">
          <a:xfrm>
            <a:off x="4489710" y="1747675"/>
            <a:ext cx="1405826" cy="1405826"/>
          </a:xfrm>
          <a:custGeom>
            <a:avLst/>
            <a:gdLst>
              <a:gd name="T0" fmla="*/ 311 w 601"/>
              <a:gd name="T1" fmla="*/ 164 h 601"/>
              <a:gd name="T2" fmla="*/ 437 w 601"/>
              <a:gd name="T3" fmla="*/ 312 h 601"/>
              <a:gd name="T4" fmla="*/ 290 w 601"/>
              <a:gd name="T5" fmla="*/ 437 h 601"/>
              <a:gd name="T6" fmla="*/ 164 w 601"/>
              <a:gd name="T7" fmla="*/ 290 h 601"/>
              <a:gd name="T8" fmla="*/ 311 w 601"/>
              <a:gd name="T9" fmla="*/ 164 h 601"/>
              <a:gd name="T10" fmla="*/ 277 w 601"/>
              <a:gd name="T11" fmla="*/ 589 h 601"/>
              <a:gd name="T12" fmla="*/ 588 w 601"/>
              <a:gd name="T13" fmla="*/ 324 h 601"/>
              <a:gd name="T14" fmla="*/ 323 w 601"/>
              <a:gd name="T15" fmla="*/ 13 h 601"/>
              <a:gd name="T16" fmla="*/ 13 w 601"/>
              <a:gd name="T17" fmla="*/ 278 h 601"/>
              <a:gd name="T18" fmla="*/ 277 w 601"/>
              <a:gd name="T19" fmla="*/ 589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01" h="601">
                <a:moveTo>
                  <a:pt x="311" y="164"/>
                </a:moveTo>
                <a:cubicBezTo>
                  <a:pt x="387" y="170"/>
                  <a:pt x="443" y="236"/>
                  <a:pt x="437" y="312"/>
                </a:cubicBezTo>
                <a:cubicBezTo>
                  <a:pt x="431" y="387"/>
                  <a:pt x="365" y="443"/>
                  <a:pt x="290" y="437"/>
                </a:cubicBezTo>
                <a:cubicBezTo>
                  <a:pt x="214" y="431"/>
                  <a:pt x="158" y="365"/>
                  <a:pt x="164" y="290"/>
                </a:cubicBezTo>
                <a:cubicBezTo>
                  <a:pt x="170" y="214"/>
                  <a:pt x="236" y="158"/>
                  <a:pt x="311" y="164"/>
                </a:cubicBezTo>
                <a:close/>
                <a:moveTo>
                  <a:pt x="277" y="589"/>
                </a:moveTo>
                <a:cubicBezTo>
                  <a:pt x="437" y="601"/>
                  <a:pt x="576" y="483"/>
                  <a:pt x="588" y="324"/>
                </a:cubicBezTo>
                <a:cubicBezTo>
                  <a:pt x="601" y="165"/>
                  <a:pt x="482" y="25"/>
                  <a:pt x="323" y="13"/>
                </a:cubicBezTo>
                <a:cubicBezTo>
                  <a:pt x="164" y="0"/>
                  <a:pt x="25" y="119"/>
                  <a:pt x="13" y="278"/>
                </a:cubicBezTo>
                <a:cubicBezTo>
                  <a:pt x="0" y="437"/>
                  <a:pt x="118" y="576"/>
                  <a:pt x="277" y="589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41">
            <a:extLst>
              <a:ext uri="{FF2B5EF4-FFF2-40B4-BE49-F238E27FC236}">
                <a16:creationId xmlns:a16="http://schemas.microsoft.com/office/drawing/2014/main" xmlns="" id="{44BC4166-CFFB-4BD8-B7D9-289FDFD548E9}"/>
              </a:ext>
            </a:extLst>
          </p:cNvPr>
          <p:cNvSpPr>
            <a:spLocks noEditPoints="1"/>
          </p:cNvSpPr>
          <p:nvPr/>
        </p:nvSpPr>
        <p:spPr bwMode="auto">
          <a:xfrm>
            <a:off x="4376703" y="4734810"/>
            <a:ext cx="1405826" cy="1401304"/>
          </a:xfrm>
          <a:custGeom>
            <a:avLst/>
            <a:gdLst>
              <a:gd name="T0" fmla="*/ 312 w 601"/>
              <a:gd name="T1" fmla="*/ 164 h 601"/>
              <a:gd name="T2" fmla="*/ 437 w 601"/>
              <a:gd name="T3" fmla="*/ 312 h 601"/>
              <a:gd name="T4" fmla="*/ 290 w 601"/>
              <a:gd name="T5" fmla="*/ 437 h 601"/>
              <a:gd name="T6" fmla="*/ 164 w 601"/>
              <a:gd name="T7" fmla="*/ 290 h 601"/>
              <a:gd name="T8" fmla="*/ 312 w 601"/>
              <a:gd name="T9" fmla="*/ 164 h 601"/>
              <a:gd name="T10" fmla="*/ 278 w 601"/>
              <a:gd name="T11" fmla="*/ 589 h 601"/>
              <a:gd name="T12" fmla="*/ 589 w 601"/>
              <a:gd name="T13" fmla="*/ 324 h 601"/>
              <a:gd name="T14" fmla="*/ 324 w 601"/>
              <a:gd name="T15" fmla="*/ 13 h 601"/>
              <a:gd name="T16" fmla="*/ 13 w 601"/>
              <a:gd name="T17" fmla="*/ 278 h 601"/>
              <a:gd name="T18" fmla="*/ 278 w 601"/>
              <a:gd name="T19" fmla="*/ 589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01" h="601">
                <a:moveTo>
                  <a:pt x="312" y="164"/>
                </a:moveTo>
                <a:cubicBezTo>
                  <a:pt x="387" y="170"/>
                  <a:pt x="443" y="236"/>
                  <a:pt x="437" y="312"/>
                </a:cubicBezTo>
                <a:cubicBezTo>
                  <a:pt x="431" y="387"/>
                  <a:pt x="365" y="443"/>
                  <a:pt x="290" y="437"/>
                </a:cubicBezTo>
                <a:cubicBezTo>
                  <a:pt x="214" y="431"/>
                  <a:pt x="158" y="365"/>
                  <a:pt x="164" y="290"/>
                </a:cubicBezTo>
                <a:cubicBezTo>
                  <a:pt x="170" y="215"/>
                  <a:pt x="236" y="158"/>
                  <a:pt x="312" y="164"/>
                </a:cubicBezTo>
                <a:close/>
                <a:moveTo>
                  <a:pt x="278" y="589"/>
                </a:moveTo>
                <a:cubicBezTo>
                  <a:pt x="437" y="601"/>
                  <a:pt x="576" y="483"/>
                  <a:pt x="589" y="324"/>
                </a:cubicBezTo>
                <a:cubicBezTo>
                  <a:pt x="601" y="165"/>
                  <a:pt x="483" y="25"/>
                  <a:pt x="324" y="13"/>
                </a:cubicBezTo>
                <a:cubicBezTo>
                  <a:pt x="165" y="0"/>
                  <a:pt x="25" y="119"/>
                  <a:pt x="13" y="278"/>
                </a:cubicBezTo>
                <a:cubicBezTo>
                  <a:pt x="0" y="437"/>
                  <a:pt x="119" y="576"/>
                  <a:pt x="278" y="589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47054AB5-DEE4-4577-B260-06FE919C1CD2}"/>
              </a:ext>
            </a:extLst>
          </p:cNvPr>
          <p:cNvGrpSpPr/>
          <p:nvPr/>
        </p:nvGrpSpPr>
        <p:grpSpPr>
          <a:xfrm>
            <a:off x="9081915" y="2267872"/>
            <a:ext cx="2937088" cy="3444589"/>
            <a:chOff x="8921977" y="1097393"/>
            <a:chExt cx="2937088" cy="344458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DEF9662E-2B5A-402C-8A2A-BC2595D807CD}"/>
                </a:ext>
              </a:extLst>
            </p:cNvPr>
            <p:cNvSpPr txBox="1"/>
            <p:nvPr/>
          </p:nvSpPr>
          <p:spPr>
            <a:xfrm>
              <a:off x="8921977" y="1097393"/>
              <a:ext cx="2937088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IN" sz="2400" b="1" dirty="0" smtClean="0"/>
                <a:t>Training Approach &amp; Quality Assurance</a:t>
              </a:r>
              <a:endParaRPr lang="en-IN" sz="2400" b="1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C2D9615B-106B-415C-9578-5322ACA9DAC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26161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85750" lvl="1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IN" dirty="0" smtClean="0"/>
                <a:t>Use of Learning </a:t>
              </a:r>
              <a:r>
                <a:rPr lang="en-IN" dirty="0"/>
                <a:t>Resource Package and facilitators guide </a:t>
              </a:r>
              <a:r>
                <a:rPr lang="en-IN" dirty="0" smtClean="0"/>
                <a:t>developed with support of Jhpiego</a:t>
              </a:r>
              <a:endParaRPr lang="en-IN" dirty="0"/>
            </a:p>
            <a:p>
              <a:pPr marL="285750" lvl="1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IN" dirty="0" smtClean="0"/>
                <a:t>Creating pool of trainers through PSC level ToTs</a:t>
              </a:r>
              <a:endParaRPr lang="en-IN" dirty="0"/>
            </a:p>
            <a:p>
              <a:pPr marL="285750" lvl="1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IN" dirty="0" smtClean="0"/>
                <a:t> Mentoring &amp; quality assurance visits</a:t>
              </a:r>
              <a:endParaRPr lang="en-IN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C3372CF1-0B42-4F15-8FF1-86F42EFB18ED}"/>
              </a:ext>
            </a:extLst>
          </p:cNvPr>
          <p:cNvGrpSpPr/>
          <p:nvPr/>
        </p:nvGrpSpPr>
        <p:grpSpPr>
          <a:xfrm>
            <a:off x="218941" y="4301308"/>
            <a:ext cx="3399608" cy="2105761"/>
            <a:chOff x="332936" y="4283006"/>
            <a:chExt cx="2937088" cy="210576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60075E0D-5D40-4FF8-B658-56502378E2C7}"/>
                </a:ext>
              </a:extLst>
            </p:cNvPr>
            <p:cNvSpPr txBox="1"/>
            <p:nvPr/>
          </p:nvSpPr>
          <p:spPr>
            <a:xfrm>
              <a:off x="332936" y="4283006"/>
              <a:ext cx="2937088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IN" sz="2400" b="1" dirty="0"/>
                <a:t>Counselling and retention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2262028B-5918-4C34-B1B6-60BD47D52F2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772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857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IN" dirty="0"/>
                <a:t>Allocation of final posting prior to joining course</a:t>
              </a:r>
            </a:p>
            <a:p>
              <a:pPr marL="2857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IN" dirty="0"/>
                <a:t>Bond signing prior to joining </a:t>
              </a:r>
              <a:r>
                <a:rPr lang="en-IN"/>
                <a:t>the </a:t>
              </a:r>
              <a:r>
                <a:rPr lang="en-IN" smtClean="0"/>
                <a:t>course</a:t>
              </a:r>
              <a:endParaRPr lang="en-IN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06F8DA7A-654B-439D-8787-EA81D352A634}"/>
              </a:ext>
            </a:extLst>
          </p:cNvPr>
          <p:cNvGrpSpPr/>
          <p:nvPr/>
        </p:nvGrpSpPr>
        <p:grpSpPr>
          <a:xfrm>
            <a:off x="673666" y="1436180"/>
            <a:ext cx="2937088" cy="2059594"/>
            <a:chOff x="332936" y="2258434"/>
            <a:chExt cx="2937088" cy="205959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F75A6111-AC0E-40E7-AD11-179BAC92A25B}"/>
                </a:ext>
              </a:extLst>
            </p:cNvPr>
            <p:cNvSpPr txBox="1"/>
            <p:nvPr/>
          </p:nvSpPr>
          <p:spPr>
            <a:xfrm>
              <a:off x="332936" y="2258434"/>
              <a:ext cx="2937088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IN" sz="2400" b="1" dirty="0"/>
                <a:t>MLHP </a:t>
              </a:r>
              <a:r>
                <a:rPr lang="en-IN" sz="2400" b="1" dirty="0" smtClean="0"/>
                <a:t>Selection and Training</a:t>
              </a:r>
              <a:endParaRPr lang="en-IN" sz="2400" b="1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6C19955E-C497-4110-AB6B-448B928855A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IN" dirty="0"/>
                <a:t>Open Market </a:t>
              </a:r>
              <a:r>
                <a:rPr lang="en-IN" dirty="0" smtClean="0"/>
                <a:t>candidates</a:t>
              </a:r>
            </a:p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IN" dirty="0" smtClean="0"/>
                <a:t>No domicile restrictions</a:t>
              </a:r>
              <a:endParaRPr lang="en-IN" dirty="0"/>
            </a:p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IN" dirty="0" smtClean="0"/>
                <a:t>Non-residential </a:t>
              </a:r>
              <a:r>
                <a:rPr lang="en-IN" dirty="0"/>
                <a:t>training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F43679D2-9E76-473A-A330-20CAD187CBE0}"/>
              </a:ext>
            </a:extLst>
          </p:cNvPr>
          <p:cNvGrpSpPr/>
          <p:nvPr/>
        </p:nvGrpSpPr>
        <p:grpSpPr>
          <a:xfrm rot="7739657">
            <a:off x="7049411" y="1553352"/>
            <a:ext cx="414625" cy="1794472"/>
            <a:chOff x="3565858" y="2825086"/>
            <a:chExt cx="414625" cy="1207828"/>
          </a:xfrm>
          <a:solidFill>
            <a:schemeClr val="bg1">
              <a:lumMod val="65000"/>
            </a:schemeClr>
          </a:solidFill>
        </p:grpSpPr>
        <p:sp>
          <p:nvSpPr>
            <p:cNvPr id="23" name="Freeform: Shape 63">
              <a:extLst>
                <a:ext uri="{FF2B5EF4-FFF2-40B4-BE49-F238E27FC236}">
                  <a16:creationId xmlns:a16="http://schemas.microsoft.com/office/drawing/2014/main" xmlns="" id="{4E2CF52D-7704-4077-83C5-F36042E032F7}"/>
                </a:ext>
              </a:extLst>
            </p:cNvPr>
            <p:cNvSpPr/>
            <p:nvPr/>
          </p:nvSpPr>
          <p:spPr>
            <a:xfrm>
              <a:off x="3565858" y="2825086"/>
              <a:ext cx="271220" cy="1207828"/>
            </a:xfrm>
            <a:custGeom>
              <a:avLst/>
              <a:gdLst>
                <a:gd name="connsiteX0" fmla="*/ 435069 w 561520"/>
                <a:gd name="connsiteY0" fmla="*/ 0 h 2500623"/>
                <a:gd name="connsiteX1" fmla="*/ 336421 w 561520"/>
                <a:gd name="connsiteY1" fmla="*/ 162379 h 2500623"/>
                <a:gd name="connsiteX2" fmla="*/ 82617 w 561520"/>
                <a:gd name="connsiteY2" fmla="*/ 1164729 h 2500623"/>
                <a:gd name="connsiteX3" fmla="*/ 441753 w 561520"/>
                <a:gd name="connsiteY3" fmla="*/ 2340461 h 2500623"/>
                <a:gd name="connsiteX4" fmla="*/ 561520 w 561520"/>
                <a:gd name="connsiteY4" fmla="*/ 2500623 h 2500623"/>
                <a:gd name="connsiteX5" fmla="*/ 536158 w 561520"/>
                <a:gd name="connsiteY5" fmla="*/ 2477572 h 2500623"/>
                <a:gd name="connsiteX6" fmla="*/ 0 w 561520"/>
                <a:gd name="connsiteY6" fmla="*/ 1183173 h 2500623"/>
                <a:gd name="connsiteX7" fmla="*/ 418010 w 561520"/>
                <a:gd name="connsiteY7" fmla="*/ 18770 h 25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1520" h="2500623">
                  <a:moveTo>
                    <a:pt x="435069" y="0"/>
                  </a:moveTo>
                  <a:lnTo>
                    <a:pt x="336421" y="162379"/>
                  </a:lnTo>
                  <a:cubicBezTo>
                    <a:pt x="174559" y="460341"/>
                    <a:pt x="82617" y="801798"/>
                    <a:pt x="82617" y="1164729"/>
                  </a:cubicBezTo>
                  <a:cubicBezTo>
                    <a:pt x="82617" y="1600247"/>
                    <a:pt x="215013" y="2004841"/>
                    <a:pt x="441753" y="2340461"/>
                  </a:cubicBezTo>
                  <a:lnTo>
                    <a:pt x="561520" y="2500623"/>
                  </a:lnTo>
                  <a:lnTo>
                    <a:pt x="536158" y="2477572"/>
                  </a:lnTo>
                  <a:cubicBezTo>
                    <a:pt x="204892" y="2146306"/>
                    <a:pt x="0" y="1688667"/>
                    <a:pt x="0" y="1183173"/>
                  </a:cubicBezTo>
                  <a:cubicBezTo>
                    <a:pt x="0" y="740866"/>
                    <a:pt x="156871" y="335198"/>
                    <a:pt x="418010" y="1877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64">
              <a:extLst>
                <a:ext uri="{FF2B5EF4-FFF2-40B4-BE49-F238E27FC236}">
                  <a16:creationId xmlns:a16="http://schemas.microsoft.com/office/drawing/2014/main" xmlns="" id="{E0C7B6B3-484F-45D7-B36F-2E7C7AB5446F}"/>
                </a:ext>
              </a:extLst>
            </p:cNvPr>
            <p:cNvSpPr/>
            <p:nvPr/>
          </p:nvSpPr>
          <p:spPr>
            <a:xfrm>
              <a:off x="3709263" y="2825086"/>
              <a:ext cx="271220" cy="1207828"/>
            </a:xfrm>
            <a:custGeom>
              <a:avLst/>
              <a:gdLst>
                <a:gd name="connsiteX0" fmla="*/ 435069 w 561520"/>
                <a:gd name="connsiteY0" fmla="*/ 0 h 2500623"/>
                <a:gd name="connsiteX1" fmla="*/ 336421 w 561520"/>
                <a:gd name="connsiteY1" fmla="*/ 162379 h 2500623"/>
                <a:gd name="connsiteX2" fmla="*/ 82617 w 561520"/>
                <a:gd name="connsiteY2" fmla="*/ 1164729 h 2500623"/>
                <a:gd name="connsiteX3" fmla="*/ 441753 w 561520"/>
                <a:gd name="connsiteY3" fmla="*/ 2340461 h 2500623"/>
                <a:gd name="connsiteX4" fmla="*/ 561520 w 561520"/>
                <a:gd name="connsiteY4" fmla="*/ 2500623 h 2500623"/>
                <a:gd name="connsiteX5" fmla="*/ 536158 w 561520"/>
                <a:gd name="connsiteY5" fmla="*/ 2477572 h 2500623"/>
                <a:gd name="connsiteX6" fmla="*/ 0 w 561520"/>
                <a:gd name="connsiteY6" fmla="*/ 1183173 h 2500623"/>
                <a:gd name="connsiteX7" fmla="*/ 418010 w 561520"/>
                <a:gd name="connsiteY7" fmla="*/ 18770 h 25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1520" h="2500623">
                  <a:moveTo>
                    <a:pt x="435069" y="0"/>
                  </a:moveTo>
                  <a:lnTo>
                    <a:pt x="336421" y="162379"/>
                  </a:lnTo>
                  <a:cubicBezTo>
                    <a:pt x="174559" y="460341"/>
                    <a:pt x="82617" y="801798"/>
                    <a:pt x="82617" y="1164729"/>
                  </a:cubicBezTo>
                  <a:cubicBezTo>
                    <a:pt x="82617" y="1600247"/>
                    <a:pt x="215013" y="2004841"/>
                    <a:pt x="441753" y="2340461"/>
                  </a:cubicBezTo>
                  <a:lnTo>
                    <a:pt x="561520" y="2500623"/>
                  </a:lnTo>
                  <a:lnTo>
                    <a:pt x="536158" y="2477572"/>
                  </a:lnTo>
                  <a:cubicBezTo>
                    <a:pt x="204892" y="2146306"/>
                    <a:pt x="0" y="1688667"/>
                    <a:pt x="0" y="1183173"/>
                  </a:cubicBezTo>
                  <a:cubicBezTo>
                    <a:pt x="0" y="740866"/>
                    <a:pt x="156871" y="335198"/>
                    <a:pt x="418010" y="1877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6370D005-25B2-44BF-90FF-4E7EC1161BE1}"/>
              </a:ext>
            </a:extLst>
          </p:cNvPr>
          <p:cNvGrpSpPr/>
          <p:nvPr/>
        </p:nvGrpSpPr>
        <p:grpSpPr>
          <a:xfrm rot="14773178">
            <a:off x="6667154" y="4812649"/>
            <a:ext cx="414625" cy="1794472"/>
            <a:chOff x="3565858" y="2825086"/>
            <a:chExt cx="414625" cy="1207828"/>
          </a:xfrm>
          <a:solidFill>
            <a:schemeClr val="bg1">
              <a:lumMod val="65000"/>
            </a:schemeClr>
          </a:solidFill>
        </p:grpSpPr>
        <p:sp>
          <p:nvSpPr>
            <p:cNvPr id="26" name="Freeform: Shape 67">
              <a:extLst>
                <a:ext uri="{FF2B5EF4-FFF2-40B4-BE49-F238E27FC236}">
                  <a16:creationId xmlns:a16="http://schemas.microsoft.com/office/drawing/2014/main" xmlns="" id="{AF4939FA-4664-44A5-B92E-1648291B2C50}"/>
                </a:ext>
              </a:extLst>
            </p:cNvPr>
            <p:cNvSpPr/>
            <p:nvPr/>
          </p:nvSpPr>
          <p:spPr>
            <a:xfrm>
              <a:off x="3565858" y="2825086"/>
              <a:ext cx="271220" cy="1207828"/>
            </a:xfrm>
            <a:custGeom>
              <a:avLst/>
              <a:gdLst>
                <a:gd name="connsiteX0" fmla="*/ 435069 w 561520"/>
                <a:gd name="connsiteY0" fmla="*/ 0 h 2500623"/>
                <a:gd name="connsiteX1" fmla="*/ 336421 w 561520"/>
                <a:gd name="connsiteY1" fmla="*/ 162379 h 2500623"/>
                <a:gd name="connsiteX2" fmla="*/ 82617 w 561520"/>
                <a:gd name="connsiteY2" fmla="*/ 1164729 h 2500623"/>
                <a:gd name="connsiteX3" fmla="*/ 441753 w 561520"/>
                <a:gd name="connsiteY3" fmla="*/ 2340461 h 2500623"/>
                <a:gd name="connsiteX4" fmla="*/ 561520 w 561520"/>
                <a:gd name="connsiteY4" fmla="*/ 2500623 h 2500623"/>
                <a:gd name="connsiteX5" fmla="*/ 536158 w 561520"/>
                <a:gd name="connsiteY5" fmla="*/ 2477572 h 2500623"/>
                <a:gd name="connsiteX6" fmla="*/ 0 w 561520"/>
                <a:gd name="connsiteY6" fmla="*/ 1183173 h 2500623"/>
                <a:gd name="connsiteX7" fmla="*/ 418010 w 561520"/>
                <a:gd name="connsiteY7" fmla="*/ 18770 h 25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1520" h="2500623">
                  <a:moveTo>
                    <a:pt x="435069" y="0"/>
                  </a:moveTo>
                  <a:lnTo>
                    <a:pt x="336421" y="162379"/>
                  </a:lnTo>
                  <a:cubicBezTo>
                    <a:pt x="174559" y="460341"/>
                    <a:pt x="82617" y="801798"/>
                    <a:pt x="82617" y="1164729"/>
                  </a:cubicBezTo>
                  <a:cubicBezTo>
                    <a:pt x="82617" y="1600247"/>
                    <a:pt x="215013" y="2004841"/>
                    <a:pt x="441753" y="2340461"/>
                  </a:cubicBezTo>
                  <a:lnTo>
                    <a:pt x="561520" y="2500623"/>
                  </a:lnTo>
                  <a:lnTo>
                    <a:pt x="536158" y="2477572"/>
                  </a:lnTo>
                  <a:cubicBezTo>
                    <a:pt x="204892" y="2146306"/>
                    <a:pt x="0" y="1688667"/>
                    <a:pt x="0" y="1183173"/>
                  </a:cubicBezTo>
                  <a:cubicBezTo>
                    <a:pt x="0" y="740866"/>
                    <a:pt x="156871" y="335198"/>
                    <a:pt x="418010" y="1877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68">
              <a:extLst>
                <a:ext uri="{FF2B5EF4-FFF2-40B4-BE49-F238E27FC236}">
                  <a16:creationId xmlns:a16="http://schemas.microsoft.com/office/drawing/2014/main" xmlns="" id="{2FBDCFC4-B5B1-4EFF-B57E-3FD92376C5AD}"/>
                </a:ext>
              </a:extLst>
            </p:cNvPr>
            <p:cNvSpPr/>
            <p:nvPr/>
          </p:nvSpPr>
          <p:spPr>
            <a:xfrm>
              <a:off x="3709263" y="2825086"/>
              <a:ext cx="271220" cy="1207828"/>
            </a:xfrm>
            <a:custGeom>
              <a:avLst/>
              <a:gdLst>
                <a:gd name="connsiteX0" fmla="*/ 435069 w 561520"/>
                <a:gd name="connsiteY0" fmla="*/ 0 h 2500623"/>
                <a:gd name="connsiteX1" fmla="*/ 336421 w 561520"/>
                <a:gd name="connsiteY1" fmla="*/ 162379 h 2500623"/>
                <a:gd name="connsiteX2" fmla="*/ 82617 w 561520"/>
                <a:gd name="connsiteY2" fmla="*/ 1164729 h 2500623"/>
                <a:gd name="connsiteX3" fmla="*/ 441753 w 561520"/>
                <a:gd name="connsiteY3" fmla="*/ 2340461 h 2500623"/>
                <a:gd name="connsiteX4" fmla="*/ 561520 w 561520"/>
                <a:gd name="connsiteY4" fmla="*/ 2500623 h 2500623"/>
                <a:gd name="connsiteX5" fmla="*/ 536158 w 561520"/>
                <a:gd name="connsiteY5" fmla="*/ 2477572 h 2500623"/>
                <a:gd name="connsiteX6" fmla="*/ 0 w 561520"/>
                <a:gd name="connsiteY6" fmla="*/ 1183173 h 2500623"/>
                <a:gd name="connsiteX7" fmla="*/ 418010 w 561520"/>
                <a:gd name="connsiteY7" fmla="*/ 18770 h 25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1520" h="2500623">
                  <a:moveTo>
                    <a:pt x="435069" y="0"/>
                  </a:moveTo>
                  <a:lnTo>
                    <a:pt x="336421" y="162379"/>
                  </a:lnTo>
                  <a:cubicBezTo>
                    <a:pt x="174559" y="460341"/>
                    <a:pt x="82617" y="801798"/>
                    <a:pt x="82617" y="1164729"/>
                  </a:cubicBezTo>
                  <a:cubicBezTo>
                    <a:pt x="82617" y="1600247"/>
                    <a:pt x="215013" y="2004841"/>
                    <a:pt x="441753" y="2340461"/>
                  </a:cubicBezTo>
                  <a:lnTo>
                    <a:pt x="561520" y="2500623"/>
                  </a:lnTo>
                  <a:lnTo>
                    <a:pt x="536158" y="2477572"/>
                  </a:lnTo>
                  <a:cubicBezTo>
                    <a:pt x="204892" y="2146306"/>
                    <a:pt x="0" y="1688667"/>
                    <a:pt x="0" y="1183173"/>
                  </a:cubicBezTo>
                  <a:cubicBezTo>
                    <a:pt x="0" y="740866"/>
                    <a:pt x="156871" y="335198"/>
                    <a:pt x="418010" y="1877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7598244C-8DCD-42B9-988F-3091098DC830}"/>
              </a:ext>
            </a:extLst>
          </p:cNvPr>
          <p:cNvGrpSpPr/>
          <p:nvPr/>
        </p:nvGrpSpPr>
        <p:grpSpPr>
          <a:xfrm rot="183920">
            <a:off x="3988253" y="3022364"/>
            <a:ext cx="414625" cy="1794472"/>
            <a:chOff x="3565858" y="2825086"/>
            <a:chExt cx="414625" cy="1207828"/>
          </a:xfrm>
          <a:solidFill>
            <a:schemeClr val="bg1">
              <a:lumMod val="65000"/>
            </a:schemeClr>
          </a:solidFill>
        </p:grpSpPr>
        <p:sp>
          <p:nvSpPr>
            <p:cNvPr id="29" name="Freeform: Shape 70">
              <a:extLst>
                <a:ext uri="{FF2B5EF4-FFF2-40B4-BE49-F238E27FC236}">
                  <a16:creationId xmlns:a16="http://schemas.microsoft.com/office/drawing/2014/main" xmlns="" id="{1DBE66FF-9AB3-4E1B-A5E6-E9620DA0C37B}"/>
                </a:ext>
              </a:extLst>
            </p:cNvPr>
            <p:cNvSpPr/>
            <p:nvPr/>
          </p:nvSpPr>
          <p:spPr>
            <a:xfrm>
              <a:off x="3565858" y="2825086"/>
              <a:ext cx="271220" cy="1207828"/>
            </a:xfrm>
            <a:custGeom>
              <a:avLst/>
              <a:gdLst>
                <a:gd name="connsiteX0" fmla="*/ 435069 w 561520"/>
                <a:gd name="connsiteY0" fmla="*/ 0 h 2500623"/>
                <a:gd name="connsiteX1" fmla="*/ 336421 w 561520"/>
                <a:gd name="connsiteY1" fmla="*/ 162379 h 2500623"/>
                <a:gd name="connsiteX2" fmla="*/ 82617 w 561520"/>
                <a:gd name="connsiteY2" fmla="*/ 1164729 h 2500623"/>
                <a:gd name="connsiteX3" fmla="*/ 441753 w 561520"/>
                <a:gd name="connsiteY3" fmla="*/ 2340461 h 2500623"/>
                <a:gd name="connsiteX4" fmla="*/ 561520 w 561520"/>
                <a:gd name="connsiteY4" fmla="*/ 2500623 h 2500623"/>
                <a:gd name="connsiteX5" fmla="*/ 536158 w 561520"/>
                <a:gd name="connsiteY5" fmla="*/ 2477572 h 2500623"/>
                <a:gd name="connsiteX6" fmla="*/ 0 w 561520"/>
                <a:gd name="connsiteY6" fmla="*/ 1183173 h 2500623"/>
                <a:gd name="connsiteX7" fmla="*/ 418010 w 561520"/>
                <a:gd name="connsiteY7" fmla="*/ 18770 h 25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1520" h="2500623">
                  <a:moveTo>
                    <a:pt x="435069" y="0"/>
                  </a:moveTo>
                  <a:lnTo>
                    <a:pt x="336421" y="162379"/>
                  </a:lnTo>
                  <a:cubicBezTo>
                    <a:pt x="174559" y="460341"/>
                    <a:pt x="82617" y="801798"/>
                    <a:pt x="82617" y="1164729"/>
                  </a:cubicBezTo>
                  <a:cubicBezTo>
                    <a:pt x="82617" y="1600247"/>
                    <a:pt x="215013" y="2004841"/>
                    <a:pt x="441753" y="2340461"/>
                  </a:cubicBezTo>
                  <a:lnTo>
                    <a:pt x="561520" y="2500623"/>
                  </a:lnTo>
                  <a:lnTo>
                    <a:pt x="536158" y="2477572"/>
                  </a:lnTo>
                  <a:cubicBezTo>
                    <a:pt x="204892" y="2146306"/>
                    <a:pt x="0" y="1688667"/>
                    <a:pt x="0" y="1183173"/>
                  </a:cubicBezTo>
                  <a:cubicBezTo>
                    <a:pt x="0" y="740866"/>
                    <a:pt x="156871" y="335198"/>
                    <a:pt x="418010" y="1877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71">
              <a:extLst>
                <a:ext uri="{FF2B5EF4-FFF2-40B4-BE49-F238E27FC236}">
                  <a16:creationId xmlns:a16="http://schemas.microsoft.com/office/drawing/2014/main" xmlns="" id="{5D4E14ED-67CE-4E7F-8FE8-D25EF5D6F724}"/>
                </a:ext>
              </a:extLst>
            </p:cNvPr>
            <p:cNvSpPr/>
            <p:nvPr/>
          </p:nvSpPr>
          <p:spPr>
            <a:xfrm>
              <a:off x="3709263" y="2825086"/>
              <a:ext cx="271220" cy="1207828"/>
            </a:xfrm>
            <a:custGeom>
              <a:avLst/>
              <a:gdLst>
                <a:gd name="connsiteX0" fmla="*/ 435069 w 561520"/>
                <a:gd name="connsiteY0" fmla="*/ 0 h 2500623"/>
                <a:gd name="connsiteX1" fmla="*/ 336421 w 561520"/>
                <a:gd name="connsiteY1" fmla="*/ 162379 h 2500623"/>
                <a:gd name="connsiteX2" fmla="*/ 82617 w 561520"/>
                <a:gd name="connsiteY2" fmla="*/ 1164729 h 2500623"/>
                <a:gd name="connsiteX3" fmla="*/ 441753 w 561520"/>
                <a:gd name="connsiteY3" fmla="*/ 2340461 h 2500623"/>
                <a:gd name="connsiteX4" fmla="*/ 561520 w 561520"/>
                <a:gd name="connsiteY4" fmla="*/ 2500623 h 2500623"/>
                <a:gd name="connsiteX5" fmla="*/ 536158 w 561520"/>
                <a:gd name="connsiteY5" fmla="*/ 2477572 h 2500623"/>
                <a:gd name="connsiteX6" fmla="*/ 0 w 561520"/>
                <a:gd name="connsiteY6" fmla="*/ 1183173 h 2500623"/>
                <a:gd name="connsiteX7" fmla="*/ 418010 w 561520"/>
                <a:gd name="connsiteY7" fmla="*/ 18770 h 25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1520" h="2500623">
                  <a:moveTo>
                    <a:pt x="435069" y="0"/>
                  </a:moveTo>
                  <a:lnTo>
                    <a:pt x="336421" y="162379"/>
                  </a:lnTo>
                  <a:cubicBezTo>
                    <a:pt x="174559" y="460341"/>
                    <a:pt x="82617" y="801798"/>
                    <a:pt x="82617" y="1164729"/>
                  </a:cubicBezTo>
                  <a:cubicBezTo>
                    <a:pt x="82617" y="1600247"/>
                    <a:pt x="215013" y="2004841"/>
                    <a:pt x="441753" y="2340461"/>
                  </a:cubicBezTo>
                  <a:lnTo>
                    <a:pt x="561520" y="2500623"/>
                  </a:lnTo>
                  <a:lnTo>
                    <a:pt x="536158" y="2477572"/>
                  </a:lnTo>
                  <a:cubicBezTo>
                    <a:pt x="204892" y="2146306"/>
                    <a:pt x="0" y="1688667"/>
                    <a:pt x="0" y="1183173"/>
                  </a:cubicBezTo>
                  <a:cubicBezTo>
                    <a:pt x="0" y="740866"/>
                    <a:pt x="156871" y="335198"/>
                    <a:pt x="418010" y="1877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96058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Persistent Challenges and Way forward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38648742"/>
              </p:ext>
            </p:extLst>
          </p:nvPr>
        </p:nvGraphicFramePr>
        <p:xfrm>
          <a:off x="859245" y="1267648"/>
          <a:ext cx="10473510" cy="46759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09085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245" y="424701"/>
            <a:ext cx="10473509" cy="548089"/>
          </a:xfrm>
        </p:spPr>
        <p:txBody>
          <a:bodyPr/>
          <a:lstStyle/>
          <a:p>
            <a:pPr algn="ctr"/>
            <a:r>
              <a:rPr lang="en-IN" dirty="0" smtClean="0"/>
              <a:t>Branding of Program Study </a:t>
            </a:r>
            <a:r>
              <a:rPr lang="en-IN" dirty="0" err="1" smtClean="0"/>
              <a:t>Center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6766" y="1133475"/>
            <a:ext cx="2686586" cy="56279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15459" y="1133475"/>
            <a:ext cx="2966427" cy="8498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24406" y="1983346"/>
            <a:ext cx="2966427" cy="47588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81886" y="1133475"/>
            <a:ext cx="3305577" cy="56183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35044" y="1123681"/>
            <a:ext cx="3256956" cy="562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352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itle 1"/>
          <p:cNvSpPr>
            <a:spLocks noGrp="1"/>
          </p:cNvSpPr>
          <p:nvPr>
            <p:ph type="title"/>
          </p:nvPr>
        </p:nvSpPr>
        <p:spPr>
          <a:xfrm>
            <a:off x="2927612" y="50672"/>
            <a:ext cx="6222474" cy="502275"/>
          </a:xfrm>
          <a:noFill/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3200" dirty="0" smtClean="0"/>
              <a:t>Glimpses</a:t>
            </a:r>
            <a:endParaRPr lang="en-US" alt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534400" y="6356352"/>
            <a:ext cx="2133600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76592A-DAA4-48C6-8DC1-34BEDBEAB492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pic>
        <p:nvPicPr>
          <p:cNvPr id="1027" name="Picture 3" descr="C:\Users\Jhpiego1\AppData\Local\Microsoft\Windows\Temporary Internet Files\Content.Outlook\WC2KU2D9\IMG-20180716-WA00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6428" y="4097191"/>
            <a:ext cx="3318039" cy="255022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028" name="Picture 4" descr="C:\Users\Jhpiego1\AppData\Local\Microsoft\Windows\Temporary Internet Files\Content.Outlook\WC2KU2D9\IMG-20180825-WA002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118" r="16399" b="11239"/>
          <a:stretch/>
        </p:blipFill>
        <p:spPr bwMode="auto">
          <a:xfrm>
            <a:off x="4245539" y="833108"/>
            <a:ext cx="3457542" cy="2881311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029" name="Picture 5" descr="C:\Users\Jhpiego1\AppData\Local\Microsoft\Windows\Temporary Internet Files\Content.Outlook\WC2KU2D9\IMG-20180706-WA002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81818" y="833108"/>
            <a:ext cx="3709321" cy="2881026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0" name="TextBox 9"/>
          <p:cNvSpPr txBox="1"/>
          <p:nvPr/>
        </p:nvSpPr>
        <p:spPr>
          <a:xfrm>
            <a:off x="4245539" y="3680202"/>
            <a:ext cx="3457543" cy="3077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DM Aligarh visited During ToT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1818" y="3671351"/>
            <a:ext cx="3709321" cy="3077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Dr </a:t>
            </a:r>
            <a:r>
              <a:rPr lang="en-US" sz="1400" b="1" dirty="0" err="1"/>
              <a:t>Madhu</a:t>
            </a:r>
            <a:r>
              <a:rPr lang="en-US" sz="1400" b="1" dirty="0"/>
              <a:t> </a:t>
            </a:r>
            <a:r>
              <a:rPr lang="en-US" sz="1400" b="1" dirty="0" err="1"/>
              <a:t>sharma</a:t>
            </a:r>
            <a:r>
              <a:rPr lang="en-US" sz="1400" b="1" dirty="0"/>
              <a:t> GM Planning during </a:t>
            </a:r>
            <a:r>
              <a:rPr lang="en-US" sz="1400" b="1" dirty="0" err="1"/>
              <a:t>ToT</a:t>
            </a:r>
            <a:r>
              <a:rPr lang="en-US" sz="1400" b="1" dirty="0"/>
              <a:t> </a:t>
            </a:r>
          </a:p>
        </p:txBody>
      </p:sp>
      <p:pic>
        <p:nvPicPr>
          <p:cNvPr id="1030" name="Picture 6" descr="C:\Users\Jhpiego1\AppData\Local\Microsoft\Windows\Temporary Internet Files\Content.Outlook\WC2KU2D9\IMG-20180706-WA0020 (2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6629" y="4097191"/>
            <a:ext cx="3449141" cy="255022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Right Arrow 3"/>
          <p:cNvSpPr/>
          <p:nvPr/>
        </p:nvSpPr>
        <p:spPr>
          <a:xfrm flipH="1">
            <a:off x="9661625" y="4628525"/>
            <a:ext cx="1978950" cy="13447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/>
              <a:t>Mr. </a:t>
            </a:r>
            <a:r>
              <a:rPr lang="en-US" sz="1100" b="1" dirty="0" err="1"/>
              <a:t>Devesh</a:t>
            </a:r>
            <a:r>
              <a:rPr lang="en-US" sz="1100" b="1" dirty="0"/>
              <a:t> Tripathi </a:t>
            </a:r>
            <a:r>
              <a:rPr lang="en-US" sz="1100" b="1" dirty="0" smtClean="0"/>
              <a:t> </a:t>
            </a:r>
            <a:r>
              <a:rPr lang="en-US" sz="1100" b="1" smtClean="0"/>
              <a:t>(SNO-N) briefing </a:t>
            </a:r>
            <a:r>
              <a:rPr lang="en-US" sz="1100" b="1" dirty="0"/>
              <a:t>guideline during ToT Varanasi</a:t>
            </a:r>
          </a:p>
        </p:txBody>
      </p:sp>
      <p:sp>
        <p:nvSpPr>
          <p:cNvPr id="14" name="Right Arrow 13"/>
          <p:cNvSpPr/>
          <p:nvPr/>
        </p:nvSpPr>
        <p:spPr>
          <a:xfrm flipH="1">
            <a:off x="4322248" y="4675031"/>
            <a:ext cx="1716601" cy="12363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/>
              <a:t>MD </a:t>
            </a:r>
            <a:r>
              <a:rPr lang="en-US" sz="1100" b="1" dirty="0"/>
              <a:t>NHM at </a:t>
            </a:r>
            <a:r>
              <a:rPr lang="en-US" sz="1100" b="1" dirty="0" err="1"/>
              <a:t>ToT</a:t>
            </a:r>
            <a:r>
              <a:rPr lang="en-US" sz="1100" b="1" dirty="0"/>
              <a:t> KGMC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8028" y="833108"/>
            <a:ext cx="3931215" cy="284709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14325" y="3665146"/>
            <a:ext cx="3924917" cy="3077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Discussion on Alternate Strategy with VC-KGMU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xmlns="" val="351595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5168" y="95904"/>
            <a:ext cx="8272212" cy="515155"/>
          </a:xfrm>
        </p:spPr>
        <p:txBody>
          <a:bodyPr>
            <a:noAutofit/>
          </a:bodyPr>
          <a:lstStyle/>
          <a:p>
            <a:r>
              <a:rPr lang="en-IN" sz="3200" dirty="0"/>
              <a:t>Theory and Practical Sessions at PSCs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76592A-DAA4-48C6-8DC1-34BEDBEAB492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7750" y="6375990"/>
            <a:ext cx="5124450" cy="3385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Sexual Health Education Counseling class at </a:t>
            </a:r>
            <a:r>
              <a:rPr lang="en-US" sz="1600" b="1" dirty="0" smtClean="0"/>
              <a:t>DWH </a:t>
            </a:r>
            <a:r>
              <a:rPr lang="en-US" sz="1600" b="1" dirty="0" err="1"/>
              <a:t>Kheri</a:t>
            </a:r>
            <a:endParaRPr lang="en-US" sz="1600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1028700" y="704849"/>
            <a:ext cx="10077450" cy="5671141"/>
            <a:chOff x="1028700" y="599245"/>
            <a:chExt cx="10077450" cy="5776746"/>
          </a:xfrm>
        </p:grpSpPr>
        <p:pic>
          <p:nvPicPr>
            <p:cNvPr id="2050" name="Picture 2" descr="C:\Users\Jhpiego1\AppData\Local\Microsoft\Windows\Temporary Internet Files\Content.Outlook\WC2KU2D9\IMG-20180824-WA0012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0" y="609600"/>
              <a:ext cx="5162550" cy="2427738"/>
            </a:xfrm>
            <a:prstGeom prst="rect">
              <a:avLst/>
            </a:prstGeom>
            <a:ln/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2051" name="Picture 3" descr="C:\Users\Jhpiego1\AppData\Local\Microsoft\Windows\Temporary Internet Files\Content.Outlook\WC2KU2D9\IMG-20180820-WA0064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0" y="3395248"/>
              <a:ext cx="5124450" cy="2980743"/>
            </a:xfrm>
            <a:prstGeom prst="rect">
              <a:avLst/>
            </a:prstGeom>
            <a:ln/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3" name="TextBox 2"/>
            <p:cNvSpPr txBox="1"/>
            <p:nvPr/>
          </p:nvSpPr>
          <p:spPr>
            <a:xfrm>
              <a:off x="1028700" y="3048000"/>
              <a:ext cx="5143500" cy="33855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Classroom teaching at DWH Aligarh</a:t>
              </a:r>
            </a:p>
          </p:txBody>
        </p: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0300" y="599245"/>
              <a:ext cx="4895849" cy="2440617"/>
            </a:xfrm>
            <a:prstGeom prst="rect">
              <a:avLst/>
            </a:prstGeom>
            <a:ln/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11" name="TextBox 10"/>
            <p:cNvSpPr txBox="1"/>
            <p:nvPr/>
          </p:nvSpPr>
          <p:spPr>
            <a:xfrm>
              <a:off x="6191250" y="3048000"/>
              <a:ext cx="4914900" cy="33855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Clinical postings at DH Baharaich</a:t>
              </a:r>
            </a:p>
          </p:txBody>
        </p:sp>
        <p:pic>
          <p:nvPicPr>
            <p:cNvPr id="2053" name="Picture 5" descr="C:\Users\Jhpiego1\AppData\Local\Microsoft\Windows\Temporary Internet Files\Content.Outlook\WC2KU2D9\IMG-20180811-WA0077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 xmlns="">
                    <a14:imgLayer r:embed="rId9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0300" y="3394692"/>
              <a:ext cx="4895850" cy="2978775"/>
            </a:xfrm>
            <a:prstGeom prst="rect">
              <a:avLst/>
            </a:prstGeom>
            <a:ln/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</p:grpSp>
      <p:sp>
        <p:nvSpPr>
          <p:cNvPr id="15" name="TextBox 14"/>
          <p:cNvSpPr txBox="1"/>
          <p:nvPr/>
        </p:nvSpPr>
        <p:spPr>
          <a:xfrm>
            <a:off x="6191249" y="6375991"/>
            <a:ext cx="4933949" cy="3385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Basic Life Support class at RMLIMS Lucknow</a:t>
            </a:r>
          </a:p>
        </p:txBody>
      </p:sp>
    </p:spTree>
    <p:extLst>
      <p:ext uri="{BB962C8B-B14F-4D97-AF65-F5344CB8AC3E}">
        <p14:creationId xmlns:p14="http://schemas.microsoft.com/office/powerpoint/2010/main" xmlns="" val="415113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2162" y="11573"/>
            <a:ext cx="8839200" cy="595093"/>
          </a:xfrm>
        </p:spPr>
        <p:txBody>
          <a:bodyPr>
            <a:noAutofit/>
          </a:bodyPr>
          <a:lstStyle/>
          <a:p>
            <a:r>
              <a:rPr lang="en-IN" dirty="0"/>
              <a:t>Theory Sessions using LRPs and Skills demonstration</a:t>
            </a:r>
            <a:r>
              <a:rPr lang="en-IN" sz="3200" dirty="0" smtClean="0"/>
              <a:t>.</a:t>
            </a:r>
            <a:endParaRPr lang="en-IN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76592A-DAA4-48C6-8DC1-34BEDBEAB492}" type="slidenum">
              <a:rPr lang="en-US" altLang="en-US" smtClean="0">
                <a:solidFill>
                  <a:srgbClr val="002A6C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solidFill>
                <a:srgbClr val="002A6C"/>
              </a:solidFill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321598" y="736007"/>
            <a:ext cx="9548804" cy="6121993"/>
            <a:chOff x="1071086" y="661738"/>
            <a:chExt cx="9548804" cy="6121993"/>
          </a:xfrm>
        </p:grpSpPr>
        <p:pic>
          <p:nvPicPr>
            <p:cNvPr id="1026" name="Picture 2" descr="C:\Users\Jhpiego1\AppData\Local\Microsoft\Windows\Temporary Internet Files\Content.Outlook\WC2KU2D9\IMG-20180810-WA003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0520"/>
            <a:stretch/>
          </p:blipFill>
          <p:spPr bwMode="auto">
            <a:xfrm>
              <a:off x="5852870" y="3817433"/>
              <a:ext cx="4767020" cy="2667059"/>
            </a:xfrm>
            <a:prstGeom prst="rect">
              <a:avLst/>
            </a:prstGeom>
            <a:ln/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1027" name="Picture 3" descr="C:\Users\Jhpiego1\AppData\Local\Microsoft\Windows\Temporary Internet Files\Content.Outlook\WC2KU2D9\IMG-20180816-WA0054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27" r="12397"/>
            <a:stretch/>
          </p:blipFill>
          <p:spPr bwMode="auto">
            <a:xfrm>
              <a:off x="1090137" y="661738"/>
              <a:ext cx="4721656" cy="2856420"/>
            </a:xfrm>
            <a:prstGeom prst="rect">
              <a:avLst/>
            </a:prstGeom>
            <a:ln/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1028" name="Picture 4" descr="C:\Users\Jhpiego1\AppData\Local\Microsoft\Windows\Temporary Internet Files\Content.Outlook\WC2KU2D9\IMG-20180818-WA0042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1793" y="661738"/>
              <a:ext cx="4808097" cy="2856420"/>
            </a:xfrm>
            <a:prstGeom prst="rect">
              <a:avLst/>
            </a:prstGeom>
            <a:ln/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1029" name="Picture 5" descr="C:\Users\Jhpiego1\AppData\Local\Microsoft\Windows\Temporary Internet Files\Content.Outlook\WC2KU2D9\IMG-20180810-WA0036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769"/>
            <a:stretch/>
          </p:blipFill>
          <p:spPr bwMode="auto">
            <a:xfrm>
              <a:off x="1085849" y="3894884"/>
              <a:ext cx="4725943" cy="2577110"/>
            </a:xfrm>
            <a:prstGeom prst="rect">
              <a:avLst/>
            </a:prstGeom>
            <a:ln/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8" name="TextBox 7"/>
            <p:cNvSpPr txBox="1"/>
            <p:nvPr/>
          </p:nvSpPr>
          <p:spPr>
            <a:xfrm>
              <a:off x="1071086" y="3537244"/>
              <a:ext cx="4740707" cy="33855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Theory session using Standard LRPs 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811794" y="3558751"/>
              <a:ext cx="4808096" cy="323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/>
                <a:t>Classroom teaching using AV aid at DWH Basti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81331" y="6445177"/>
              <a:ext cx="9529519" cy="33855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Skills demonstration at PSC Varanasi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17749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68800"/>
            <a:ext cx="4252414" cy="2489199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59042" y="3886200"/>
            <a:ext cx="3901231" cy="2925923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031"/>
            <a:ext cx="4252414" cy="31893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59042" y="0"/>
            <a:ext cx="3901232" cy="275136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65187" y="941182"/>
            <a:ext cx="3981082" cy="531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9014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319152" y="4985491"/>
            <a:ext cx="7072497" cy="158675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altLang="en-US" sz="8800" b="1" dirty="0" smtClean="0">
                <a:solidFill>
                  <a:srgbClr val="00B0F0"/>
                </a:solidFill>
              </a:rPr>
              <a:t>THANK  YOU….</a:t>
            </a:r>
            <a:endParaRPr lang="en-US" altLang="en-US" sz="8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866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Jhpiego Theme">
  <a:themeElements>
    <a:clrScheme name="Jhpiego">
      <a:dk1>
        <a:sysClr val="windowText" lastClr="000000"/>
      </a:dk1>
      <a:lt1>
        <a:sysClr val="window" lastClr="FFFFFF"/>
      </a:lt1>
      <a:dk2>
        <a:srgbClr val="55565A"/>
      </a:dk2>
      <a:lt2>
        <a:srgbClr val="CBD5D4"/>
      </a:lt2>
      <a:accent1>
        <a:srgbClr val="00667D"/>
      </a:accent1>
      <a:accent2>
        <a:srgbClr val="26CAD3"/>
      </a:accent2>
      <a:accent3>
        <a:srgbClr val="6F9395"/>
      </a:accent3>
      <a:accent4>
        <a:srgbClr val="BE0065"/>
      </a:accent4>
      <a:accent5>
        <a:srgbClr val="0087CD"/>
      </a:accent5>
      <a:accent6>
        <a:srgbClr val="00AA88"/>
      </a:accent6>
      <a:hlink>
        <a:srgbClr val="00667D"/>
      </a:hlink>
      <a:folHlink>
        <a:srgbClr val="26CAD3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Jhpiego Template-regular [Read-Only]" id="{ABB62AB3-CF28-4BEA-97BB-9C1ADE14E44B}" vid="{21E75196-A46F-42DE-9BD6-47EC8DA0DC11}"/>
    </a:ext>
  </a:extLst>
</a:theme>
</file>

<file path=ppt/theme/theme2.xml><?xml version="1.0" encoding="utf-8"?>
<a:theme xmlns:a="http://schemas.openxmlformats.org/drawingml/2006/main" name="Theme with Subtitles">
  <a:themeElements>
    <a:clrScheme name="Jhpiego">
      <a:dk1>
        <a:sysClr val="windowText" lastClr="000000"/>
      </a:dk1>
      <a:lt1>
        <a:sysClr val="window" lastClr="FFFFFF"/>
      </a:lt1>
      <a:dk2>
        <a:srgbClr val="55565A"/>
      </a:dk2>
      <a:lt2>
        <a:srgbClr val="CBD5D4"/>
      </a:lt2>
      <a:accent1>
        <a:srgbClr val="00667D"/>
      </a:accent1>
      <a:accent2>
        <a:srgbClr val="26CAD3"/>
      </a:accent2>
      <a:accent3>
        <a:srgbClr val="6F9395"/>
      </a:accent3>
      <a:accent4>
        <a:srgbClr val="00AA88"/>
      </a:accent4>
      <a:accent5>
        <a:srgbClr val="DBC637"/>
      </a:accent5>
      <a:accent6>
        <a:srgbClr val="B19E33"/>
      </a:accent6>
      <a:hlink>
        <a:srgbClr val="00667D"/>
      </a:hlink>
      <a:folHlink>
        <a:srgbClr val="26CAD3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Jhpiego Template-regular [Read-Only]" id="{ABB62AB3-CF28-4BEA-97BB-9C1ADE14E44B}" vid="{8FAF41F4-F8EC-431E-919D-F5232E2989E0}"/>
    </a:ext>
  </a:extLst>
</a:theme>
</file>

<file path=ppt/theme/theme3.xml><?xml version="1.0" encoding="utf-8"?>
<a:theme xmlns:a="http://schemas.openxmlformats.org/drawingml/2006/main" name="Jhpiego Theme Option 2">
  <a:themeElements>
    <a:clrScheme name="Jhpiego">
      <a:dk1>
        <a:sysClr val="windowText" lastClr="000000"/>
      </a:dk1>
      <a:lt1>
        <a:sysClr val="window" lastClr="FFFFFF"/>
      </a:lt1>
      <a:dk2>
        <a:srgbClr val="55565A"/>
      </a:dk2>
      <a:lt2>
        <a:srgbClr val="CBD5D4"/>
      </a:lt2>
      <a:accent1>
        <a:srgbClr val="00667D"/>
      </a:accent1>
      <a:accent2>
        <a:srgbClr val="26CAD3"/>
      </a:accent2>
      <a:accent3>
        <a:srgbClr val="6F9395"/>
      </a:accent3>
      <a:accent4>
        <a:srgbClr val="BE0065"/>
      </a:accent4>
      <a:accent5>
        <a:srgbClr val="0087CD"/>
      </a:accent5>
      <a:accent6>
        <a:srgbClr val="00AA88"/>
      </a:accent6>
      <a:hlink>
        <a:srgbClr val="00667D"/>
      </a:hlink>
      <a:folHlink>
        <a:srgbClr val="26CAD3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Jhpiego Template-regular [Read-Only]" id="{ABB62AB3-CF28-4BEA-97BB-9C1ADE14E44B}" vid="{925367A4-EDCB-4153-A819-6C1D6A19027C}"/>
    </a:ext>
  </a:extLst>
</a:theme>
</file>

<file path=ppt/theme/theme4.xml><?xml version="1.0" encoding="utf-8"?>
<a:theme xmlns:a="http://schemas.openxmlformats.org/drawingml/2006/main" name="Jhpiego_external">
  <a:themeElements>
    <a:clrScheme name="Jhpiego_external 13">
      <a:dk1>
        <a:srgbClr val="305B75"/>
      </a:dk1>
      <a:lt1>
        <a:srgbClr val="FFFFFF"/>
      </a:lt1>
      <a:dk2>
        <a:srgbClr val="FFFFFF"/>
      </a:dk2>
      <a:lt2>
        <a:srgbClr val="808080"/>
      </a:lt2>
      <a:accent1>
        <a:srgbClr val="E9804F"/>
      </a:accent1>
      <a:accent2>
        <a:srgbClr val="61B1E3"/>
      </a:accent2>
      <a:accent3>
        <a:srgbClr val="FFFFFF"/>
      </a:accent3>
      <a:accent4>
        <a:srgbClr val="274C63"/>
      </a:accent4>
      <a:accent5>
        <a:srgbClr val="F2C0B2"/>
      </a:accent5>
      <a:accent6>
        <a:srgbClr val="57A0CE"/>
      </a:accent6>
      <a:hlink>
        <a:srgbClr val="9B5A97"/>
      </a:hlink>
      <a:folHlink>
        <a:srgbClr val="99C525"/>
      </a:folHlink>
    </a:clrScheme>
    <a:fontScheme name="Jhpiego_external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Jhpiego_extern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hpiego_extern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hpiego_extern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hpiego_extern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hpiego_extern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hpiego_extern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hpiego_extern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hpiego_extern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hpiego_extern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hpiego_extern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hpiego_extern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hpiego_extern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hpiego_external 13">
        <a:dk1>
          <a:srgbClr val="305B75"/>
        </a:dk1>
        <a:lt1>
          <a:srgbClr val="FFFFFF"/>
        </a:lt1>
        <a:dk2>
          <a:srgbClr val="FFFFFF"/>
        </a:dk2>
        <a:lt2>
          <a:srgbClr val="808080"/>
        </a:lt2>
        <a:accent1>
          <a:srgbClr val="E9804F"/>
        </a:accent1>
        <a:accent2>
          <a:srgbClr val="61B1E3"/>
        </a:accent2>
        <a:accent3>
          <a:srgbClr val="FFFFFF"/>
        </a:accent3>
        <a:accent4>
          <a:srgbClr val="274C63"/>
        </a:accent4>
        <a:accent5>
          <a:srgbClr val="F2C0B2"/>
        </a:accent5>
        <a:accent6>
          <a:srgbClr val="57A0CE"/>
        </a:accent6>
        <a:hlink>
          <a:srgbClr val="9B5A97"/>
        </a:hlink>
        <a:folHlink>
          <a:srgbClr val="99C52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Jhpiego Theme">
  <a:themeElements>
    <a:clrScheme name="Jhpiego">
      <a:dk1>
        <a:sysClr val="windowText" lastClr="000000"/>
      </a:dk1>
      <a:lt1>
        <a:sysClr val="window" lastClr="FFFFFF"/>
      </a:lt1>
      <a:dk2>
        <a:srgbClr val="55565A"/>
      </a:dk2>
      <a:lt2>
        <a:srgbClr val="CBD5D4"/>
      </a:lt2>
      <a:accent1>
        <a:srgbClr val="00667D"/>
      </a:accent1>
      <a:accent2>
        <a:srgbClr val="26CAD3"/>
      </a:accent2>
      <a:accent3>
        <a:srgbClr val="6F9395"/>
      </a:accent3>
      <a:accent4>
        <a:srgbClr val="BE0065"/>
      </a:accent4>
      <a:accent5>
        <a:srgbClr val="0087CD"/>
      </a:accent5>
      <a:accent6>
        <a:srgbClr val="00AA88"/>
      </a:accent6>
      <a:hlink>
        <a:srgbClr val="00667D"/>
      </a:hlink>
      <a:folHlink>
        <a:srgbClr val="26CAD3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Jhpiego Template-regular [Read-Only]" id="{ABB62AB3-CF28-4BEA-97BB-9C1ADE14E44B}" vid="{21E75196-A46F-42DE-9BD6-47EC8DA0DC11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15549</TotalTime>
  <Words>554</Words>
  <Application>Microsoft Office PowerPoint</Application>
  <PresentationFormat>Custom</PresentationFormat>
  <Paragraphs>152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Jhpiego Theme</vt:lpstr>
      <vt:lpstr>Theme with Subtitles</vt:lpstr>
      <vt:lpstr>Jhpiego Theme Option 2</vt:lpstr>
      <vt:lpstr>Jhpiego_external</vt:lpstr>
      <vt:lpstr>1_Jhpiego Theme</vt:lpstr>
      <vt:lpstr>Scale-up of MLHP Training: Uttar Pradesh </vt:lpstr>
      <vt:lpstr>The Task</vt:lpstr>
      <vt:lpstr>Roadmap for operationalization</vt:lpstr>
      <vt:lpstr>Geographical Spread and Achievements</vt:lpstr>
      <vt:lpstr>Measuring Success: Term End Examination Results</vt:lpstr>
      <vt:lpstr>MLHP Training - Conceptual Framework and Operational Strategy</vt:lpstr>
      <vt:lpstr>Piloting State Led Alternate Strategy To Boost MLHP Output</vt:lpstr>
      <vt:lpstr>Strategies That Worked For Us..</vt:lpstr>
      <vt:lpstr>Persistent Challenges and Way forward</vt:lpstr>
      <vt:lpstr>Branding of Program Study Center</vt:lpstr>
      <vt:lpstr>Glimpses</vt:lpstr>
      <vt:lpstr>Theory and Practical Sessions at PSCs</vt:lpstr>
      <vt:lpstr>Theory Sessions using LRPs and Skills demonstration.</vt:lpstr>
      <vt:lpstr>Slide 14</vt:lpstr>
      <vt:lpstr>THANK  YOU….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towards Impact at Scale, focusing on Quality and Sustainable Programs in India</dc:title>
  <dc:creator>Naresh Joshi</dc:creator>
  <cp:lastModifiedBy>user</cp:lastModifiedBy>
  <cp:revision>701</cp:revision>
  <cp:lastPrinted>2019-04-05T14:08:12Z</cp:lastPrinted>
  <dcterms:created xsi:type="dcterms:W3CDTF">2017-11-02T04:12:14Z</dcterms:created>
  <dcterms:modified xsi:type="dcterms:W3CDTF">2019-04-08T09:09:36Z</dcterms:modified>
</cp:coreProperties>
</file>