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Default Extension="xlsx" ContentType="application/vnd.openxmlformats-officedocument.spreadsheetml.sheet"/>
  <Override PartName="/ppt/diagrams/drawing7.xml" ContentType="application/vnd.ms-office.drawingml.diagramDrawing+xml"/>
  <Override PartName="/ppt/diagrams/layout13.xml" ContentType="application/vnd.openxmlformats-officedocument.drawingml.diagramLayout+xml"/>
  <Override PartName="/ppt/charts/chart3.xml" ContentType="application/vnd.openxmlformats-officedocument.drawingml.char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diagrams/colors12.xml" ContentType="application/vnd.openxmlformats-officedocument.drawingml.diagramColors+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rawings/drawing1.xml" ContentType="application/vnd.openxmlformats-officedocument.drawingml.chartshapes+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Default Extension="wdp" ContentType="image/vnd.ms-photo"/>
  <Override PartName="/ppt/charts/colors1.xml" ContentType="application/vnd.ms-office.chartcolorstyle+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charts/chart2.xml" ContentType="application/vnd.openxmlformats-officedocument.drawingml.chart+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notesSlides/notesSlide9.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charts/style3.xml" ContentType="application/vnd.ms-office.chartstyle+xml"/>
  <Override PartName="/ppt/slides/slide28.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306" r:id="rId2"/>
    <p:sldId id="313" r:id="rId3"/>
    <p:sldId id="467" r:id="rId4"/>
    <p:sldId id="309" r:id="rId5"/>
    <p:sldId id="463" r:id="rId6"/>
    <p:sldId id="468" r:id="rId7"/>
    <p:sldId id="469" r:id="rId8"/>
    <p:sldId id="470" r:id="rId9"/>
    <p:sldId id="472" r:id="rId10"/>
    <p:sldId id="321" r:id="rId11"/>
    <p:sldId id="460" r:id="rId12"/>
    <p:sldId id="497" r:id="rId13"/>
    <p:sldId id="506" r:id="rId14"/>
    <p:sldId id="548" r:id="rId15"/>
    <p:sldId id="534" r:id="rId16"/>
    <p:sldId id="537" r:id="rId17"/>
    <p:sldId id="538" r:id="rId18"/>
    <p:sldId id="539" r:id="rId19"/>
    <p:sldId id="540" r:id="rId20"/>
    <p:sldId id="542" r:id="rId21"/>
    <p:sldId id="547" r:id="rId22"/>
    <p:sldId id="526" r:id="rId23"/>
    <p:sldId id="536" r:id="rId24"/>
    <p:sldId id="544" r:id="rId25"/>
    <p:sldId id="545" r:id="rId26"/>
    <p:sldId id="546" r:id="rId27"/>
    <p:sldId id="528" r:id="rId28"/>
    <p:sldId id="473" r:id="rId29"/>
    <p:sldId id="52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C7479B0B-6EA2-4002-93D4-9D94AFD7F080}">
          <p14:sldIdLst>
            <p14:sldId id="306"/>
            <p14:sldId id="313"/>
            <p14:sldId id="467"/>
            <p14:sldId id="309"/>
            <p14:sldId id="463"/>
            <p14:sldId id="468"/>
            <p14:sldId id="469"/>
            <p14:sldId id="470"/>
            <p14:sldId id="472"/>
            <p14:sldId id="321"/>
            <p14:sldId id="460"/>
            <p14:sldId id="497"/>
            <p14:sldId id="506"/>
            <p14:sldId id="548"/>
            <p14:sldId id="534"/>
            <p14:sldId id="537"/>
            <p14:sldId id="538"/>
            <p14:sldId id="539"/>
            <p14:sldId id="540"/>
            <p14:sldId id="542"/>
            <p14:sldId id="547"/>
            <p14:sldId id="526"/>
            <p14:sldId id="536"/>
            <p14:sldId id="544"/>
            <p14:sldId id="545"/>
            <p14:sldId id="546"/>
            <p14:sldId id="528"/>
            <p14:sldId id="473"/>
            <p14:sldId id="527"/>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24" autoAdjust="0"/>
    <p:restoredTop sz="83978" autoAdjust="0"/>
  </p:normalViewPr>
  <p:slideViewPr>
    <p:cSldViewPr snapToGrid="0">
      <p:cViewPr varScale="1">
        <p:scale>
          <a:sx n="76" d="100"/>
          <a:sy n="76" d="100"/>
        </p:scale>
        <p:origin x="-1194" y="-90"/>
      </p:cViewPr>
      <p:guideLst>
        <p:guide orient="horz" pos="2160"/>
        <p:guide pos="2880"/>
      </p:guideLst>
    </p:cSldViewPr>
  </p:slideViewPr>
  <p:notesTextViewPr>
    <p:cViewPr>
      <p:scale>
        <a:sx n="1" d="1"/>
        <a:sy n="1" d="1"/>
      </p:scale>
      <p:origin x="0" y="0"/>
    </p:cViewPr>
  </p:notesTextViewPr>
  <p:sorterViewPr>
    <p:cViewPr>
      <p:scale>
        <a:sx n="60" d="100"/>
        <a:sy n="6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3.1517088714400586E-2"/>
          <c:y val="8.689761818418193E-2"/>
          <c:w val="0.89112278444116155"/>
          <c:h val="0.57866784769466284"/>
        </c:manualLayout>
      </c:layout>
      <c:barChart>
        <c:barDir val="bar"/>
        <c:grouping val="clustered"/>
        <c:ser>
          <c:idx val="0"/>
          <c:order val="0"/>
          <c:tx>
            <c:strRef>
              <c:f>Sheet1!$B$1</c:f>
              <c:strCache>
                <c:ptCount val="1"/>
                <c:pt idx="0">
                  <c:v>2017</c:v>
                </c:pt>
              </c:strCache>
            </c:strRef>
          </c:tx>
          <c:spPr>
            <a:solidFill>
              <a:schemeClr val="accent1"/>
            </a:solidFill>
            <a:ln>
              <a:noFill/>
            </a:ln>
            <a:effectLst/>
          </c:spPr>
          <c:dLbls>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14576</c:v>
                </c:pt>
              </c:numCache>
            </c:numRef>
          </c:val>
          <c:extLst xmlns:c16r2="http://schemas.microsoft.com/office/drawing/2015/06/chart">
            <c:ext xmlns:c16="http://schemas.microsoft.com/office/drawing/2014/chart" uri="{C3380CC4-5D6E-409C-BE32-E72D297353CC}">
              <c16:uniqueId val="{00000000-A078-4CF6-9FF9-D54DF7AA39F6}"/>
            </c:ext>
          </c:extLst>
        </c:ser>
        <c:ser>
          <c:idx val="1"/>
          <c:order val="1"/>
          <c:tx>
            <c:strRef>
              <c:f>Sheet1!$C$1</c:f>
              <c:strCache>
                <c:ptCount val="1"/>
                <c:pt idx="0">
                  <c:v>2018</c:v>
                </c:pt>
              </c:strCache>
            </c:strRef>
          </c:tx>
          <c:spPr>
            <a:solidFill>
              <a:schemeClr val="accent2"/>
            </a:solidFill>
            <a:ln>
              <a:noFill/>
            </a:ln>
            <a:effectLst/>
          </c:spPr>
          <c:dLbls>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16758</c:v>
                </c:pt>
              </c:numCache>
            </c:numRef>
          </c:val>
          <c:extLst xmlns:c16r2="http://schemas.microsoft.com/office/drawing/2015/06/chart">
            <c:ext xmlns:c16="http://schemas.microsoft.com/office/drawing/2014/chart" uri="{C3380CC4-5D6E-409C-BE32-E72D297353CC}">
              <c16:uniqueId val="{00000001-A078-4CF6-9FF9-D54DF7AA39F6}"/>
            </c:ext>
          </c:extLst>
        </c:ser>
        <c:dLbls/>
        <c:gapWidth val="19"/>
        <c:axId val="131054592"/>
        <c:axId val="131060480"/>
      </c:barChart>
      <c:catAx>
        <c:axId val="131054592"/>
        <c:scaling>
          <c:orientation val="minMax"/>
        </c:scaling>
        <c:delete val="1"/>
        <c:axPos val="l"/>
        <c:numFmt formatCode="General" sourceLinked="1"/>
        <c:majorTickMark val="none"/>
        <c:tickLblPos val="none"/>
        <c:crossAx val="131060480"/>
        <c:crosses val="autoZero"/>
        <c:auto val="1"/>
        <c:lblAlgn val="ctr"/>
        <c:lblOffset val="100"/>
      </c:catAx>
      <c:valAx>
        <c:axId val="131060480"/>
        <c:scaling>
          <c:orientation val="minMax"/>
          <c:min val="0"/>
        </c:scaling>
        <c:delete val="1"/>
        <c:axPos val="b"/>
        <c:numFmt formatCode="#,##0" sourceLinked="1"/>
        <c:tickLblPos val="none"/>
        <c:crossAx val="131054592"/>
        <c:crosses val="autoZero"/>
        <c:crossBetween val="between"/>
      </c:valAx>
      <c:spPr>
        <a:noFill/>
        <a:ln>
          <a:noFill/>
        </a:ln>
        <a:effectLst/>
      </c:spPr>
    </c:plotArea>
    <c:plotVisOnly val="1"/>
    <c:dispBlanksAs val="gap"/>
  </c:chart>
  <c:spPr>
    <a:noFill/>
    <a:ln>
      <a:noFill/>
    </a:ln>
    <a:effectLst/>
  </c:spPr>
  <c:txPr>
    <a:bodyPr/>
    <a:lstStyle/>
    <a:p>
      <a:pPr>
        <a:defRPr sz="2400" b="1"/>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n-US"/>
  <c:chart>
    <c:plotArea>
      <c:layout/>
      <c:barChart>
        <c:barDir val="bar"/>
        <c:grouping val="clustered"/>
        <c:ser>
          <c:idx val="0"/>
          <c:order val="0"/>
          <c:tx>
            <c:strRef>
              <c:f>Sheet1!$B$1</c:f>
              <c:strCache>
                <c:ptCount val="1"/>
                <c:pt idx="0">
                  <c:v>2017</c:v>
                </c:pt>
              </c:strCache>
            </c:strRef>
          </c:tx>
          <c:spPr>
            <a:solidFill>
              <a:schemeClr val="accent1"/>
            </a:solidFill>
            <a:ln>
              <a:noFill/>
            </a:ln>
            <a:effectLst/>
          </c:spPr>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38605</c:v>
                </c:pt>
              </c:numCache>
            </c:numRef>
          </c:val>
          <c:extLst xmlns:c16r2="http://schemas.microsoft.com/office/drawing/2015/06/chart">
            <c:ext xmlns:c16="http://schemas.microsoft.com/office/drawing/2014/chart" uri="{C3380CC4-5D6E-409C-BE32-E72D297353CC}">
              <c16:uniqueId val="{00000000-B127-46C1-95FE-49462818F180}"/>
            </c:ext>
          </c:extLst>
        </c:ser>
        <c:ser>
          <c:idx val="1"/>
          <c:order val="1"/>
          <c:tx>
            <c:strRef>
              <c:f>Sheet1!$C$1</c:f>
              <c:strCache>
                <c:ptCount val="1"/>
                <c:pt idx="0">
                  <c:v>2018</c:v>
                </c:pt>
              </c:strCache>
            </c:strRef>
          </c:tx>
          <c:spPr>
            <a:solidFill>
              <a:schemeClr val="accent2"/>
            </a:solidFill>
            <a:ln>
              <a:noFill/>
            </a:ln>
            <a:effectLst/>
          </c:spPr>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59544</c:v>
                </c:pt>
              </c:numCache>
            </c:numRef>
          </c:val>
          <c:extLst xmlns:c16r2="http://schemas.microsoft.com/office/drawing/2015/06/chart">
            <c:ext xmlns:c16="http://schemas.microsoft.com/office/drawing/2014/chart" uri="{C3380CC4-5D6E-409C-BE32-E72D297353CC}">
              <c16:uniqueId val="{00000003-B127-46C1-95FE-49462818F180}"/>
            </c:ext>
          </c:extLst>
        </c:ser>
        <c:dLbls/>
        <c:gapWidth val="19"/>
        <c:axId val="129966464"/>
        <c:axId val="129968000"/>
      </c:barChart>
      <c:catAx>
        <c:axId val="129966464"/>
        <c:scaling>
          <c:orientation val="minMax"/>
        </c:scaling>
        <c:delete val="1"/>
        <c:axPos val="l"/>
        <c:numFmt formatCode="General" sourceLinked="1"/>
        <c:majorTickMark val="none"/>
        <c:tickLblPos val="none"/>
        <c:crossAx val="129968000"/>
        <c:crosses val="autoZero"/>
        <c:auto val="1"/>
        <c:lblAlgn val="ctr"/>
        <c:lblOffset val="100"/>
      </c:catAx>
      <c:valAx>
        <c:axId val="129968000"/>
        <c:scaling>
          <c:orientation val="minMax"/>
        </c:scaling>
        <c:delete val="1"/>
        <c:axPos val="b"/>
        <c:numFmt formatCode="#,##0" sourceLinked="1"/>
        <c:majorTickMark val="none"/>
        <c:tickLblPos val="none"/>
        <c:crossAx val="129966464"/>
        <c:crosses val="autoZero"/>
        <c:crossBetween val="between"/>
      </c:valAx>
      <c:spPr>
        <a:noFill/>
        <a:ln>
          <a:noFill/>
        </a:ln>
        <a:effectLst/>
      </c:spPr>
    </c:plotArea>
    <c:legend>
      <c:legendPos val="b"/>
      <c:layout>
        <c:manualLayout>
          <c:xMode val="edge"/>
          <c:yMode val="edge"/>
          <c:x val="0.28745997943846474"/>
          <c:y val="0.8682416376043588"/>
          <c:w val="0.39189938497329746"/>
          <c:h val="0.13175843581799154"/>
        </c:manualLayout>
      </c:layout>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sz="2000"/>
      </a:pPr>
      <a:endParaRPr lang="en-US"/>
    </a:p>
  </c:txPr>
  <c:externalData r:id="rId1"/>
</c:chartSpace>
</file>

<file path=ppt/charts/chart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Sheet1!$A$2:$C$8</cx:f>
        <cx:lvl ptCount="7"/>
        <cx:lvl ptCount="7"/>
        <cx:lvl ptCount="7">
          <cx:pt idx="0">TB Notification</cx:pt>
          <cx:pt idx="1">HIV Testing</cx:pt>
          <cx:pt idx="2">Drug Suceptibility Testing</cx:pt>
          <cx:pt idx="3">Treatment Success</cx:pt>
          <cx:pt idx="4">NIKSHAY Poshan Yojana</cx:pt>
          <cx:pt idx="5">Shorter MDR Regimen</cx:pt>
          <cx:pt idx="6">Expenditure</cx:pt>
        </cx:lvl>
      </cx:strDim>
      <cx:numDim type="size">
        <cx:f>Sheet1!$D$2:$D$8</cx:f>
        <cx:lvl ptCount="7" formatCode="General">
          <cx:pt idx="0">30</cx:pt>
          <cx:pt idx="1">10</cx:pt>
          <cx:pt idx="2">10</cx:pt>
          <cx:pt idx="3">15</cx:pt>
          <cx:pt idx="4">10</cx:pt>
          <cx:pt idx="5">15</cx:pt>
          <cx:pt idx="6">10</cx:pt>
        </cx:lvl>
      </cx:numDim>
    </cx:data>
  </cx:chartData>
  <cx:chart>
    <cx:title pos="t" align="ctr" overlay="0">
      <cx:tx>
        <cx:rich>
          <a:bodyPr spcFirstLastPara="1" vertOverflow="ellipsis" wrap="square" lIns="0" tIns="0" rIns="0" bIns="0" anchor="ctr" anchorCtr="1"/>
          <a:lstStyle/>
          <a:p>
            <a:pPr algn="ctr">
              <a:defRPr/>
            </a:pPr>
            <a:r>
              <a:rPr lang="en-US" sz="2400" b="1" dirty="0" smtClean="0"/>
              <a:t>Weightage of Indicators</a:t>
            </a:r>
            <a:endParaRPr lang="en-US" sz="2400" b="1" dirty="0"/>
          </a:p>
        </cx:rich>
      </cx:tx>
    </cx:title>
    <cx:plotArea>
      <cx:plotAreaRegion>
        <cx:series layoutId="treemap" uniqueId="{57F4C4B7-9975-4E99-AA39-AAE35067F351}">
          <cx:tx>
            <cx:txData>
              <cx:f>Sheet1!$D$1</cx:f>
              <cx:v>Series1</cx:v>
            </cx:txData>
          </cx:tx>
          <cx:dataLabels pos="inEnd">
            <cx:txPr>
              <a:bodyPr spcFirstLastPara="1" vertOverflow="ellipsis" wrap="square" lIns="0" tIns="0" rIns="0" bIns="0" anchor="ctr" anchorCtr="1">
                <a:spAutoFit/>
              </a:bodyPr>
              <a:lstStyle/>
              <a:p>
                <a:pPr>
                  <a:defRPr sz="2000" b="1"/>
                </a:pPr>
                <a:endParaRPr lang="en-US" sz="2000" b="1"/>
              </a:p>
            </cx:txPr>
            <cx:visibility seriesName="0" categoryName="1" value="1"/>
            <cx:separator>, </cx:separator>
          </cx:dataLabels>
          <cx:dataId val="0"/>
          <cx:layoutPr>
            <cx:parentLabelLayout val="overlapping"/>
          </cx:layoutPr>
        </cx:series>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bg1"/>
    </cs:fontRef>
    <cs:defRPr sz="1197" kern="1200"/>
    <cs:bodyPr lIns="38100" tIns="19050" rIns="38100" bIns="19050">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image" Target="../media/image22.jpeg"/></Relationships>
</file>

<file path=ppt/diagrams/_rels/data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diagrams/_rels/data14.xml.rels><?xml version="1.0" encoding="UTF-8" standalone="yes"?>
<Relationships xmlns="http://schemas.openxmlformats.org/package/2006/relationships"><Relationship Id="rId1"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A19068-AF6B-498D-B782-BBFB2963F2FD}"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IN"/>
        </a:p>
      </dgm:t>
    </dgm:pt>
    <dgm:pt modelId="{BBB50DD7-E465-4304-BA3F-7A0238F72D79}">
      <dgm:prSet phldrT="[Text]" custT="1"/>
      <dgm:spPr>
        <a:solidFill>
          <a:srgbClr val="FFC000">
            <a:alpha val="50000"/>
          </a:srgbClr>
        </a:solidFill>
      </dgm:spPr>
      <dgm:t>
        <a:bodyPr/>
        <a:lstStyle/>
        <a:p>
          <a:r>
            <a:rPr lang="en-US" sz="4000" b="1" dirty="0" smtClean="0"/>
            <a:t>Strategies </a:t>
          </a:r>
          <a:endParaRPr lang="en-IN" sz="4000" b="1" dirty="0"/>
        </a:p>
      </dgm:t>
    </dgm:pt>
    <dgm:pt modelId="{5BC832A0-3A38-4677-9BC7-0076F067B954}" type="parTrans" cxnId="{2515704F-9919-4680-A99F-001C2E994512}">
      <dgm:prSet/>
      <dgm:spPr/>
      <dgm:t>
        <a:bodyPr/>
        <a:lstStyle/>
        <a:p>
          <a:endParaRPr lang="en-IN" sz="2000" b="1"/>
        </a:p>
      </dgm:t>
    </dgm:pt>
    <dgm:pt modelId="{A8B9CC36-5EF3-4DDD-B9DE-E5F3DAE9BF12}" type="sibTrans" cxnId="{2515704F-9919-4680-A99F-001C2E994512}">
      <dgm:prSet/>
      <dgm:spPr/>
      <dgm:t>
        <a:bodyPr/>
        <a:lstStyle/>
        <a:p>
          <a:endParaRPr lang="en-IN" sz="2000" b="1"/>
        </a:p>
      </dgm:t>
    </dgm:pt>
    <dgm:pt modelId="{26716613-39C4-4508-815E-2ADFEF1F8E0E}">
      <dgm:prSet phldrT="[Text]" custT="1"/>
      <dgm:spPr>
        <a:solidFill>
          <a:schemeClr val="tx2">
            <a:lumMod val="40000"/>
            <a:lumOff val="60000"/>
            <a:alpha val="50000"/>
          </a:schemeClr>
        </a:solidFill>
      </dgm:spPr>
      <dgm:t>
        <a:bodyPr/>
        <a:lstStyle/>
        <a:p>
          <a:r>
            <a:rPr lang="en-US" sz="2000" b="1" dirty="0"/>
            <a:t>Private sector engagement</a:t>
          </a:r>
          <a:endParaRPr lang="en-IN" sz="2000" b="1" dirty="0"/>
        </a:p>
      </dgm:t>
    </dgm:pt>
    <dgm:pt modelId="{D665D986-91B9-46FF-927B-2E28539F691B}" type="parTrans" cxnId="{262BC6EC-EACA-494D-823C-6E762A735377}">
      <dgm:prSet/>
      <dgm:spPr/>
      <dgm:t>
        <a:bodyPr/>
        <a:lstStyle/>
        <a:p>
          <a:endParaRPr lang="en-IN" sz="2000" b="1"/>
        </a:p>
      </dgm:t>
    </dgm:pt>
    <dgm:pt modelId="{7CA30E34-87EE-43A2-8482-7AEA6698938C}" type="sibTrans" cxnId="{262BC6EC-EACA-494D-823C-6E762A735377}">
      <dgm:prSet/>
      <dgm:spPr/>
      <dgm:t>
        <a:bodyPr/>
        <a:lstStyle/>
        <a:p>
          <a:endParaRPr lang="en-IN" sz="2000" b="1"/>
        </a:p>
      </dgm:t>
    </dgm:pt>
    <dgm:pt modelId="{633206FD-85ED-4F3C-AE52-A78353DB6EF7}">
      <dgm:prSet phldrT="[Text]" custT="1"/>
      <dgm:spPr>
        <a:solidFill>
          <a:schemeClr val="tx2">
            <a:lumMod val="40000"/>
            <a:lumOff val="60000"/>
            <a:alpha val="50000"/>
          </a:schemeClr>
        </a:solidFill>
      </dgm:spPr>
      <dgm:t>
        <a:bodyPr/>
        <a:lstStyle/>
        <a:p>
          <a:r>
            <a:rPr lang="en-US" sz="2000" b="1" dirty="0"/>
            <a:t>Active Case Finding</a:t>
          </a:r>
          <a:endParaRPr lang="en-IN" sz="2000" b="1" dirty="0"/>
        </a:p>
      </dgm:t>
    </dgm:pt>
    <dgm:pt modelId="{2FE7DE90-3F32-4ECC-B425-0AF7952E5244}" type="parTrans" cxnId="{D55699AD-3FB4-46E7-8A52-774CBFF392E3}">
      <dgm:prSet/>
      <dgm:spPr/>
      <dgm:t>
        <a:bodyPr/>
        <a:lstStyle/>
        <a:p>
          <a:endParaRPr lang="en-IN" sz="2000" b="1"/>
        </a:p>
      </dgm:t>
    </dgm:pt>
    <dgm:pt modelId="{D2CAF0E1-E9EE-405A-93DB-5E373F00FE62}" type="sibTrans" cxnId="{D55699AD-3FB4-46E7-8A52-774CBFF392E3}">
      <dgm:prSet/>
      <dgm:spPr/>
      <dgm:t>
        <a:bodyPr/>
        <a:lstStyle/>
        <a:p>
          <a:endParaRPr lang="en-IN" sz="2000" b="1"/>
        </a:p>
      </dgm:t>
    </dgm:pt>
    <dgm:pt modelId="{86750CE1-5022-41D4-B2E3-1E000B9E7A5E}">
      <dgm:prSet phldrT="[Text]" custT="1"/>
      <dgm:spPr>
        <a:solidFill>
          <a:schemeClr val="tx2">
            <a:lumMod val="40000"/>
            <a:lumOff val="60000"/>
            <a:alpha val="50000"/>
          </a:schemeClr>
        </a:solidFill>
      </dgm:spPr>
      <dgm:t>
        <a:bodyPr/>
        <a:lstStyle/>
        <a:p>
          <a:r>
            <a:rPr lang="en-US" sz="2000" b="1" dirty="0"/>
            <a:t>ICT Tools for adherence and monitoring</a:t>
          </a:r>
          <a:endParaRPr lang="en-IN" sz="2000" b="1" dirty="0"/>
        </a:p>
      </dgm:t>
    </dgm:pt>
    <dgm:pt modelId="{4C10584F-29DA-4C3E-90E3-7D038522E1F5}" type="parTrans" cxnId="{9B2765DB-090B-400B-83FA-BD2A5D700630}">
      <dgm:prSet/>
      <dgm:spPr/>
      <dgm:t>
        <a:bodyPr/>
        <a:lstStyle/>
        <a:p>
          <a:endParaRPr lang="en-IN" sz="2000" b="1"/>
        </a:p>
      </dgm:t>
    </dgm:pt>
    <dgm:pt modelId="{BE9321C5-EC45-47D7-BD4C-2864409534E7}" type="sibTrans" cxnId="{9B2765DB-090B-400B-83FA-BD2A5D700630}">
      <dgm:prSet/>
      <dgm:spPr/>
      <dgm:t>
        <a:bodyPr/>
        <a:lstStyle/>
        <a:p>
          <a:endParaRPr lang="en-IN" sz="2000" b="1"/>
        </a:p>
      </dgm:t>
    </dgm:pt>
    <dgm:pt modelId="{25C12AD0-74A8-417A-92BB-B207F42A72A5}">
      <dgm:prSet phldrT="[Text]" custT="1"/>
      <dgm:spPr>
        <a:solidFill>
          <a:schemeClr val="tx2">
            <a:lumMod val="40000"/>
            <a:lumOff val="60000"/>
            <a:alpha val="50000"/>
          </a:schemeClr>
        </a:solidFill>
      </dgm:spPr>
      <dgm:t>
        <a:bodyPr/>
        <a:lstStyle/>
        <a:p>
          <a:r>
            <a:rPr lang="en-US" sz="2000" b="1" dirty="0"/>
            <a:t>Preventive Measures</a:t>
          </a:r>
          <a:endParaRPr lang="en-IN" sz="2000" b="1" dirty="0"/>
        </a:p>
      </dgm:t>
    </dgm:pt>
    <dgm:pt modelId="{E201C416-7086-4CA7-A0D7-90E1E68B7E28}" type="parTrans" cxnId="{24E28D7A-36FF-4580-9F8B-746B7B91478D}">
      <dgm:prSet/>
      <dgm:spPr/>
      <dgm:t>
        <a:bodyPr/>
        <a:lstStyle/>
        <a:p>
          <a:endParaRPr lang="en-IN" sz="2000" b="1"/>
        </a:p>
      </dgm:t>
    </dgm:pt>
    <dgm:pt modelId="{0AE3E1A8-4F86-4991-8470-619BA51CB935}" type="sibTrans" cxnId="{24E28D7A-36FF-4580-9F8B-746B7B91478D}">
      <dgm:prSet/>
      <dgm:spPr/>
      <dgm:t>
        <a:bodyPr/>
        <a:lstStyle/>
        <a:p>
          <a:endParaRPr lang="en-IN" sz="2000" b="1"/>
        </a:p>
      </dgm:t>
    </dgm:pt>
    <dgm:pt modelId="{8E3EB41E-0B97-422C-BF68-4E194B58EC28}">
      <dgm:prSet custT="1"/>
      <dgm:spPr>
        <a:solidFill>
          <a:schemeClr val="tx2">
            <a:lumMod val="40000"/>
            <a:lumOff val="60000"/>
            <a:alpha val="50000"/>
          </a:schemeClr>
        </a:solidFill>
      </dgm:spPr>
      <dgm:t>
        <a:bodyPr/>
        <a:lstStyle/>
        <a:p>
          <a:pPr>
            <a:spcAft>
              <a:spcPct val="35000"/>
            </a:spcAft>
          </a:pPr>
          <a:r>
            <a:rPr lang="en-US" sz="2000" b="1" dirty="0"/>
            <a:t>TB </a:t>
          </a:r>
        </a:p>
        <a:p>
          <a:pPr>
            <a:spcAft>
              <a:spcPts val="0"/>
            </a:spcAft>
          </a:pPr>
          <a:r>
            <a:rPr lang="en-US" sz="2000" b="1" dirty="0"/>
            <a:t>Co-morbidities </a:t>
          </a:r>
          <a:endParaRPr lang="en-IN" sz="2000" b="1" dirty="0"/>
        </a:p>
      </dgm:t>
    </dgm:pt>
    <dgm:pt modelId="{552E16AC-864F-4280-A45F-5E0748DC8F1C}" type="parTrans" cxnId="{BA8F48B2-F633-4AD3-A4F1-98A5E59CF006}">
      <dgm:prSet/>
      <dgm:spPr/>
      <dgm:t>
        <a:bodyPr/>
        <a:lstStyle/>
        <a:p>
          <a:endParaRPr lang="en-IN" sz="2000" b="1"/>
        </a:p>
      </dgm:t>
    </dgm:pt>
    <dgm:pt modelId="{879EB0F2-D133-4443-853D-005B7913D2DD}" type="sibTrans" cxnId="{BA8F48B2-F633-4AD3-A4F1-98A5E59CF006}">
      <dgm:prSet/>
      <dgm:spPr/>
      <dgm:t>
        <a:bodyPr/>
        <a:lstStyle/>
        <a:p>
          <a:endParaRPr lang="en-IN" sz="2000" b="1"/>
        </a:p>
      </dgm:t>
    </dgm:pt>
    <dgm:pt modelId="{1CB3E657-DA00-4BF1-B9E6-E415DCA67D26}">
      <dgm:prSet custT="1"/>
      <dgm:spPr>
        <a:solidFill>
          <a:schemeClr val="tx2">
            <a:lumMod val="40000"/>
            <a:lumOff val="60000"/>
            <a:alpha val="50000"/>
          </a:schemeClr>
        </a:solidFill>
      </dgm:spPr>
      <dgm:t>
        <a:bodyPr/>
        <a:lstStyle/>
        <a:p>
          <a:r>
            <a:rPr lang="en-US" sz="2000" b="1" dirty="0"/>
            <a:t>Drug Resistant TB</a:t>
          </a:r>
          <a:endParaRPr lang="en-IN" sz="2000" b="1" dirty="0"/>
        </a:p>
      </dgm:t>
    </dgm:pt>
    <dgm:pt modelId="{E04E3472-19B9-4A93-B61A-ECB0256DF5B3}" type="parTrans" cxnId="{E4565EDE-858C-436C-9B28-148DA4B452E8}">
      <dgm:prSet/>
      <dgm:spPr/>
      <dgm:t>
        <a:bodyPr/>
        <a:lstStyle/>
        <a:p>
          <a:endParaRPr lang="en-IN" sz="2000" b="1"/>
        </a:p>
      </dgm:t>
    </dgm:pt>
    <dgm:pt modelId="{E6E41FBE-3FEC-4026-BCB6-3F33DC282A4B}" type="sibTrans" cxnId="{E4565EDE-858C-436C-9B28-148DA4B452E8}">
      <dgm:prSet/>
      <dgm:spPr/>
      <dgm:t>
        <a:bodyPr/>
        <a:lstStyle/>
        <a:p>
          <a:endParaRPr lang="en-IN" sz="2000" b="1"/>
        </a:p>
      </dgm:t>
    </dgm:pt>
    <dgm:pt modelId="{772CB112-B49F-4CE1-BC8C-A96165AA130B}">
      <dgm:prSet custT="1"/>
      <dgm:spPr>
        <a:solidFill>
          <a:schemeClr val="tx2">
            <a:lumMod val="40000"/>
            <a:lumOff val="60000"/>
            <a:alpha val="50000"/>
          </a:schemeClr>
        </a:solidFill>
      </dgm:spPr>
      <dgm:t>
        <a:bodyPr/>
        <a:lstStyle/>
        <a:p>
          <a:r>
            <a:rPr lang="en-US" sz="2000" b="1" dirty="0">
              <a:solidFill>
                <a:schemeClr val="tx1"/>
              </a:solidFill>
            </a:rPr>
            <a:t>Multi-sectoral response</a:t>
          </a:r>
          <a:endParaRPr lang="en-IN" sz="2000" b="1" dirty="0">
            <a:solidFill>
              <a:schemeClr val="tx1"/>
            </a:solidFill>
          </a:endParaRPr>
        </a:p>
      </dgm:t>
    </dgm:pt>
    <dgm:pt modelId="{BF1DB85D-1AB6-448D-BF75-CF18E6A39C16}" type="parTrans" cxnId="{2213F523-EDA4-41AB-B0F1-42D4D6427930}">
      <dgm:prSet/>
      <dgm:spPr/>
      <dgm:t>
        <a:bodyPr/>
        <a:lstStyle/>
        <a:p>
          <a:endParaRPr lang="en-IN" sz="2000" b="1"/>
        </a:p>
      </dgm:t>
    </dgm:pt>
    <dgm:pt modelId="{711531EB-702E-42A2-9634-36E1EF4EA8D2}" type="sibTrans" cxnId="{2213F523-EDA4-41AB-B0F1-42D4D6427930}">
      <dgm:prSet/>
      <dgm:spPr/>
      <dgm:t>
        <a:bodyPr/>
        <a:lstStyle/>
        <a:p>
          <a:endParaRPr lang="en-IN" sz="2000" b="1"/>
        </a:p>
      </dgm:t>
    </dgm:pt>
    <dgm:pt modelId="{7CD20CCB-8B79-4A1F-8E71-AE1C7051786D}">
      <dgm:prSet phldrT="[Text]" custT="1"/>
      <dgm:spPr>
        <a:solidFill>
          <a:schemeClr val="tx2">
            <a:lumMod val="40000"/>
            <a:lumOff val="60000"/>
            <a:alpha val="50000"/>
          </a:schemeClr>
        </a:solidFill>
      </dgm:spPr>
      <dgm:t>
        <a:bodyPr/>
        <a:lstStyle/>
        <a:p>
          <a:r>
            <a:rPr lang="en-IN" sz="2000" b="1" dirty="0"/>
            <a:t>Community Engagement</a:t>
          </a:r>
        </a:p>
      </dgm:t>
    </dgm:pt>
    <dgm:pt modelId="{57811A2E-B687-402A-97D5-5A1C904FBA08}" type="parTrans" cxnId="{48A14551-AF24-4AD9-B8E1-6EBCB5071BF4}">
      <dgm:prSet/>
      <dgm:spPr/>
      <dgm:t>
        <a:bodyPr/>
        <a:lstStyle/>
        <a:p>
          <a:endParaRPr lang="en-IN" sz="2000"/>
        </a:p>
      </dgm:t>
    </dgm:pt>
    <dgm:pt modelId="{1036041A-DDD1-4B72-8079-3178658418A3}" type="sibTrans" cxnId="{48A14551-AF24-4AD9-B8E1-6EBCB5071BF4}">
      <dgm:prSet/>
      <dgm:spPr/>
      <dgm:t>
        <a:bodyPr/>
        <a:lstStyle/>
        <a:p>
          <a:endParaRPr lang="en-IN" sz="2000"/>
        </a:p>
      </dgm:t>
    </dgm:pt>
    <dgm:pt modelId="{D4ADB614-8C00-4BA5-9493-03DA75A148AE}" type="pres">
      <dgm:prSet presAssocID="{1CA19068-AF6B-498D-B782-BBFB2963F2FD}" presName="composite" presStyleCnt="0">
        <dgm:presLayoutVars>
          <dgm:chMax val="1"/>
          <dgm:dir/>
          <dgm:resizeHandles val="exact"/>
        </dgm:presLayoutVars>
      </dgm:prSet>
      <dgm:spPr/>
      <dgm:t>
        <a:bodyPr/>
        <a:lstStyle/>
        <a:p>
          <a:endParaRPr lang="en-US"/>
        </a:p>
      </dgm:t>
    </dgm:pt>
    <dgm:pt modelId="{32B7BB68-5407-4196-BA55-E4A8171D0DE7}" type="pres">
      <dgm:prSet presAssocID="{1CA19068-AF6B-498D-B782-BBFB2963F2FD}" presName="radial" presStyleCnt="0">
        <dgm:presLayoutVars>
          <dgm:animLvl val="ctr"/>
        </dgm:presLayoutVars>
      </dgm:prSet>
      <dgm:spPr/>
    </dgm:pt>
    <dgm:pt modelId="{8A21E82F-A5FB-4FCD-BF6B-B6B5B61EA59D}" type="pres">
      <dgm:prSet presAssocID="{BBB50DD7-E465-4304-BA3F-7A0238F72D79}" presName="centerShape" presStyleLbl="vennNode1" presStyleIdx="0" presStyleCnt="9" custLinFactNeighborX="-522"/>
      <dgm:spPr/>
      <dgm:t>
        <a:bodyPr/>
        <a:lstStyle/>
        <a:p>
          <a:endParaRPr lang="en-US"/>
        </a:p>
      </dgm:t>
    </dgm:pt>
    <dgm:pt modelId="{0C7E2F11-5703-4D90-95CA-1794CBD8AA31}" type="pres">
      <dgm:prSet presAssocID="{26716613-39C4-4508-815E-2ADFEF1F8E0E}" presName="node" presStyleLbl="vennNode1" presStyleIdx="1" presStyleCnt="9" custScaleX="109091" custScaleY="105329" custRadScaleRad="94311" custRadScaleInc="301655">
        <dgm:presLayoutVars>
          <dgm:bulletEnabled val="1"/>
        </dgm:presLayoutVars>
      </dgm:prSet>
      <dgm:spPr/>
      <dgm:t>
        <a:bodyPr/>
        <a:lstStyle/>
        <a:p>
          <a:endParaRPr lang="en-US"/>
        </a:p>
      </dgm:t>
    </dgm:pt>
    <dgm:pt modelId="{A1909096-A657-479C-AD18-BE89CCF26F54}" type="pres">
      <dgm:prSet presAssocID="{633206FD-85ED-4F3C-AE52-A78353DB6EF7}" presName="node" presStyleLbl="vennNode1" presStyleIdx="2" presStyleCnt="9" custScaleX="109091" custScaleY="105329">
        <dgm:presLayoutVars>
          <dgm:bulletEnabled val="1"/>
        </dgm:presLayoutVars>
      </dgm:prSet>
      <dgm:spPr/>
      <dgm:t>
        <a:bodyPr/>
        <a:lstStyle/>
        <a:p>
          <a:endParaRPr lang="en-US"/>
        </a:p>
      </dgm:t>
    </dgm:pt>
    <dgm:pt modelId="{D134A5B3-AE54-4A86-992B-A580CC2B0F27}" type="pres">
      <dgm:prSet presAssocID="{8E3EB41E-0B97-422C-BF68-4E194B58EC28}" presName="node" presStyleLbl="vennNode1" presStyleIdx="3" presStyleCnt="9" custScaleX="110080" custScaleY="105329">
        <dgm:presLayoutVars>
          <dgm:bulletEnabled val="1"/>
        </dgm:presLayoutVars>
      </dgm:prSet>
      <dgm:spPr/>
      <dgm:t>
        <a:bodyPr/>
        <a:lstStyle/>
        <a:p>
          <a:endParaRPr lang="en-US"/>
        </a:p>
      </dgm:t>
    </dgm:pt>
    <dgm:pt modelId="{753A7319-BE27-4D6D-B4F7-E3765D6AB404}" type="pres">
      <dgm:prSet presAssocID="{772CB112-B49F-4CE1-BC8C-A96165AA130B}" presName="node" presStyleLbl="vennNode1" presStyleIdx="4" presStyleCnt="9" custScaleX="109091" custScaleY="105329" custRadScaleRad="96966" custRadScaleInc="-302888">
        <dgm:presLayoutVars>
          <dgm:bulletEnabled val="1"/>
        </dgm:presLayoutVars>
      </dgm:prSet>
      <dgm:spPr/>
      <dgm:t>
        <a:bodyPr/>
        <a:lstStyle/>
        <a:p>
          <a:endParaRPr lang="en-US"/>
        </a:p>
      </dgm:t>
    </dgm:pt>
    <dgm:pt modelId="{A801179D-6963-4314-9E20-AB2F84B259B1}" type="pres">
      <dgm:prSet presAssocID="{1CB3E657-DA00-4BF1-B9E6-E415DCA67D26}" presName="node" presStyleLbl="vennNode1" presStyleIdx="5" presStyleCnt="9" custScaleX="109091" custScaleY="105329">
        <dgm:presLayoutVars>
          <dgm:bulletEnabled val="1"/>
        </dgm:presLayoutVars>
      </dgm:prSet>
      <dgm:spPr/>
      <dgm:t>
        <a:bodyPr/>
        <a:lstStyle/>
        <a:p>
          <a:endParaRPr lang="en-US"/>
        </a:p>
      </dgm:t>
    </dgm:pt>
    <dgm:pt modelId="{D9CBF1AA-0448-491E-9D1B-31E2742B4C84}" type="pres">
      <dgm:prSet presAssocID="{86750CE1-5022-41D4-B2E3-1E000B9E7A5E}" presName="node" presStyleLbl="vennNode1" presStyleIdx="6" presStyleCnt="9" custScaleX="109091" custScaleY="105329">
        <dgm:presLayoutVars>
          <dgm:bulletEnabled val="1"/>
        </dgm:presLayoutVars>
      </dgm:prSet>
      <dgm:spPr/>
      <dgm:t>
        <a:bodyPr/>
        <a:lstStyle/>
        <a:p>
          <a:endParaRPr lang="en-US"/>
        </a:p>
      </dgm:t>
    </dgm:pt>
    <dgm:pt modelId="{B61D3D49-C1A9-4D07-90FA-E2E0B3B2A176}" type="pres">
      <dgm:prSet presAssocID="{25C12AD0-74A8-417A-92BB-B207F42A72A5}" presName="node" presStyleLbl="vennNode1" presStyleIdx="7" presStyleCnt="9" custScaleX="109091" custScaleY="105329">
        <dgm:presLayoutVars>
          <dgm:bulletEnabled val="1"/>
        </dgm:presLayoutVars>
      </dgm:prSet>
      <dgm:spPr/>
      <dgm:t>
        <a:bodyPr/>
        <a:lstStyle/>
        <a:p>
          <a:endParaRPr lang="en-US"/>
        </a:p>
      </dgm:t>
    </dgm:pt>
    <dgm:pt modelId="{752FEC4F-A01F-4640-982B-2B6FA9BBEF31}" type="pres">
      <dgm:prSet presAssocID="{7CD20CCB-8B79-4A1F-8E71-AE1C7051786D}" presName="node" presStyleLbl="vennNode1" presStyleIdx="8" presStyleCnt="9" custScaleX="102178">
        <dgm:presLayoutVars>
          <dgm:bulletEnabled val="1"/>
        </dgm:presLayoutVars>
      </dgm:prSet>
      <dgm:spPr/>
      <dgm:t>
        <a:bodyPr/>
        <a:lstStyle/>
        <a:p>
          <a:endParaRPr lang="en-US"/>
        </a:p>
      </dgm:t>
    </dgm:pt>
  </dgm:ptLst>
  <dgm:cxnLst>
    <dgm:cxn modelId="{CD989A72-0F52-483B-98F2-8A00D4FE6FE7}" type="presOf" srcId="{25C12AD0-74A8-417A-92BB-B207F42A72A5}" destId="{B61D3D49-C1A9-4D07-90FA-E2E0B3B2A176}" srcOrd="0" destOrd="0" presId="urn:microsoft.com/office/officeart/2005/8/layout/radial3"/>
    <dgm:cxn modelId="{E4565EDE-858C-436C-9B28-148DA4B452E8}" srcId="{BBB50DD7-E465-4304-BA3F-7A0238F72D79}" destId="{1CB3E657-DA00-4BF1-B9E6-E415DCA67D26}" srcOrd="4" destOrd="0" parTransId="{E04E3472-19B9-4A93-B61A-ECB0256DF5B3}" sibTransId="{E6E41FBE-3FEC-4026-BCB6-3F33DC282A4B}"/>
    <dgm:cxn modelId="{F78C1D82-D39F-4433-BFB2-800C508FC773}" type="presOf" srcId="{86750CE1-5022-41D4-B2E3-1E000B9E7A5E}" destId="{D9CBF1AA-0448-491E-9D1B-31E2742B4C84}" srcOrd="0" destOrd="0" presId="urn:microsoft.com/office/officeart/2005/8/layout/radial3"/>
    <dgm:cxn modelId="{14DB807D-FD50-443B-9B02-D51A39180203}" type="presOf" srcId="{633206FD-85ED-4F3C-AE52-A78353DB6EF7}" destId="{A1909096-A657-479C-AD18-BE89CCF26F54}" srcOrd="0" destOrd="0" presId="urn:microsoft.com/office/officeart/2005/8/layout/radial3"/>
    <dgm:cxn modelId="{2213F523-EDA4-41AB-B0F1-42D4D6427930}" srcId="{BBB50DD7-E465-4304-BA3F-7A0238F72D79}" destId="{772CB112-B49F-4CE1-BC8C-A96165AA130B}" srcOrd="3" destOrd="0" parTransId="{BF1DB85D-1AB6-448D-BF75-CF18E6A39C16}" sibTransId="{711531EB-702E-42A2-9634-36E1EF4EA8D2}"/>
    <dgm:cxn modelId="{BA8F48B2-F633-4AD3-A4F1-98A5E59CF006}" srcId="{BBB50DD7-E465-4304-BA3F-7A0238F72D79}" destId="{8E3EB41E-0B97-422C-BF68-4E194B58EC28}" srcOrd="2" destOrd="0" parTransId="{552E16AC-864F-4280-A45F-5E0748DC8F1C}" sibTransId="{879EB0F2-D133-4443-853D-005B7913D2DD}"/>
    <dgm:cxn modelId="{DB97B4C3-0AC8-43B3-A0E3-C8AA7DB2972B}" type="presOf" srcId="{BBB50DD7-E465-4304-BA3F-7A0238F72D79}" destId="{8A21E82F-A5FB-4FCD-BF6B-B6B5B61EA59D}" srcOrd="0" destOrd="0" presId="urn:microsoft.com/office/officeart/2005/8/layout/radial3"/>
    <dgm:cxn modelId="{D55699AD-3FB4-46E7-8A52-774CBFF392E3}" srcId="{BBB50DD7-E465-4304-BA3F-7A0238F72D79}" destId="{633206FD-85ED-4F3C-AE52-A78353DB6EF7}" srcOrd="1" destOrd="0" parTransId="{2FE7DE90-3F32-4ECC-B425-0AF7952E5244}" sibTransId="{D2CAF0E1-E9EE-405A-93DB-5E373F00FE62}"/>
    <dgm:cxn modelId="{AD435C30-A2DA-44E2-A90E-C19ECAB1B0B3}" type="presOf" srcId="{772CB112-B49F-4CE1-BC8C-A96165AA130B}" destId="{753A7319-BE27-4D6D-B4F7-E3765D6AB404}" srcOrd="0" destOrd="0" presId="urn:microsoft.com/office/officeart/2005/8/layout/radial3"/>
    <dgm:cxn modelId="{6FD27420-C7B9-4758-956B-AC1058A162D6}" type="presOf" srcId="{1CB3E657-DA00-4BF1-B9E6-E415DCA67D26}" destId="{A801179D-6963-4314-9E20-AB2F84B259B1}" srcOrd="0" destOrd="0" presId="urn:microsoft.com/office/officeart/2005/8/layout/radial3"/>
    <dgm:cxn modelId="{9B2765DB-090B-400B-83FA-BD2A5D700630}" srcId="{BBB50DD7-E465-4304-BA3F-7A0238F72D79}" destId="{86750CE1-5022-41D4-B2E3-1E000B9E7A5E}" srcOrd="5" destOrd="0" parTransId="{4C10584F-29DA-4C3E-90E3-7D038522E1F5}" sibTransId="{BE9321C5-EC45-47D7-BD4C-2864409534E7}"/>
    <dgm:cxn modelId="{32873BDE-928B-4731-B36A-9DEA4485DFFF}" type="presOf" srcId="{1CA19068-AF6B-498D-B782-BBFB2963F2FD}" destId="{D4ADB614-8C00-4BA5-9493-03DA75A148AE}" srcOrd="0" destOrd="0" presId="urn:microsoft.com/office/officeart/2005/8/layout/radial3"/>
    <dgm:cxn modelId="{48A14551-AF24-4AD9-B8E1-6EBCB5071BF4}" srcId="{BBB50DD7-E465-4304-BA3F-7A0238F72D79}" destId="{7CD20CCB-8B79-4A1F-8E71-AE1C7051786D}" srcOrd="7" destOrd="0" parTransId="{57811A2E-B687-402A-97D5-5A1C904FBA08}" sibTransId="{1036041A-DDD1-4B72-8079-3178658418A3}"/>
    <dgm:cxn modelId="{24E28D7A-36FF-4580-9F8B-746B7B91478D}" srcId="{BBB50DD7-E465-4304-BA3F-7A0238F72D79}" destId="{25C12AD0-74A8-417A-92BB-B207F42A72A5}" srcOrd="6" destOrd="0" parTransId="{E201C416-7086-4CA7-A0D7-90E1E68B7E28}" sibTransId="{0AE3E1A8-4F86-4991-8470-619BA51CB935}"/>
    <dgm:cxn modelId="{262BC6EC-EACA-494D-823C-6E762A735377}" srcId="{BBB50DD7-E465-4304-BA3F-7A0238F72D79}" destId="{26716613-39C4-4508-815E-2ADFEF1F8E0E}" srcOrd="0" destOrd="0" parTransId="{D665D986-91B9-46FF-927B-2E28539F691B}" sibTransId="{7CA30E34-87EE-43A2-8482-7AEA6698938C}"/>
    <dgm:cxn modelId="{79DD5AE9-F4B7-42C9-BC4C-55CEE62A4C80}" type="presOf" srcId="{26716613-39C4-4508-815E-2ADFEF1F8E0E}" destId="{0C7E2F11-5703-4D90-95CA-1794CBD8AA31}" srcOrd="0" destOrd="0" presId="urn:microsoft.com/office/officeart/2005/8/layout/radial3"/>
    <dgm:cxn modelId="{47F7E057-6153-444F-B52E-784D942DCA48}" type="presOf" srcId="{7CD20CCB-8B79-4A1F-8E71-AE1C7051786D}" destId="{752FEC4F-A01F-4640-982B-2B6FA9BBEF31}" srcOrd="0" destOrd="0" presId="urn:microsoft.com/office/officeart/2005/8/layout/radial3"/>
    <dgm:cxn modelId="{2515704F-9919-4680-A99F-001C2E994512}" srcId="{1CA19068-AF6B-498D-B782-BBFB2963F2FD}" destId="{BBB50DD7-E465-4304-BA3F-7A0238F72D79}" srcOrd="0" destOrd="0" parTransId="{5BC832A0-3A38-4677-9BC7-0076F067B954}" sibTransId="{A8B9CC36-5EF3-4DDD-B9DE-E5F3DAE9BF12}"/>
    <dgm:cxn modelId="{04EACFFC-C7D3-4107-A13A-F03213D14349}" type="presOf" srcId="{8E3EB41E-0B97-422C-BF68-4E194B58EC28}" destId="{D134A5B3-AE54-4A86-992B-A580CC2B0F27}" srcOrd="0" destOrd="0" presId="urn:microsoft.com/office/officeart/2005/8/layout/radial3"/>
    <dgm:cxn modelId="{588B180D-8535-4298-92CF-9BEB13052551}" type="presParOf" srcId="{D4ADB614-8C00-4BA5-9493-03DA75A148AE}" destId="{32B7BB68-5407-4196-BA55-E4A8171D0DE7}" srcOrd="0" destOrd="0" presId="urn:microsoft.com/office/officeart/2005/8/layout/radial3"/>
    <dgm:cxn modelId="{1BBDDB03-FC6D-4FE2-9FE7-70F34E8BB2F6}" type="presParOf" srcId="{32B7BB68-5407-4196-BA55-E4A8171D0DE7}" destId="{8A21E82F-A5FB-4FCD-BF6B-B6B5B61EA59D}" srcOrd="0" destOrd="0" presId="urn:microsoft.com/office/officeart/2005/8/layout/radial3"/>
    <dgm:cxn modelId="{C7FD26E8-FE99-48E1-AF23-C7572DE3258F}" type="presParOf" srcId="{32B7BB68-5407-4196-BA55-E4A8171D0DE7}" destId="{0C7E2F11-5703-4D90-95CA-1794CBD8AA31}" srcOrd="1" destOrd="0" presId="urn:microsoft.com/office/officeart/2005/8/layout/radial3"/>
    <dgm:cxn modelId="{FFC80178-AAEA-47BC-9801-75807C62CCF2}" type="presParOf" srcId="{32B7BB68-5407-4196-BA55-E4A8171D0DE7}" destId="{A1909096-A657-479C-AD18-BE89CCF26F54}" srcOrd="2" destOrd="0" presId="urn:microsoft.com/office/officeart/2005/8/layout/radial3"/>
    <dgm:cxn modelId="{42F88E30-E9A1-467C-8140-CE3344394F36}" type="presParOf" srcId="{32B7BB68-5407-4196-BA55-E4A8171D0DE7}" destId="{D134A5B3-AE54-4A86-992B-A580CC2B0F27}" srcOrd="3" destOrd="0" presId="urn:microsoft.com/office/officeart/2005/8/layout/radial3"/>
    <dgm:cxn modelId="{67541DB0-1676-4154-9B8E-E4CF6AE47563}" type="presParOf" srcId="{32B7BB68-5407-4196-BA55-E4A8171D0DE7}" destId="{753A7319-BE27-4D6D-B4F7-E3765D6AB404}" srcOrd="4" destOrd="0" presId="urn:microsoft.com/office/officeart/2005/8/layout/radial3"/>
    <dgm:cxn modelId="{7DF63016-2329-42B4-8B9B-B65B9B4FB1B0}" type="presParOf" srcId="{32B7BB68-5407-4196-BA55-E4A8171D0DE7}" destId="{A801179D-6963-4314-9E20-AB2F84B259B1}" srcOrd="5" destOrd="0" presId="urn:microsoft.com/office/officeart/2005/8/layout/radial3"/>
    <dgm:cxn modelId="{EE91B8F1-E1CF-498C-9D3B-DD4128B7FE15}" type="presParOf" srcId="{32B7BB68-5407-4196-BA55-E4A8171D0DE7}" destId="{D9CBF1AA-0448-491E-9D1B-31E2742B4C84}" srcOrd="6" destOrd="0" presId="urn:microsoft.com/office/officeart/2005/8/layout/radial3"/>
    <dgm:cxn modelId="{4D31FE6C-12F6-48FF-A5F6-C079B37FE22E}" type="presParOf" srcId="{32B7BB68-5407-4196-BA55-E4A8171D0DE7}" destId="{B61D3D49-C1A9-4D07-90FA-E2E0B3B2A176}" srcOrd="7" destOrd="0" presId="urn:microsoft.com/office/officeart/2005/8/layout/radial3"/>
    <dgm:cxn modelId="{A7C0D663-9D12-431B-AB05-47C712DE09A9}" type="presParOf" srcId="{32B7BB68-5407-4196-BA55-E4A8171D0DE7}" destId="{752FEC4F-A01F-4640-982B-2B6FA9BBEF31}" srcOrd="8"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3CF77C-60CA-49F9-AD4A-ADDDCC1EBFA0}" type="doc">
      <dgm:prSet loTypeId="urn:microsoft.com/office/officeart/2008/layout/NameandTitleOrganizationalChart" loCatId="hierarchy" qsTypeId="urn:microsoft.com/office/officeart/2005/8/quickstyle/simple4" qsCatId="simple" csTypeId="urn:microsoft.com/office/officeart/2005/8/colors/accent1_1" csCatId="accent1" phldr="1"/>
      <dgm:spPr/>
      <dgm:t>
        <a:bodyPr/>
        <a:lstStyle/>
        <a:p>
          <a:endParaRPr lang="en-IN"/>
        </a:p>
      </dgm:t>
    </dgm:pt>
    <dgm:pt modelId="{B6D41732-F503-4C24-840A-03BF4F890F2F}">
      <dgm:prSet phldrT="[Text]" custT="1"/>
      <dgm:spPr/>
      <dgm:t>
        <a:bodyPr/>
        <a:lstStyle/>
        <a:p>
          <a:r>
            <a:rPr lang="en-IN" sz="1800" b="1" dirty="0"/>
            <a:t>Ministry of Health &amp; Family Welfare</a:t>
          </a:r>
        </a:p>
      </dgm:t>
    </dgm:pt>
    <dgm:pt modelId="{F0D5C19D-E9EA-4284-86B3-283F0AE20771}" type="parTrans" cxnId="{31E6719E-7805-468A-A4C0-4E2753B0D3EE}">
      <dgm:prSet/>
      <dgm:spPr/>
      <dgm:t>
        <a:bodyPr/>
        <a:lstStyle/>
        <a:p>
          <a:endParaRPr lang="en-IN"/>
        </a:p>
      </dgm:t>
    </dgm:pt>
    <dgm:pt modelId="{BDBA49C8-436F-4B14-BD9F-593DE04D8BEE}" type="sibTrans" cxnId="{31E6719E-7805-468A-A4C0-4E2753B0D3EE}">
      <dgm:prSet/>
      <dgm:spPr/>
      <dgm:t>
        <a:bodyPr/>
        <a:lstStyle/>
        <a:p>
          <a:endParaRPr lang="en-IN"/>
        </a:p>
      </dgm:t>
    </dgm:pt>
    <dgm:pt modelId="{3744083C-BF91-410C-B500-1B4DE574691F}">
      <dgm:prSet phldrT="[Text]" custT="1"/>
      <dgm:spPr/>
      <dgm:t>
        <a:bodyPr/>
        <a:lstStyle/>
        <a:p>
          <a:r>
            <a:rPr lang="en-IN" sz="1800" b="1" dirty="0"/>
            <a:t>Central TB Division</a:t>
          </a:r>
        </a:p>
      </dgm:t>
    </dgm:pt>
    <dgm:pt modelId="{3747536C-C2DB-46E5-B21B-21519D0CA6AB}" type="parTrans" cxnId="{7DD1797B-EF39-42B1-80FC-2962CADAA16E}">
      <dgm:prSet/>
      <dgm:spPr/>
      <dgm:t>
        <a:bodyPr/>
        <a:lstStyle/>
        <a:p>
          <a:endParaRPr lang="en-IN"/>
        </a:p>
      </dgm:t>
    </dgm:pt>
    <dgm:pt modelId="{1A996311-7117-4431-96ED-ED68431EE703}" type="sibTrans" cxnId="{7DD1797B-EF39-42B1-80FC-2962CADAA16E}">
      <dgm:prSet/>
      <dgm:spPr/>
      <dgm:t>
        <a:bodyPr/>
        <a:lstStyle/>
        <a:p>
          <a:endParaRPr lang="en-IN"/>
        </a:p>
      </dgm:t>
    </dgm:pt>
    <dgm:pt modelId="{17343AFE-EDB1-47E4-83CB-B98D71E0D077}">
      <dgm:prSet custT="1"/>
      <dgm:spPr/>
      <dgm:t>
        <a:bodyPr/>
        <a:lstStyle/>
        <a:p>
          <a:r>
            <a:rPr lang="en-IN" sz="1800" b="1" dirty="0"/>
            <a:t>State TB Cell</a:t>
          </a:r>
        </a:p>
      </dgm:t>
    </dgm:pt>
    <dgm:pt modelId="{031CDB99-24D7-4887-AE63-B402554ACC80}" type="parTrans" cxnId="{C58B7DB3-CBAE-4CC3-8731-216A80431F2D}">
      <dgm:prSet/>
      <dgm:spPr/>
      <dgm:t>
        <a:bodyPr/>
        <a:lstStyle/>
        <a:p>
          <a:endParaRPr lang="en-IN"/>
        </a:p>
      </dgm:t>
    </dgm:pt>
    <dgm:pt modelId="{B4F887FB-EA7B-4768-A048-B9B04D162E20}" type="sibTrans" cxnId="{C58B7DB3-CBAE-4CC3-8731-216A80431F2D}">
      <dgm:prSet/>
      <dgm:spPr/>
      <dgm:t>
        <a:bodyPr/>
        <a:lstStyle/>
        <a:p>
          <a:r>
            <a:rPr lang="en-IN" dirty="0"/>
            <a:t>36 States / UTs</a:t>
          </a:r>
        </a:p>
      </dgm:t>
    </dgm:pt>
    <dgm:pt modelId="{01FCF84B-BE77-4AC1-88C8-451EB495C908}">
      <dgm:prSet custT="1"/>
      <dgm:spPr/>
      <dgm:t>
        <a:bodyPr/>
        <a:lstStyle/>
        <a:p>
          <a:r>
            <a:rPr lang="en-IN" sz="1800" b="1" dirty="0"/>
            <a:t>District TB Centre</a:t>
          </a:r>
        </a:p>
      </dgm:t>
    </dgm:pt>
    <dgm:pt modelId="{825CDB49-35A6-4DDF-AC9D-14163B762A0A}" type="parTrans" cxnId="{7C285B9D-A1AC-43B4-B975-D48112A8ECDD}">
      <dgm:prSet/>
      <dgm:spPr/>
      <dgm:t>
        <a:bodyPr/>
        <a:lstStyle/>
        <a:p>
          <a:endParaRPr lang="en-IN"/>
        </a:p>
      </dgm:t>
    </dgm:pt>
    <dgm:pt modelId="{F810F965-6323-4813-AF38-E71FF4F53CC2}" type="sibTrans" cxnId="{7C285B9D-A1AC-43B4-B975-D48112A8ECDD}">
      <dgm:prSet/>
      <dgm:spPr/>
      <dgm:t>
        <a:bodyPr/>
        <a:lstStyle/>
        <a:p>
          <a:r>
            <a:rPr lang="en-IN" dirty="0"/>
            <a:t>733 Districts</a:t>
          </a:r>
        </a:p>
      </dgm:t>
    </dgm:pt>
    <dgm:pt modelId="{74AB4A1E-B3FF-42E9-8D8B-206BBA5149B1}">
      <dgm:prSet custT="1"/>
      <dgm:spPr/>
      <dgm:t>
        <a:bodyPr/>
        <a:lstStyle/>
        <a:p>
          <a:r>
            <a:rPr lang="en-IN" sz="1800" b="1" dirty="0"/>
            <a:t>TB Unit</a:t>
          </a:r>
        </a:p>
      </dgm:t>
    </dgm:pt>
    <dgm:pt modelId="{EA299B70-056F-41B2-B98E-9DA47680212B}" type="parTrans" cxnId="{9C4D206B-F82A-43D7-8334-19568E08C683}">
      <dgm:prSet/>
      <dgm:spPr/>
      <dgm:t>
        <a:bodyPr/>
        <a:lstStyle/>
        <a:p>
          <a:endParaRPr lang="en-IN"/>
        </a:p>
      </dgm:t>
    </dgm:pt>
    <dgm:pt modelId="{9F3365E8-023B-4785-86E6-A71847604FA7}" type="sibTrans" cxnId="{9C4D206B-F82A-43D7-8334-19568E08C683}">
      <dgm:prSet custT="1"/>
      <dgm:spPr/>
      <dgm:t>
        <a:bodyPr/>
        <a:lstStyle/>
        <a:p>
          <a:pPr algn="ctr"/>
          <a:r>
            <a:rPr lang="en-IN" sz="1000" dirty="0"/>
            <a:t>One per 1.5 – 2.5 lakh population</a:t>
          </a:r>
        </a:p>
      </dgm:t>
    </dgm:pt>
    <dgm:pt modelId="{189C27C3-CEBE-4783-9449-FFB25ED09BD2}">
      <dgm:prSet custT="1"/>
      <dgm:spPr/>
      <dgm:t>
        <a:bodyPr/>
        <a:lstStyle/>
        <a:p>
          <a:r>
            <a:rPr lang="en-IN" sz="1800" b="1" dirty="0"/>
            <a:t>Designated Microscopy Centre</a:t>
          </a:r>
        </a:p>
      </dgm:t>
    </dgm:pt>
    <dgm:pt modelId="{E124FD7F-DE46-45BD-84DF-E793F9101BCF}" type="parTrans" cxnId="{9614C810-BFD5-429E-B016-3C86E46392D3}">
      <dgm:prSet/>
      <dgm:spPr/>
      <dgm:t>
        <a:bodyPr/>
        <a:lstStyle/>
        <a:p>
          <a:endParaRPr lang="en-IN"/>
        </a:p>
      </dgm:t>
    </dgm:pt>
    <dgm:pt modelId="{A733C6AB-3A93-4190-BD14-EC557F0644E7}" type="sibTrans" cxnId="{9614C810-BFD5-429E-B016-3C86E46392D3}">
      <dgm:prSet custT="1"/>
      <dgm:spPr/>
      <dgm:t>
        <a:bodyPr/>
        <a:lstStyle/>
        <a:p>
          <a:pPr algn="ctr"/>
          <a:r>
            <a:rPr lang="en-IN" sz="1000" dirty="0"/>
            <a:t>One per 1 lakh population</a:t>
          </a:r>
        </a:p>
      </dgm:t>
    </dgm:pt>
    <dgm:pt modelId="{98966209-BEE1-4A16-9116-F845A4F75E66}">
      <dgm:prSet custT="1"/>
      <dgm:spPr/>
      <dgm:t>
        <a:bodyPr/>
        <a:lstStyle/>
        <a:p>
          <a:r>
            <a:rPr lang="en-IN" sz="1800" b="1" dirty="0"/>
            <a:t>Peripheral Health Institute</a:t>
          </a:r>
        </a:p>
      </dgm:t>
    </dgm:pt>
    <dgm:pt modelId="{B416A17A-F2FC-450F-9166-08267615A7EE}" type="parTrans" cxnId="{B6E06844-E067-4476-8729-AAB24CB4C276}">
      <dgm:prSet/>
      <dgm:spPr/>
      <dgm:t>
        <a:bodyPr/>
        <a:lstStyle/>
        <a:p>
          <a:endParaRPr lang="en-IN"/>
        </a:p>
      </dgm:t>
    </dgm:pt>
    <dgm:pt modelId="{D6727662-4283-4EE5-A468-DE404E4BCF9D}" type="sibTrans" cxnId="{B6E06844-E067-4476-8729-AAB24CB4C276}">
      <dgm:prSet/>
      <dgm:spPr/>
      <dgm:t>
        <a:bodyPr/>
        <a:lstStyle/>
        <a:p>
          <a:endParaRPr lang="en-IN"/>
        </a:p>
      </dgm:t>
    </dgm:pt>
    <dgm:pt modelId="{FAA1031F-3291-46A4-B897-D576E12FA5DC}" type="pres">
      <dgm:prSet presAssocID="{053CF77C-60CA-49F9-AD4A-ADDDCC1EBFA0}" presName="hierChild1" presStyleCnt="0">
        <dgm:presLayoutVars>
          <dgm:orgChart val="1"/>
          <dgm:chPref val="1"/>
          <dgm:dir/>
          <dgm:animOne val="branch"/>
          <dgm:animLvl val="lvl"/>
          <dgm:resizeHandles/>
        </dgm:presLayoutVars>
      </dgm:prSet>
      <dgm:spPr/>
      <dgm:t>
        <a:bodyPr/>
        <a:lstStyle/>
        <a:p>
          <a:endParaRPr lang="en-US"/>
        </a:p>
      </dgm:t>
    </dgm:pt>
    <dgm:pt modelId="{1786B457-BAA5-4256-8DCB-2B288FE8F9C0}" type="pres">
      <dgm:prSet presAssocID="{B6D41732-F503-4C24-840A-03BF4F890F2F}" presName="hierRoot1" presStyleCnt="0">
        <dgm:presLayoutVars>
          <dgm:hierBranch val="init"/>
        </dgm:presLayoutVars>
      </dgm:prSet>
      <dgm:spPr/>
    </dgm:pt>
    <dgm:pt modelId="{34BC0BEC-4AB9-407F-83DE-408DBDD0B50E}" type="pres">
      <dgm:prSet presAssocID="{B6D41732-F503-4C24-840A-03BF4F890F2F}" presName="rootComposite1" presStyleCnt="0"/>
      <dgm:spPr/>
    </dgm:pt>
    <dgm:pt modelId="{F365CDD6-B7A6-4AFF-913C-1924D32B2704}" type="pres">
      <dgm:prSet presAssocID="{B6D41732-F503-4C24-840A-03BF4F890F2F}" presName="rootText1" presStyleLbl="node0" presStyleIdx="0" presStyleCnt="1" custScaleX="337016">
        <dgm:presLayoutVars>
          <dgm:chMax/>
          <dgm:chPref val="3"/>
        </dgm:presLayoutVars>
      </dgm:prSet>
      <dgm:spPr/>
      <dgm:t>
        <a:bodyPr/>
        <a:lstStyle/>
        <a:p>
          <a:endParaRPr lang="en-US"/>
        </a:p>
      </dgm:t>
    </dgm:pt>
    <dgm:pt modelId="{96136DC8-C40B-455D-AF2C-920683E0365C}" type="pres">
      <dgm:prSet presAssocID="{B6D41732-F503-4C24-840A-03BF4F890F2F}" presName="titleText1" presStyleLbl="fgAcc0" presStyleIdx="0" presStyleCnt="1" custLinFactX="150928" custLinFactNeighborX="200000" custLinFactNeighborY="7562">
        <dgm:presLayoutVars>
          <dgm:chMax val="0"/>
          <dgm:chPref val="0"/>
        </dgm:presLayoutVars>
      </dgm:prSet>
      <dgm:spPr/>
      <dgm:t>
        <a:bodyPr/>
        <a:lstStyle/>
        <a:p>
          <a:endParaRPr lang="en-US"/>
        </a:p>
      </dgm:t>
    </dgm:pt>
    <dgm:pt modelId="{E1CEF768-9DE1-4B2D-A1F1-122294193EA9}" type="pres">
      <dgm:prSet presAssocID="{B6D41732-F503-4C24-840A-03BF4F890F2F}" presName="rootConnector1" presStyleLbl="node1" presStyleIdx="0" presStyleCnt="6"/>
      <dgm:spPr/>
      <dgm:t>
        <a:bodyPr/>
        <a:lstStyle/>
        <a:p>
          <a:endParaRPr lang="en-US"/>
        </a:p>
      </dgm:t>
    </dgm:pt>
    <dgm:pt modelId="{082FBC63-E4EE-4154-9941-1F6E9DCBC73D}" type="pres">
      <dgm:prSet presAssocID="{B6D41732-F503-4C24-840A-03BF4F890F2F}" presName="hierChild2" presStyleCnt="0"/>
      <dgm:spPr/>
    </dgm:pt>
    <dgm:pt modelId="{64776C9C-C104-4CB4-B941-454308A513AB}" type="pres">
      <dgm:prSet presAssocID="{3747536C-C2DB-46E5-B21B-21519D0CA6AB}" presName="Name37" presStyleLbl="parChTrans1D2" presStyleIdx="0" presStyleCnt="1"/>
      <dgm:spPr/>
      <dgm:t>
        <a:bodyPr/>
        <a:lstStyle/>
        <a:p>
          <a:endParaRPr lang="en-US"/>
        </a:p>
      </dgm:t>
    </dgm:pt>
    <dgm:pt modelId="{E7E1C8BD-B773-4AAA-A3B2-8571BADC93A2}" type="pres">
      <dgm:prSet presAssocID="{3744083C-BF91-410C-B500-1B4DE574691F}" presName="hierRoot2" presStyleCnt="0">
        <dgm:presLayoutVars>
          <dgm:hierBranch val="init"/>
        </dgm:presLayoutVars>
      </dgm:prSet>
      <dgm:spPr/>
    </dgm:pt>
    <dgm:pt modelId="{A5999CED-71A4-4EC7-A9F8-53D3E01AA989}" type="pres">
      <dgm:prSet presAssocID="{3744083C-BF91-410C-B500-1B4DE574691F}" presName="rootComposite" presStyleCnt="0"/>
      <dgm:spPr/>
    </dgm:pt>
    <dgm:pt modelId="{0C8D71D2-2F82-44E5-8B70-5D18CE663F08}" type="pres">
      <dgm:prSet presAssocID="{3744083C-BF91-410C-B500-1B4DE574691F}" presName="rootText" presStyleLbl="node1" presStyleIdx="0" presStyleCnt="6" custScaleX="207859">
        <dgm:presLayoutVars>
          <dgm:chMax/>
          <dgm:chPref val="3"/>
        </dgm:presLayoutVars>
      </dgm:prSet>
      <dgm:spPr/>
      <dgm:t>
        <a:bodyPr/>
        <a:lstStyle/>
        <a:p>
          <a:endParaRPr lang="en-US"/>
        </a:p>
      </dgm:t>
    </dgm:pt>
    <dgm:pt modelId="{50E68063-4AD9-45B6-A8E2-E5A8DD1E670A}" type="pres">
      <dgm:prSet presAssocID="{3744083C-BF91-410C-B500-1B4DE574691F}" presName="titleText2" presStyleLbl="fgAcc1" presStyleIdx="0" presStyleCnt="6" custLinFactX="129177" custLinFactNeighborX="200000" custLinFactNeighborY="-83183">
        <dgm:presLayoutVars>
          <dgm:chMax val="0"/>
          <dgm:chPref val="0"/>
        </dgm:presLayoutVars>
      </dgm:prSet>
      <dgm:spPr/>
      <dgm:t>
        <a:bodyPr/>
        <a:lstStyle/>
        <a:p>
          <a:endParaRPr lang="en-US"/>
        </a:p>
      </dgm:t>
    </dgm:pt>
    <dgm:pt modelId="{80EB1C04-D78D-4E35-83EC-7B3E0BF1B7C7}" type="pres">
      <dgm:prSet presAssocID="{3744083C-BF91-410C-B500-1B4DE574691F}" presName="rootConnector" presStyleLbl="node2" presStyleIdx="0" presStyleCnt="0"/>
      <dgm:spPr/>
      <dgm:t>
        <a:bodyPr/>
        <a:lstStyle/>
        <a:p>
          <a:endParaRPr lang="en-US"/>
        </a:p>
      </dgm:t>
    </dgm:pt>
    <dgm:pt modelId="{1CE2C848-C3E4-4A3F-B7B2-C143AE86ED77}" type="pres">
      <dgm:prSet presAssocID="{3744083C-BF91-410C-B500-1B4DE574691F}" presName="hierChild4" presStyleCnt="0"/>
      <dgm:spPr/>
    </dgm:pt>
    <dgm:pt modelId="{E00262FD-EF96-4D3E-8D65-46D3D71F39A5}" type="pres">
      <dgm:prSet presAssocID="{031CDB99-24D7-4887-AE63-B402554ACC80}" presName="Name37" presStyleLbl="parChTrans1D3" presStyleIdx="0" presStyleCnt="1"/>
      <dgm:spPr/>
      <dgm:t>
        <a:bodyPr/>
        <a:lstStyle/>
        <a:p>
          <a:endParaRPr lang="en-US"/>
        </a:p>
      </dgm:t>
    </dgm:pt>
    <dgm:pt modelId="{DDF783BC-6A1B-4F09-A382-6F1B48DE0A3C}" type="pres">
      <dgm:prSet presAssocID="{17343AFE-EDB1-47E4-83CB-B98D71E0D077}" presName="hierRoot2" presStyleCnt="0">
        <dgm:presLayoutVars>
          <dgm:hierBranch val="init"/>
        </dgm:presLayoutVars>
      </dgm:prSet>
      <dgm:spPr/>
    </dgm:pt>
    <dgm:pt modelId="{1C4DFB3F-F772-4964-8E06-42FE18E11AA6}" type="pres">
      <dgm:prSet presAssocID="{17343AFE-EDB1-47E4-83CB-B98D71E0D077}" presName="rootComposite" presStyleCnt="0"/>
      <dgm:spPr/>
    </dgm:pt>
    <dgm:pt modelId="{FA4E555D-385C-4F84-8996-D1023AD02499}" type="pres">
      <dgm:prSet presAssocID="{17343AFE-EDB1-47E4-83CB-B98D71E0D077}" presName="rootText" presStyleLbl="node1" presStyleIdx="1" presStyleCnt="6" custScaleX="209044">
        <dgm:presLayoutVars>
          <dgm:chMax/>
          <dgm:chPref val="3"/>
        </dgm:presLayoutVars>
      </dgm:prSet>
      <dgm:spPr/>
      <dgm:t>
        <a:bodyPr/>
        <a:lstStyle/>
        <a:p>
          <a:endParaRPr lang="en-US"/>
        </a:p>
      </dgm:t>
    </dgm:pt>
    <dgm:pt modelId="{EB5FE059-C007-4E28-BF86-D10CA81AC5AE}" type="pres">
      <dgm:prSet presAssocID="{17343AFE-EDB1-47E4-83CB-B98D71E0D077}" presName="titleText2" presStyleLbl="fgAcc1" presStyleIdx="1" presStyleCnt="6" custScaleX="106058" custScaleY="120233" custLinFactNeighborX="-17401">
        <dgm:presLayoutVars>
          <dgm:chMax val="0"/>
          <dgm:chPref val="0"/>
        </dgm:presLayoutVars>
      </dgm:prSet>
      <dgm:spPr/>
      <dgm:t>
        <a:bodyPr/>
        <a:lstStyle/>
        <a:p>
          <a:endParaRPr lang="en-US"/>
        </a:p>
      </dgm:t>
    </dgm:pt>
    <dgm:pt modelId="{43BCA610-FBF0-4D14-A1F4-24EC057973F9}" type="pres">
      <dgm:prSet presAssocID="{17343AFE-EDB1-47E4-83CB-B98D71E0D077}" presName="rootConnector" presStyleLbl="node3" presStyleIdx="0" presStyleCnt="0"/>
      <dgm:spPr/>
      <dgm:t>
        <a:bodyPr/>
        <a:lstStyle/>
        <a:p>
          <a:endParaRPr lang="en-US"/>
        </a:p>
      </dgm:t>
    </dgm:pt>
    <dgm:pt modelId="{E238C5F9-C237-41D2-9CE8-F1D13B5C55B6}" type="pres">
      <dgm:prSet presAssocID="{17343AFE-EDB1-47E4-83CB-B98D71E0D077}" presName="hierChild4" presStyleCnt="0"/>
      <dgm:spPr/>
    </dgm:pt>
    <dgm:pt modelId="{F4A0D72A-BAB2-418A-BA59-490BDF3C9328}" type="pres">
      <dgm:prSet presAssocID="{825CDB49-35A6-4DDF-AC9D-14163B762A0A}" presName="Name37" presStyleLbl="parChTrans1D4" presStyleIdx="0" presStyleCnt="4"/>
      <dgm:spPr/>
      <dgm:t>
        <a:bodyPr/>
        <a:lstStyle/>
        <a:p>
          <a:endParaRPr lang="en-US"/>
        </a:p>
      </dgm:t>
    </dgm:pt>
    <dgm:pt modelId="{420E72B6-DE1D-4F78-99F0-0A311DEA079B}" type="pres">
      <dgm:prSet presAssocID="{01FCF84B-BE77-4AC1-88C8-451EB495C908}" presName="hierRoot2" presStyleCnt="0">
        <dgm:presLayoutVars>
          <dgm:hierBranch val="init"/>
        </dgm:presLayoutVars>
      </dgm:prSet>
      <dgm:spPr/>
    </dgm:pt>
    <dgm:pt modelId="{BBEBEE0C-BA67-40C0-98D5-E6ACCBADC938}" type="pres">
      <dgm:prSet presAssocID="{01FCF84B-BE77-4AC1-88C8-451EB495C908}" presName="rootComposite" presStyleCnt="0"/>
      <dgm:spPr/>
    </dgm:pt>
    <dgm:pt modelId="{2333737F-83C5-4C53-8622-9A3C21AF5630}" type="pres">
      <dgm:prSet presAssocID="{01FCF84B-BE77-4AC1-88C8-451EB495C908}" presName="rootText" presStyleLbl="node1" presStyleIdx="2" presStyleCnt="6" custScaleX="209044">
        <dgm:presLayoutVars>
          <dgm:chMax/>
          <dgm:chPref val="3"/>
        </dgm:presLayoutVars>
      </dgm:prSet>
      <dgm:spPr/>
      <dgm:t>
        <a:bodyPr/>
        <a:lstStyle/>
        <a:p>
          <a:endParaRPr lang="en-US"/>
        </a:p>
      </dgm:t>
    </dgm:pt>
    <dgm:pt modelId="{3233D55F-ECE1-4EB1-A5C9-B43FFBC6AB41}" type="pres">
      <dgm:prSet presAssocID="{01FCF84B-BE77-4AC1-88C8-451EB495C908}" presName="titleText2" presStyleLbl="fgAcc1" presStyleIdx="2" presStyleCnt="6" custScaleX="102141" custScaleY="120643" custLinFactNeighborX="-14501" custLinFactNeighborY="15124">
        <dgm:presLayoutVars>
          <dgm:chMax val="0"/>
          <dgm:chPref val="0"/>
        </dgm:presLayoutVars>
      </dgm:prSet>
      <dgm:spPr/>
      <dgm:t>
        <a:bodyPr/>
        <a:lstStyle/>
        <a:p>
          <a:endParaRPr lang="en-US"/>
        </a:p>
      </dgm:t>
    </dgm:pt>
    <dgm:pt modelId="{F6605F29-A776-4478-8512-6208E760E4BB}" type="pres">
      <dgm:prSet presAssocID="{01FCF84B-BE77-4AC1-88C8-451EB495C908}" presName="rootConnector" presStyleLbl="node4" presStyleIdx="0" presStyleCnt="0"/>
      <dgm:spPr/>
      <dgm:t>
        <a:bodyPr/>
        <a:lstStyle/>
        <a:p>
          <a:endParaRPr lang="en-US"/>
        </a:p>
      </dgm:t>
    </dgm:pt>
    <dgm:pt modelId="{62929DB5-DD4B-49DE-B23D-570EB4E08CA0}" type="pres">
      <dgm:prSet presAssocID="{01FCF84B-BE77-4AC1-88C8-451EB495C908}" presName="hierChild4" presStyleCnt="0"/>
      <dgm:spPr/>
    </dgm:pt>
    <dgm:pt modelId="{9DB5667A-2AE0-42E0-9ABB-7F958D01CCEC}" type="pres">
      <dgm:prSet presAssocID="{EA299B70-056F-41B2-B98E-9DA47680212B}" presName="Name37" presStyleLbl="parChTrans1D4" presStyleIdx="1" presStyleCnt="4"/>
      <dgm:spPr/>
      <dgm:t>
        <a:bodyPr/>
        <a:lstStyle/>
        <a:p>
          <a:endParaRPr lang="en-US"/>
        </a:p>
      </dgm:t>
    </dgm:pt>
    <dgm:pt modelId="{269E86D6-A203-44B8-8297-71CCB469E60F}" type="pres">
      <dgm:prSet presAssocID="{74AB4A1E-B3FF-42E9-8D8B-206BBA5149B1}" presName="hierRoot2" presStyleCnt="0">
        <dgm:presLayoutVars>
          <dgm:hierBranch val="init"/>
        </dgm:presLayoutVars>
      </dgm:prSet>
      <dgm:spPr/>
    </dgm:pt>
    <dgm:pt modelId="{4EC1CFBB-FE22-4DDE-8BEF-95B0B26C56E0}" type="pres">
      <dgm:prSet presAssocID="{74AB4A1E-B3FF-42E9-8D8B-206BBA5149B1}" presName="rootComposite" presStyleCnt="0"/>
      <dgm:spPr/>
    </dgm:pt>
    <dgm:pt modelId="{F3C4674F-C930-4535-8BDE-403CE94B08B0}" type="pres">
      <dgm:prSet presAssocID="{74AB4A1E-B3FF-42E9-8D8B-206BBA5149B1}" presName="rootText" presStyleLbl="node1" presStyleIdx="3" presStyleCnt="6" custScaleX="209044">
        <dgm:presLayoutVars>
          <dgm:chMax/>
          <dgm:chPref val="3"/>
        </dgm:presLayoutVars>
      </dgm:prSet>
      <dgm:spPr/>
      <dgm:t>
        <a:bodyPr/>
        <a:lstStyle/>
        <a:p>
          <a:endParaRPr lang="en-US"/>
        </a:p>
      </dgm:t>
    </dgm:pt>
    <dgm:pt modelId="{54CB8393-4B86-4447-9200-0B4E24099453}" type="pres">
      <dgm:prSet presAssocID="{74AB4A1E-B3FF-42E9-8D8B-206BBA5149B1}" presName="titleText2" presStyleLbl="fgAcc1" presStyleIdx="3" presStyleCnt="6" custScaleX="133121" custScaleY="191504" custLinFactNeighborX="-11601">
        <dgm:presLayoutVars>
          <dgm:chMax val="0"/>
          <dgm:chPref val="0"/>
        </dgm:presLayoutVars>
      </dgm:prSet>
      <dgm:spPr/>
      <dgm:t>
        <a:bodyPr/>
        <a:lstStyle/>
        <a:p>
          <a:endParaRPr lang="en-US"/>
        </a:p>
      </dgm:t>
    </dgm:pt>
    <dgm:pt modelId="{B2EA7F30-57EB-4157-AE5B-C8E43BE27E04}" type="pres">
      <dgm:prSet presAssocID="{74AB4A1E-B3FF-42E9-8D8B-206BBA5149B1}" presName="rootConnector" presStyleLbl="node4" presStyleIdx="0" presStyleCnt="0"/>
      <dgm:spPr/>
      <dgm:t>
        <a:bodyPr/>
        <a:lstStyle/>
        <a:p>
          <a:endParaRPr lang="en-US"/>
        </a:p>
      </dgm:t>
    </dgm:pt>
    <dgm:pt modelId="{87649CB8-6FCF-46E6-A655-1D59EA9EF58A}" type="pres">
      <dgm:prSet presAssocID="{74AB4A1E-B3FF-42E9-8D8B-206BBA5149B1}" presName="hierChild4" presStyleCnt="0"/>
      <dgm:spPr/>
    </dgm:pt>
    <dgm:pt modelId="{9CFA0F1B-D200-4C5A-A6E0-4285DFD5CDDC}" type="pres">
      <dgm:prSet presAssocID="{E124FD7F-DE46-45BD-84DF-E793F9101BCF}" presName="Name37" presStyleLbl="parChTrans1D4" presStyleIdx="2" presStyleCnt="4"/>
      <dgm:spPr/>
      <dgm:t>
        <a:bodyPr/>
        <a:lstStyle/>
        <a:p>
          <a:endParaRPr lang="en-US"/>
        </a:p>
      </dgm:t>
    </dgm:pt>
    <dgm:pt modelId="{FB3869D9-9E14-4DD0-897C-419B8506ED7B}" type="pres">
      <dgm:prSet presAssocID="{189C27C3-CEBE-4783-9449-FFB25ED09BD2}" presName="hierRoot2" presStyleCnt="0">
        <dgm:presLayoutVars>
          <dgm:hierBranch val="init"/>
        </dgm:presLayoutVars>
      </dgm:prSet>
      <dgm:spPr/>
    </dgm:pt>
    <dgm:pt modelId="{1501A873-4A4E-4CC9-AB65-0FDFCC1175A5}" type="pres">
      <dgm:prSet presAssocID="{189C27C3-CEBE-4783-9449-FFB25ED09BD2}" presName="rootComposite" presStyleCnt="0"/>
      <dgm:spPr/>
    </dgm:pt>
    <dgm:pt modelId="{A0E2AD9C-3B08-4328-9A7C-07A871EFAF54}" type="pres">
      <dgm:prSet presAssocID="{189C27C3-CEBE-4783-9449-FFB25ED09BD2}" presName="rootText" presStyleLbl="node1" presStyleIdx="4" presStyleCnt="6" custScaleX="223212">
        <dgm:presLayoutVars>
          <dgm:chMax/>
          <dgm:chPref val="3"/>
        </dgm:presLayoutVars>
      </dgm:prSet>
      <dgm:spPr/>
      <dgm:t>
        <a:bodyPr/>
        <a:lstStyle/>
        <a:p>
          <a:endParaRPr lang="en-US"/>
        </a:p>
      </dgm:t>
    </dgm:pt>
    <dgm:pt modelId="{D1851A91-F7B2-4B6A-85D5-EA4E5FD80ADB}" type="pres">
      <dgm:prSet presAssocID="{189C27C3-CEBE-4783-9449-FFB25ED09BD2}" presName="titleText2" presStyleLbl="fgAcc1" presStyleIdx="4" presStyleCnt="6" custScaleX="127666" custScaleY="190858" custLinFactNeighborX="-16290" custLinFactNeighborY="44355">
        <dgm:presLayoutVars>
          <dgm:chMax val="0"/>
          <dgm:chPref val="0"/>
        </dgm:presLayoutVars>
      </dgm:prSet>
      <dgm:spPr/>
      <dgm:t>
        <a:bodyPr/>
        <a:lstStyle/>
        <a:p>
          <a:endParaRPr lang="en-US"/>
        </a:p>
      </dgm:t>
    </dgm:pt>
    <dgm:pt modelId="{D934A703-AB47-4F57-BF76-DE0579819544}" type="pres">
      <dgm:prSet presAssocID="{189C27C3-CEBE-4783-9449-FFB25ED09BD2}" presName="rootConnector" presStyleLbl="node4" presStyleIdx="0" presStyleCnt="0"/>
      <dgm:spPr/>
      <dgm:t>
        <a:bodyPr/>
        <a:lstStyle/>
        <a:p>
          <a:endParaRPr lang="en-US"/>
        </a:p>
      </dgm:t>
    </dgm:pt>
    <dgm:pt modelId="{14E118B9-4AE0-4469-A2C0-ADE13019E275}" type="pres">
      <dgm:prSet presAssocID="{189C27C3-CEBE-4783-9449-FFB25ED09BD2}" presName="hierChild4" presStyleCnt="0"/>
      <dgm:spPr/>
    </dgm:pt>
    <dgm:pt modelId="{D502DE2F-2976-4919-91C3-847E79EBCBA1}" type="pres">
      <dgm:prSet presAssocID="{B416A17A-F2FC-450F-9166-08267615A7EE}" presName="Name37" presStyleLbl="parChTrans1D4" presStyleIdx="3" presStyleCnt="4"/>
      <dgm:spPr/>
      <dgm:t>
        <a:bodyPr/>
        <a:lstStyle/>
        <a:p>
          <a:endParaRPr lang="en-US"/>
        </a:p>
      </dgm:t>
    </dgm:pt>
    <dgm:pt modelId="{D33784BA-96A3-4472-8F2D-4D32CFE9090B}" type="pres">
      <dgm:prSet presAssocID="{98966209-BEE1-4A16-9116-F845A4F75E66}" presName="hierRoot2" presStyleCnt="0">
        <dgm:presLayoutVars>
          <dgm:hierBranch val="init"/>
        </dgm:presLayoutVars>
      </dgm:prSet>
      <dgm:spPr/>
    </dgm:pt>
    <dgm:pt modelId="{737D315A-9DEF-4FD2-B753-18316E3F09E9}" type="pres">
      <dgm:prSet presAssocID="{98966209-BEE1-4A16-9116-F845A4F75E66}" presName="rootComposite" presStyleCnt="0"/>
      <dgm:spPr/>
    </dgm:pt>
    <dgm:pt modelId="{7C60014C-6E6B-45DF-90DD-35BA86771543}" type="pres">
      <dgm:prSet presAssocID="{98966209-BEE1-4A16-9116-F845A4F75E66}" presName="rootText" presStyleLbl="node1" presStyleIdx="5" presStyleCnt="6" custScaleX="225760">
        <dgm:presLayoutVars>
          <dgm:chMax/>
          <dgm:chPref val="3"/>
        </dgm:presLayoutVars>
      </dgm:prSet>
      <dgm:spPr/>
      <dgm:t>
        <a:bodyPr/>
        <a:lstStyle/>
        <a:p>
          <a:endParaRPr lang="en-US"/>
        </a:p>
      </dgm:t>
    </dgm:pt>
    <dgm:pt modelId="{184A7452-686C-428E-A352-64A0926FB72A}" type="pres">
      <dgm:prSet presAssocID="{98966209-BEE1-4A16-9116-F845A4F75E66}" presName="titleText2" presStyleLbl="fgAcc1" presStyleIdx="5" presStyleCnt="6" custLinFactX="200000" custLinFactY="100000" custLinFactNeighborX="236486" custLinFactNeighborY="121580">
        <dgm:presLayoutVars>
          <dgm:chMax val="0"/>
          <dgm:chPref val="0"/>
        </dgm:presLayoutVars>
      </dgm:prSet>
      <dgm:spPr/>
      <dgm:t>
        <a:bodyPr/>
        <a:lstStyle/>
        <a:p>
          <a:endParaRPr lang="en-US"/>
        </a:p>
      </dgm:t>
    </dgm:pt>
    <dgm:pt modelId="{5063E493-06BA-42AF-ADFC-0B06F3DF95F3}" type="pres">
      <dgm:prSet presAssocID="{98966209-BEE1-4A16-9116-F845A4F75E66}" presName="rootConnector" presStyleLbl="node4" presStyleIdx="0" presStyleCnt="0"/>
      <dgm:spPr/>
      <dgm:t>
        <a:bodyPr/>
        <a:lstStyle/>
        <a:p>
          <a:endParaRPr lang="en-US"/>
        </a:p>
      </dgm:t>
    </dgm:pt>
    <dgm:pt modelId="{84464AF5-9165-4AB1-A3B5-C29E59B8034A}" type="pres">
      <dgm:prSet presAssocID="{98966209-BEE1-4A16-9116-F845A4F75E66}" presName="hierChild4" presStyleCnt="0"/>
      <dgm:spPr/>
    </dgm:pt>
    <dgm:pt modelId="{121CB010-D0EE-4DF2-9FE2-7782B90D5568}" type="pres">
      <dgm:prSet presAssocID="{98966209-BEE1-4A16-9116-F845A4F75E66}" presName="hierChild5" presStyleCnt="0"/>
      <dgm:spPr/>
    </dgm:pt>
    <dgm:pt modelId="{6E9213E3-ADAE-444A-92B3-9F2EB0D365D1}" type="pres">
      <dgm:prSet presAssocID="{189C27C3-CEBE-4783-9449-FFB25ED09BD2}" presName="hierChild5" presStyleCnt="0"/>
      <dgm:spPr/>
    </dgm:pt>
    <dgm:pt modelId="{12FD1C33-465F-4FE1-A129-E2180ACBC01A}" type="pres">
      <dgm:prSet presAssocID="{74AB4A1E-B3FF-42E9-8D8B-206BBA5149B1}" presName="hierChild5" presStyleCnt="0"/>
      <dgm:spPr/>
    </dgm:pt>
    <dgm:pt modelId="{6A561415-87B1-476F-BFA1-60EFE8794D52}" type="pres">
      <dgm:prSet presAssocID="{01FCF84B-BE77-4AC1-88C8-451EB495C908}" presName="hierChild5" presStyleCnt="0"/>
      <dgm:spPr/>
    </dgm:pt>
    <dgm:pt modelId="{7C0DBF96-D4E7-474C-AD7A-823D3FFEEA52}" type="pres">
      <dgm:prSet presAssocID="{17343AFE-EDB1-47E4-83CB-B98D71E0D077}" presName="hierChild5" presStyleCnt="0"/>
      <dgm:spPr/>
    </dgm:pt>
    <dgm:pt modelId="{E63801DB-C504-4C1F-B074-C43E52FEF69C}" type="pres">
      <dgm:prSet presAssocID="{3744083C-BF91-410C-B500-1B4DE574691F}" presName="hierChild5" presStyleCnt="0"/>
      <dgm:spPr/>
    </dgm:pt>
    <dgm:pt modelId="{094D37D1-88D9-4AAA-8492-FB3325883977}" type="pres">
      <dgm:prSet presAssocID="{B6D41732-F503-4C24-840A-03BF4F890F2F}" presName="hierChild3" presStyleCnt="0"/>
      <dgm:spPr/>
    </dgm:pt>
  </dgm:ptLst>
  <dgm:cxnLst>
    <dgm:cxn modelId="{9CB6B03E-D77D-4004-B61D-EAB80806FCB5}" type="presOf" srcId="{189C27C3-CEBE-4783-9449-FFB25ED09BD2}" destId="{A0E2AD9C-3B08-4328-9A7C-07A871EFAF54}" srcOrd="0" destOrd="0" presId="urn:microsoft.com/office/officeart/2008/layout/NameandTitleOrganizationalChart"/>
    <dgm:cxn modelId="{774491EF-018E-4C2C-BF3A-578DD0F48526}" type="presOf" srcId="{1A996311-7117-4431-96ED-ED68431EE703}" destId="{50E68063-4AD9-45B6-A8E2-E5A8DD1E670A}" srcOrd="0" destOrd="0" presId="urn:microsoft.com/office/officeart/2008/layout/NameandTitleOrganizationalChart"/>
    <dgm:cxn modelId="{7485D1AA-46FF-46D2-A399-1F362EE598A3}" type="presOf" srcId="{EA299B70-056F-41B2-B98E-9DA47680212B}" destId="{9DB5667A-2AE0-42E0-9ABB-7F958D01CCEC}" srcOrd="0" destOrd="0" presId="urn:microsoft.com/office/officeart/2008/layout/NameandTitleOrganizationalChart"/>
    <dgm:cxn modelId="{BD1DD8C7-CD13-4E80-ADF0-E30D37E4BCAC}" type="presOf" srcId="{B6D41732-F503-4C24-840A-03BF4F890F2F}" destId="{E1CEF768-9DE1-4B2D-A1F1-122294193EA9}" srcOrd="1" destOrd="0" presId="urn:microsoft.com/office/officeart/2008/layout/NameandTitleOrganizationalChart"/>
    <dgm:cxn modelId="{A2F5F60E-ABA6-4B75-B84B-A7034277ABBA}" type="presOf" srcId="{98966209-BEE1-4A16-9116-F845A4F75E66}" destId="{7C60014C-6E6B-45DF-90DD-35BA86771543}" srcOrd="0" destOrd="0" presId="urn:microsoft.com/office/officeart/2008/layout/NameandTitleOrganizationalChart"/>
    <dgm:cxn modelId="{302EFB99-7E60-45AF-8FEB-978F3A0D7A2E}" type="presOf" srcId="{825CDB49-35A6-4DDF-AC9D-14163B762A0A}" destId="{F4A0D72A-BAB2-418A-BA59-490BDF3C9328}" srcOrd="0" destOrd="0" presId="urn:microsoft.com/office/officeart/2008/layout/NameandTitleOrganizationalChart"/>
    <dgm:cxn modelId="{7DD1797B-EF39-42B1-80FC-2962CADAA16E}" srcId="{B6D41732-F503-4C24-840A-03BF4F890F2F}" destId="{3744083C-BF91-410C-B500-1B4DE574691F}" srcOrd="0" destOrd="0" parTransId="{3747536C-C2DB-46E5-B21B-21519D0CA6AB}" sibTransId="{1A996311-7117-4431-96ED-ED68431EE703}"/>
    <dgm:cxn modelId="{7C285B9D-A1AC-43B4-B975-D48112A8ECDD}" srcId="{17343AFE-EDB1-47E4-83CB-B98D71E0D077}" destId="{01FCF84B-BE77-4AC1-88C8-451EB495C908}" srcOrd="0" destOrd="0" parTransId="{825CDB49-35A6-4DDF-AC9D-14163B762A0A}" sibTransId="{F810F965-6323-4813-AF38-E71FF4F53CC2}"/>
    <dgm:cxn modelId="{C57EB300-83D3-4D9A-B10C-406478AAE461}" type="presOf" srcId="{B4F887FB-EA7B-4768-A048-B9B04D162E20}" destId="{EB5FE059-C007-4E28-BF86-D10CA81AC5AE}" srcOrd="0" destOrd="0" presId="urn:microsoft.com/office/officeart/2008/layout/NameandTitleOrganizationalChart"/>
    <dgm:cxn modelId="{212A0B18-0FA4-4BC2-9770-2B6B584CC1F9}" type="presOf" srcId="{E124FD7F-DE46-45BD-84DF-E793F9101BCF}" destId="{9CFA0F1B-D200-4C5A-A6E0-4285DFD5CDDC}" srcOrd="0" destOrd="0" presId="urn:microsoft.com/office/officeart/2008/layout/NameandTitleOrganizationalChart"/>
    <dgm:cxn modelId="{28D5C469-FC8B-431B-A2BD-36EF8B27C3FB}" type="presOf" srcId="{B416A17A-F2FC-450F-9166-08267615A7EE}" destId="{D502DE2F-2976-4919-91C3-847E79EBCBA1}" srcOrd="0" destOrd="0" presId="urn:microsoft.com/office/officeart/2008/layout/NameandTitleOrganizationalChart"/>
    <dgm:cxn modelId="{B6E06844-E067-4476-8729-AAB24CB4C276}" srcId="{189C27C3-CEBE-4783-9449-FFB25ED09BD2}" destId="{98966209-BEE1-4A16-9116-F845A4F75E66}" srcOrd="0" destOrd="0" parTransId="{B416A17A-F2FC-450F-9166-08267615A7EE}" sibTransId="{D6727662-4283-4EE5-A468-DE404E4BCF9D}"/>
    <dgm:cxn modelId="{D3B1D94E-F2F5-423F-BF88-9E4BD7CA4FCF}" type="presOf" srcId="{3747536C-C2DB-46E5-B21B-21519D0CA6AB}" destId="{64776C9C-C104-4CB4-B941-454308A513AB}" srcOrd="0" destOrd="0" presId="urn:microsoft.com/office/officeart/2008/layout/NameandTitleOrganizationalChart"/>
    <dgm:cxn modelId="{CCAB54F8-DC18-482F-8223-C4EFD40BE920}" type="presOf" srcId="{031CDB99-24D7-4887-AE63-B402554ACC80}" destId="{E00262FD-EF96-4D3E-8D65-46D3D71F39A5}" srcOrd="0" destOrd="0" presId="urn:microsoft.com/office/officeart/2008/layout/NameandTitleOrganizationalChart"/>
    <dgm:cxn modelId="{C58B7DB3-CBAE-4CC3-8731-216A80431F2D}" srcId="{3744083C-BF91-410C-B500-1B4DE574691F}" destId="{17343AFE-EDB1-47E4-83CB-B98D71E0D077}" srcOrd="0" destOrd="0" parTransId="{031CDB99-24D7-4887-AE63-B402554ACC80}" sibTransId="{B4F887FB-EA7B-4768-A048-B9B04D162E20}"/>
    <dgm:cxn modelId="{8860418A-552A-4E7D-91DB-898130BDEC26}" type="presOf" srcId="{98966209-BEE1-4A16-9116-F845A4F75E66}" destId="{5063E493-06BA-42AF-ADFC-0B06F3DF95F3}" srcOrd="1" destOrd="0" presId="urn:microsoft.com/office/officeart/2008/layout/NameandTitleOrganizationalChart"/>
    <dgm:cxn modelId="{55BC081A-8B5E-40A6-B590-4E2972F98F2D}" type="presOf" srcId="{F810F965-6323-4813-AF38-E71FF4F53CC2}" destId="{3233D55F-ECE1-4EB1-A5C9-B43FFBC6AB41}" srcOrd="0" destOrd="0" presId="urn:microsoft.com/office/officeart/2008/layout/NameandTitleOrganizationalChart"/>
    <dgm:cxn modelId="{EB347A26-BB29-4EF5-A69B-8DFEFB7A2168}" type="presOf" srcId="{74AB4A1E-B3FF-42E9-8D8B-206BBA5149B1}" destId="{B2EA7F30-57EB-4157-AE5B-C8E43BE27E04}" srcOrd="1" destOrd="0" presId="urn:microsoft.com/office/officeart/2008/layout/NameandTitleOrganizationalChart"/>
    <dgm:cxn modelId="{21A11D72-EEFC-417B-9A3D-9420AA59F962}" type="presOf" srcId="{D6727662-4283-4EE5-A468-DE404E4BCF9D}" destId="{184A7452-686C-428E-A352-64A0926FB72A}" srcOrd="0" destOrd="0" presId="urn:microsoft.com/office/officeart/2008/layout/NameandTitleOrganizationalChart"/>
    <dgm:cxn modelId="{E5EE30E1-2D30-487F-AAB9-20EA2CC2AFF1}" type="presOf" srcId="{17343AFE-EDB1-47E4-83CB-B98D71E0D077}" destId="{FA4E555D-385C-4F84-8996-D1023AD02499}" srcOrd="0" destOrd="0" presId="urn:microsoft.com/office/officeart/2008/layout/NameandTitleOrganizationalChart"/>
    <dgm:cxn modelId="{E1760A84-8389-49CE-9FC2-C2D7849D0739}" type="presOf" srcId="{189C27C3-CEBE-4783-9449-FFB25ED09BD2}" destId="{D934A703-AB47-4F57-BF76-DE0579819544}" srcOrd="1" destOrd="0" presId="urn:microsoft.com/office/officeart/2008/layout/NameandTitleOrganizationalChart"/>
    <dgm:cxn modelId="{7D6BE6E7-36B3-451F-993E-73E02DA58FCA}" type="presOf" srcId="{01FCF84B-BE77-4AC1-88C8-451EB495C908}" destId="{F6605F29-A776-4478-8512-6208E760E4BB}" srcOrd="1" destOrd="0" presId="urn:microsoft.com/office/officeart/2008/layout/NameandTitleOrganizationalChart"/>
    <dgm:cxn modelId="{E9D68F7D-768F-443A-8C97-5DFB4F30E3F9}" type="presOf" srcId="{053CF77C-60CA-49F9-AD4A-ADDDCC1EBFA0}" destId="{FAA1031F-3291-46A4-B897-D576E12FA5DC}" srcOrd="0" destOrd="0" presId="urn:microsoft.com/office/officeart/2008/layout/NameandTitleOrganizationalChart"/>
    <dgm:cxn modelId="{19DE08B6-FE71-4B5A-9CEC-B9B3F3118824}" type="presOf" srcId="{3744083C-BF91-410C-B500-1B4DE574691F}" destId="{80EB1C04-D78D-4E35-83EC-7B3E0BF1B7C7}" srcOrd="1" destOrd="0" presId="urn:microsoft.com/office/officeart/2008/layout/NameandTitleOrganizationalChart"/>
    <dgm:cxn modelId="{056E5253-34E3-4DE4-9468-628A2F143194}" type="presOf" srcId="{A733C6AB-3A93-4190-BD14-EC557F0644E7}" destId="{D1851A91-F7B2-4B6A-85D5-EA4E5FD80ADB}" srcOrd="0" destOrd="0" presId="urn:microsoft.com/office/officeart/2008/layout/NameandTitleOrganizationalChart"/>
    <dgm:cxn modelId="{DDEEBE58-0916-48CD-950C-B7AB682FB8DD}" type="presOf" srcId="{BDBA49C8-436F-4B14-BD9F-593DE04D8BEE}" destId="{96136DC8-C40B-455D-AF2C-920683E0365C}" srcOrd="0" destOrd="0" presId="urn:microsoft.com/office/officeart/2008/layout/NameandTitleOrganizationalChart"/>
    <dgm:cxn modelId="{D4177B30-F57B-4BD1-A8EC-9E7FAAB4C3C6}" type="presOf" srcId="{74AB4A1E-B3FF-42E9-8D8B-206BBA5149B1}" destId="{F3C4674F-C930-4535-8BDE-403CE94B08B0}" srcOrd="0" destOrd="0" presId="urn:microsoft.com/office/officeart/2008/layout/NameandTitleOrganizationalChart"/>
    <dgm:cxn modelId="{31E6719E-7805-468A-A4C0-4E2753B0D3EE}" srcId="{053CF77C-60CA-49F9-AD4A-ADDDCC1EBFA0}" destId="{B6D41732-F503-4C24-840A-03BF4F890F2F}" srcOrd="0" destOrd="0" parTransId="{F0D5C19D-E9EA-4284-86B3-283F0AE20771}" sibTransId="{BDBA49C8-436F-4B14-BD9F-593DE04D8BEE}"/>
    <dgm:cxn modelId="{8BB7CAFF-3506-4B36-AC7E-9AACD3808B72}" type="presOf" srcId="{3744083C-BF91-410C-B500-1B4DE574691F}" destId="{0C8D71D2-2F82-44E5-8B70-5D18CE663F08}" srcOrd="0" destOrd="0" presId="urn:microsoft.com/office/officeart/2008/layout/NameandTitleOrganizationalChart"/>
    <dgm:cxn modelId="{54F65C79-6573-48CA-BAE7-217A4ACA341D}" type="presOf" srcId="{17343AFE-EDB1-47E4-83CB-B98D71E0D077}" destId="{43BCA610-FBF0-4D14-A1F4-24EC057973F9}" srcOrd="1" destOrd="0" presId="urn:microsoft.com/office/officeart/2008/layout/NameandTitleOrganizationalChart"/>
    <dgm:cxn modelId="{00551476-11A0-4F68-961B-2FBBB7856B9E}" type="presOf" srcId="{9F3365E8-023B-4785-86E6-A71847604FA7}" destId="{54CB8393-4B86-4447-9200-0B4E24099453}" srcOrd="0" destOrd="0" presId="urn:microsoft.com/office/officeart/2008/layout/NameandTitleOrganizationalChart"/>
    <dgm:cxn modelId="{9614C810-BFD5-429E-B016-3C86E46392D3}" srcId="{74AB4A1E-B3FF-42E9-8D8B-206BBA5149B1}" destId="{189C27C3-CEBE-4783-9449-FFB25ED09BD2}" srcOrd="0" destOrd="0" parTransId="{E124FD7F-DE46-45BD-84DF-E793F9101BCF}" sibTransId="{A733C6AB-3A93-4190-BD14-EC557F0644E7}"/>
    <dgm:cxn modelId="{60140639-43FC-4BD4-88CD-788F68548102}" type="presOf" srcId="{01FCF84B-BE77-4AC1-88C8-451EB495C908}" destId="{2333737F-83C5-4C53-8622-9A3C21AF5630}" srcOrd="0" destOrd="0" presId="urn:microsoft.com/office/officeart/2008/layout/NameandTitleOrganizationalChart"/>
    <dgm:cxn modelId="{9C4D206B-F82A-43D7-8334-19568E08C683}" srcId="{01FCF84B-BE77-4AC1-88C8-451EB495C908}" destId="{74AB4A1E-B3FF-42E9-8D8B-206BBA5149B1}" srcOrd="0" destOrd="0" parTransId="{EA299B70-056F-41B2-B98E-9DA47680212B}" sibTransId="{9F3365E8-023B-4785-86E6-A71847604FA7}"/>
    <dgm:cxn modelId="{7DACE5FD-100F-4551-B9F8-DE07E64197A4}" type="presOf" srcId="{B6D41732-F503-4C24-840A-03BF4F890F2F}" destId="{F365CDD6-B7A6-4AFF-913C-1924D32B2704}" srcOrd="0" destOrd="0" presId="urn:microsoft.com/office/officeart/2008/layout/NameandTitleOrganizationalChart"/>
    <dgm:cxn modelId="{751B5C9A-D174-47D3-A4F6-A307D2E06548}" type="presParOf" srcId="{FAA1031F-3291-46A4-B897-D576E12FA5DC}" destId="{1786B457-BAA5-4256-8DCB-2B288FE8F9C0}" srcOrd="0" destOrd="0" presId="urn:microsoft.com/office/officeart/2008/layout/NameandTitleOrganizationalChart"/>
    <dgm:cxn modelId="{C6EF35D8-A4A5-4811-8C7D-892B8B81ED73}" type="presParOf" srcId="{1786B457-BAA5-4256-8DCB-2B288FE8F9C0}" destId="{34BC0BEC-4AB9-407F-83DE-408DBDD0B50E}" srcOrd="0" destOrd="0" presId="urn:microsoft.com/office/officeart/2008/layout/NameandTitleOrganizationalChart"/>
    <dgm:cxn modelId="{127285DD-914C-49C9-B86E-992E78957248}" type="presParOf" srcId="{34BC0BEC-4AB9-407F-83DE-408DBDD0B50E}" destId="{F365CDD6-B7A6-4AFF-913C-1924D32B2704}" srcOrd="0" destOrd="0" presId="urn:microsoft.com/office/officeart/2008/layout/NameandTitleOrganizationalChart"/>
    <dgm:cxn modelId="{2A16EC33-20B6-4572-AABB-31D46E4EFFD4}" type="presParOf" srcId="{34BC0BEC-4AB9-407F-83DE-408DBDD0B50E}" destId="{96136DC8-C40B-455D-AF2C-920683E0365C}" srcOrd="1" destOrd="0" presId="urn:microsoft.com/office/officeart/2008/layout/NameandTitleOrganizationalChart"/>
    <dgm:cxn modelId="{FFB378B3-C131-463A-A13B-98161F6D353C}" type="presParOf" srcId="{34BC0BEC-4AB9-407F-83DE-408DBDD0B50E}" destId="{E1CEF768-9DE1-4B2D-A1F1-122294193EA9}" srcOrd="2" destOrd="0" presId="urn:microsoft.com/office/officeart/2008/layout/NameandTitleOrganizationalChart"/>
    <dgm:cxn modelId="{331F07C4-95B9-4AC3-A4FC-D01CF3924D9D}" type="presParOf" srcId="{1786B457-BAA5-4256-8DCB-2B288FE8F9C0}" destId="{082FBC63-E4EE-4154-9941-1F6E9DCBC73D}" srcOrd="1" destOrd="0" presId="urn:microsoft.com/office/officeart/2008/layout/NameandTitleOrganizationalChart"/>
    <dgm:cxn modelId="{BAB4024E-CD54-4F58-A1F8-627D07FE3C2D}" type="presParOf" srcId="{082FBC63-E4EE-4154-9941-1F6E9DCBC73D}" destId="{64776C9C-C104-4CB4-B941-454308A513AB}" srcOrd="0" destOrd="0" presId="urn:microsoft.com/office/officeart/2008/layout/NameandTitleOrganizationalChart"/>
    <dgm:cxn modelId="{07401552-D937-434F-A58F-F4E94092F654}" type="presParOf" srcId="{082FBC63-E4EE-4154-9941-1F6E9DCBC73D}" destId="{E7E1C8BD-B773-4AAA-A3B2-8571BADC93A2}" srcOrd="1" destOrd="0" presId="urn:microsoft.com/office/officeart/2008/layout/NameandTitleOrganizationalChart"/>
    <dgm:cxn modelId="{F5324FA2-DBC4-41E4-929E-51CEAD18157D}" type="presParOf" srcId="{E7E1C8BD-B773-4AAA-A3B2-8571BADC93A2}" destId="{A5999CED-71A4-4EC7-A9F8-53D3E01AA989}" srcOrd="0" destOrd="0" presId="urn:microsoft.com/office/officeart/2008/layout/NameandTitleOrganizationalChart"/>
    <dgm:cxn modelId="{4CD86354-271F-40C3-A5CA-948FACB3B457}" type="presParOf" srcId="{A5999CED-71A4-4EC7-A9F8-53D3E01AA989}" destId="{0C8D71D2-2F82-44E5-8B70-5D18CE663F08}" srcOrd="0" destOrd="0" presId="urn:microsoft.com/office/officeart/2008/layout/NameandTitleOrganizationalChart"/>
    <dgm:cxn modelId="{D84B81DF-8737-4236-800A-EFE116AE5B79}" type="presParOf" srcId="{A5999CED-71A4-4EC7-A9F8-53D3E01AA989}" destId="{50E68063-4AD9-45B6-A8E2-E5A8DD1E670A}" srcOrd="1" destOrd="0" presId="urn:microsoft.com/office/officeart/2008/layout/NameandTitleOrganizationalChart"/>
    <dgm:cxn modelId="{54012068-2D79-4DDC-8BF1-70A462D79580}" type="presParOf" srcId="{A5999CED-71A4-4EC7-A9F8-53D3E01AA989}" destId="{80EB1C04-D78D-4E35-83EC-7B3E0BF1B7C7}" srcOrd="2" destOrd="0" presId="urn:microsoft.com/office/officeart/2008/layout/NameandTitleOrganizationalChart"/>
    <dgm:cxn modelId="{8307135D-6AD6-4748-B376-576CDCBAC0E8}" type="presParOf" srcId="{E7E1C8BD-B773-4AAA-A3B2-8571BADC93A2}" destId="{1CE2C848-C3E4-4A3F-B7B2-C143AE86ED77}" srcOrd="1" destOrd="0" presId="urn:microsoft.com/office/officeart/2008/layout/NameandTitleOrganizationalChart"/>
    <dgm:cxn modelId="{7BBC41F6-4F6D-4595-9FC4-94C5C4A65C6A}" type="presParOf" srcId="{1CE2C848-C3E4-4A3F-B7B2-C143AE86ED77}" destId="{E00262FD-EF96-4D3E-8D65-46D3D71F39A5}" srcOrd="0" destOrd="0" presId="urn:microsoft.com/office/officeart/2008/layout/NameandTitleOrganizationalChart"/>
    <dgm:cxn modelId="{1D740CA6-BA87-4AA4-B6D4-9F20CCF7FFFA}" type="presParOf" srcId="{1CE2C848-C3E4-4A3F-B7B2-C143AE86ED77}" destId="{DDF783BC-6A1B-4F09-A382-6F1B48DE0A3C}" srcOrd="1" destOrd="0" presId="urn:microsoft.com/office/officeart/2008/layout/NameandTitleOrganizationalChart"/>
    <dgm:cxn modelId="{C424A7C0-28E9-46D2-AFE3-02121B916A82}" type="presParOf" srcId="{DDF783BC-6A1B-4F09-A382-6F1B48DE0A3C}" destId="{1C4DFB3F-F772-4964-8E06-42FE18E11AA6}" srcOrd="0" destOrd="0" presId="urn:microsoft.com/office/officeart/2008/layout/NameandTitleOrganizationalChart"/>
    <dgm:cxn modelId="{65C19A43-046E-4D80-A1F1-0CAC24A1B3A6}" type="presParOf" srcId="{1C4DFB3F-F772-4964-8E06-42FE18E11AA6}" destId="{FA4E555D-385C-4F84-8996-D1023AD02499}" srcOrd="0" destOrd="0" presId="urn:microsoft.com/office/officeart/2008/layout/NameandTitleOrganizationalChart"/>
    <dgm:cxn modelId="{46ED2A83-16BF-42E3-BCB4-34A81D5056FC}" type="presParOf" srcId="{1C4DFB3F-F772-4964-8E06-42FE18E11AA6}" destId="{EB5FE059-C007-4E28-BF86-D10CA81AC5AE}" srcOrd="1" destOrd="0" presId="urn:microsoft.com/office/officeart/2008/layout/NameandTitleOrganizationalChart"/>
    <dgm:cxn modelId="{3F0E4ADC-2764-448F-8077-252471FC3131}" type="presParOf" srcId="{1C4DFB3F-F772-4964-8E06-42FE18E11AA6}" destId="{43BCA610-FBF0-4D14-A1F4-24EC057973F9}" srcOrd="2" destOrd="0" presId="urn:microsoft.com/office/officeart/2008/layout/NameandTitleOrganizationalChart"/>
    <dgm:cxn modelId="{00F21706-B251-4A58-A6A4-AD5EA2726A62}" type="presParOf" srcId="{DDF783BC-6A1B-4F09-A382-6F1B48DE0A3C}" destId="{E238C5F9-C237-41D2-9CE8-F1D13B5C55B6}" srcOrd="1" destOrd="0" presId="urn:microsoft.com/office/officeart/2008/layout/NameandTitleOrganizationalChart"/>
    <dgm:cxn modelId="{E4F71303-94AE-4289-A85A-C2AA8C321AA6}" type="presParOf" srcId="{E238C5F9-C237-41D2-9CE8-F1D13B5C55B6}" destId="{F4A0D72A-BAB2-418A-BA59-490BDF3C9328}" srcOrd="0" destOrd="0" presId="urn:microsoft.com/office/officeart/2008/layout/NameandTitleOrganizationalChart"/>
    <dgm:cxn modelId="{46C4D013-28FC-4A93-8E85-8EF6E6230FD3}" type="presParOf" srcId="{E238C5F9-C237-41D2-9CE8-F1D13B5C55B6}" destId="{420E72B6-DE1D-4F78-99F0-0A311DEA079B}" srcOrd="1" destOrd="0" presId="urn:microsoft.com/office/officeart/2008/layout/NameandTitleOrganizationalChart"/>
    <dgm:cxn modelId="{6AD07148-9A21-48CA-A7A6-1D2A26609BEA}" type="presParOf" srcId="{420E72B6-DE1D-4F78-99F0-0A311DEA079B}" destId="{BBEBEE0C-BA67-40C0-98D5-E6ACCBADC938}" srcOrd="0" destOrd="0" presId="urn:microsoft.com/office/officeart/2008/layout/NameandTitleOrganizationalChart"/>
    <dgm:cxn modelId="{32EB6BDA-C76E-4B4E-BE12-061790EAF305}" type="presParOf" srcId="{BBEBEE0C-BA67-40C0-98D5-E6ACCBADC938}" destId="{2333737F-83C5-4C53-8622-9A3C21AF5630}" srcOrd="0" destOrd="0" presId="urn:microsoft.com/office/officeart/2008/layout/NameandTitleOrganizationalChart"/>
    <dgm:cxn modelId="{6B3E435C-C100-47BC-B053-CDCD087C903A}" type="presParOf" srcId="{BBEBEE0C-BA67-40C0-98D5-E6ACCBADC938}" destId="{3233D55F-ECE1-4EB1-A5C9-B43FFBC6AB41}" srcOrd="1" destOrd="0" presId="urn:microsoft.com/office/officeart/2008/layout/NameandTitleOrganizationalChart"/>
    <dgm:cxn modelId="{CF0C482B-15FB-4AE3-B409-CD21A00B21B4}" type="presParOf" srcId="{BBEBEE0C-BA67-40C0-98D5-E6ACCBADC938}" destId="{F6605F29-A776-4478-8512-6208E760E4BB}" srcOrd="2" destOrd="0" presId="urn:microsoft.com/office/officeart/2008/layout/NameandTitleOrganizationalChart"/>
    <dgm:cxn modelId="{1CB58D40-C68F-4A08-AE1A-8B19D745AFE8}" type="presParOf" srcId="{420E72B6-DE1D-4F78-99F0-0A311DEA079B}" destId="{62929DB5-DD4B-49DE-B23D-570EB4E08CA0}" srcOrd="1" destOrd="0" presId="urn:microsoft.com/office/officeart/2008/layout/NameandTitleOrganizationalChart"/>
    <dgm:cxn modelId="{6AF7308A-63D8-4C3A-B7E8-1B69A57A6057}" type="presParOf" srcId="{62929DB5-DD4B-49DE-B23D-570EB4E08CA0}" destId="{9DB5667A-2AE0-42E0-9ABB-7F958D01CCEC}" srcOrd="0" destOrd="0" presId="urn:microsoft.com/office/officeart/2008/layout/NameandTitleOrganizationalChart"/>
    <dgm:cxn modelId="{96D8494D-B64D-41FB-B81F-A2BD87C08514}" type="presParOf" srcId="{62929DB5-DD4B-49DE-B23D-570EB4E08CA0}" destId="{269E86D6-A203-44B8-8297-71CCB469E60F}" srcOrd="1" destOrd="0" presId="urn:microsoft.com/office/officeart/2008/layout/NameandTitleOrganizationalChart"/>
    <dgm:cxn modelId="{D9794F26-29A7-4F9E-80B8-E5FEA752A5D5}" type="presParOf" srcId="{269E86D6-A203-44B8-8297-71CCB469E60F}" destId="{4EC1CFBB-FE22-4DDE-8BEF-95B0B26C56E0}" srcOrd="0" destOrd="0" presId="urn:microsoft.com/office/officeart/2008/layout/NameandTitleOrganizationalChart"/>
    <dgm:cxn modelId="{A42ECDEA-768F-4464-849F-65B0492AA75F}" type="presParOf" srcId="{4EC1CFBB-FE22-4DDE-8BEF-95B0B26C56E0}" destId="{F3C4674F-C930-4535-8BDE-403CE94B08B0}" srcOrd="0" destOrd="0" presId="urn:microsoft.com/office/officeart/2008/layout/NameandTitleOrganizationalChart"/>
    <dgm:cxn modelId="{520EB0AE-9F23-4583-BB44-D5ED2DC20648}" type="presParOf" srcId="{4EC1CFBB-FE22-4DDE-8BEF-95B0B26C56E0}" destId="{54CB8393-4B86-4447-9200-0B4E24099453}" srcOrd="1" destOrd="0" presId="urn:microsoft.com/office/officeart/2008/layout/NameandTitleOrganizationalChart"/>
    <dgm:cxn modelId="{C59F23E6-8CB3-4C5A-A872-BC0548C55DC3}" type="presParOf" srcId="{4EC1CFBB-FE22-4DDE-8BEF-95B0B26C56E0}" destId="{B2EA7F30-57EB-4157-AE5B-C8E43BE27E04}" srcOrd="2" destOrd="0" presId="urn:microsoft.com/office/officeart/2008/layout/NameandTitleOrganizationalChart"/>
    <dgm:cxn modelId="{503A3F3D-B271-4EA3-A1C0-8AE81A1C8838}" type="presParOf" srcId="{269E86D6-A203-44B8-8297-71CCB469E60F}" destId="{87649CB8-6FCF-46E6-A655-1D59EA9EF58A}" srcOrd="1" destOrd="0" presId="urn:microsoft.com/office/officeart/2008/layout/NameandTitleOrganizationalChart"/>
    <dgm:cxn modelId="{3314FE94-D927-41D4-8AE5-4B3FA8D61026}" type="presParOf" srcId="{87649CB8-6FCF-46E6-A655-1D59EA9EF58A}" destId="{9CFA0F1B-D200-4C5A-A6E0-4285DFD5CDDC}" srcOrd="0" destOrd="0" presId="urn:microsoft.com/office/officeart/2008/layout/NameandTitleOrganizationalChart"/>
    <dgm:cxn modelId="{FD12987C-4239-47C9-8929-8E129749030B}" type="presParOf" srcId="{87649CB8-6FCF-46E6-A655-1D59EA9EF58A}" destId="{FB3869D9-9E14-4DD0-897C-419B8506ED7B}" srcOrd="1" destOrd="0" presId="urn:microsoft.com/office/officeart/2008/layout/NameandTitleOrganizationalChart"/>
    <dgm:cxn modelId="{6B828387-AEF5-40F4-AAB6-CEFBF1B311AE}" type="presParOf" srcId="{FB3869D9-9E14-4DD0-897C-419B8506ED7B}" destId="{1501A873-4A4E-4CC9-AB65-0FDFCC1175A5}" srcOrd="0" destOrd="0" presId="urn:microsoft.com/office/officeart/2008/layout/NameandTitleOrganizationalChart"/>
    <dgm:cxn modelId="{C36F13B4-E3EC-44C4-A099-64220C16FB92}" type="presParOf" srcId="{1501A873-4A4E-4CC9-AB65-0FDFCC1175A5}" destId="{A0E2AD9C-3B08-4328-9A7C-07A871EFAF54}" srcOrd="0" destOrd="0" presId="urn:microsoft.com/office/officeart/2008/layout/NameandTitleOrganizationalChart"/>
    <dgm:cxn modelId="{CBD414F4-731F-46E4-860E-C9D3688FD8D2}" type="presParOf" srcId="{1501A873-4A4E-4CC9-AB65-0FDFCC1175A5}" destId="{D1851A91-F7B2-4B6A-85D5-EA4E5FD80ADB}" srcOrd="1" destOrd="0" presId="urn:microsoft.com/office/officeart/2008/layout/NameandTitleOrganizationalChart"/>
    <dgm:cxn modelId="{F07A14CF-E9E9-4392-BF1E-493B341CC391}" type="presParOf" srcId="{1501A873-4A4E-4CC9-AB65-0FDFCC1175A5}" destId="{D934A703-AB47-4F57-BF76-DE0579819544}" srcOrd="2" destOrd="0" presId="urn:microsoft.com/office/officeart/2008/layout/NameandTitleOrganizationalChart"/>
    <dgm:cxn modelId="{2C20A0EF-2922-4DD1-97AF-83BC8D95A283}" type="presParOf" srcId="{FB3869D9-9E14-4DD0-897C-419B8506ED7B}" destId="{14E118B9-4AE0-4469-A2C0-ADE13019E275}" srcOrd="1" destOrd="0" presId="urn:microsoft.com/office/officeart/2008/layout/NameandTitleOrganizationalChart"/>
    <dgm:cxn modelId="{A4FBA6B0-88F5-41CE-977C-14F68EBD43F4}" type="presParOf" srcId="{14E118B9-4AE0-4469-A2C0-ADE13019E275}" destId="{D502DE2F-2976-4919-91C3-847E79EBCBA1}" srcOrd="0" destOrd="0" presId="urn:microsoft.com/office/officeart/2008/layout/NameandTitleOrganizationalChart"/>
    <dgm:cxn modelId="{BBB7B331-F3D0-42F0-8C07-DB2719DBCAE7}" type="presParOf" srcId="{14E118B9-4AE0-4469-A2C0-ADE13019E275}" destId="{D33784BA-96A3-4472-8F2D-4D32CFE9090B}" srcOrd="1" destOrd="0" presId="urn:microsoft.com/office/officeart/2008/layout/NameandTitleOrganizationalChart"/>
    <dgm:cxn modelId="{BBF33C3E-5B99-4253-BD7E-8DC121E3705D}" type="presParOf" srcId="{D33784BA-96A3-4472-8F2D-4D32CFE9090B}" destId="{737D315A-9DEF-4FD2-B753-18316E3F09E9}" srcOrd="0" destOrd="0" presId="urn:microsoft.com/office/officeart/2008/layout/NameandTitleOrganizationalChart"/>
    <dgm:cxn modelId="{DBE7E2F6-F20F-416D-960E-A7709AD8BAD3}" type="presParOf" srcId="{737D315A-9DEF-4FD2-B753-18316E3F09E9}" destId="{7C60014C-6E6B-45DF-90DD-35BA86771543}" srcOrd="0" destOrd="0" presId="urn:microsoft.com/office/officeart/2008/layout/NameandTitleOrganizationalChart"/>
    <dgm:cxn modelId="{DDF964E2-EA25-4EB3-9E76-B9947E2536D5}" type="presParOf" srcId="{737D315A-9DEF-4FD2-B753-18316E3F09E9}" destId="{184A7452-686C-428E-A352-64A0926FB72A}" srcOrd="1" destOrd="0" presId="urn:microsoft.com/office/officeart/2008/layout/NameandTitleOrganizationalChart"/>
    <dgm:cxn modelId="{63D86422-C80E-449B-B930-5B3919A82E36}" type="presParOf" srcId="{737D315A-9DEF-4FD2-B753-18316E3F09E9}" destId="{5063E493-06BA-42AF-ADFC-0B06F3DF95F3}" srcOrd="2" destOrd="0" presId="urn:microsoft.com/office/officeart/2008/layout/NameandTitleOrganizationalChart"/>
    <dgm:cxn modelId="{9764AE0C-29A6-40B1-96FB-7830C6F56F4F}" type="presParOf" srcId="{D33784BA-96A3-4472-8F2D-4D32CFE9090B}" destId="{84464AF5-9165-4AB1-A3B5-C29E59B8034A}" srcOrd="1" destOrd="0" presId="urn:microsoft.com/office/officeart/2008/layout/NameandTitleOrganizationalChart"/>
    <dgm:cxn modelId="{25C60408-02E5-4FA3-B85F-D62FD9672102}" type="presParOf" srcId="{D33784BA-96A3-4472-8F2D-4D32CFE9090B}" destId="{121CB010-D0EE-4DF2-9FE2-7782B90D5568}" srcOrd="2" destOrd="0" presId="urn:microsoft.com/office/officeart/2008/layout/NameandTitleOrganizationalChart"/>
    <dgm:cxn modelId="{D29C3F21-79D5-45E3-A0E9-C1175922BD4F}" type="presParOf" srcId="{FB3869D9-9E14-4DD0-897C-419B8506ED7B}" destId="{6E9213E3-ADAE-444A-92B3-9F2EB0D365D1}" srcOrd="2" destOrd="0" presId="urn:microsoft.com/office/officeart/2008/layout/NameandTitleOrganizationalChart"/>
    <dgm:cxn modelId="{7339CB93-A4EE-49DE-9486-4E367335CB37}" type="presParOf" srcId="{269E86D6-A203-44B8-8297-71CCB469E60F}" destId="{12FD1C33-465F-4FE1-A129-E2180ACBC01A}" srcOrd="2" destOrd="0" presId="urn:microsoft.com/office/officeart/2008/layout/NameandTitleOrganizationalChart"/>
    <dgm:cxn modelId="{F3052E85-1641-4232-806A-751023C5AB96}" type="presParOf" srcId="{420E72B6-DE1D-4F78-99F0-0A311DEA079B}" destId="{6A561415-87B1-476F-BFA1-60EFE8794D52}" srcOrd="2" destOrd="0" presId="urn:microsoft.com/office/officeart/2008/layout/NameandTitleOrganizationalChart"/>
    <dgm:cxn modelId="{66AC218B-766A-4D75-A3F0-73806B3AC1B1}" type="presParOf" srcId="{DDF783BC-6A1B-4F09-A382-6F1B48DE0A3C}" destId="{7C0DBF96-D4E7-474C-AD7A-823D3FFEEA52}" srcOrd="2" destOrd="0" presId="urn:microsoft.com/office/officeart/2008/layout/NameandTitleOrganizationalChart"/>
    <dgm:cxn modelId="{2B36F9B2-CE4A-499C-98E5-AAA40B2F470C}" type="presParOf" srcId="{E7E1C8BD-B773-4AAA-A3B2-8571BADC93A2}" destId="{E63801DB-C504-4C1F-B074-C43E52FEF69C}" srcOrd="2" destOrd="0" presId="urn:microsoft.com/office/officeart/2008/layout/NameandTitleOrganizationalChart"/>
    <dgm:cxn modelId="{181D853A-D6DE-4FD0-83E2-AAFE936D6860}" type="presParOf" srcId="{1786B457-BAA5-4256-8DCB-2B288FE8F9C0}" destId="{094D37D1-88D9-4AAA-8492-FB3325883977}" srcOrd="2" destOrd="0" presId="urn:microsoft.com/office/officeart/2008/layout/NameandTitleOrganizationalChar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29F02B-2203-47EB-9B2E-624E276E6DD5}" type="doc">
      <dgm:prSet loTypeId="urn:microsoft.com/office/officeart/2005/8/layout/hProcess10#1" loCatId="process" qsTypeId="urn:microsoft.com/office/officeart/2005/8/quickstyle/simple2" qsCatId="simple" csTypeId="urn:microsoft.com/office/officeart/2005/8/colors/colorful2" csCatId="colorful" phldr="1"/>
      <dgm:spPr/>
      <dgm:t>
        <a:bodyPr/>
        <a:lstStyle/>
        <a:p>
          <a:endParaRPr lang="en-IN"/>
        </a:p>
      </dgm:t>
    </dgm:pt>
    <dgm:pt modelId="{B143617B-FAFA-4DA5-8268-C0AD00E1C8B6}">
      <dgm:prSet phldrT="[Text]"/>
      <dgm:spPr/>
      <dgm:t>
        <a:bodyPr/>
        <a:lstStyle/>
        <a:p>
          <a:pPr algn="l"/>
          <a:r>
            <a:rPr lang="en-IN" dirty="0" smtClean="0"/>
            <a:t>Active TB Case Finding</a:t>
          </a:r>
          <a:endParaRPr lang="en-IN" dirty="0"/>
        </a:p>
      </dgm:t>
    </dgm:pt>
    <dgm:pt modelId="{78AEA6FC-865D-45FC-BE42-70ED98920136}" type="parTrans" cxnId="{D3433A2D-58C7-406A-A1D7-A3229B6C2F2D}">
      <dgm:prSet/>
      <dgm:spPr/>
      <dgm:t>
        <a:bodyPr/>
        <a:lstStyle/>
        <a:p>
          <a:endParaRPr lang="en-IN"/>
        </a:p>
      </dgm:t>
    </dgm:pt>
    <dgm:pt modelId="{AC1B70CE-A717-4F7F-8C6F-F66D1E36F84F}" type="sibTrans" cxnId="{D3433A2D-58C7-406A-A1D7-A3229B6C2F2D}">
      <dgm:prSet/>
      <dgm:spPr>
        <a:noFill/>
      </dgm:spPr>
      <dgm:t>
        <a:bodyPr/>
        <a:lstStyle/>
        <a:p>
          <a:endParaRPr lang="en-IN"/>
        </a:p>
      </dgm:t>
    </dgm:pt>
    <dgm:pt modelId="{DE96F47E-937F-4DFF-8E67-3D3CB91F8928}">
      <dgm:prSet phldrT="[Text]"/>
      <dgm:spPr/>
      <dgm:t>
        <a:bodyPr/>
        <a:lstStyle/>
        <a:p>
          <a:pPr algn="l"/>
          <a:r>
            <a:rPr lang="en-IN" dirty="0" smtClean="0"/>
            <a:t>Reaching patients seeking care in Private Sector</a:t>
          </a:r>
          <a:endParaRPr lang="en-IN" dirty="0"/>
        </a:p>
      </dgm:t>
    </dgm:pt>
    <dgm:pt modelId="{FDBABB60-31AD-48A1-B998-B9FBE1D38C19}" type="parTrans" cxnId="{1DB34CB0-CDAF-41ED-9B00-876AAD96A3EF}">
      <dgm:prSet/>
      <dgm:spPr/>
      <dgm:t>
        <a:bodyPr/>
        <a:lstStyle/>
        <a:p>
          <a:endParaRPr lang="en-IN"/>
        </a:p>
      </dgm:t>
    </dgm:pt>
    <dgm:pt modelId="{249BACC5-458A-4D77-997C-E48C0F4BDFBE}" type="sibTrans" cxnId="{1DB34CB0-CDAF-41ED-9B00-876AAD96A3EF}">
      <dgm:prSet/>
      <dgm:spPr>
        <a:noFill/>
      </dgm:spPr>
      <dgm:t>
        <a:bodyPr/>
        <a:lstStyle/>
        <a:p>
          <a:endParaRPr lang="en-IN"/>
        </a:p>
      </dgm:t>
    </dgm:pt>
    <dgm:pt modelId="{162A1443-28DF-451D-9001-754718A06AC3}">
      <dgm:prSet phldrT="[Text]"/>
      <dgm:spPr/>
      <dgm:t>
        <a:bodyPr/>
        <a:lstStyle/>
        <a:p>
          <a:pPr algn="l"/>
          <a:r>
            <a:rPr lang="en-IN" dirty="0" smtClean="0"/>
            <a:t>High Sensitive Diagnostic tool</a:t>
          </a:r>
          <a:endParaRPr lang="en-IN" dirty="0"/>
        </a:p>
      </dgm:t>
    </dgm:pt>
    <dgm:pt modelId="{8B6B3B6D-92D2-4813-97FD-4C4920919D91}" type="parTrans" cxnId="{D385187A-DC0C-481D-A31F-F3A631A43E37}">
      <dgm:prSet/>
      <dgm:spPr/>
      <dgm:t>
        <a:bodyPr/>
        <a:lstStyle/>
        <a:p>
          <a:endParaRPr lang="en-IN"/>
        </a:p>
      </dgm:t>
    </dgm:pt>
    <dgm:pt modelId="{59791489-DFC6-4ADE-8AD9-A484A5A2451D}" type="sibTrans" cxnId="{D385187A-DC0C-481D-A31F-F3A631A43E37}">
      <dgm:prSet/>
      <dgm:spPr/>
      <dgm:t>
        <a:bodyPr/>
        <a:lstStyle/>
        <a:p>
          <a:endParaRPr lang="en-IN"/>
        </a:p>
      </dgm:t>
    </dgm:pt>
    <dgm:pt modelId="{EB5D5F61-FB66-4AFE-9831-D36D21E23D3B}" type="pres">
      <dgm:prSet presAssocID="{C429F02B-2203-47EB-9B2E-624E276E6DD5}" presName="Name0" presStyleCnt="0">
        <dgm:presLayoutVars>
          <dgm:dir/>
          <dgm:resizeHandles val="exact"/>
        </dgm:presLayoutVars>
      </dgm:prSet>
      <dgm:spPr/>
      <dgm:t>
        <a:bodyPr/>
        <a:lstStyle/>
        <a:p>
          <a:endParaRPr lang="en-IN"/>
        </a:p>
      </dgm:t>
    </dgm:pt>
    <dgm:pt modelId="{A541CFE1-7A50-4289-BBF9-3F6163A245A9}" type="pres">
      <dgm:prSet presAssocID="{B143617B-FAFA-4DA5-8268-C0AD00E1C8B6}" presName="composite" presStyleCnt="0"/>
      <dgm:spPr/>
    </dgm:pt>
    <dgm:pt modelId="{14C062F6-9573-4082-8551-8A202B130782}" type="pres">
      <dgm:prSet presAssocID="{B143617B-FAFA-4DA5-8268-C0AD00E1C8B6}" presName="imagSh" presStyleLbl="bgImgPlace1" presStyleIdx="0" presStyleCnt="3"/>
      <dgm:spPr>
        <a:blipFill rotWithShape="1">
          <a:blip xmlns:r="http://schemas.openxmlformats.org/officeDocument/2006/relationships" r:embed="rId1"/>
          <a:stretch>
            <a:fillRect/>
          </a:stretch>
        </a:blipFill>
      </dgm:spPr>
    </dgm:pt>
    <dgm:pt modelId="{8645E79E-8496-4ADE-A532-A99215FE797A}" type="pres">
      <dgm:prSet presAssocID="{B143617B-FAFA-4DA5-8268-C0AD00E1C8B6}" presName="txNode" presStyleLbl="node1" presStyleIdx="0" presStyleCnt="3">
        <dgm:presLayoutVars>
          <dgm:bulletEnabled val="1"/>
        </dgm:presLayoutVars>
      </dgm:prSet>
      <dgm:spPr/>
      <dgm:t>
        <a:bodyPr/>
        <a:lstStyle/>
        <a:p>
          <a:endParaRPr lang="en-IN"/>
        </a:p>
      </dgm:t>
    </dgm:pt>
    <dgm:pt modelId="{860F9611-6C88-4580-A22C-7987A331A2C2}" type="pres">
      <dgm:prSet presAssocID="{AC1B70CE-A717-4F7F-8C6F-F66D1E36F84F}" presName="sibTrans" presStyleLbl="sibTrans2D1" presStyleIdx="0" presStyleCnt="2"/>
      <dgm:spPr/>
      <dgm:t>
        <a:bodyPr/>
        <a:lstStyle/>
        <a:p>
          <a:endParaRPr lang="en-IN"/>
        </a:p>
      </dgm:t>
    </dgm:pt>
    <dgm:pt modelId="{8A4A7D23-02B1-4B52-AF25-CBDCA29B0845}" type="pres">
      <dgm:prSet presAssocID="{AC1B70CE-A717-4F7F-8C6F-F66D1E36F84F}" presName="connTx" presStyleLbl="sibTrans2D1" presStyleIdx="0" presStyleCnt="2"/>
      <dgm:spPr/>
      <dgm:t>
        <a:bodyPr/>
        <a:lstStyle/>
        <a:p>
          <a:endParaRPr lang="en-IN"/>
        </a:p>
      </dgm:t>
    </dgm:pt>
    <dgm:pt modelId="{BDB752EF-0944-4E90-B21E-B904F42CCA49}" type="pres">
      <dgm:prSet presAssocID="{DE96F47E-937F-4DFF-8E67-3D3CB91F8928}" presName="composite" presStyleCnt="0"/>
      <dgm:spPr/>
    </dgm:pt>
    <dgm:pt modelId="{42FA8723-AC1B-4B4B-9FB5-1E569D249BED}" type="pres">
      <dgm:prSet presAssocID="{DE96F47E-937F-4DFF-8E67-3D3CB91F8928}" presName="imagSh" presStyleLbl="bgImgPlace1" presStyleIdx="1" presStyleCnt="3"/>
      <dgm:spPr>
        <a:blipFill rotWithShape="1">
          <a:blip xmlns:r="http://schemas.openxmlformats.org/officeDocument/2006/relationships" r:embed="rId2"/>
          <a:stretch>
            <a:fillRect/>
          </a:stretch>
        </a:blipFill>
      </dgm:spPr>
      <dgm:t>
        <a:bodyPr/>
        <a:lstStyle/>
        <a:p>
          <a:endParaRPr lang="en-IN"/>
        </a:p>
      </dgm:t>
    </dgm:pt>
    <dgm:pt modelId="{404261F3-4AFE-4A2F-97BF-9FEA6B86DDE8}" type="pres">
      <dgm:prSet presAssocID="{DE96F47E-937F-4DFF-8E67-3D3CB91F8928}" presName="txNode" presStyleLbl="node1" presStyleIdx="1" presStyleCnt="3">
        <dgm:presLayoutVars>
          <dgm:bulletEnabled val="1"/>
        </dgm:presLayoutVars>
      </dgm:prSet>
      <dgm:spPr/>
      <dgm:t>
        <a:bodyPr/>
        <a:lstStyle/>
        <a:p>
          <a:endParaRPr lang="en-IN"/>
        </a:p>
      </dgm:t>
    </dgm:pt>
    <dgm:pt modelId="{8153814C-F3B8-44F8-9F0B-D55AF7914C6B}" type="pres">
      <dgm:prSet presAssocID="{249BACC5-458A-4D77-997C-E48C0F4BDFBE}" presName="sibTrans" presStyleLbl="sibTrans2D1" presStyleIdx="1" presStyleCnt="2"/>
      <dgm:spPr/>
      <dgm:t>
        <a:bodyPr/>
        <a:lstStyle/>
        <a:p>
          <a:endParaRPr lang="en-IN"/>
        </a:p>
      </dgm:t>
    </dgm:pt>
    <dgm:pt modelId="{ECCE8688-0036-4EB8-BB27-80EDAC2BEB6C}" type="pres">
      <dgm:prSet presAssocID="{249BACC5-458A-4D77-997C-E48C0F4BDFBE}" presName="connTx" presStyleLbl="sibTrans2D1" presStyleIdx="1" presStyleCnt="2"/>
      <dgm:spPr/>
      <dgm:t>
        <a:bodyPr/>
        <a:lstStyle/>
        <a:p>
          <a:endParaRPr lang="en-IN"/>
        </a:p>
      </dgm:t>
    </dgm:pt>
    <dgm:pt modelId="{67C225CC-1CD8-4785-902D-DAEA9B1A9086}" type="pres">
      <dgm:prSet presAssocID="{162A1443-28DF-451D-9001-754718A06AC3}" presName="composite" presStyleCnt="0"/>
      <dgm:spPr/>
    </dgm:pt>
    <dgm:pt modelId="{8C8E8F40-AE26-4AC9-A64A-3FC6C0B13A29}" type="pres">
      <dgm:prSet presAssocID="{162A1443-28DF-451D-9001-754718A06AC3}" presName="imagSh" presStyleLbl="bgImgPlace1" presStyleIdx="2" presStyleCnt="3"/>
      <dgm:spPr>
        <a:blipFill rotWithShape="1">
          <a:blip xmlns:r="http://schemas.openxmlformats.org/officeDocument/2006/relationships" r:embed="rId3"/>
          <a:stretch>
            <a:fillRect/>
          </a:stretch>
        </a:blipFill>
      </dgm:spPr>
    </dgm:pt>
    <dgm:pt modelId="{FE54A6C9-F48D-4D09-AC83-72FECDD03C5B}" type="pres">
      <dgm:prSet presAssocID="{162A1443-28DF-451D-9001-754718A06AC3}" presName="txNode" presStyleLbl="node1" presStyleIdx="2" presStyleCnt="3">
        <dgm:presLayoutVars>
          <dgm:bulletEnabled val="1"/>
        </dgm:presLayoutVars>
      </dgm:prSet>
      <dgm:spPr/>
      <dgm:t>
        <a:bodyPr/>
        <a:lstStyle/>
        <a:p>
          <a:endParaRPr lang="en-IN"/>
        </a:p>
      </dgm:t>
    </dgm:pt>
  </dgm:ptLst>
  <dgm:cxnLst>
    <dgm:cxn modelId="{1CD19C8A-B4CF-4117-B174-918BF7311F91}" type="presOf" srcId="{249BACC5-458A-4D77-997C-E48C0F4BDFBE}" destId="{ECCE8688-0036-4EB8-BB27-80EDAC2BEB6C}" srcOrd="1" destOrd="0" presId="urn:microsoft.com/office/officeart/2005/8/layout/hProcess10#1"/>
    <dgm:cxn modelId="{042833FE-E77E-4949-9021-FF0BDC9AD2CF}" type="presOf" srcId="{C429F02B-2203-47EB-9B2E-624E276E6DD5}" destId="{EB5D5F61-FB66-4AFE-9831-D36D21E23D3B}" srcOrd="0" destOrd="0" presId="urn:microsoft.com/office/officeart/2005/8/layout/hProcess10#1"/>
    <dgm:cxn modelId="{851D66C0-C251-4672-9CCE-51EE8DA6B52F}" type="presOf" srcId="{162A1443-28DF-451D-9001-754718A06AC3}" destId="{FE54A6C9-F48D-4D09-AC83-72FECDD03C5B}" srcOrd="0" destOrd="0" presId="urn:microsoft.com/office/officeart/2005/8/layout/hProcess10#1"/>
    <dgm:cxn modelId="{E98A26DE-7BCB-47F7-8F44-8E4E6E21D020}" type="presOf" srcId="{DE96F47E-937F-4DFF-8E67-3D3CB91F8928}" destId="{404261F3-4AFE-4A2F-97BF-9FEA6B86DDE8}" srcOrd="0" destOrd="0" presId="urn:microsoft.com/office/officeart/2005/8/layout/hProcess10#1"/>
    <dgm:cxn modelId="{D385187A-DC0C-481D-A31F-F3A631A43E37}" srcId="{C429F02B-2203-47EB-9B2E-624E276E6DD5}" destId="{162A1443-28DF-451D-9001-754718A06AC3}" srcOrd="2" destOrd="0" parTransId="{8B6B3B6D-92D2-4813-97FD-4C4920919D91}" sibTransId="{59791489-DFC6-4ADE-8AD9-A484A5A2451D}"/>
    <dgm:cxn modelId="{023EAB67-6D83-4F17-A618-0AF47886B62E}" type="presOf" srcId="{249BACC5-458A-4D77-997C-E48C0F4BDFBE}" destId="{8153814C-F3B8-44F8-9F0B-D55AF7914C6B}" srcOrd="0" destOrd="0" presId="urn:microsoft.com/office/officeart/2005/8/layout/hProcess10#1"/>
    <dgm:cxn modelId="{D3433A2D-58C7-406A-A1D7-A3229B6C2F2D}" srcId="{C429F02B-2203-47EB-9B2E-624E276E6DD5}" destId="{B143617B-FAFA-4DA5-8268-C0AD00E1C8B6}" srcOrd="0" destOrd="0" parTransId="{78AEA6FC-865D-45FC-BE42-70ED98920136}" sibTransId="{AC1B70CE-A717-4F7F-8C6F-F66D1E36F84F}"/>
    <dgm:cxn modelId="{F73DEDF9-EE52-446F-B3D9-1F512ABC8491}" type="presOf" srcId="{AC1B70CE-A717-4F7F-8C6F-F66D1E36F84F}" destId="{8A4A7D23-02B1-4B52-AF25-CBDCA29B0845}" srcOrd="1" destOrd="0" presId="urn:microsoft.com/office/officeart/2005/8/layout/hProcess10#1"/>
    <dgm:cxn modelId="{1DB34CB0-CDAF-41ED-9B00-876AAD96A3EF}" srcId="{C429F02B-2203-47EB-9B2E-624E276E6DD5}" destId="{DE96F47E-937F-4DFF-8E67-3D3CB91F8928}" srcOrd="1" destOrd="0" parTransId="{FDBABB60-31AD-48A1-B998-B9FBE1D38C19}" sibTransId="{249BACC5-458A-4D77-997C-E48C0F4BDFBE}"/>
    <dgm:cxn modelId="{347FBF60-937C-415D-BDD3-A5DB81688D8B}" type="presOf" srcId="{B143617B-FAFA-4DA5-8268-C0AD00E1C8B6}" destId="{8645E79E-8496-4ADE-A532-A99215FE797A}" srcOrd="0" destOrd="0" presId="urn:microsoft.com/office/officeart/2005/8/layout/hProcess10#1"/>
    <dgm:cxn modelId="{793C3356-3D3E-41C8-B4E5-B5AF51EC8677}" type="presOf" srcId="{AC1B70CE-A717-4F7F-8C6F-F66D1E36F84F}" destId="{860F9611-6C88-4580-A22C-7987A331A2C2}" srcOrd="0" destOrd="0" presId="urn:microsoft.com/office/officeart/2005/8/layout/hProcess10#1"/>
    <dgm:cxn modelId="{04FC573B-3F63-4E2E-A955-5C42DC570B30}" type="presParOf" srcId="{EB5D5F61-FB66-4AFE-9831-D36D21E23D3B}" destId="{A541CFE1-7A50-4289-BBF9-3F6163A245A9}" srcOrd="0" destOrd="0" presId="urn:microsoft.com/office/officeart/2005/8/layout/hProcess10#1"/>
    <dgm:cxn modelId="{571D9CB9-93C0-4E54-A38B-E8B813AF0516}" type="presParOf" srcId="{A541CFE1-7A50-4289-BBF9-3F6163A245A9}" destId="{14C062F6-9573-4082-8551-8A202B130782}" srcOrd="0" destOrd="0" presId="urn:microsoft.com/office/officeart/2005/8/layout/hProcess10#1"/>
    <dgm:cxn modelId="{70D586D3-B247-4507-91E7-10F245CFE38E}" type="presParOf" srcId="{A541CFE1-7A50-4289-BBF9-3F6163A245A9}" destId="{8645E79E-8496-4ADE-A532-A99215FE797A}" srcOrd="1" destOrd="0" presId="urn:microsoft.com/office/officeart/2005/8/layout/hProcess10#1"/>
    <dgm:cxn modelId="{CCE6A085-51AD-460E-82BC-974B0769F8B6}" type="presParOf" srcId="{EB5D5F61-FB66-4AFE-9831-D36D21E23D3B}" destId="{860F9611-6C88-4580-A22C-7987A331A2C2}" srcOrd="1" destOrd="0" presId="urn:microsoft.com/office/officeart/2005/8/layout/hProcess10#1"/>
    <dgm:cxn modelId="{F0C13E58-B4A0-4C2B-9803-6F757B795C07}" type="presParOf" srcId="{860F9611-6C88-4580-A22C-7987A331A2C2}" destId="{8A4A7D23-02B1-4B52-AF25-CBDCA29B0845}" srcOrd="0" destOrd="0" presId="urn:microsoft.com/office/officeart/2005/8/layout/hProcess10#1"/>
    <dgm:cxn modelId="{334A8DDB-2F0E-4E8E-85A1-80B0BDE74E5A}" type="presParOf" srcId="{EB5D5F61-FB66-4AFE-9831-D36D21E23D3B}" destId="{BDB752EF-0944-4E90-B21E-B904F42CCA49}" srcOrd="2" destOrd="0" presId="urn:microsoft.com/office/officeart/2005/8/layout/hProcess10#1"/>
    <dgm:cxn modelId="{6AEBD281-1802-49B1-8EC5-6A039776DE21}" type="presParOf" srcId="{BDB752EF-0944-4E90-B21E-B904F42CCA49}" destId="{42FA8723-AC1B-4B4B-9FB5-1E569D249BED}" srcOrd="0" destOrd="0" presId="urn:microsoft.com/office/officeart/2005/8/layout/hProcess10#1"/>
    <dgm:cxn modelId="{4D9EF9C0-B5F7-4667-8C12-66C20FECD00D}" type="presParOf" srcId="{BDB752EF-0944-4E90-B21E-B904F42CCA49}" destId="{404261F3-4AFE-4A2F-97BF-9FEA6B86DDE8}" srcOrd="1" destOrd="0" presId="urn:microsoft.com/office/officeart/2005/8/layout/hProcess10#1"/>
    <dgm:cxn modelId="{290653D9-925C-4A96-A1F3-F91FC8297EEA}" type="presParOf" srcId="{EB5D5F61-FB66-4AFE-9831-D36D21E23D3B}" destId="{8153814C-F3B8-44F8-9F0B-D55AF7914C6B}" srcOrd="3" destOrd="0" presId="urn:microsoft.com/office/officeart/2005/8/layout/hProcess10#1"/>
    <dgm:cxn modelId="{9E408D93-F506-4D58-BFFF-AD52F534EA7A}" type="presParOf" srcId="{8153814C-F3B8-44F8-9F0B-D55AF7914C6B}" destId="{ECCE8688-0036-4EB8-BB27-80EDAC2BEB6C}" srcOrd="0" destOrd="0" presId="urn:microsoft.com/office/officeart/2005/8/layout/hProcess10#1"/>
    <dgm:cxn modelId="{1E7FE69D-BAF2-4CBB-8113-F7E5B0611888}" type="presParOf" srcId="{EB5D5F61-FB66-4AFE-9831-D36D21E23D3B}" destId="{67C225CC-1CD8-4785-902D-DAEA9B1A9086}" srcOrd="4" destOrd="0" presId="urn:microsoft.com/office/officeart/2005/8/layout/hProcess10#1"/>
    <dgm:cxn modelId="{9F7F6C27-4ACC-4EDA-AC74-DCBBC17BE499}" type="presParOf" srcId="{67C225CC-1CD8-4785-902D-DAEA9B1A9086}" destId="{8C8E8F40-AE26-4AC9-A64A-3FC6C0B13A29}" srcOrd="0" destOrd="0" presId="urn:microsoft.com/office/officeart/2005/8/layout/hProcess10#1"/>
    <dgm:cxn modelId="{C0BB2CF8-7242-4B0D-BBA3-A69A7DB1CFDD}" type="presParOf" srcId="{67C225CC-1CD8-4785-902D-DAEA9B1A9086}" destId="{FE54A6C9-F48D-4D09-AC83-72FECDD03C5B}" srcOrd="1" destOrd="0" presId="urn:microsoft.com/office/officeart/2005/8/layout/hProcess10#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D23417-6E6C-4A4B-8019-DEA39BFAC8CB}"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IN"/>
        </a:p>
      </dgm:t>
    </dgm:pt>
    <dgm:pt modelId="{426A45E6-E4F9-4701-94F0-AE34B87AC2F4}">
      <dgm:prSet phldrT="[Text]" custT="1"/>
      <dgm:spPr/>
      <dgm:t>
        <a:bodyPr/>
        <a:lstStyle/>
        <a:p>
          <a:r>
            <a:rPr lang="en-IN" sz="2400" b="1" dirty="0" smtClean="0"/>
            <a:t>Treatment</a:t>
          </a:r>
          <a:endParaRPr lang="en-IN" sz="3100" b="1" dirty="0"/>
        </a:p>
      </dgm:t>
    </dgm:pt>
    <dgm:pt modelId="{A28BC794-4D48-4A0E-9DC9-25A9FF2301F6}" type="parTrans" cxnId="{58716B5E-2E33-4A3A-83C1-1DA29E2311B4}">
      <dgm:prSet/>
      <dgm:spPr/>
      <dgm:t>
        <a:bodyPr/>
        <a:lstStyle/>
        <a:p>
          <a:endParaRPr lang="en-IN"/>
        </a:p>
      </dgm:t>
    </dgm:pt>
    <dgm:pt modelId="{0E6E2BFE-E544-46FB-9AED-166150D35CF5}" type="sibTrans" cxnId="{58716B5E-2E33-4A3A-83C1-1DA29E2311B4}">
      <dgm:prSet/>
      <dgm:spPr/>
      <dgm:t>
        <a:bodyPr/>
        <a:lstStyle/>
        <a:p>
          <a:endParaRPr lang="en-IN"/>
        </a:p>
      </dgm:t>
    </dgm:pt>
    <dgm:pt modelId="{DF909F0D-4702-4E2C-8DAC-DF80A7E8653F}">
      <dgm:prSet phldrT="[Text]" custT="1"/>
      <dgm:spPr/>
      <dgm:t>
        <a:bodyPr/>
        <a:lstStyle/>
        <a:p>
          <a:r>
            <a:rPr lang="en-IN" sz="2400" dirty="0" smtClean="0"/>
            <a:t>Daily Regimen</a:t>
          </a:r>
          <a:endParaRPr lang="en-IN" sz="2400" dirty="0"/>
        </a:p>
      </dgm:t>
    </dgm:pt>
    <dgm:pt modelId="{8E135223-8AC1-4DE4-AD11-BAA2E89C2418}" type="parTrans" cxnId="{6DC86939-7A40-411A-A976-EC92ED01A1B8}">
      <dgm:prSet/>
      <dgm:spPr/>
      <dgm:t>
        <a:bodyPr/>
        <a:lstStyle/>
        <a:p>
          <a:endParaRPr lang="en-IN"/>
        </a:p>
      </dgm:t>
    </dgm:pt>
    <dgm:pt modelId="{C3625E81-755E-4DA3-86B7-5236CEB717C9}" type="sibTrans" cxnId="{6DC86939-7A40-411A-A976-EC92ED01A1B8}">
      <dgm:prSet/>
      <dgm:spPr/>
      <dgm:t>
        <a:bodyPr/>
        <a:lstStyle/>
        <a:p>
          <a:endParaRPr lang="en-IN"/>
        </a:p>
      </dgm:t>
    </dgm:pt>
    <dgm:pt modelId="{2C3061F3-8A54-49CF-B163-D1EC0869030C}">
      <dgm:prSet phldrT="[Text]" custT="1"/>
      <dgm:spPr/>
      <dgm:t>
        <a:bodyPr/>
        <a:lstStyle/>
        <a:p>
          <a:r>
            <a:rPr lang="en-IN" sz="2400" b="1" dirty="0" smtClean="0"/>
            <a:t>Patient Centric Care</a:t>
          </a:r>
          <a:endParaRPr lang="en-IN" sz="2400" b="1" dirty="0"/>
        </a:p>
      </dgm:t>
    </dgm:pt>
    <dgm:pt modelId="{ABB6ACFC-647E-4075-8527-43A811DD4F82}" type="parTrans" cxnId="{3770B26B-D8CE-4F43-B376-3BB5967F2CF1}">
      <dgm:prSet/>
      <dgm:spPr/>
      <dgm:t>
        <a:bodyPr/>
        <a:lstStyle/>
        <a:p>
          <a:endParaRPr lang="en-IN"/>
        </a:p>
      </dgm:t>
    </dgm:pt>
    <dgm:pt modelId="{F2ABA41F-BAC1-4DCC-8654-39E8EDF9ECEB}" type="sibTrans" cxnId="{3770B26B-D8CE-4F43-B376-3BB5967F2CF1}">
      <dgm:prSet/>
      <dgm:spPr/>
      <dgm:t>
        <a:bodyPr/>
        <a:lstStyle/>
        <a:p>
          <a:endParaRPr lang="en-IN"/>
        </a:p>
      </dgm:t>
    </dgm:pt>
    <dgm:pt modelId="{5F997876-0F3A-4B25-BBD1-2789BC7CC83B}">
      <dgm:prSet phldrT="[Text]" custT="1"/>
      <dgm:spPr/>
      <dgm:t>
        <a:bodyPr/>
        <a:lstStyle/>
        <a:p>
          <a:r>
            <a:rPr lang="en-IN" sz="2400" dirty="0" smtClean="0"/>
            <a:t>IT Enabled Adherence Support</a:t>
          </a:r>
          <a:endParaRPr lang="en-IN" sz="2400" dirty="0"/>
        </a:p>
      </dgm:t>
    </dgm:pt>
    <dgm:pt modelId="{488B5E22-CF93-4A7A-99D9-5289CA8CE9D1}" type="parTrans" cxnId="{392E728F-6665-457C-AF80-813B97596BA7}">
      <dgm:prSet/>
      <dgm:spPr/>
      <dgm:t>
        <a:bodyPr/>
        <a:lstStyle/>
        <a:p>
          <a:endParaRPr lang="en-IN"/>
        </a:p>
      </dgm:t>
    </dgm:pt>
    <dgm:pt modelId="{E8A3F1A1-E391-41F2-B52F-3D2AE93B7036}" type="sibTrans" cxnId="{392E728F-6665-457C-AF80-813B97596BA7}">
      <dgm:prSet/>
      <dgm:spPr/>
      <dgm:t>
        <a:bodyPr/>
        <a:lstStyle/>
        <a:p>
          <a:endParaRPr lang="en-IN"/>
        </a:p>
      </dgm:t>
    </dgm:pt>
    <dgm:pt modelId="{1FD76B23-B3DE-455D-BD85-7371BFA9DA73}">
      <dgm:prSet phldrT="[Text]" custT="1"/>
      <dgm:spPr/>
      <dgm:t>
        <a:bodyPr/>
        <a:lstStyle/>
        <a:p>
          <a:r>
            <a:rPr lang="en-IN" sz="2400" b="1" dirty="0" smtClean="0"/>
            <a:t>Reduce Out-of-pocket Expenditure</a:t>
          </a:r>
          <a:endParaRPr lang="en-IN" sz="2400" b="1" dirty="0"/>
        </a:p>
      </dgm:t>
    </dgm:pt>
    <dgm:pt modelId="{91814667-18E3-4F0C-A008-DB2135040646}" type="parTrans" cxnId="{FEA0A64F-43A8-4BB2-939B-1017884BD4C0}">
      <dgm:prSet/>
      <dgm:spPr/>
      <dgm:t>
        <a:bodyPr/>
        <a:lstStyle/>
        <a:p>
          <a:endParaRPr lang="en-IN"/>
        </a:p>
      </dgm:t>
    </dgm:pt>
    <dgm:pt modelId="{1E27FD46-28FD-459D-ABA4-0C9C4D2D842E}" type="sibTrans" cxnId="{FEA0A64F-43A8-4BB2-939B-1017884BD4C0}">
      <dgm:prSet/>
      <dgm:spPr/>
      <dgm:t>
        <a:bodyPr/>
        <a:lstStyle/>
        <a:p>
          <a:endParaRPr lang="en-IN"/>
        </a:p>
      </dgm:t>
    </dgm:pt>
    <dgm:pt modelId="{96AAD831-0DFB-4760-B701-9E2B6062DE64}">
      <dgm:prSet phldrT="[Text]"/>
      <dgm:spPr/>
      <dgm:t>
        <a:bodyPr/>
        <a:lstStyle/>
        <a:p>
          <a:r>
            <a:rPr lang="en-IN" dirty="0" smtClean="0"/>
            <a:t>Financial incentives</a:t>
          </a:r>
          <a:endParaRPr lang="en-IN" dirty="0"/>
        </a:p>
      </dgm:t>
    </dgm:pt>
    <dgm:pt modelId="{6374F19B-70E2-4B54-973C-787E6B87B0E9}" type="parTrans" cxnId="{B1D1E09C-9868-4CA0-AF20-A3496ED1973B}">
      <dgm:prSet/>
      <dgm:spPr/>
      <dgm:t>
        <a:bodyPr/>
        <a:lstStyle/>
        <a:p>
          <a:endParaRPr lang="en-IN"/>
        </a:p>
      </dgm:t>
    </dgm:pt>
    <dgm:pt modelId="{338690EA-1AD7-4F30-933E-922EB07EB3FD}" type="sibTrans" cxnId="{B1D1E09C-9868-4CA0-AF20-A3496ED1973B}">
      <dgm:prSet/>
      <dgm:spPr/>
      <dgm:t>
        <a:bodyPr/>
        <a:lstStyle/>
        <a:p>
          <a:endParaRPr lang="en-IN"/>
        </a:p>
      </dgm:t>
    </dgm:pt>
    <dgm:pt modelId="{4D3A534E-C0F5-4AB6-B730-2CE5227CFF0F}">
      <dgm:prSet phldrT="[Text]"/>
      <dgm:spPr/>
      <dgm:t>
        <a:bodyPr/>
        <a:lstStyle/>
        <a:p>
          <a:r>
            <a:rPr lang="en-IN" dirty="0" smtClean="0"/>
            <a:t>Direct Benefit Transfer</a:t>
          </a:r>
          <a:endParaRPr lang="en-IN" dirty="0"/>
        </a:p>
      </dgm:t>
    </dgm:pt>
    <dgm:pt modelId="{9FC95821-DCDB-413A-B588-5010A2EC8033}" type="parTrans" cxnId="{B4A7A7D6-1052-42B5-96E7-B457852E6F02}">
      <dgm:prSet/>
      <dgm:spPr/>
      <dgm:t>
        <a:bodyPr/>
        <a:lstStyle/>
        <a:p>
          <a:endParaRPr lang="en-IN"/>
        </a:p>
      </dgm:t>
    </dgm:pt>
    <dgm:pt modelId="{DED34FE2-8DC5-4115-A3D3-EF8976E3E4F8}" type="sibTrans" cxnId="{B4A7A7D6-1052-42B5-96E7-B457852E6F02}">
      <dgm:prSet/>
      <dgm:spPr/>
      <dgm:t>
        <a:bodyPr/>
        <a:lstStyle/>
        <a:p>
          <a:endParaRPr lang="en-IN"/>
        </a:p>
      </dgm:t>
    </dgm:pt>
    <dgm:pt modelId="{C9775E4D-DB7F-4334-AD2A-AAA1F17D9722}">
      <dgm:prSet phldrT="[Text]" custT="1"/>
      <dgm:spPr/>
      <dgm:t>
        <a:bodyPr/>
        <a:lstStyle/>
        <a:p>
          <a:r>
            <a:rPr lang="en-IN" sz="2400" dirty="0" smtClean="0"/>
            <a:t>Shorter Regimen</a:t>
          </a:r>
          <a:endParaRPr lang="en-IN" sz="2400" dirty="0"/>
        </a:p>
      </dgm:t>
    </dgm:pt>
    <dgm:pt modelId="{96A590B3-9088-46BE-B3FD-C6DEC7C19946}" type="parTrans" cxnId="{F300986B-0A95-47DE-BFD1-A07DEFE3DCC8}">
      <dgm:prSet/>
      <dgm:spPr/>
      <dgm:t>
        <a:bodyPr/>
        <a:lstStyle/>
        <a:p>
          <a:endParaRPr lang="en-US"/>
        </a:p>
      </dgm:t>
    </dgm:pt>
    <dgm:pt modelId="{4BC6BE96-939E-44A4-8562-49771FF78C9E}" type="sibTrans" cxnId="{F300986B-0A95-47DE-BFD1-A07DEFE3DCC8}">
      <dgm:prSet/>
      <dgm:spPr/>
      <dgm:t>
        <a:bodyPr/>
        <a:lstStyle/>
        <a:p>
          <a:endParaRPr lang="en-US"/>
        </a:p>
      </dgm:t>
    </dgm:pt>
    <dgm:pt modelId="{58FD4737-AF9A-4000-A68B-4784F6A2D0C6}">
      <dgm:prSet phldrT="[Text]" custT="1"/>
      <dgm:spPr/>
      <dgm:t>
        <a:bodyPr/>
        <a:lstStyle/>
        <a:p>
          <a:r>
            <a:rPr lang="en-IN" sz="2400" dirty="0" smtClean="0"/>
            <a:t>Newer Drugs</a:t>
          </a:r>
          <a:endParaRPr lang="en-IN" sz="2400" dirty="0"/>
        </a:p>
      </dgm:t>
    </dgm:pt>
    <dgm:pt modelId="{2F83358F-7F35-4C22-BD13-C882384A9389}" type="parTrans" cxnId="{C6308D65-5EAE-488B-A249-F16DF96C8808}">
      <dgm:prSet/>
      <dgm:spPr/>
      <dgm:t>
        <a:bodyPr/>
        <a:lstStyle/>
        <a:p>
          <a:endParaRPr lang="en-US"/>
        </a:p>
      </dgm:t>
    </dgm:pt>
    <dgm:pt modelId="{EE661D6E-A495-44A2-A0DD-39027EB13C33}" type="sibTrans" cxnId="{C6308D65-5EAE-488B-A249-F16DF96C8808}">
      <dgm:prSet/>
      <dgm:spPr/>
      <dgm:t>
        <a:bodyPr/>
        <a:lstStyle/>
        <a:p>
          <a:endParaRPr lang="en-US"/>
        </a:p>
      </dgm:t>
    </dgm:pt>
    <dgm:pt modelId="{6FFE5D59-3005-45B3-9F4C-F47103239098}">
      <dgm:prSet phldrT="[Text]"/>
      <dgm:spPr/>
      <dgm:t>
        <a:bodyPr/>
        <a:lstStyle/>
        <a:p>
          <a:endParaRPr lang="en-IN" dirty="0"/>
        </a:p>
      </dgm:t>
    </dgm:pt>
    <dgm:pt modelId="{6C010DB8-CEA1-4FD2-8064-EB4590D2DE5D}" type="parTrans" cxnId="{DCD6B04D-6DB5-4EEF-8990-9C42627EAE6E}">
      <dgm:prSet/>
      <dgm:spPr/>
      <dgm:t>
        <a:bodyPr/>
        <a:lstStyle/>
        <a:p>
          <a:endParaRPr lang="en-US"/>
        </a:p>
      </dgm:t>
    </dgm:pt>
    <dgm:pt modelId="{2BD7841D-E8EA-405E-BF79-6A609B021775}" type="sibTrans" cxnId="{DCD6B04D-6DB5-4EEF-8990-9C42627EAE6E}">
      <dgm:prSet/>
      <dgm:spPr/>
      <dgm:t>
        <a:bodyPr/>
        <a:lstStyle/>
        <a:p>
          <a:endParaRPr lang="en-US"/>
        </a:p>
      </dgm:t>
    </dgm:pt>
    <dgm:pt modelId="{9E8F57CE-8142-4DFC-BD2A-BA8640CA0822}">
      <dgm:prSet phldrT="[Text]" custT="1"/>
      <dgm:spPr/>
      <dgm:t>
        <a:bodyPr/>
        <a:lstStyle/>
        <a:p>
          <a:r>
            <a:rPr lang="en-IN" sz="2400" dirty="0" smtClean="0"/>
            <a:t>Comorbidity management</a:t>
          </a:r>
          <a:endParaRPr lang="en-IN" sz="2400" dirty="0"/>
        </a:p>
      </dgm:t>
    </dgm:pt>
    <dgm:pt modelId="{47F70A23-B6A8-4729-9FBA-122090E9FD25}" type="parTrans" cxnId="{DF90B4B6-F276-4905-A8E5-CB22BDCCD8BF}">
      <dgm:prSet/>
      <dgm:spPr/>
      <dgm:t>
        <a:bodyPr/>
        <a:lstStyle/>
        <a:p>
          <a:endParaRPr lang="en-US"/>
        </a:p>
      </dgm:t>
    </dgm:pt>
    <dgm:pt modelId="{626DE6FA-2566-4258-9C30-55BDA7E5FE80}" type="sibTrans" cxnId="{DF90B4B6-F276-4905-A8E5-CB22BDCCD8BF}">
      <dgm:prSet/>
      <dgm:spPr/>
      <dgm:t>
        <a:bodyPr/>
        <a:lstStyle/>
        <a:p>
          <a:endParaRPr lang="en-US"/>
        </a:p>
      </dgm:t>
    </dgm:pt>
    <dgm:pt modelId="{972CC3DC-B1A6-4A47-B8FF-7BFDD036E7A0}" type="pres">
      <dgm:prSet presAssocID="{18D23417-6E6C-4A4B-8019-DEA39BFAC8CB}" presName="Name0" presStyleCnt="0">
        <dgm:presLayoutVars>
          <dgm:chMax val="7"/>
          <dgm:dir/>
          <dgm:animLvl val="lvl"/>
          <dgm:resizeHandles val="exact"/>
        </dgm:presLayoutVars>
      </dgm:prSet>
      <dgm:spPr/>
      <dgm:t>
        <a:bodyPr/>
        <a:lstStyle/>
        <a:p>
          <a:endParaRPr lang="en-IN"/>
        </a:p>
      </dgm:t>
    </dgm:pt>
    <dgm:pt modelId="{F169D820-EE0E-4E8E-B99F-D0B72EB25303}" type="pres">
      <dgm:prSet presAssocID="{426A45E6-E4F9-4701-94F0-AE34B87AC2F4}" presName="circle1" presStyleLbl="node1" presStyleIdx="0" presStyleCnt="3"/>
      <dgm:spPr/>
    </dgm:pt>
    <dgm:pt modelId="{2F28D43C-F505-4CD0-99F4-A94B49FAA460}" type="pres">
      <dgm:prSet presAssocID="{426A45E6-E4F9-4701-94F0-AE34B87AC2F4}" presName="space" presStyleCnt="0"/>
      <dgm:spPr/>
    </dgm:pt>
    <dgm:pt modelId="{90732A64-CCBF-42EC-AB54-B7543560CEEC}" type="pres">
      <dgm:prSet presAssocID="{426A45E6-E4F9-4701-94F0-AE34B87AC2F4}" presName="rect1" presStyleLbl="alignAcc1" presStyleIdx="0" presStyleCnt="3"/>
      <dgm:spPr/>
      <dgm:t>
        <a:bodyPr/>
        <a:lstStyle/>
        <a:p>
          <a:endParaRPr lang="en-IN"/>
        </a:p>
      </dgm:t>
    </dgm:pt>
    <dgm:pt modelId="{6ED1E398-8BFC-4BE5-8F51-012AE34BA8E8}" type="pres">
      <dgm:prSet presAssocID="{2C3061F3-8A54-49CF-B163-D1EC0869030C}" presName="vertSpace2" presStyleLbl="node1" presStyleIdx="0" presStyleCnt="3"/>
      <dgm:spPr/>
    </dgm:pt>
    <dgm:pt modelId="{EE11983C-C687-4733-92DD-41E2BA10CDF3}" type="pres">
      <dgm:prSet presAssocID="{2C3061F3-8A54-49CF-B163-D1EC0869030C}" presName="circle2" presStyleLbl="node1" presStyleIdx="1" presStyleCnt="3"/>
      <dgm:spPr/>
    </dgm:pt>
    <dgm:pt modelId="{8754F406-0322-4E05-8632-3737017FFF06}" type="pres">
      <dgm:prSet presAssocID="{2C3061F3-8A54-49CF-B163-D1EC0869030C}" presName="rect2" presStyleLbl="alignAcc1" presStyleIdx="1" presStyleCnt="3"/>
      <dgm:spPr/>
      <dgm:t>
        <a:bodyPr/>
        <a:lstStyle/>
        <a:p>
          <a:endParaRPr lang="en-IN"/>
        </a:p>
      </dgm:t>
    </dgm:pt>
    <dgm:pt modelId="{6CBC3AF5-77E3-43CC-8019-062608B7ED1A}" type="pres">
      <dgm:prSet presAssocID="{1FD76B23-B3DE-455D-BD85-7371BFA9DA73}" presName="vertSpace3" presStyleLbl="node1" presStyleIdx="1" presStyleCnt="3"/>
      <dgm:spPr/>
    </dgm:pt>
    <dgm:pt modelId="{FE7716C7-84F1-4F24-AD1A-6B48350AF865}" type="pres">
      <dgm:prSet presAssocID="{1FD76B23-B3DE-455D-BD85-7371BFA9DA73}" presName="circle3" presStyleLbl="node1" presStyleIdx="2" presStyleCnt="3"/>
      <dgm:spPr/>
    </dgm:pt>
    <dgm:pt modelId="{58E7B1DC-E655-4A87-997F-EFE05DA409B4}" type="pres">
      <dgm:prSet presAssocID="{1FD76B23-B3DE-455D-BD85-7371BFA9DA73}" presName="rect3" presStyleLbl="alignAcc1" presStyleIdx="2" presStyleCnt="3"/>
      <dgm:spPr/>
      <dgm:t>
        <a:bodyPr/>
        <a:lstStyle/>
        <a:p>
          <a:endParaRPr lang="en-IN"/>
        </a:p>
      </dgm:t>
    </dgm:pt>
    <dgm:pt modelId="{EE34ABAA-728E-42CD-97E1-408887607427}" type="pres">
      <dgm:prSet presAssocID="{426A45E6-E4F9-4701-94F0-AE34B87AC2F4}" presName="rect1ParTx" presStyleLbl="alignAcc1" presStyleIdx="2" presStyleCnt="3">
        <dgm:presLayoutVars>
          <dgm:chMax val="1"/>
          <dgm:bulletEnabled val="1"/>
        </dgm:presLayoutVars>
      </dgm:prSet>
      <dgm:spPr/>
      <dgm:t>
        <a:bodyPr/>
        <a:lstStyle/>
        <a:p>
          <a:endParaRPr lang="en-IN"/>
        </a:p>
      </dgm:t>
    </dgm:pt>
    <dgm:pt modelId="{FB2E6D16-E48B-4765-BEF6-20D26C8B507E}" type="pres">
      <dgm:prSet presAssocID="{426A45E6-E4F9-4701-94F0-AE34B87AC2F4}" presName="rect1ChTx" presStyleLbl="alignAcc1" presStyleIdx="2" presStyleCnt="3">
        <dgm:presLayoutVars>
          <dgm:bulletEnabled val="1"/>
        </dgm:presLayoutVars>
      </dgm:prSet>
      <dgm:spPr/>
      <dgm:t>
        <a:bodyPr/>
        <a:lstStyle/>
        <a:p>
          <a:endParaRPr lang="en-IN"/>
        </a:p>
      </dgm:t>
    </dgm:pt>
    <dgm:pt modelId="{B830E400-C4B5-4BAA-9456-6A682A42C685}" type="pres">
      <dgm:prSet presAssocID="{2C3061F3-8A54-49CF-B163-D1EC0869030C}" presName="rect2ParTx" presStyleLbl="alignAcc1" presStyleIdx="2" presStyleCnt="3">
        <dgm:presLayoutVars>
          <dgm:chMax val="1"/>
          <dgm:bulletEnabled val="1"/>
        </dgm:presLayoutVars>
      </dgm:prSet>
      <dgm:spPr/>
      <dgm:t>
        <a:bodyPr/>
        <a:lstStyle/>
        <a:p>
          <a:endParaRPr lang="en-IN"/>
        </a:p>
      </dgm:t>
    </dgm:pt>
    <dgm:pt modelId="{ECBA239E-0974-481F-8EE5-4FFC489FD66C}" type="pres">
      <dgm:prSet presAssocID="{2C3061F3-8A54-49CF-B163-D1EC0869030C}" presName="rect2ChTx" presStyleLbl="alignAcc1" presStyleIdx="2" presStyleCnt="3">
        <dgm:presLayoutVars>
          <dgm:bulletEnabled val="1"/>
        </dgm:presLayoutVars>
      </dgm:prSet>
      <dgm:spPr/>
      <dgm:t>
        <a:bodyPr/>
        <a:lstStyle/>
        <a:p>
          <a:endParaRPr lang="en-IN"/>
        </a:p>
      </dgm:t>
    </dgm:pt>
    <dgm:pt modelId="{7E2E1F8F-440E-4440-81F3-55DA1818D08A}" type="pres">
      <dgm:prSet presAssocID="{1FD76B23-B3DE-455D-BD85-7371BFA9DA73}" presName="rect3ParTx" presStyleLbl="alignAcc1" presStyleIdx="2" presStyleCnt="3">
        <dgm:presLayoutVars>
          <dgm:chMax val="1"/>
          <dgm:bulletEnabled val="1"/>
        </dgm:presLayoutVars>
      </dgm:prSet>
      <dgm:spPr/>
      <dgm:t>
        <a:bodyPr/>
        <a:lstStyle/>
        <a:p>
          <a:endParaRPr lang="en-IN"/>
        </a:p>
      </dgm:t>
    </dgm:pt>
    <dgm:pt modelId="{29B5C025-E48D-45C1-81D9-8AF648A0A9F2}" type="pres">
      <dgm:prSet presAssocID="{1FD76B23-B3DE-455D-BD85-7371BFA9DA73}" presName="rect3ChTx" presStyleLbl="alignAcc1" presStyleIdx="2" presStyleCnt="3">
        <dgm:presLayoutVars>
          <dgm:bulletEnabled val="1"/>
        </dgm:presLayoutVars>
      </dgm:prSet>
      <dgm:spPr/>
      <dgm:t>
        <a:bodyPr/>
        <a:lstStyle/>
        <a:p>
          <a:endParaRPr lang="en-IN"/>
        </a:p>
      </dgm:t>
    </dgm:pt>
  </dgm:ptLst>
  <dgm:cxnLst>
    <dgm:cxn modelId="{46D3B433-52DE-4341-ABC0-9930342A501C}" type="presOf" srcId="{9E8F57CE-8142-4DFC-BD2A-BA8640CA0822}" destId="{ECBA239E-0974-481F-8EE5-4FFC489FD66C}" srcOrd="0" destOrd="1" presId="urn:microsoft.com/office/officeart/2005/8/layout/target3"/>
    <dgm:cxn modelId="{109ED115-EA85-40CF-B00A-3469FFB4CEDC}" type="presOf" srcId="{6FFE5D59-3005-45B3-9F4C-F47103239098}" destId="{29B5C025-E48D-45C1-81D9-8AF648A0A9F2}" srcOrd="0" destOrd="2" presId="urn:microsoft.com/office/officeart/2005/8/layout/target3"/>
    <dgm:cxn modelId="{A7474C0C-43F2-4618-8BDE-F1E5327010EA}" type="presOf" srcId="{58FD4737-AF9A-4000-A68B-4784F6A2D0C6}" destId="{FB2E6D16-E48B-4765-BEF6-20D26C8B507E}" srcOrd="0" destOrd="2" presId="urn:microsoft.com/office/officeart/2005/8/layout/target3"/>
    <dgm:cxn modelId="{C6308D65-5EAE-488B-A249-F16DF96C8808}" srcId="{426A45E6-E4F9-4701-94F0-AE34B87AC2F4}" destId="{58FD4737-AF9A-4000-A68B-4784F6A2D0C6}" srcOrd="2" destOrd="0" parTransId="{2F83358F-7F35-4C22-BD13-C882384A9389}" sibTransId="{EE661D6E-A495-44A2-A0DD-39027EB13C33}"/>
    <dgm:cxn modelId="{96E6592A-350C-4E3B-BEA5-2A3EC257D12A}" type="presOf" srcId="{5F997876-0F3A-4B25-BBD1-2789BC7CC83B}" destId="{ECBA239E-0974-481F-8EE5-4FFC489FD66C}" srcOrd="0" destOrd="0" presId="urn:microsoft.com/office/officeart/2005/8/layout/target3"/>
    <dgm:cxn modelId="{B1D1E09C-9868-4CA0-AF20-A3496ED1973B}" srcId="{1FD76B23-B3DE-455D-BD85-7371BFA9DA73}" destId="{96AAD831-0DFB-4760-B701-9E2B6062DE64}" srcOrd="0" destOrd="0" parTransId="{6374F19B-70E2-4B54-973C-787E6B87B0E9}" sibTransId="{338690EA-1AD7-4F30-933E-922EB07EB3FD}"/>
    <dgm:cxn modelId="{58716B5E-2E33-4A3A-83C1-1DA29E2311B4}" srcId="{18D23417-6E6C-4A4B-8019-DEA39BFAC8CB}" destId="{426A45E6-E4F9-4701-94F0-AE34B87AC2F4}" srcOrd="0" destOrd="0" parTransId="{A28BC794-4D48-4A0E-9DC9-25A9FF2301F6}" sibTransId="{0E6E2BFE-E544-46FB-9AED-166150D35CF5}"/>
    <dgm:cxn modelId="{6DC86939-7A40-411A-A976-EC92ED01A1B8}" srcId="{426A45E6-E4F9-4701-94F0-AE34B87AC2F4}" destId="{DF909F0D-4702-4E2C-8DAC-DF80A7E8653F}" srcOrd="0" destOrd="0" parTransId="{8E135223-8AC1-4DE4-AD11-BAA2E89C2418}" sibTransId="{C3625E81-755E-4DA3-86B7-5236CEB717C9}"/>
    <dgm:cxn modelId="{B402AAC8-EF78-4697-B3CA-755BC1F812CE}" type="presOf" srcId="{2C3061F3-8A54-49CF-B163-D1EC0869030C}" destId="{8754F406-0322-4E05-8632-3737017FFF06}" srcOrd="0" destOrd="0" presId="urn:microsoft.com/office/officeart/2005/8/layout/target3"/>
    <dgm:cxn modelId="{EE5AE67B-F966-4EA8-AECC-07D22A3C666D}" type="presOf" srcId="{18D23417-6E6C-4A4B-8019-DEA39BFAC8CB}" destId="{972CC3DC-B1A6-4A47-B8FF-7BFDD036E7A0}" srcOrd="0" destOrd="0" presId="urn:microsoft.com/office/officeart/2005/8/layout/target3"/>
    <dgm:cxn modelId="{774E3711-97F6-46BF-B2A2-D9B0FCDB15C3}" type="presOf" srcId="{C9775E4D-DB7F-4334-AD2A-AAA1F17D9722}" destId="{FB2E6D16-E48B-4765-BEF6-20D26C8B507E}" srcOrd="0" destOrd="1" presId="urn:microsoft.com/office/officeart/2005/8/layout/target3"/>
    <dgm:cxn modelId="{B4A7A7D6-1052-42B5-96E7-B457852E6F02}" srcId="{1FD76B23-B3DE-455D-BD85-7371BFA9DA73}" destId="{4D3A534E-C0F5-4AB6-B730-2CE5227CFF0F}" srcOrd="1" destOrd="0" parTransId="{9FC95821-DCDB-413A-B588-5010A2EC8033}" sibTransId="{DED34FE2-8DC5-4115-A3D3-EF8976E3E4F8}"/>
    <dgm:cxn modelId="{F300986B-0A95-47DE-BFD1-A07DEFE3DCC8}" srcId="{426A45E6-E4F9-4701-94F0-AE34B87AC2F4}" destId="{C9775E4D-DB7F-4334-AD2A-AAA1F17D9722}" srcOrd="1" destOrd="0" parTransId="{96A590B3-9088-46BE-B3FD-C6DEC7C19946}" sibTransId="{4BC6BE96-939E-44A4-8562-49771FF78C9E}"/>
    <dgm:cxn modelId="{2741F3BA-74A3-4908-9C95-1C8FC71A3C96}" type="presOf" srcId="{96AAD831-0DFB-4760-B701-9E2B6062DE64}" destId="{29B5C025-E48D-45C1-81D9-8AF648A0A9F2}" srcOrd="0" destOrd="0" presId="urn:microsoft.com/office/officeart/2005/8/layout/target3"/>
    <dgm:cxn modelId="{DF90B4B6-F276-4905-A8E5-CB22BDCCD8BF}" srcId="{2C3061F3-8A54-49CF-B163-D1EC0869030C}" destId="{9E8F57CE-8142-4DFC-BD2A-BA8640CA0822}" srcOrd="1" destOrd="0" parTransId="{47F70A23-B6A8-4729-9FBA-122090E9FD25}" sibTransId="{626DE6FA-2566-4258-9C30-55BDA7E5FE80}"/>
    <dgm:cxn modelId="{DCD6B04D-6DB5-4EEF-8990-9C42627EAE6E}" srcId="{1FD76B23-B3DE-455D-BD85-7371BFA9DA73}" destId="{6FFE5D59-3005-45B3-9F4C-F47103239098}" srcOrd="2" destOrd="0" parTransId="{6C010DB8-CEA1-4FD2-8064-EB4590D2DE5D}" sibTransId="{2BD7841D-E8EA-405E-BF79-6A609B021775}"/>
    <dgm:cxn modelId="{66BD0024-B5D3-47B6-9E02-6D162A30F3E6}" type="presOf" srcId="{4D3A534E-C0F5-4AB6-B730-2CE5227CFF0F}" destId="{29B5C025-E48D-45C1-81D9-8AF648A0A9F2}" srcOrd="0" destOrd="1" presId="urn:microsoft.com/office/officeart/2005/8/layout/target3"/>
    <dgm:cxn modelId="{3770B26B-D8CE-4F43-B376-3BB5967F2CF1}" srcId="{18D23417-6E6C-4A4B-8019-DEA39BFAC8CB}" destId="{2C3061F3-8A54-49CF-B163-D1EC0869030C}" srcOrd="1" destOrd="0" parTransId="{ABB6ACFC-647E-4075-8527-43A811DD4F82}" sibTransId="{F2ABA41F-BAC1-4DCC-8654-39E8EDF9ECEB}"/>
    <dgm:cxn modelId="{392E728F-6665-457C-AF80-813B97596BA7}" srcId="{2C3061F3-8A54-49CF-B163-D1EC0869030C}" destId="{5F997876-0F3A-4B25-BBD1-2789BC7CC83B}" srcOrd="0" destOrd="0" parTransId="{488B5E22-CF93-4A7A-99D9-5289CA8CE9D1}" sibTransId="{E8A3F1A1-E391-41F2-B52F-3D2AE93B7036}"/>
    <dgm:cxn modelId="{5DB7DC12-9BE4-46F5-A77A-D26C1BB7C1BD}" type="presOf" srcId="{426A45E6-E4F9-4701-94F0-AE34B87AC2F4}" destId="{EE34ABAA-728E-42CD-97E1-408887607427}" srcOrd="1" destOrd="0" presId="urn:microsoft.com/office/officeart/2005/8/layout/target3"/>
    <dgm:cxn modelId="{D7CF5AA5-FD5C-4D56-A0B8-80B09D13CB8D}" type="presOf" srcId="{2C3061F3-8A54-49CF-B163-D1EC0869030C}" destId="{B830E400-C4B5-4BAA-9456-6A682A42C685}" srcOrd="1" destOrd="0" presId="urn:microsoft.com/office/officeart/2005/8/layout/target3"/>
    <dgm:cxn modelId="{D9B5F9F2-07C3-42E9-A36E-CDADB886A3EF}" type="presOf" srcId="{426A45E6-E4F9-4701-94F0-AE34B87AC2F4}" destId="{90732A64-CCBF-42EC-AB54-B7543560CEEC}" srcOrd="0" destOrd="0" presId="urn:microsoft.com/office/officeart/2005/8/layout/target3"/>
    <dgm:cxn modelId="{FEA0A64F-43A8-4BB2-939B-1017884BD4C0}" srcId="{18D23417-6E6C-4A4B-8019-DEA39BFAC8CB}" destId="{1FD76B23-B3DE-455D-BD85-7371BFA9DA73}" srcOrd="2" destOrd="0" parTransId="{91814667-18E3-4F0C-A008-DB2135040646}" sibTransId="{1E27FD46-28FD-459D-ABA4-0C9C4D2D842E}"/>
    <dgm:cxn modelId="{3DC70497-CB8A-4E41-952D-8847D2D1CBA9}" type="presOf" srcId="{DF909F0D-4702-4E2C-8DAC-DF80A7E8653F}" destId="{FB2E6D16-E48B-4765-BEF6-20D26C8B507E}" srcOrd="0" destOrd="0" presId="urn:microsoft.com/office/officeart/2005/8/layout/target3"/>
    <dgm:cxn modelId="{03897889-5AFD-4A3C-8551-BE6402FC517F}" type="presOf" srcId="{1FD76B23-B3DE-455D-BD85-7371BFA9DA73}" destId="{58E7B1DC-E655-4A87-997F-EFE05DA409B4}" srcOrd="0" destOrd="0" presId="urn:microsoft.com/office/officeart/2005/8/layout/target3"/>
    <dgm:cxn modelId="{B7B07948-9C71-4291-8EE5-09D03D123BD2}" type="presOf" srcId="{1FD76B23-B3DE-455D-BD85-7371BFA9DA73}" destId="{7E2E1F8F-440E-4440-81F3-55DA1818D08A}" srcOrd="1" destOrd="0" presId="urn:microsoft.com/office/officeart/2005/8/layout/target3"/>
    <dgm:cxn modelId="{603B6464-8430-4457-A0BA-B13D694D4BA9}" type="presParOf" srcId="{972CC3DC-B1A6-4A47-B8FF-7BFDD036E7A0}" destId="{F169D820-EE0E-4E8E-B99F-D0B72EB25303}" srcOrd="0" destOrd="0" presId="urn:microsoft.com/office/officeart/2005/8/layout/target3"/>
    <dgm:cxn modelId="{010B5CC2-0E14-4143-B283-BA79DCF30BE1}" type="presParOf" srcId="{972CC3DC-B1A6-4A47-B8FF-7BFDD036E7A0}" destId="{2F28D43C-F505-4CD0-99F4-A94B49FAA460}" srcOrd="1" destOrd="0" presId="urn:microsoft.com/office/officeart/2005/8/layout/target3"/>
    <dgm:cxn modelId="{5249B214-2E98-4AB0-A0F4-1AEB743A02FF}" type="presParOf" srcId="{972CC3DC-B1A6-4A47-B8FF-7BFDD036E7A0}" destId="{90732A64-CCBF-42EC-AB54-B7543560CEEC}" srcOrd="2" destOrd="0" presId="urn:microsoft.com/office/officeart/2005/8/layout/target3"/>
    <dgm:cxn modelId="{08B938EC-ABDA-431F-85F2-186A9A8C30FB}" type="presParOf" srcId="{972CC3DC-B1A6-4A47-B8FF-7BFDD036E7A0}" destId="{6ED1E398-8BFC-4BE5-8F51-012AE34BA8E8}" srcOrd="3" destOrd="0" presId="urn:microsoft.com/office/officeart/2005/8/layout/target3"/>
    <dgm:cxn modelId="{647DA0E7-37B9-433F-8B20-21DC01CEB0A7}" type="presParOf" srcId="{972CC3DC-B1A6-4A47-B8FF-7BFDD036E7A0}" destId="{EE11983C-C687-4733-92DD-41E2BA10CDF3}" srcOrd="4" destOrd="0" presId="urn:microsoft.com/office/officeart/2005/8/layout/target3"/>
    <dgm:cxn modelId="{762B5CDD-E2D7-4071-885F-84E22D36A767}" type="presParOf" srcId="{972CC3DC-B1A6-4A47-B8FF-7BFDD036E7A0}" destId="{8754F406-0322-4E05-8632-3737017FFF06}" srcOrd="5" destOrd="0" presId="urn:microsoft.com/office/officeart/2005/8/layout/target3"/>
    <dgm:cxn modelId="{BA2FF674-E921-40A2-B7ED-AC9A995BC09B}" type="presParOf" srcId="{972CC3DC-B1A6-4A47-B8FF-7BFDD036E7A0}" destId="{6CBC3AF5-77E3-43CC-8019-062608B7ED1A}" srcOrd="6" destOrd="0" presId="urn:microsoft.com/office/officeart/2005/8/layout/target3"/>
    <dgm:cxn modelId="{869810BD-A58C-4561-BD06-0B42DD4D4C5C}" type="presParOf" srcId="{972CC3DC-B1A6-4A47-B8FF-7BFDD036E7A0}" destId="{FE7716C7-84F1-4F24-AD1A-6B48350AF865}" srcOrd="7" destOrd="0" presId="urn:microsoft.com/office/officeart/2005/8/layout/target3"/>
    <dgm:cxn modelId="{5432A1E8-C6E0-4208-B688-4CC5D86B1107}" type="presParOf" srcId="{972CC3DC-B1A6-4A47-B8FF-7BFDD036E7A0}" destId="{58E7B1DC-E655-4A87-997F-EFE05DA409B4}" srcOrd="8" destOrd="0" presId="urn:microsoft.com/office/officeart/2005/8/layout/target3"/>
    <dgm:cxn modelId="{7851B28D-02C4-42D3-80CA-C2997698F972}" type="presParOf" srcId="{972CC3DC-B1A6-4A47-B8FF-7BFDD036E7A0}" destId="{EE34ABAA-728E-42CD-97E1-408887607427}" srcOrd="9" destOrd="0" presId="urn:microsoft.com/office/officeart/2005/8/layout/target3"/>
    <dgm:cxn modelId="{06EE57C6-35B3-4EE5-A862-D6470BB81076}" type="presParOf" srcId="{972CC3DC-B1A6-4A47-B8FF-7BFDD036E7A0}" destId="{FB2E6D16-E48B-4765-BEF6-20D26C8B507E}" srcOrd="10" destOrd="0" presId="urn:microsoft.com/office/officeart/2005/8/layout/target3"/>
    <dgm:cxn modelId="{937C0F23-42FD-4083-A8A4-6836A6890DFA}" type="presParOf" srcId="{972CC3DC-B1A6-4A47-B8FF-7BFDD036E7A0}" destId="{B830E400-C4B5-4BAA-9456-6A682A42C685}" srcOrd="11" destOrd="0" presId="urn:microsoft.com/office/officeart/2005/8/layout/target3"/>
    <dgm:cxn modelId="{8D14874A-EF96-4B29-9EC2-3460435C3F69}" type="presParOf" srcId="{972CC3DC-B1A6-4A47-B8FF-7BFDD036E7A0}" destId="{ECBA239E-0974-481F-8EE5-4FFC489FD66C}" srcOrd="12" destOrd="0" presId="urn:microsoft.com/office/officeart/2005/8/layout/target3"/>
    <dgm:cxn modelId="{11C6B85E-79EE-4354-A304-0DDBC3BA2DC5}" type="presParOf" srcId="{972CC3DC-B1A6-4A47-B8FF-7BFDD036E7A0}" destId="{7E2E1F8F-440E-4440-81F3-55DA1818D08A}" srcOrd="13" destOrd="0" presId="urn:microsoft.com/office/officeart/2005/8/layout/target3"/>
    <dgm:cxn modelId="{03640995-257A-41A2-A3B8-E2A306A0881E}" type="presParOf" srcId="{972CC3DC-B1A6-4A47-B8FF-7BFDD036E7A0}" destId="{29B5C025-E48D-45C1-81D9-8AF648A0A9F2}" srcOrd="14"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1A164A-4E11-4E28-B80B-A7DA8813C378}" type="doc">
      <dgm:prSet loTypeId="urn:microsoft.com/office/officeart/2005/8/layout/target2" loCatId="relationship" qsTypeId="urn:microsoft.com/office/officeart/2005/8/quickstyle/simple3" qsCatId="simple" csTypeId="urn:microsoft.com/office/officeart/2005/8/colors/accent1_2" csCatId="accent1" phldr="1"/>
      <dgm:spPr/>
      <dgm:t>
        <a:bodyPr/>
        <a:lstStyle/>
        <a:p>
          <a:endParaRPr lang="en-US"/>
        </a:p>
      </dgm:t>
    </dgm:pt>
    <dgm:pt modelId="{3603492C-B3ED-4D0A-BB7B-59549AA109F8}">
      <dgm:prSet phldrT="[Text]"/>
      <dgm:spPr/>
      <dgm:t>
        <a:bodyPr/>
        <a:lstStyle/>
        <a:p>
          <a:r>
            <a:rPr lang="en-IN" b="1" dirty="0"/>
            <a:t>Testing for Rifampicin to All</a:t>
          </a:r>
          <a:endParaRPr lang="en-US" b="1" dirty="0"/>
        </a:p>
      </dgm:t>
    </dgm:pt>
    <dgm:pt modelId="{2F1F6022-6B42-4276-9293-E268E64F1B70}" type="parTrans" cxnId="{16C91E32-1779-45AB-82FC-7BF11BB0100E}">
      <dgm:prSet/>
      <dgm:spPr/>
      <dgm:t>
        <a:bodyPr/>
        <a:lstStyle/>
        <a:p>
          <a:endParaRPr lang="en-US" b="1"/>
        </a:p>
      </dgm:t>
    </dgm:pt>
    <dgm:pt modelId="{0979F6D0-1A3D-467D-A030-7B634C6D9C2A}" type="sibTrans" cxnId="{16C91E32-1779-45AB-82FC-7BF11BB0100E}">
      <dgm:prSet/>
      <dgm:spPr/>
      <dgm:t>
        <a:bodyPr/>
        <a:lstStyle/>
        <a:p>
          <a:endParaRPr lang="en-US" b="1"/>
        </a:p>
      </dgm:t>
    </dgm:pt>
    <dgm:pt modelId="{272A35A0-0CBB-4AAC-B0BD-086BA5670DA7}">
      <dgm:prSet phldrT="[Text]"/>
      <dgm:spPr/>
      <dgm:t>
        <a:bodyPr/>
        <a:lstStyle/>
        <a:p>
          <a:r>
            <a:rPr lang="en-IN" b="1" dirty="0"/>
            <a:t>Rif Resistance</a:t>
          </a:r>
          <a:endParaRPr lang="en-US" b="1" dirty="0"/>
        </a:p>
      </dgm:t>
    </dgm:pt>
    <dgm:pt modelId="{0CF5C514-906B-4CD2-87AE-F0EEAF290BF0}" type="parTrans" cxnId="{A729812C-A20C-4C5E-9E2D-B33194036312}">
      <dgm:prSet/>
      <dgm:spPr/>
      <dgm:t>
        <a:bodyPr/>
        <a:lstStyle/>
        <a:p>
          <a:endParaRPr lang="en-US" b="1"/>
        </a:p>
      </dgm:t>
    </dgm:pt>
    <dgm:pt modelId="{EEDA2314-52CE-411F-80C6-95E23C5E7F96}" type="sibTrans" cxnId="{A729812C-A20C-4C5E-9E2D-B33194036312}">
      <dgm:prSet/>
      <dgm:spPr/>
      <dgm:t>
        <a:bodyPr/>
        <a:lstStyle/>
        <a:p>
          <a:endParaRPr lang="en-US" b="1"/>
        </a:p>
      </dgm:t>
    </dgm:pt>
    <dgm:pt modelId="{E2CE6779-91F5-4273-95DB-B7FAF0E700C1}">
      <dgm:prSet phldrT="[Text]"/>
      <dgm:spPr/>
      <dgm:t>
        <a:bodyPr/>
        <a:lstStyle/>
        <a:p>
          <a:r>
            <a:rPr lang="en-IN" b="1" dirty="0"/>
            <a:t>Testing for INH</a:t>
          </a:r>
          <a:endParaRPr lang="en-US" b="1" dirty="0"/>
        </a:p>
      </dgm:t>
    </dgm:pt>
    <dgm:pt modelId="{0D65D748-4113-4516-A951-5D11FF0BAEA6}" type="parTrans" cxnId="{0BBBEB54-264E-4F8B-A402-F4D305772103}">
      <dgm:prSet/>
      <dgm:spPr/>
      <dgm:t>
        <a:bodyPr/>
        <a:lstStyle/>
        <a:p>
          <a:endParaRPr lang="en-US" b="1"/>
        </a:p>
      </dgm:t>
    </dgm:pt>
    <dgm:pt modelId="{791CE58D-54E3-4DB7-A81F-7DDD631706F8}" type="sibTrans" cxnId="{0BBBEB54-264E-4F8B-A402-F4D305772103}">
      <dgm:prSet/>
      <dgm:spPr/>
      <dgm:t>
        <a:bodyPr/>
        <a:lstStyle/>
        <a:p>
          <a:endParaRPr lang="en-US" b="1"/>
        </a:p>
      </dgm:t>
    </dgm:pt>
    <dgm:pt modelId="{7C6F8ECD-1DC0-4D00-8F2F-DAB984767A67}">
      <dgm:prSet phldrT="[Text]"/>
      <dgm:spPr/>
      <dgm:t>
        <a:bodyPr/>
        <a:lstStyle/>
        <a:p>
          <a:r>
            <a:rPr lang="en-IN" b="1" dirty="0"/>
            <a:t>Mono/Poly DR-TB</a:t>
          </a:r>
          <a:endParaRPr lang="en-US" b="1" dirty="0"/>
        </a:p>
      </dgm:t>
    </dgm:pt>
    <dgm:pt modelId="{BA8CC037-5C26-467C-8020-E577D66AFA4F}" type="parTrans" cxnId="{6860946F-C4CC-4663-A5B5-6B40A6DED9A4}">
      <dgm:prSet/>
      <dgm:spPr/>
      <dgm:t>
        <a:bodyPr/>
        <a:lstStyle/>
        <a:p>
          <a:endParaRPr lang="en-US" b="1"/>
        </a:p>
      </dgm:t>
    </dgm:pt>
    <dgm:pt modelId="{47216EF3-E2B7-468E-9CFA-B011385BB36C}" type="sibTrans" cxnId="{6860946F-C4CC-4663-A5B5-6B40A6DED9A4}">
      <dgm:prSet/>
      <dgm:spPr/>
      <dgm:t>
        <a:bodyPr/>
        <a:lstStyle/>
        <a:p>
          <a:endParaRPr lang="en-US" b="1"/>
        </a:p>
      </dgm:t>
    </dgm:pt>
    <dgm:pt modelId="{94B590C5-2626-4D30-B2C0-1DD64724274A}">
      <dgm:prSet phldrT="[Text]"/>
      <dgm:spPr/>
      <dgm:t>
        <a:bodyPr/>
        <a:lstStyle/>
        <a:p>
          <a:r>
            <a:rPr lang="en-IN" b="1" dirty="0"/>
            <a:t>Testing for Second line</a:t>
          </a:r>
          <a:endParaRPr lang="en-US" b="1" dirty="0"/>
        </a:p>
      </dgm:t>
    </dgm:pt>
    <dgm:pt modelId="{A1073898-8D13-434A-8B03-F6999D46B421}" type="parTrans" cxnId="{B616E4D5-43A8-4658-992C-EC260EAC7DD8}">
      <dgm:prSet/>
      <dgm:spPr/>
      <dgm:t>
        <a:bodyPr/>
        <a:lstStyle/>
        <a:p>
          <a:endParaRPr lang="en-US" b="1"/>
        </a:p>
      </dgm:t>
    </dgm:pt>
    <dgm:pt modelId="{F3C6F47A-0AF9-4D1F-A573-953C99F2E061}" type="sibTrans" cxnId="{B616E4D5-43A8-4658-992C-EC260EAC7DD8}">
      <dgm:prSet/>
      <dgm:spPr/>
      <dgm:t>
        <a:bodyPr/>
        <a:lstStyle/>
        <a:p>
          <a:endParaRPr lang="en-US" b="1"/>
        </a:p>
      </dgm:t>
    </dgm:pt>
    <dgm:pt modelId="{8A5EA147-6677-4AED-96B9-419FEA1D46DF}">
      <dgm:prSet phldrT="[Text]"/>
      <dgm:spPr/>
      <dgm:t>
        <a:bodyPr/>
        <a:lstStyle/>
        <a:p>
          <a:r>
            <a:rPr lang="en-IN" b="1" dirty="0"/>
            <a:t>FQ/SLI  Resistance</a:t>
          </a:r>
          <a:endParaRPr lang="en-US" b="1" dirty="0"/>
        </a:p>
      </dgm:t>
    </dgm:pt>
    <dgm:pt modelId="{301252D3-9F98-445C-A532-039325E2E148}" type="parTrans" cxnId="{6D99760F-354C-4590-92B6-9930F058BA4E}">
      <dgm:prSet/>
      <dgm:spPr/>
      <dgm:t>
        <a:bodyPr/>
        <a:lstStyle/>
        <a:p>
          <a:endParaRPr lang="en-US" b="1"/>
        </a:p>
      </dgm:t>
    </dgm:pt>
    <dgm:pt modelId="{7AB1AFB8-13B4-45E2-ADD0-AF861EB3E274}" type="sibTrans" cxnId="{6D99760F-354C-4590-92B6-9930F058BA4E}">
      <dgm:prSet/>
      <dgm:spPr/>
      <dgm:t>
        <a:bodyPr/>
        <a:lstStyle/>
        <a:p>
          <a:endParaRPr lang="en-US" b="1"/>
        </a:p>
      </dgm:t>
    </dgm:pt>
    <dgm:pt modelId="{72404B8D-4D8F-4278-80BA-CE3F9B9248BC}">
      <dgm:prSet phldrT="[Text]"/>
      <dgm:spPr/>
      <dgm:t>
        <a:bodyPr/>
        <a:lstStyle/>
        <a:p>
          <a:r>
            <a:rPr lang="en-IN" b="1" dirty="0"/>
            <a:t>XDR</a:t>
          </a:r>
          <a:endParaRPr lang="en-US" b="1" dirty="0"/>
        </a:p>
      </dgm:t>
    </dgm:pt>
    <dgm:pt modelId="{0E809D53-CEBE-48FE-98FC-D51E02D3354D}" type="parTrans" cxnId="{43BAE5A4-1532-433C-A6A3-D27FC9838695}">
      <dgm:prSet/>
      <dgm:spPr/>
      <dgm:t>
        <a:bodyPr/>
        <a:lstStyle/>
        <a:p>
          <a:endParaRPr lang="en-US" b="1"/>
        </a:p>
      </dgm:t>
    </dgm:pt>
    <dgm:pt modelId="{8A34D8AC-32AD-4525-BFE7-29E9A31247CA}" type="sibTrans" cxnId="{43BAE5A4-1532-433C-A6A3-D27FC9838695}">
      <dgm:prSet/>
      <dgm:spPr/>
      <dgm:t>
        <a:bodyPr/>
        <a:lstStyle/>
        <a:p>
          <a:endParaRPr lang="en-US" b="1"/>
        </a:p>
      </dgm:t>
    </dgm:pt>
    <dgm:pt modelId="{3D92074A-C337-4387-872D-86B5042C12CC}">
      <dgm:prSet phldrT="[Text]"/>
      <dgm:spPr/>
      <dgm:t>
        <a:bodyPr/>
        <a:lstStyle/>
        <a:p>
          <a:r>
            <a:rPr lang="en-IN" b="1" dirty="0"/>
            <a:t>MDR-TB</a:t>
          </a:r>
          <a:endParaRPr lang="en-US" b="1" dirty="0"/>
        </a:p>
      </dgm:t>
    </dgm:pt>
    <dgm:pt modelId="{8D190162-B04D-4BDF-A3F0-27E33C28E3C3}" type="sibTrans" cxnId="{EAD260C6-A1EE-4B33-9B12-46E94F40665B}">
      <dgm:prSet/>
      <dgm:spPr/>
      <dgm:t>
        <a:bodyPr/>
        <a:lstStyle/>
        <a:p>
          <a:endParaRPr lang="en-US" b="1"/>
        </a:p>
      </dgm:t>
    </dgm:pt>
    <dgm:pt modelId="{B358D9F1-B2CC-4EC8-A5C5-E41E2AE601D9}" type="parTrans" cxnId="{EAD260C6-A1EE-4B33-9B12-46E94F40665B}">
      <dgm:prSet/>
      <dgm:spPr/>
      <dgm:t>
        <a:bodyPr/>
        <a:lstStyle/>
        <a:p>
          <a:endParaRPr lang="en-US" b="1"/>
        </a:p>
      </dgm:t>
    </dgm:pt>
    <dgm:pt modelId="{053E6A8D-9688-4E06-92E4-8A04BF17A780}" type="pres">
      <dgm:prSet presAssocID="{B01A164A-4E11-4E28-B80B-A7DA8813C378}" presName="Name0" presStyleCnt="0">
        <dgm:presLayoutVars>
          <dgm:chMax val="3"/>
          <dgm:chPref val="1"/>
          <dgm:dir/>
          <dgm:animLvl val="lvl"/>
          <dgm:resizeHandles/>
        </dgm:presLayoutVars>
      </dgm:prSet>
      <dgm:spPr/>
      <dgm:t>
        <a:bodyPr/>
        <a:lstStyle/>
        <a:p>
          <a:endParaRPr lang="en-US"/>
        </a:p>
      </dgm:t>
    </dgm:pt>
    <dgm:pt modelId="{801BD654-9D12-4BE7-A448-5BC28284C419}" type="pres">
      <dgm:prSet presAssocID="{B01A164A-4E11-4E28-B80B-A7DA8813C378}" presName="outerBox" presStyleCnt="0"/>
      <dgm:spPr/>
      <dgm:t>
        <a:bodyPr/>
        <a:lstStyle/>
        <a:p>
          <a:endParaRPr lang="en-US"/>
        </a:p>
      </dgm:t>
    </dgm:pt>
    <dgm:pt modelId="{380FA361-546A-4380-BD12-80277CF4E571}" type="pres">
      <dgm:prSet presAssocID="{B01A164A-4E11-4E28-B80B-A7DA8813C378}" presName="outerBoxParent" presStyleLbl="node1" presStyleIdx="0" presStyleCnt="3"/>
      <dgm:spPr/>
      <dgm:t>
        <a:bodyPr/>
        <a:lstStyle/>
        <a:p>
          <a:endParaRPr lang="en-US"/>
        </a:p>
      </dgm:t>
    </dgm:pt>
    <dgm:pt modelId="{3034C582-213E-48EC-8FB0-2A5ED50CF046}" type="pres">
      <dgm:prSet presAssocID="{B01A164A-4E11-4E28-B80B-A7DA8813C378}" presName="outerBoxChildren" presStyleCnt="0"/>
      <dgm:spPr/>
      <dgm:t>
        <a:bodyPr/>
        <a:lstStyle/>
        <a:p>
          <a:endParaRPr lang="en-US"/>
        </a:p>
      </dgm:t>
    </dgm:pt>
    <dgm:pt modelId="{F98E7115-B7C8-4DD4-91E0-CE9798234ABA}" type="pres">
      <dgm:prSet presAssocID="{272A35A0-0CBB-4AAC-B0BD-086BA5670DA7}" presName="oChild" presStyleLbl="fgAcc1" presStyleIdx="0" presStyleCnt="5">
        <dgm:presLayoutVars>
          <dgm:bulletEnabled val="1"/>
        </dgm:presLayoutVars>
      </dgm:prSet>
      <dgm:spPr/>
      <dgm:t>
        <a:bodyPr/>
        <a:lstStyle/>
        <a:p>
          <a:endParaRPr lang="en-US"/>
        </a:p>
      </dgm:t>
    </dgm:pt>
    <dgm:pt modelId="{4DE70B08-FB9C-4588-81E4-6383235FBC45}" type="pres">
      <dgm:prSet presAssocID="{EEDA2314-52CE-411F-80C6-95E23C5E7F96}" presName="outerSibTrans" presStyleCnt="0"/>
      <dgm:spPr/>
      <dgm:t>
        <a:bodyPr/>
        <a:lstStyle/>
        <a:p>
          <a:endParaRPr lang="en-US"/>
        </a:p>
      </dgm:t>
    </dgm:pt>
    <dgm:pt modelId="{FA5D7852-F8DA-433C-9B47-62B86BD8D842}" type="pres">
      <dgm:prSet presAssocID="{3D92074A-C337-4387-872D-86B5042C12CC}" presName="oChild" presStyleLbl="fgAcc1" presStyleIdx="1" presStyleCnt="5" custScaleY="63492">
        <dgm:presLayoutVars>
          <dgm:bulletEnabled val="1"/>
        </dgm:presLayoutVars>
      </dgm:prSet>
      <dgm:spPr/>
      <dgm:t>
        <a:bodyPr/>
        <a:lstStyle/>
        <a:p>
          <a:endParaRPr lang="en-US"/>
        </a:p>
      </dgm:t>
    </dgm:pt>
    <dgm:pt modelId="{8F336FC1-E1C0-44F7-BD43-831B29D698F1}" type="pres">
      <dgm:prSet presAssocID="{B01A164A-4E11-4E28-B80B-A7DA8813C378}" presName="middleBox" presStyleCnt="0"/>
      <dgm:spPr/>
      <dgm:t>
        <a:bodyPr/>
        <a:lstStyle/>
        <a:p>
          <a:endParaRPr lang="en-US"/>
        </a:p>
      </dgm:t>
    </dgm:pt>
    <dgm:pt modelId="{996F99E2-B353-4709-98FE-9D721448FCED}" type="pres">
      <dgm:prSet presAssocID="{B01A164A-4E11-4E28-B80B-A7DA8813C378}" presName="middleBoxParent" presStyleLbl="node1" presStyleIdx="1" presStyleCnt="3"/>
      <dgm:spPr/>
      <dgm:t>
        <a:bodyPr/>
        <a:lstStyle/>
        <a:p>
          <a:endParaRPr lang="en-US"/>
        </a:p>
      </dgm:t>
    </dgm:pt>
    <dgm:pt modelId="{7379D83C-186B-49D5-B7F7-C91328961A60}" type="pres">
      <dgm:prSet presAssocID="{B01A164A-4E11-4E28-B80B-A7DA8813C378}" presName="middleBoxChildren" presStyleCnt="0"/>
      <dgm:spPr/>
      <dgm:t>
        <a:bodyPr/>
        <a:lstStyle/>
        <a:p>
          <a:endParaRPr lang="en-US"/>
        </a:p>
      </dgm:t>
    </dgm:pt>
    <dgm:pt modelId="{1C462D0A-8FD8-4529-9FEB-D981710EBDE6}" type="pres">
      <dgm:prSet presAssocID="{7C6F8ECD-1DC0-4D00-8F2F-DAB984767A67}" presName="mChild" presStyleLbl="fgAcc1" presStyleIdx="2" presStyleCnt="5">
        <dgm:presLayoutVars>
          <dgm:bulletEnabled val="1"/>
        </dgm:presLayoutVars>
      </dgm:prSet>
      <dgm:spPr/>
      <dgm:t>
        <a:bodyPr/>
        <a:lstStyle/>
        <a:p>
          <a:endParaRPr lang="en-US"/>
        </a:p>
      </dgm:t>
    </dgm:pt>
    <dgm:pt modelId="{2E416D8B-C72E-48BA-96B3-3CBD8D6CA70E}" type="pres">
      <dgm:prSet presAssocID="{B01A164A-4E11-4E28-B80B-A7DA8813C378}" presName="centerBox" presStyleCnt="0"/>
      <dgm:spPr/>
      <dgm:t>
        <a:bodyPr/>
        <a:lstStyle/>
        <a:p>
          <a:endParaRPr lang="en-US"/>
        </a:p>
      </dgm:t>
    </dgm:pt>
    <dgm:pt modelId="{2CBD08EC-3881-4EF9-9DCC-4485428EE0CA}" type="pres">
      <dgm:prSet presAssocID="{B01A164A-4E11-4E28-B80B-A7DA8813C378}" presName="centerBoxParent" presStyleLbl="node1" presStyleIdx="2" presStyleCnt="3"/>
      <dgm:spPr/>
      <dgm:t>
        <a:bodyPr/>
        <a:lstStyle/>
        <a:p>
          <a:endParaRPr lang="en-US"/>
        </a:p>
      </dgm:t>
    </dgm:pt>
    <dgm:pt modelId="{A51B451D-C9FA-40C9-BE26-04C7AD9AF13B}" type="pres">
      <dgm:prSet presAssocID="{B01A164A-4E11-4E28-B80B-A7DA8813C378}" presName="centerBoxChildren" presStyleCnt="0"/>
      <dgm:spPr/>
      <dgm:t>
        <a:bodyPr/>
        <a:lstStyle/>
        <a:p>
          <a:endParaRPr lang="en-US"/>
        </a:p>
      </dgm:t>
    </dgm:pt>
    <dgm:pt modelId="{E967868B-174D-48E2-A6F4-8904933A93CC}" type="pres">
      <dgm:prSet presAssocID="{8A5EA147-6677-4AED-96B9-419FEA1D46DF}" presName="cChild" presStyleLbl="fgAcc1" presStyleIdx="3" presStyleCnt="5">
        <dgm:presLayoutVars>
          <dgm:bulletEnabled val="1"/>
        </dgm:presLayoutVars>
      </dgm:prSet>
      <dgm:spPr/>
      <dgm:t>
        <a:bodyPr/>
        <a:lstStyle/>
        <a:p>
          <a:endParaRPr lang="en-US"/>
        </a:p>
      </dgm:t>
    </dgm:pt>
    <dgm:pt modelId="{03949F8C-95BA-4C8C-A747-49DC6AED7B37}" type="pres">
      <dgm:prSet presAssocID="{7AB1AFB8-13B4-45E2-ADD0-AF861EB3E274}" presName="centerSibTrans" presStyleCnt="0"/>
      <dgm:spPr/>
      <dgm:t>
        <a:bodyPr/>
        <a:lstStyle/>
        <a:p>
          <a:endParaRPr lang="en-US"/>
        </a:p>
      </dgm:t>
    </dgm:pt>
    <dgm:pt modelId="{1A330C6D-4B31-466C-8D30-990771DCF945}" type="pres">
      <dgm:prSet presAssocID="{72404B8D-4D8F-4278-80BA-CE3F9B9248BC}" presName="cChild" presStyleLbl="fgAcc1" presStyleIdx="4" presStyleCnt="5">
        <dgm:presLayoutVars>
          <dgm:bulletEnabled val="1"/>
        </dgm:presLayoutVars>
      </dgm:prSet>
      <dgm:spPr/>
      <dgm:t>
        <a:bodyPr/>
        <a:lstStyle/>
        <a:p>
          <a:endParaRPr lang="en-US"/>
        </a:p>
      </dgm:t>
    </dgm:pt>
  </dgm:ptLst>
  <dgm:cxnLst>
    <dgm:cxn modelId="{A263F91D-FFB0-42CB-BB53-35DAC154A60D}" type="presOf" srcId="{3D92074A-C337-4387-872D-86B5042C12CC}" destId="{FA5D7852-F8DA-433C-9B47-62B86BD8D842}" srcOrd="0" destOrd="0" presId="urn:microsoft.com/office/officeart/2005/8/layout/target2"/>
    <dgm:cxn modelId="{458C335F-0E54-4F5F-B06D-12E037DF3DAB}" type="presOf" srcId="{B01A164A-4E11-4E28-B80B-A7DA8813C378}" destId="{053E6A8D-9688-4E06-92E4-8A04BF17A780}" srcOrd="0" destOrd="0" presId="urn:microsoft.com/office/officeart/2005/8/layout/target2"/>
    <dgm:cxn modelId="{01B582E9-7793-4EC7-A4BC-59FC39CF94A0}" type="presOf" srcId="{E2CE6779-91F5-4273-95DB-B7FAF0E700C1}" destId="{996F99E2-B353-4709-98FE-9D721448FCED}" srcOrd="0" destOrd="0" presId="urn:microsoft.com/office/officeart/2005/8/layout/target2"/>
    <dgm:cxn modelId="{A7FBE839-AE05-4190-AD37-0BEA6C87E096}" type="presOf" srcId="{8A5EA147-6677-4AED-96B9-419FEA1D46DF}" destId="{E967868B-174D-48E2-A6F4-8904933A93CC}" srcOrd="0" destOrd="0" presId="urn:microsoft.com/office/officeart/2005/8/layout/target2"/>
    <dgm:cxn modelId="{16C91E32-1779-45AB-82FC-7BF11BB0100E}" srcId="{B01A164A-4E11-4E28-B80B-A7DA8813C378}" destId="{3603492C-B3ED-4D0A-BB7B-59549AA109F8}" srcOrd="0" destOrd="0" parTransId="{2F1F6022-6B42-4276-9293-E268E64F1B70}" sibTransId="{0979F6D0-1A3D-467D-A030-7B634C6D9C2A}"/>
    <dgm:cxn modelId="{B616E4D5-43A8-4658-992C-EC260EAC7DD8}" srcId="{B01A164A-4E11-4E28-B80B-A7DA8813C378}" destId="{94B590C5-2626-4D30-B2C0-1DD64724274A}" srcOrd="2" destOrd="0" parTransId="{A1073898-8D13-434A-8B03-F6999D46B421}" sibTransId="{F3C6F47A-0AF9-4D1F-A573-953C99F2E061}"/>
    <dgm:cxn modelId="{6860946F-C4CC-4663-A5B5-6B40A6DED9A4}" srcId="{E2CE6779-91F5-4273-95DB-B7FAF0E700C1}" destId="{7C6F8ECD-1DC0-4D00-8F2F-DAB984767A67}" srcOrd="0" destOrd="0" parTransId="{BA8CC037-5C26-467C-8020-E577D66AFA4F}" sibTransId="{47216EF3-E2B7-468E-9CFA-B011385BB36C}"/>
    <dgm:cxn modelId="{414B18DF-62C5-4C12-B19D-52D24C975926}" type="presOf" srcId="{72404B8D-4D8F-4278-80BA-CE3F9B9248BC}" destId="{1A330C6D-4B31-466C-8D30-990771DCF945}" srcOrd="0" destOrd="0" presId="urn:microsoft.com/office/officeart/2005/8/layout/target2"/>
    <dgm:cxn modelId="{43BAE5A4-1532-433C-A6A3-D27FC9838695}" srcId="{94B590C5-2626-4D30-B2C0-1DD64724274A}" destId="{72404B8D-4D8F-4278-80BA-CE3F9B9248BC}" srcOrd="1" destOrd="0" parTransId="{0E809D53-CEBE-48FE-98FC-D51E02D3354D}" sibTransId="{8A34D8AC-32AD-4525-BFE7-29E9A31247CA}"/>
    <dgm:cxn modelId="{D81D3972-053F-45E4-8883-3E4025C77E09}" type="presOf" srcId="{272A35A0-0CBB-4AAC-B0BD-086BA5670DA7}" destId="{F98E7115-B7C8-4DD4-91E0-CE9798234ABA}" srcOrd="0" destOrd="0" presId="urn:microsoft.com/office/officeart/2005/8/layout/target2"/>
    <dgm:cxn modelId="{A729812C-A20C-4C5E-9E2D-B33194036312}" srcId="{3603492C-B3ED-4D0A-BB7B-59549AA109F8}" destId="{272A35A0-0CBB-4AAC-B0BD-086BA5670DA7}" srcOrd="0" destOrd="0" parTransId="{0CF5C514-906B-4CD2-87AE-F0EEAF290BF0}" sibTransId="{EEDA2314-52CE-411F-80C6-95E23C5E7F96}"/>
    <dgm:cxn modelId="{EAD260C6-A1EE-4B33-9B12-46E94F40665B}" srcId="{3603492C-B3ED-4D0A-BB7B-59549AA109F8}" destId="{3D92074A-C337-4387-872D-86B5042C12CC}" srcOrd="1" destOrd="0" parTransId="{B358D9F1-B2CC-4EC8-A5C5-E41E2AE601D9}" sibTransId="{8D190162-B04D-4BDF-A3F0-27E33C28E3C3}"/>
    <dgm:cxn modelId="{0BBBEB54-264E-4F8B-A402-F4D305772103}" srcId="{B01A164A-4E11-4E28-B80B-A7DA8813C378}" destId="{E2CE6779-91F5-4273-95DB-B7FAF0E700C1}" srcOrd="1" destOrd="0" parTransId="{0D65D748-4113-4516-A951-5D11FF0BAEA6}" sibTransId="{791CE58D-54E3-4DB7-A81F-7DDD631706F8}"/>
    <dgm:cxn modelId="{6D99760F-354C-4590-92B6-9930F058BA4E}" srcId="{94B590C5-2626-4D30-B2C0-1DD64724274A}" destId="{8A5EA147-6677-4AED-96B9-419FEA1D46DF}" srcOrd="0" destOrd="0" parTransId="{301252D3-9F98-445C-A532-039325E2E148}" sibTransId="{7AB1AFB8-13B4-45E2-ADD0-AF861EB3E274}"/>
    <dgm:cxn modelId="{7D0371D7-B5C1-44C2-B01A-AB33B1270AC8}" type="presOf" srcId="{7C6F8ECD-1DC0-4D00-8F2F-DAB984767A67}" destId="{1C462D0A-8FD8-4529-9FEB-D981710EBDE6}" srcOrd="0" destOrd="0" presId="urn:microsoft.com/office/officeart/2005/8/layout/target2"/>
    <dgm:cxn modelId="{08A9D9EA-8D89-4454-B3B2-E7FA98C0E393}" type="presOf" srcId="{94B590C5-2626-4D30-B2C0-1DD64724274A}" destId="{2CBD08EC-3881-4EF9-9DCC-4485428EE0CA}" srcOrd="0" destOrd="0" presId="urn:microsoft.com/office/officeart/2005/8/layout/target2"/>
    <dgm:cxn modelId="{34DFBEB6-F6AA-44CE-8C24-EEBFCA2C8897}" type="presOf" srcId="{3603492C-B3ED-4D0A-BB7B-59549AA109F8}" destId="{380FA361-546A-4380-BD12-80277CF4E571}" srcOrd="0" destOrd="0" presId="urn:microsoft.com/office/officeart/2005/8/layout/target2"/>
    <dgm:cxn modelId="{347F8063-9BE0-4BA1-826C-83A9C77B98E1}" type="presParOf" srcId="{053E6A8D-9688-4E06-92E4-8A04BF17A780}" destId="{801BD654-9D12-4BE7-A448-5BC28284C419}" srcOrd="0" destOrd="0" presId="urn:microsoft.com/office/officeart/2005/8/layout/target2"/>
    <dgm:cxn modelId="{55463935-75E7-406C-BFC4-ECE8FBDDCAE0}" type="presParOf" srcId="{801BD654-9D12-4BE7-A448-5BC28284C419}" destId="{380FA361-546A-4380-BD12-80277CF4E571}" srcOrd="0" destOrd="0" presId="urn:microsoft.com/office/officeart/2005/8/layout/target2"/>
    <dgm:cxn modelId="{9A10FC5E-1ED2-426E-8897-F541E85B060A}" type="presParOf" srcId="{801BD654-9D12-4BE7-A448-5BC28284C419}" destId="{3034C582-213E-48EC-8FB0-2A5ED50CF046}" srcOrd="1" destOrd="0" presId="urn:microsoft.com/office/officeart/2005/8/layout/target2"/>
    <dgm:cxn modelId="{29ADFDE1-BF01-4EF7-A204-010F4B272B93}" type="presParOf" srcId="{3034C582-213E-48EC-8FB0-2A5ED50CF046}" destId="{F98E7115-B7C8-4DD4-91E0-CE9798234ABA}" srcOrd="0" destOrd="0" presId="urn:microsoft.com/office/officeart/2005/8/layout/target2"/>
    <dgm:cxn modelId="{FC37B20F-5EB1-4DF4-8598-F7041C243DD5}" type="presParOf" srcId="{3034C582-213E-48EC-8FB0-2A5ED50CF046}" destId="{4DE70B08-FB9C-4588-81E4-6383235FBC45}" srcOrd="1" destOrd="0" presId="urn:microsoft.com/office/officeart/2005/8/layout/target2"/>
    <dgm:cxn modelId="{9C24E0FD-EA02-4393-A442-F2E9CC0F8A36}" type="presParOf" srcId="{3034C582-213E-48EC-8FB0-2A5ED50CF046}" destId="{FA5D7852-F8DA-433C-9B47-62B86BD8D842}" srcOrd="2" destOrd="0" presId="urn:microsoft.com/office/officeart/2005/8/layout/target2"/>
    <dgm:cxn modelId="{F7AF4653-B0B0-4BF8-8057-166D496EAEE0}" type="presParOf" srcId="{053E6A8D-9688-4E06-92E4-8A04BF17A780}" destId="{8F336FC1-E1C0-44F7-BD43-831B29D698F1}" srcOrd="1" destOrd="0" presId="urn:microsoft.com/office/officeart/2005/8/layout/target2"/>
    <dgm:cxn modelId="{70AEC124-CA2A-4DFB-91F2-DF78964E0698}" type="presParOf" srcId="{8F336FC1-E1C0-44F7-BD43-831B29D698F1}" destId="{996F99E2-B353-4709-98FE-9D721448FCED}" srcOrd="0" destOrd="0" presId="urn:microsoft.com/office/officeart/2005/8/layout/target2"/>
    <dgm:cxn modelId="{AFF96C22-FBAA-47F5-86CC-5BA126FC7801}" type="presParOf" srcId="{8F336FC1-E1C0-44F7-BD43-831B29D698F1}" destId="{7379D83C-186B-49D5-B7F7-C91328961A60}" srcOrd="1" destOrd="0" presId="urn:microsoft.com/office/officeart/2005/8/layout/target2"/>
    <dgm:cxn modelId="{5514260A-EE7A-4D0E-AB99-2D5F44213CF7}" type="presParOf" srcId="{7379D83C-186B-49D5-B7F7-C91328961A60}" destId="{1C462D0A-8FD8-4529-9FEB-D981710EBDE6}" srcOrd="0" destOrd="0" presId="urn:microsoft.com/office/officeart/2005/8/layout/target2"/>
    <dgm:cxn modelId="{E2B5D547-656B-4665-ADAC-95255D27B109}" type="presParOf" srcId="{053E6A8D-9688-4E06-92E4-8A04BF17A780}" destId="{2E416D8B-C72E-48BA-96B3-3CBD8D6CA70E}" srcOrd="2" destOrd="0" presId="urn:microsoft.com/office/officeart/2005/8/layout/target2"/>
    <dgm:cxn modelId="{A3943C0B-FE06-4B18-AC9B-434B03A72447}" type="presParOf" srcId="{2E416D8B-C72E-48BA-96B3-3CBD8D6CA70E}" destId="{2CBD08EC-3881-4EF9-9DCC-4485428EE0CA}" srcOrd="0" destOrd="0" presId="urn:microsoft.com/office/officeart/2005/8/layout/target2"/>
    <dgm:cxn modelId="{2D74F16F-3751-4330-BF6F-5AE5B6D2C064}" type="presParOf" srcId="{2E416D8B-C72E-48BA-96B3-3CBD8D6CA70E}" destId="{A51B451D-C9FA-40C9-BE26-04C7AD9AF13B}" srcOrd="1" destOrd="0" presId="urn:microsoft.com/office/officeart/2005/8/layout/target2"/>
    <dgm:cxn modelId="{6B3D12B1-8B29-4F31-BE4C-577F31257398}" type="presParOf" srcId="{A51B451D-C9FA-40C9-BE26-04C7AD9AF13B}" destId="{E967868B-174D-48E2-A6F4-8904933A93CC}" srcOrd="0" destOrd="0" presId="urn:microsoft.com/office/officeart/2005/8/layout/target2"/>
    <dgm:cxn modelId="{DC17880A-F526-4556-916A-473C0EA2042D}" type="presParOf" srcId="{A51B451D-C9FA-40C9-BE26-04C7AD9AF13B}" destId="{03949F8C-95BA-4C8C-A747-49DC6AED7B37}" srcOrd="1" destOrd="0" presId="urn:microsoft.com/office/officeart/2005/8/layout/target2"/>
    <dgm:cxn modelId="{12FC803B-71A4-4D4D-A23C-6A80C7280E64}" type="presParOf" srcId="{A51B451D-C9FA-40C9-BE26-04C7AD9AF13B}" destId="{1A330C6D-4B31-466C-8D30-990771DCF945}" srcOrd="2" destOrd="0" presId="urn:microsoft.com/office/officeart/2005/8/layout/targe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6E59CAA-2266-4CD3-98AC-DE2DA5AD0010}" type="doc">
      <dgm:prSet loTypeId="urn:microsoft.com/office/officeart/2005/8/layout/process3" loCatId="process" qsTypeId="urn:microsoft.com/office/officeart/2005/8/quickstyle/simple3" qsCatId="simple" csTypeId="urn:microsoft.com/office/officeart/2005/8/colors/accent1_2" csCatId="accent1" phldr="1"/>
      <dgm:spPr/>
      <dgm:t>
        <a:bodyPr/>
        <a:lstStyle/>
        <a:p>
          <a:endParaRPr lang="en-US"/>
        </a:p>
      </dgm:t>
    </dgm:pt>
    <dgm:pt modelId="{34FD930D-EDD9-4143-BD3D-8043E587FFEB}">
      <dgm:prSet phldrT="[Text]" custT="1"/>
      <dgm:spPr/>
      <dgm:t>
        <a:bodyPr/>
        <a:lstStyle/>
        <a:p>
          <a:r>
            <a:rPr lang="en-IN" sz="2000" b="1" dirty="0"/>
            <a:t>Shorter Regimen</a:t>
          </a:r>
          <a:endParaRPr lang="en-US" sz="2000" b="1" dirty="0"/>
        </a:p>
      </dgm:t>
    </dgm:pt>
    <dgm:pt modelId="{F205D52C-437F-4602-A559-56D6C8F81587}" type="parTrans" cxnId="{79A351C9-42D9-46F8-96FE-1A9F5ED1DD14}">
      <dgm:prSet/>
      <dgm:spPr/>
      <dgm:t>
        <a:bodyPr/>
        <a:lstStyle/>
        <a:p>
          <a:endParaRPr lang="en-US" sz="2000"/>
        </a:p>
      </dgm:t>
    </dgm:pt>
    <dgm:pt modelId="{362EED31-DA1E-4E97-B50A-19A877B88BE4}" type="sibTrans" cxnId="{79A351C9-42D9-46F8-96FE-1A9F5ED1DD14}">
      <dgm:prSet custT="1"/>
      <dgm:spPr>
        <a:solidFill>
          <a:schemeClr val="bg1"/>
        </a:solidFill>
      </dgm:spPr>
      <dgm:t>
        <a:bodyPr/>
        <a:lstStyle/>
        <a:p>
          <a:endParaRPr lang="en-US" sz="1600"/>
        </a:p>
      </dgm:t>
    </dgm:pt>
    <dgm:pt modelId="{D29E1404-3E95-42A0-A101-09DC3D406634}">
      <dgm:prSet phldrT="[Text]" custT="1"/>
      <dgm:spPr/>
      <dgm:t>
        <a:bodyPr/>
        <a:lstStyle/>
        <a:p>
          <a:r>
            <a:rPr lang="en-IN" sz="2000" dirty="0"/>
            <a:t>All MDR/RR- TB patients without resistant to addl. SLD</a:t>
          </a:r>
          <a:endParaRPr lang="en-US" sz="2000" dirty="0"/>
        </a:p>
      </dgm:t>
    </dgm:pt>
    <dgm:pt modelId="{2512C086-2359-414B-BBCF-3AEE30BE3349}" type="parTrans" cxnId="{2212F6B1-A13B-467F-949F-768C40A73546}">
      <dgm:prSet/>
      <dgm:spPr/>
      <dgm:t>
        <a:bodyPr/>
        <a:lstStyle/>
        <a:p>
          <a:endParaRPr lang="en-US" sz="2000"/>
        </a:p>
      </dgm:t>
    </dgm:pt>
    <dgm:pt modelId="{952FF3A5-25F5-4CEC-8B11-E74F41E085BA}" type="sibTrans" cxnId="{2212F6B1-A13B-467F-949F-768C40A73546}">
      <dgm:prSet/>
      <dgm:spPr/>
      <dgm:t>
        <a:bodyPr/>
        <a:lstStyle/>
        <a:p>
          <a:endParaRPr lang="en-US" sz="2000"/>
        </a:p>
      </dgm:t>
    </dgm:pt>
    <dgm:pt modelId="{E22A0E74-AEBB-4D90-B8F1-80C244D1B9AB}">
      <dgm:prSet phldrT="[Text]" custT="1"/>
      <dgm:spPr/>
      <dgm:t>
        <a:bodyPr/>
        <a:lstStyle/>
        <a:p>
          <a:r>
            <a:rPr lang="en-IN" sz="2400" b="1" dirty="0" smtClean="0"/>
            <a:t>BDQ</a:t>
          </a:r>
          <a:endParaRPr lang="en-US" sz="2400" b="1" dirty="0"/>
        </a:p>
      </dgm:t>
    </dgm:pt>
    <dgm:pt modelId="{7E1269E5-62D0-47EC-9D59-79B186360295}" type="parTrans" cxnId="{A2553BFF-437D-4A62-8D12-FA927998629F}">
      <dgm:prSet/>
      <dgm:spPr/>
      <dgm:t>
        <a:bodyPr/>
        <a:lstStyle/>
        <a:p>
          <a:endParaRPr lang="en-US" sz="2000"/>
        </a:p>
      </dgm:t>
    </dgm:pt>
    <dgm:pt modelId="{62867117-4D37-4C0D-8E5B-CC490A06F919}" type="sibTrans" cxnId="{A2553BFF-437D-4A62-8D12-FA927998629F}">
      <dgm:prSet custT="1"/>
      <dgm:spPr>
        <a:solidFill>
          <a:schemeClr val="bg1"/>
        </a:solidFill>
      </dgm:spPr>
      <dgm:t>
        <a:bodyPr/>
        <a:lstStyle/>
        <a:p>
          <a:endParaRPr lang="en-US" sz="1600"/>
        </a:p>
      </dgm:t>
    </dgm:pt>
    <dgm:pt modelId="{7671DE99-5E3F-4903-B9B2-F9908BC02794}">
      <dgm:prSet phldrT="[Text]" custT="1"/>
      <dgm:spPr/>
      <dgm:t>
        <a:bodyPr/>
        <a:lstStyle/>
        <a:p>
          <a:r>
            <a:rPr lang="en-IN" sz="2000" dirty="0"/>
            <a:t>MDR/RR-TB patients with resistance to addl. SLD &amp; eligible</a:t>
          </a:r>
          <a:endParaRPr lang="en-US" sz="2000" dirty="0"/>
        </a:p>
      </dgm:t>
    </dgm:pt>
    <dgm:pt modelId="{8C8E903C-B0E0-4189-B5F5-8095E658A81A}" type="parTrans" cxnId="{913907D9-CB0C-494F-B5E2-AB3C34F98E47}">
      <dgm:prSet/>
      <dgm:spPr/>
      <dgm:t>
        <a:bodyPr/>
        <a:lstStyle/>
        <a:p>
          <a:endParaRPr lang="en-US" sz="2000"/>
        </a:p>
      </dgm:t>
    </dgm:pt>
    <dgm:pt modelId="{518B1424-1F87-4EAD-8E9A-9D43C306FC9F}" type="sibTrans" cxnId="{913907D9-CB0C-494F-B5E2-AB3C34F98E47}">
      <dgm:prSet/>
      <dgm:spPr/>
      <dgm:t>
        <a:bodyPr/>
        <a:lstStyle/>
        <a:p>
          <a:endParaRPr lang="en-US" sz="2000"/>
        </a:p>
      </dgm:t>
    </dgm:pt>
    <dgm:pt modelId="{108E1E43-ADFA-4B1F-A8F1-4A47706D7282}">
      <dgm:prSet phldrT="[Text]" custT="1"/>
      <dgm:spPr/>
      <dgm:t>
        <a:bodyPr/>
        <a:lstStyle/>
        <a:p>
          <a:r>
            <a:rPr lang="en-IN" sz="2400" b="1" dirty="0" smtClean="0"/>
            <a:t>DLM</a:t>
          </a:r>
          <a:endParaRPr lang="en-US" sz="2400" b="1" dirty="0"/>
        </a:p>
      </dgm:t>
    </dgm:pt>
    <dgm:pt modelId="{0AFD3B12-115D-467D-986E-59677F0C620A}" type="parTrans" cxnId="{38D4E2BD-ECAF-44AF-AB32-0984060B95F3}">
      <dgm:prSet/>
      <dgm:spPr/>
      <dgm:t>
        <a:bodyPr/>
        <a:lstStyle/>
        <a:p>
          <a:endParaRPr lang="en-US" sz="2000"/>
        </a:p>
      </dgm:t>
    </dgm:pt>
    <dgm:pt modelId="{84CD2482-300F-4101-82FF-3C84D1E4BF0F}" type="sibTrans" cxnId="{38D4E2BD-ECAF-44AF-AB32-0984060B95F3}">
      <dgm:prSet/>
      <dgm:spPr/>
      <dgm:t>
        <a:bodyPr/>
        <a:lstStyle/>
        <a:p>
          <a:endParaRPr lang="en-US" sz="2000"/>
        </a:p>
      </dgm:t>
    </dgm:pt>
    <dgm:pt modelId="{2A72A6CA-A3D7-41FC-A378-B80C9F50BD14}">
      <dgm:prSet phldrT="[Text]" custT="1"/>
      <dgm:spPr/>
      <dgm:t>
        <a:bodyPr/>
        <a:lstStyle/>
        <a:p>
          <a:r>
            <a:rPr lang="en-IN" sz="2000" dirty="0"/>
            <a:t>7 States</a:t>
          </a:r>
          <a:endParaRPr lang="en-US" sz="2000" dirty="0"/>
        </a:p>
      </dgm:t>
    </dgm:pt>
    <dgm:pt modelId="{6A73F821-91E1-44D9-9666-E46E9A14B131}" type="parTrans" cxnId="{BD9372FC-22D2-4DDA-B288-6064BDE1FA53}">
      <dgm:prSet/>
      <dgm:spPr/>
      <dgm:t>
        <a:bodyPr/>
        <a:lstStyle/>
        <a:p>
          <a:endParaRPr lang="en-US" sz="2000"/>
        </a:p>
      </dgm:t>
    </dgm:pt>
    <dgm:pt modelId="{13B9DFBF-7854-4837-BB13-E41AC7857E95}" type="sibTrans" cxnId="{BD9372FC-22D2-4DDA-B288-6064BDE1FA53}">
      <dgm:prSet/>
      <dgm:spPr/>
      <dgm:t>
        <a:bodyPr/>
        <a:lstStyle/>
        <a:p>
          <a:endParaRPr lang="en-US" sz="2000"/>
        </a:p>
      </dgm:t>
    </dgm:pt>
    <dgm:pt modelId="{22D8125C-C8DA-4DB6-83B8-92D606AFA228}">
      <dgm:prSet phldrT="[Text]" custT="1"/>
      <dgm:spPr/>
      <dgm:t>
        <a:bodyPr/>
        <a:lstStyle/>
        <a:p>
          <a:r>
            <a:rPr lang="en-IN" sz="2000" dirty="0"/>
            <a:t>Children 6 to 17 years </a:t>
          </a:r>
          <a:r>
            <a:rPr lang="en-IN" sz="2000" dirty="0" smtClean="0"/>
            <a:t>in all States</a:t>
          </a:r>
          <a:endParaRPr lang="en-US" sz="2000" dirty="0"/>
        </a:p>
      </dgm:t>
    </dgm:pt>
    <dgm:pt modelId="{78E02E40-AB76-45E9-91F9-BF92EC4815C1}" type="parTrans" cxnId="{1E9C9F4B-988E-47C5-BB80-F8A57E7BEC23}">
      <dgm:prSet/>
      <dgm:spPr/>
      <dgm:t>
        <a:bodyPr/>
        <a:lstStyle/>
        <a:p>
          <a:endParaRPr lang="en-US" sz="2000"/>
        </a:p>
      </dgm:t>
    </dgm:pt>
    <dgm:pt modelId="{E5637CD2-BB56-4835-BBE8-4F0A1007DC0D}" type="sibTrans" cxnId="{1E9C9F4B-988E-47C5-BB80-F8A57E7BEC23}">
      <dgm:prSet/>
      <dgm:spPr/>
      <dgm:t>
        <a:bodyPr/>
        <a:lstStyle/>
        <a:p>
          <a:endParaRPr lang="en-US" sz="2000"/>
        </a:p>
      </dgm:t>
    </dgm:pt>
    <dgm:pt modelId="{7E88DD7B-939A-4812-8979-6086FB466FD6}" type="pres">
      <dgm:prSet presAssocID="{76E59CAA-2266-4CD3-98AC-DE2DA5AD0010}" presName="linearFlow" presStyleCnt="0">
        <dgm:presLayoutVars>
          <dgm:dir/>
          <dgm:animLvl val="lvl"/>
          <dgm:resizeHandles val="exact"/>
        </dgm:presLayoutVars>
      </dgm:prSet>
      <dgm:spPr/>
      <dgm:t>
        <a:bodyPr/>
        <a:lstStyle/>
        <a:p>
          <a:endParaRPr lang="en-US"/>
        </a:p>
      </dgm:t>
    </dgm:pt>
    <dgm:pt modelId="{E8D29741-B9DA-41A3-85BA-350E983BF52C}" type="pres">
      <dgm:prSet presAssocID="{34FD930D-EDD9-4143-BD3D-8043E587FFEB}" presName="composite" presStyleCnt="0"/>
      <dgm:spPr/>
      <dgm:t>
        <a:bodyPr/>
        <a:lstStyle/>
        <a:p>
          <a:endParaRPr lang="en-US"/>
        </a:p>
      </dgm:t>
    </dgm:pt>
    <dgm:pt modelId="{D52DBCB2-1F8B-418F-9146-1FA32C106366}" type="pres">
      <dgm:prSet presAssocID="{34FD930D-EDD9-4143-BD3D-8043E587FFEB}" presName="parTx" presStyleLbl="node1" presStyleIdx="0" presStyleCnt="3">
        <dgm:presLayoutVars>
          <dgm:chMax val="0"/>
          <dgm:chPref val="0"/>
          <dgm:bulletEnabled val="1"/>
        </dgm:presLayoutVars>
      </dgm:prSet>
      <dgm:spPr/>
      <dgm:t>
        <a:bodyPr/>
        <a:lstStyle/>
        <a:p>
          <a:endParaRPr lang="en-US"/>
        </a:p>
      </dgm:t>
    </dgm:pt>
    <dgm:pt modelId="{13821396-EBE5-4ACA-954E-6EF88AC30CBF}" type="pres">
      <dgm:prSet presAssocID="{34FD930D-EDD9-4143-BD3D-8043E587FFEB}" presName="parSh" presStyleLbl="node1" presStyleIdx="0" presStyleCnt="3"/>
      <dgm:spPr/>
      <dgm:t>
        <a:bodyPr/>
        <a:lstStyle/>
        <a:p>
          <a:endParaRPr lang="en-US"/>
        </a:p>
      </dgm:t>
    </dgm:pt>
    <dgm:pt modelId="{1B584DDC-3159-4960-8B49-A754B859CC22}" type="pres">
      <dgm:prSet presAssocID="{34FD930D-EDD9-4143-BD3D-8043E587FFEB}" presName="desTx" presStyleLbl="fgAcc1" presStyleIdx="0" presStyleCnt="3" custScaleY="98660">
        <dgm:presLayoutVars>
          <dgm:bulletEnabled val="1"/>
        </dgm:presLayoutVars>
      </dgm:prSet>
      <dgm:spPr/>
      <dgm:t>
        <a:bodyPr/>
        <a:lstStyle/>
        <a:p>
          <a:endParaRPr lang="en-US"/>
        </a:p>
      </dgm:t>
    </dgm:pt>
    <dgm:pt modelId="{CD0CD4F2-E93B-48A3-8B97-A3AE9E7E6D1E}" type="pres">
      <dgm:prSet presAssocID="{362EED31-DA1E-4E97-B50A-19A877B88BE4}" presName="sibTrans" presStyleLbl="sibTrans2D1" presStyleIdx="0" presStyleCnt="2"/>
      <dgm:spPr/>
      <dgm:t>
        <a:bodyPr/>
        <a:lstStyle/>
        <a:p>
          <a:endParaRPr lang="en-US"/>
        </a:p>
      </dgm:t>
    </dgm:pt>
    <dgm:pt modelId="{B28405A9-148A-40FD-9002-78BE6E08623F}" type="pres">
      <dgm:prSet presAssocID="{362EED31-DA1E-4E97-B50A-19A877B88BE4}" presName="connTx" presStyleLbl="sibTrans2D1" presStyleIdx="0" presStyleCnt="2"/>
      <dgm:spPr/>
      <dgm:t>
        <a:bodyPr/>
        <a:lstStyle/>
        <a:p>
          <a:endParaRPr lang="en-US"/>
        </a:p>
      </dgm:t>
    </dgm:pt>
    <dgm:pt modelId="{191E21C8-679E-4376-B0D1-B3303FEFD9F8}" type="pres">
      <dgm:prSet presAssocID="{E22A0E74-AEBB-4D90-B8F1-80C244D1B9AB}" presName="composite" presStyleCnt="0"/>
      <dgm:spPr/>
      <dgm:t>
        <a:bodyPr/>
        <a:lstStyle/>
        <a:p>
          <a:endParaRPr lang="en-US"/>
        </a:p>
      </dgm:t>
    </dgm:pt>
    <dgm:pt modelId="{BE47F74B-7AD6-417A-A8CE-54161B206744}" type="pres">
      <dgm:prSet presAssocID="{E22A0E74-AEBB-4D90-B8F1-80C244D1B9AB}" presName="parTx" presStyleLbl="node1" presStyleIdx="0" presStyleCnt="3">
        <dgm:presLayoutVars>
          <dgm:chMax val="0"/>
          <dgm:chPref val="0"/>
          <dgm:bulletEnabled val="1"/>
        </dgm:presLayoutVars>
      </dgm:prSet>
      <dgm:spPr/>
      <dgm:t>
        <a:bodyPr/>
        <a:lstStyle/>
        <a:p>
          <a:endParaRPr lang="en-US"/>
        </a:p>
      </dgm:t>
    </dgm:pt>
    <dgm:pt modelId="{D082206B-F422-4F0D-946C-E2033225F50A}" type="pres">
      <dgm:prSet presAssocID="{E22A0E74-AEBB-4D90-B8F1-80C244D1B9AB}" presName="parSh" presStyleLbl="node1" presStyleIdx="1" presStyleCnt="3"/>
      <dgm:spPr/>
      <dgm:t>
        <a:bodyPr/>
        <a:lstStyle/>
        <a:p>
          <a:endParaRPr lang="en-US"/>
        </a:p>
      </dgm:t>
    </dgm:pt>
    <dgm:pt modelId="{E89F9D98-FB27-4D2A-8244-3511E00F229F}" type="pres">
      <dgm:prSet presAssocID="{E22A0E74-AEBB-4D90-B8F1-80C244D1B9AB}" presName="desTx" presStyleLbl="fgAcc1" presStyleIdx="1" presStyleCnt="3">
        <dgm:presLayoutVars>
          <dgm:bulletEnabled val="1"/>
        </dgm:presLayoutVars>
      </dgm:prSet>
      <dgm:spPr/>
      <dgm:t>
        <a:bodyPr/>
        <a:lstStyle/>
        <a:p>
          <a:endParaRPr lang="en-US"/>
        </a:p>
      </dgm:t>
    </dgm:pt>
    <dgm:pt modelId="{C45D7F58-9965-473D-90A9-B5E9BC1734B7}" type="pres">
      <dgm:prSet presAssocID="{62867117-4D37-4C0D-8E5B-CC490A06F919}" presName="sibTrans" presStyleLbl="sibTrans2D1" presStyleIdx="1" presStyleCnt="2"/>
      <dgm:spPr/>
      <dgm:t>
        <a:bodyPr/>
        <a:lstStyle/>
        <a:p>
          <a:endParaRPr lang="en-US"/>
        </a:p>
      </dgm:t>
    </dgm:pt>
    <dgm:pt modelId="{2894049D-8EEB-4494-9AE5-CD53FA3A4E41}" type="pres">
      <dgm:prSet presAssocID="{62867117-4D37-4C0D-8E5B-CC490A06F919}" presName="connTx" presStyleLbl="sibTrans2D1" presStyleIdx="1" presStyleCnt="2"/>
      <dgm:spPr/>
      <dgm:t>
        <a:bodyPr/>
        <a:lstStyle/>
        <a:p>
          <a:endParaRPr lang="en-US"/>
        </a:p>
      </dgm:t>
    </dgm:pt>
    <dgm:pt modelId="{E396C9B7-ED9D-4FEA-8658-FB15B5CDEF3F}" type="pres">
      <dgm:prSet presAssocID="{108E1E43-ADFA-4B1F-A8F1-4A47706D7282}" presName="composite" presStyleCnt="0"/>
      <dgm:spPr/>
      <dgm:t>
        <a:bodyPr/>
        <a:lstStyle/>
        <a:p>
          <a:endParaRPr lang="en-US"/>
        </a:p>
      </dgm:t>
    </dgm:pt>
    <dgm:pt modelId="{D6C5328E-D1CE-4511-94C6-CDA2458142A5}" type="pres">
      <dgm:prSet presAssocID="{108E1E43-ADFA-4B1F-A8F1-4A47706D7282}" presName="parTx" presStyleLbl="node1" presStyleIdx="1" presStyleCnt="3">
        <dgm:presLayoutVars>
          <dgm:chMax val="0"/>
          <dgm:chPref val="0"/>
          <dgm:bulletEnabled val="1"/>
        </dgm:presLayoutVars>
      </dgm:prSet>
      <dgm:spPr/>
      <dgm:t>
        <a:bodyPr/>
        <a:lstStyle/>
        <a:p>
          <a:endParaRPr lang="en-US"/>
        </a:p>
      </dgm:t>
    </dgm:pt>
    <dgm:pt modelId="{ACCE93C3-008C-43EF-806F-052BC7394063}" type="pres">
      <dgm:prSet presAssocID="{108E1E43-ADFA-4B1F-A8F1-4A47706D7282}" presName="parSh" presStyleLbl="node1" presStyleIdx="2" presStyleCnt="3"/>
      <dgm:spPr/>
      <dgm:t>
        <a:bodyPr/>
        <a:lstStyle/>
        <a:p>
          <a:endParaRPr lang="en-US"/>
        </a:p>
      </dgm:t>
    </dgm:pt>
    <dgm:pt modelId="{0C10056D-8249-4F4C-9553-90D0A32D70E9}" type="pres">
      <dgm:prSet presAssocID="{108E1E43-ADFA-4B1F-A8F1-4A47706D7282}" presName="desTx" presStyleLbl="fgAcc1" presStyleIdx="2" presStyleCnt="3">
        <dgm:presLayoutVars>
          <dgm:bulletEnabled val="1"/>
        </dgm:presLayoutVars>
      </dgm:prSet>
      <dgm:spPr/>
      <dgm:t>
        <a:bodyPr/>
        <a:lstStyle/>
        <a:p>
          <a:endParaRPr lang="en-US"/>
        </a:p>
      </dgm:t>
    </dgm:pt>
  </dgm:ptLst>
  <dgm:cxnLst>
    <dgm:cxn modelId="{87C7B02E-38C4-41A3-B5F5-F7683A88B80C}" type="presOf" srcId="{7671DE99-5E3F-4903-B9B2-F9908BC02794}" destId="{E89F9D98-FB27-4D2A-8244-3511E00F229F}" srcOrd="0" destOrd="0" presId="urn:microsoft.com/office/officeart/2005/8/layout/process3"/>
    <dgm:cxn modelId="{A2553BFF-437D-4A62-8D12-FA927998629F}" srcId="{76E59CAA-2266-4CD3-98AC-DE2DA5AD0010}" destId="{E22A0E74-AEBB-4D90-B8F1-80C244D1B9AB}" srcOrd="1" destOrd="0" parTransId="{7E1269E5-62D0-47EC-9D59-79B186360295}" sibTransId="{62867117-4D37-4C0D-8E5B-CC490A06F919}"/>
    <dgm:cxn modelId="{81B85419-21B1-4A41-9FF0-CBB722E2C11F}" type="presOf" srcId="{108E1E43-ADFA-4B1F-A8F1-4A47706D7282}" destId="{D6C5328E-D1CE-4511-94C6-CDA2458142A5}" srcOrd="0" destOrd="0" presId="urn:microsoft.com/office/officeart/2005/8/layout/process3"/>
    <dgm:cxn modelId="{BD9372FC-22D2-4DDA-B288-6064BDE1FA53}" srcId="{108E1E43-ADFA-4B1F-A8F1-4A47706D7282}" destId="{2A72A6CA-A3D7-41FC-A378-B80C9F50BD14}" srcOrd="0" destOrd="0" parTransId="{6A73F821-91E1-44D9-9666-E46E9A14B131}" sibTransId="{13B9DFBF-7854-4837-BB13-E41AC7857E95}"/>
    <dgm:cxn modelId="{95FFB21E-C077-46D5-A999-38C0E4BC5807}" type="presOf" srcId="{362EED31-DA1E-4E97-B50A-19A877B88BE4}" destId="{CD0CD4F2-E93B-48A3-8B97-A3AE9E7E6D1E}" srcOrd="0" destOrd="0" presId="urn:microsoft.com/office/officeart/2005/8/layout/process3"/>
    <dgm:cxn modelId="{F32FFF98-6037-41A9-8838-1F47E1F01D6A}" type="presOf" srcId="{108E1E43-ADFA-4B1F-A8F1-4A47706D7282}" destId="{ACCE93C3-008C-43EF-806F-052BC7394063}" srcOrd="1" destOrd="0" presId="urn:microsoft.com/office/officeart/2005/8/layout/process3"/>
    <dgm:cxn modelId="{AA6F09FB-81A6-4487-81DC-19BA879A7C46}" type="presOf" srcId="{E22A0E74-AEBB-4D90-B8F1-80C244D1B9AB}" destId="{D082206B-F422-4F0D-946C-E2033225F50A}" srcOrd="1" destOrd="0" presId="urn:microsoft.com/office/officeart/2005/8/layout/process3"/>
    <dgm:cxn modelId="{79A351C9-42D9-46F8-96FE-1A9F5ED1DD14}" srcId="{76E59CAA-2266-4CD3-98AC-DE2DA5AD0010}" destId="{34FD930D-EDD9-4143-BD3D-8043E587FFEB}" srcOrd="0" destOrd="0" parTransId="{F205D52C-437F-4602-A559-56D6C8F81587}" sibTransId="{362EED31-DA1E-4E97-B50A-19A877B88BE4}"/>
    <dgm:cxn modelId="{2212F6B1-A13B-467F-949F-768C40A73546}" srcId="{34FD930D-EDD9-4143-BD3D-8043E587FFEB}" destId="{D29E1404-3E95-42A0-A101-09DC3D406634}" srcOrd="0" destOrd="0" parTransId="{2512C086-2359-414B-BBCF-3AEE30BE3349}" sibTransId="{952FF3A5-25F5-4CEC-8B11-E74F41E085BA}"/>
    <dgm:cxn modelId="{0F3799FE-B637-4805-9600-0D299E44D604}" type="presOf" srcId="{62867117-4D37-4C0D-8E5B-CC490A06F919}" destId="{C45D7F58-9965-473D-90A9-B5E9BC1734B7}" srcOrd="0" destOrd="0" presId="urn:microsoft.com/office/officeart/2005/8/layout/process3"/>
    <dgm:cxn modelId="{913907D9-CB0C-494F-B5E2-AB3C34F98E47}" srcId="{E22A0E74-AEBB-4D90-B8F1-80C244D1B9AB}" destId="{7671DE99-5E3F-4903-B9B2-F9908BC02794}" srcOrd="0" destOrd="0" parTransId="{8C8E903C-B0E0-4189-B5F5-8095E658A81A}" sibTransId="{518B1424-1F87-4EAD-8E9A-9D43C306FC9F}"/>
    <dgm:cxn modelId="{38D4E2BD-ECAF-44AF-AB32-0984060B95F3}" srcId="{76E59CAA-2266-4CD3-98AC-DE2DA5AD0010}" destId="{108E1E43-ADFA-4B1F-A8F1-4A47706D7282}" srcOrd="2" destOrd="0" parTransId="{0AFD3B12-115D-467D-986E-59677F0C620A}" sibTransId="{84CD2482-300F-4101-82FF-3C84D1E4BF0F}"/>
    <dgm:cxn modelId="{F05AFFB0-8030-4386-89A1-E5DD52B31CEA}" type="presOf" srcId="{E22A0E74-AEBB-4D90-B8F1-80C244D1B9AB}" destId="{BE47F74B-7AD6-417A-A8CE-54161B206744}" srcOrd="0" destOrd="0" presId="urn:microsoft.com/office/officeart/2005/8/layout/process3"/>
    <dgm:cxn modelId="{21F99AA1-7FC8-43F2-AAF8-4ECB22A46267}" type="presOf" srcId="{2A72A6CA-A3D7-41FC-A378-B80C9F50BD14}" destId="{0C10056D-8249-4F4C-9553-90D0A32D70E9}" srcOrd="0" destOrd="0" presId="urn:microsoft.com/office/officeart/2005/8/layout/process3"/>
    <dgm:cxn modelId="{7DE4E8AE-0183-462E-B243-DC518C2C39C3}" type="presOf" srcId="{34FD930D-EDD9-4143-BD3D-8043E587FFEB}" destId="{13821396-EBE5-4ACA-954E-6EF88AC30CBF}" srcOrd="1" destOrd="0" presId="urn:microsoft.com/office/officeart/2005/8/layout/process3"/>
    <dgm:cxn modelId="{1E9C9F4B-988E-47C5-BB80-F8A57E7BEC23}" srcId="{108E1E43-ADFA-4B1F-A8F1-4A47706D7282}" destId="{22D8125C-C8DA-4DB6-83B8-92D606AFA228}" srcOrd="1" destOrd="0" parTransId="{78E02E40-AB76-45E9-91F9-BF92EC4815C1}" sibTransId="{E5637CD2-BB56-4835-BBE8-4F0A1007DC0D}"/>
    <dgm:cxn modelId="{436AB9F6-182E-46E4-8457-7E02F7DD1CFB}" type="presOf" srcId="{D29E1404-3E95-42A0-A101-09DC3D406634}" destId="{1B584DDC-3159-4960-8B49-A754B859CC22}" srcOrd="0" destOrd="0" presId="urn:microsoft.com/office/officeart/2005/8/layout/process3"/>
    <dgm:cxn modelId="{BED5197E-5E88-4EEF-A7D2-716880A1C543}" type="presOf" srcId="{22D8125C-C8DA-4DB6-83B8-92D606AFA228}" destId="{0C10056D-8249-4F4C-9553-90D0A32D70E9}" srcOrd="0" destOrd="1" presId="urn:microsoft.com/office/officeart/2005/8/layout/process3"/>
    <dgm:cxn modelId="{20C42B73-227A-4348-91D7-6904915CE44A}" type="presOf" srcId="{62867117-4D37-4C0D-8E5B-CC490A06F919}" destId="{2894049D-8EEB-4494-9AE5-CD53FA3A4E41}" srcOrd="1" destOrd="0" presId="urn:microsoft.com/office/officeart/2005/8/layout/process3"/>
    <dgm:cxn modelId="{5694267F-8607-4775-B65B-517896C2F3C8}" type="presOf" srcId="{34FD930D-EDD9-4143-BD3D-8043E587FFEB}" destId="{D52DBCB2-1F8B-418F-9146-1FA32C106366}" srcOrd="0" destOrd="0" presId="urn:microsoft.com/office/officeart/2005/8/layout/process3"/>
    <dgm:cxn modelId="{17FBD1C4-2351-4DE5-9C20-6538CB84963F}" type="presOf" srcId="{76E59CAA-2266-4CD3-98AC-DE2DA5AD0010}" destId="{7E88DD7B-939A-4812-8979-6086FB466FD6}" srcOrd="0" destOrd="0" presId="urn:microsoft.com/office/officeart/2005/8/layout/process3"/>
    <dgm:cxn modelId="{C7E795E2-38DB-4489-906C-93AB484A5016}" type="presOf" srcId="{362EED31-DA1E-4E97-B50A-19A877B88BE4}" destId="{B28405A9-148A-40FD-9002-78BE6E08623F}" srcOrd="1" destOrd="0" presId="urn:microsoft.com/office/officeart/2005/8/layout/process3"/>
    <dgm:cxn modelId="{1A29F4B7-655D-4644-B90A-110981466BB6}" type="presParOf" srcId="{7E88DD7B-939A-4812-8979-6086FB466FD6}" destId="{E8D29741-B9DA-41A3-85BA-350E983BF52C}" srcOrd="0" destOrd="0" presId="urn:microsoft.com/office/officeart/2005/8/layout/process3"/>
    <dgm:cxn modelId="{631EB68C-BA28-4B04-B487-CA87662E123F}" type="presParOf" srcId="{E8D29741-B9DA-41A3-85BA-350E983BF52C}" destId="{D52DBCB2-1F8B-418F-9146-1FA32C106366}" srcOrd="0" destOrd="0" presId="urn:microsoft.com/office/officeart/2005/8/layout/process3"/>
    <dgm:cxn modelId="{C3421981-5DF1-4A33-A029-BEC2704C60FB}" type="presParOf" srcId="{E8D29741-B9DA-41A3-85BA-350E983BF52C}" destId="{13821396-EBE5-4ACA-954E-6EF88AC30CBF}" srcOrd="1" destOrd="0" presId="urn:microsoft.com/office/officeart/2005/8/layout/process3"/>
    <dgm:cxn modelId="{46617ED3-1239-490D-A0A0-A32414368E65}" type="presParOf" srcId="{E8D29741-B9DA-41A3-85BA-350E983BF52C}" destId="{1B584DDC-3159-4960-8B49-A754B859CC22}" srcOrd="2" destOrd="0" presId="urn:microsoft.com/office/officeart/2005/8/layout/process3"/>
    <dgm:cxn modelId="{1C116F3E-BCF4-49AD-B570-D8B31F51A887}" type="presParOf" srcId="{7E88DD7B-939A-4812-8979-6086FB466FD6}" destId="{CD0CD4F2-E93B-48A3-8B97-A3AE9E7E6D1E}" srcOrd="1" destOrd="0" presId="urn:microsoft.com/office/officeart/2005/8/layout/process3"/>
    <dgm:cxn modelId="{10271EB0-F4CC-42FF-A66B-39CAFCBF9322}" type="presParOf" srcId="{CD0CD4F2-E93B-48A3-8B97-A3AE9E7E6D1E}" destId="{B28405A9-148A-40FD-9002-78BE6E08623F}" srcOrd="0" destOrd="0" presId="urn:microsoft.com/office/officeart/2005/8/layout/process3"/>
    <dgm:cxn modelId="{78094A17-1DEE-4B8A-A8C0-E487EF5F6111}" type="presParOf" srcId="{7E88DD7B-939A-4812-8979-6086FB466FD6}" destId="{191E21C8-679E-4376-B0D1-B3303FEFD9F8}" srcOrd="2" destOrd="0" presId="urn:microsoft.com/office/officeart/2005/8/layout/process3"/>
    <dgm:cxn modelId="{0CC92DCD-4D72-4B23-9A33-FBB6D1CDF511}" type="presParOf" srcId="{191E21C8-679E-4376-B0D1-B3303FEFD9F8}" destId="{BE47F74B-7AD6-417A-A8CE-54161B206744}" srcOrd="0" destOrd="0" presId="urn:microsoft.com/office/officeart/2005/8/layout/process3"/>
    <dgm:cxn modelId="{48DF20D3-67BB-4068-B3FA-E9CBB9683C19}" type="presParOf" srcId="{191E21C8-679E-4376-B0D1-B3303FEFD9F8}" destId="{D082206B-F422-4F0D-946C-E2033225F50A}" srcOrd="1" destOrd="0" presId="urn:microsoft.com/office/officeart/2005/8/layout/process3"/>
    <dgm:cxn modelId="{7AC7FE84-BBA7-482E-A2B0-B03476D19BBF}" type="presParOf" srcId="{191E21C8-679E-4376-B0D1-B3303FEFD9F8}" destId="{E89F9D98-FB27-4D2A-8244-3511E00F229F}" srcOrd="2" destOrd="0" presId="urn:microsoft.com/office/officeart/2005/8/layout/process3"/>
    <dgm:cxn modelId="{57D03B7E-9189-4917-AC9D-4E729C66F032}" type="presParOf" srcId="{7E88DD7B-939A-4812-8979-6086FB466FD6}" destId="{C45D7F58-9965-473D-90A9-B5E9BC1734B7}" srcOrd="3" destOrd="0" presId="urn:microsoft.com/office/officeart/2005/8/layout/process3"/>
    <dgm:cxn modelId="{A9BAB9E3-7D9D-4C5A-B287-715A0A0DE8D6}" type="presParOf" srcId="{C45D7F58-9965-473D-90A9-B5E9BC1734B7}" destId="{2894049D-8EEB-4494-9AE5-CD53FA3A4E41}" srcOrd="0" destOrd="0" presId="urn:microsoft.com/office/officeart/2005/8/layout/process3"/>
    <dgm:cxn modelId="{A1D22523-0916-4F01-BEBE-0B62B579ED16}" type="presParOf" srcId="{7E88DD7B-939A-4812-8979-6086FB466FD6}" destId="{E396C9B7-ED9D-4FEA-8658-FB15B5CDEF3F}" srcOrd="4" destOrd="0" presId="urn:microsoft.com/office/officeart/2005/8/layout/process3"/>
    <dgm:cxn modelId="{D914E9A1-8EE3-440F-9744-9286ED1251FA}" type="presParOf" srcId="{E396C9B7-ED9D-4FEA-8658-FB15B5CDEF3F}" destId="{D6C5328E-D1CE-4511-94C6-CDA2458142A5}" srcOrd="0" destOrd="0" presId="urn:microsoft.com/office/officeart/2005/8/layout/process3"/>
    <dgm:cxn modelId="{4A6270F4-E719-45A0-BE4F-12C0BB59D202}" type="presParOf" srcId="{E396C9B7-ED9D-4FEA-8658-FB15B5CDEF3F}" destId="{ACCE93C3-008C-43EF-806F-052BC7394063}" srcOrd="1" destOrd="0" presId="urn:microsoft.com/office/officeart/2005/8/layout/process3"/>
    <dgm:cxn modelId="{52EBF11D-078D-43B7-ACD3-106A1F98FE53}" type="presParOf" srcId="{E396C9B7-ED9D-4FEA-8658-FB15B5CDEF3F}" destId="{0C10056D-8249-4F4C-9553-90D0A32D70E9}" srcOrd="2" destOrd="0" presId="urn:microsoft.com/office/officeart/2005/8/layout/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3B3A1D9-8D2F-47CA-86E5-6D2D04513E4A}" type="doc">
      <dgm:prSet loTypeId="urn:microsoft.com/office/officeart/2005/8/layout/chevron1" loCatId="process" qsTypeId="urn:microsoft.com/office/officeart/2005/8/quickstyle/simple1" qsCatId="simple" csTypeId="urn:microsoft.com/office/officeart/2005/8/colors/accent1_2" csCatId="accent1" phldr="1"/>
      <dgm:spPr/>
    </dgm:pt>
    <dgm:pt modelId="{CB5E6084-1FAF-4580-9E6B-4475AE8A9449}">
      <dgm:prSet phldrT="[Text]" custT="1"/>
      <dgm:spPr/>
      <dgm:t>
        <a:bodyPr/>
        <a:lstStyle/>
        <a:p>
          <a:pPr>
            <a:spcAft>
              <a:spcPts val="0"/>
            </a:spcAft>
          </a:pPr>
          <a:r>
            <a:rPr lang="en-IN" sz="2800" dirty="0" smtClean="0"/>
            <a:t>2HRZES</a:t>
          </a:r>
        </a:p>
        <a:p>
          <a:pPr>
            <a:spcAft>
              <a:spcPts val="0"/>
            </a:spcAft>
          </a:pPr>
          <a:r>
            <a:rPr lang="en-IN" sz="2800" dirty="0" smtClean="0"/>
            <a:t>1HRZE</a:t>
          </a:r>
        </a:p>
        <a:p>
          <a:pPr>
            <a:spcAft>
              <a:spcPts val="0"/>
            </a:spcAft>
          </a:pPr>
          <a:r>
            <a:rPr lang="en-IN" sz="2800" dirty="0" smtClean="0"/>
            <a:t>3HRE</a:t>
          </a:r>
          <a:endParaRPr lang="en-US" sz="2800" dirty="0"/>
        </a:p>
      </dgm:t>
    </dgm:pt>
    <dgm:pt modelId="{BAE8A418-961E-4EF7-BB4F-996CB80CC5B6}" type="parTrans" cxnId="{37BDFB84-869E-4C7C-8F3B-B1FEAF074700}">
      <dgm:prSet/>
      <dgm:spPr/>
      <dgm:t>
        <a:bodyPr/>
        <a:lstStyle/>
        <a:p>
          <a:endParaRPr lang="en-US" sz="1600"/>
        </a:p>
      </dgm:t>
    </dgm:pt>
    <dgm:pt modelId="{1938A718-0E42-46F2-9B3F-7D7CEEF529CD}" type="sibTrans" cxnId="{37BDFB84-869E-4C7C-8F3B-B1FEAF074700}">
      <dgm:prSet/>
      <dgm:spPr/>
      <dgm:t>
        <a:bodyPr/>
        <a:lstStyle/>
        <a:p>
          <a:endParaRPr lang="en-US" sz="1600"/>
        </a:p>
      </dgm:t>
    </dgm:pt>
    <dgm:pt modelId="{AEED9441-014F-4F12-95DC-51EFACCBB7A4}">
      <dgm:prSet phldrT="[Text]" custT="1"/>
      <dgm:spPr>
        <a:noFill/>
      </dgm:spPr>
      <dgm:t>
        <a:bodyPr/>
        <a:lstStyle/>
        <a:p>
          <a:r>
            <a:rPr lang="en-IN" sz="2000" b="1" dirty="0" smtClean="0">
              <a:solidFill>
                <a:schemeClr val="tx1"/>
              </a:solidFill>
            </a:rPr>
            <a:t>Injection Free regimen for 4,20,000 patients</a:t>
          </a:r>
          <a:endParaRPr lang="en-US" sz="2000" b="1" dirty="0">
            <a:solidFill>
              <a:schemeClr val="tx1"/>
            </a:solidFill>
          </a:endParaRPr>
        </a:p>
      </dgm:t>
    </dgm:pt>
    <dgm:pt modelId="{3B6C69D5-A401-4872-911E-775FBB88AD3E}" type="parTrans" cxnId="{069400D5-28F9-4AE2-B1AE-BA4149328650}">
      <dgm:prSet/>
      <dgm:spPr/>
      <dgm:t>
        <a:bodyPr/>
        <a:lstStyle/>
        <a:p>
          <a:endParaRPr lang="en-US" sz="1600"/>
        </a:p>
      </dgm:t>
    </dgm:pt>
    <dgm:pt modelId="{23C0D1DF-7ADD-4CAA-8BBC-61822C9502DF}" type="sibTrans" cxnId="{069400D5-28F9-4AE2-B1AE-BA4149328650}">
      <dgm:prSet/>
      <dgm:spPr/>
      <dgm:t>
        <a:bodyPr/>
        <a:lstStyle/>
        <a:p>
          <a:endParaRPr lang="en-US" sz="1600"/>
        </a:p>
      </dgm:t>
    </dgm:pt>
    <dgm:pt modelId="{5682483C-FE88-4A39-8F3A-958107322BFD}">
      <dgm:prSet phldrT="[Text]" custT="1"/>
      <dgm:spPr/>
      <dgm:t>
        <a:bodyPr/>
        <a:lstStyle/>
        <a:p>
          <a:r>
            <a:rPr lang="en-IN" sz="2800" dirty="0" smtClean="0"/>
            <a:t>2HRZE</a:t>
          </a:r>
        </a:p>
        <a:p>
          <a:r>
            <a:rPr lang="en-IN" sz="2800" dirty="0" smtClean="0"/>
            <a:t>4HRE</a:t>
          </a:r>
          <a:endParaRPr lang="en-US" sz="2800" dirty="0"/>
        </a:p>
      </dgm:t>
    </dgm:pt>
    <dgm:pt modelId="{1520FE8D-8BFA-41F9-9DE5-17469CE358C3}" type="parTrans" cxnId="{619A684E-B452-49C1-91AC-3A544D0151EA}">
      <dgm:prSet/>
      <dgm:spPr/>
      <dgm:t>
        <a:bodyPr/>
        <a:lstStyle/>
        <a:p>
          <a:endParaRPr lang="en-US" sz="1600"/>
        </a:p>
      </dgm:t>
    </dgm:pt>
    <dgm:pt modelId="{7EA5AB16-3E73-4074-99C8-D3DAFBB650E5}" type="sibTrans" cxnId="{619A684E-B452-49C1-91AC-3A544D0151EA}">
      <dgm:prSet/>
      <dgm:spPr/>
      <dgm:t>
        <a:bodyPr/>
        <a:lstStyle/>
        <a:p>
          <a:endParaRPr lang="en-US" sz="1600"/>
        </a:p>
      </dgm:t>
    </dgm:pt>
    <dgm:pt modelId="{009751A7-C844-467D-A273-EF1C7A6A5C51}" type="pres">
      <dgm:prSet presAssocID="{73B3A1D9-8D2F-47CA-86E5-6D2D04513E4A}" presName="Name0" presStyleCnt="0">
        <dgm:presLayoutVars>
          <dgm:dir/>
          <dgm:animLvl val="lvl"/>
          <dgm:resizeHandles val="exact"/>
        </dgm:presLayoutVars>
      </dgm:prSet>
      <dgm:spPr/>
    </dgm:pt>
    <dgm:pt modelId="{778C1181-00E7-419A-A836-1A2E3507FB6E}" type="pres">
      <dgm:prSet presAssocID="{CB5E6084-1FAF-4580-9E6B-4475AE8A9449}" presName="parTxOnly" presStyleLbl="node1" presStyleIdx="0" presStyleCnt="3">
        <dgm:presLayoutVars>
          <dgm:chMax val="0"/>
          <dgm:chPref val="0"/>
          <dgm:bulletEnabled val="1"/>
        </dgm:presLayoutVars>
      </dgm:prSet>
      <dgm:spPr/>
      <dgm:t>
        <a:bodyPr/>
        <a:lstStyle/>
        <a:p>
          <a:endParaRPr lang="en-US"/>
        </a:p>
      </dgm:t>
    </dgm:pt>
    <dgm:pt modelId="{F7D1555F-E62C-4EEC-B781-15DEA9FEE540}" type="pres">
      <dgm:prSet presAssocID="{1938A718-0E42-46F2-9B3F-7D7CEEF529CD}" presName="parTxOnlySpace" presStyleCnt="0"/>
      <dgm:spPr/>
    </dgm:pt>
    <dgm:pt modelId="{0D952B54-0CEB-4396-9655-A5D046B47319}" type="pres">
      <dgm:prSet presAssocID="{AEED9441-014F-4F12-95DC-51EFACCBB7A4}" presName="parTxOnly" presStyleLbl="node1" presStyleIdx="1" presStyleCnt="3">
        <dgm:presLayoutVars>
          <dgm:chMax val="0"/>
          <dgm:chPref val="0"/>
          <dgm:bulletEnabled val="1"/>
        </dgm:presLayoutVars>
      </dgm:prSet>
      <dgm:spPr/>
      <dgm:t>
        <a:bodyPr/>
        <a:lstStyle/>
        <a:p>
          <a:endParaRPr lang="en-US"/>
        </a:p>
      </dgm:t>
    </dgm:pt>
    <dgm:pt modelId="{1D1DC963-9C25-4493-9E8A-8DF3DE35BBE8}" type="pres">
      <dgm:prSet presAssocID="{23C0D1DF-7ADD-4CAA-8BBC-61822C9502DF}" presName="parTxOnlySpace" presStyleCnt="0"/>
      <dgm:spPr/>
    </dgm:pt>
    <dgm:pt modelId="{23872540-6F29-4F67-A14E-EC1E54950D73}" type="pres">
      <dgm:prSet presAssocID="{5682483C-FE88-4A39-8F3A-958107322BFD}" presName="parTxOnly" presStyleLbl="node1" presStyleIdx="2" presStyleCnt="3">
        <dgm:presLayoutVars>
          <dgm:chMax val="0"/>
          <dgm:chPref val="0"/>
          <dgm:bulletEnabled val="1"/>
        </dgm:presLayoutVars>
      </dgm:prSet>
      <dgm:spPr/>
      <dgm:t>
        <a:bodyPr/>
        <a:lstStyle/>
        <a:p>
          <a:endParaRPr lang="en-US"/>
        </a:p>
      </dgm:t>
    </dgm:pt>
  </dgm:ptLst>
  <dgm:cxnLst>
    <dgm:cxn modelId="{37BDFB84-869E-4C7C-8F3B-B1FEAF074700}" srcId="{73B3A1D9-8D2F-47CA-86E5-6D2D04513E4A}" destId="{CB5E6084-1FAF-4580-9E6B-4475AE8A9449}" srcOrd="0" destOrd="0" parTransId="{BAE8A418-961E-4EF7-BB4F-996CB80CC5B6}" sibTransId="{1938A718-0E42-46F2-9B3F-7D7CEEF529CD}"/>
    <dgm:cxn modelId="{94A8A6B6-41C2-4FB3-BC14-1A44355BF6AD}" type="presOf" srcId="{CB5E6084-1FAF-4580-9E6B-4475AE8A9449}" destId="{778C1181-00E7-419A-A836-1A2E3507FB6E}" srcOrd="0" destOrd="0" presId="urn:microsoft.com/office/officeart/2005/8/layout/chevron1"/>
    <dgm:cxn modelId="{619A684E-B452-49C1-91AC-3A544D0151EA}" srcId="{73B3A1D9-8D2F-47CA-86E5-6D2D04513E4A}" destId="{5682483C-FE88-4A39-8F3A-958107322BFD}" srcOrd="2" destOrd="0" parTransId="{1520FE8D-8BFA-41F9-9DE5-17469CE358C3}" sibTransId="{7EA5AB16-3E73-4074-99C8-D3DAFBB650E5}"/>
    <dgm:cxn modelId="{FD75D1BB-DCF0-4821-9E90-55F78AE037BC}" type="presOf" srcId="{5682483C-FE88-4A39-8F3A-958107322BFD}" destId="{23872540-6F29-4F67-A14E-EC1E54950D73}" srcOrd="0" destOrd="0" presId="urn:microsoft.com/office/officeart/2005/8/layout/chevron1"/>
    <dgm:cxn modelId="{069400D5-28F9-4AE2-B1AE-BA4149328650}" srcId="{73B3A1D9-8D2F-47CA-86E5-6D2D04513E4A}" destId="{AEED9441-014F-4F12-95DC-51EFACCBB7A4}" srcOrd="1" destOrd="0" parTransId="{3B6C69D5-A401-4872-911E-775FBB88AD3E}" sibTransId="{23C0D1DF-7ADD-4CAA-8BBC-61822C9502DF}"/>
    <dgm:cxn modelId="{9B0C3E23-E261-4805-BE17-690E4A36BD4C}" type="presOf" srcId="{73B3A1D9-8D2F-47CA-86E5-6D2D04513E4A}" destId="{009751A7-C844-467D-A273-EF1C7A6A5C51}" srcOrd="0" destOrd="0" presId="urn:microsoft.com/office/officeart/2005/8/layout/chevron1"/>
    <dgm:cxn modelId="{A0AE475E-C0AB-4BD6-ABC5-E0BC8FE39EF4}" type="presOf" srcId="{AEED9441-014F-4F12-95DC-51EFACCBB7A4}" destId="{0D952B54-0CEB-4396-9655-A5D046B47319}" srcOrd="0" destOrd="0" presId="urn:microsoft.com/office/officeart/2005/8/layout/chevron1"/>
    <dgm:cxn modelId="{B594BCDC-EAA6-4381-BD35-36CD20CA85DA}" type="presParOf" srcId="{009751A7-C844-467D-A273-EF1C7A6A5C51}" destId="{778C1181-00E7-419A-A836-1A2E3507FB6E}" srcOrd="0" destOrd="0" presId="urn:microsoft.com/office/officeart/2005/8/layout/chevron1"/>
    <dgm:cxn modelId="{66DA156F-DF8C-47B7-B192-6ADE2B36983F}" type="presParOf" srcId="{009751A7-C844-467D-A273-EF1C7A6A5C51}" destId="{F7D1555F-E62C-4EEC-B781-15DEA9FEE540}" srcOrd="1" destOrd="0" presId="urn:microsoft.com/office/officeart/2005/8/layout/chevron1"/>
    <dgm:cxn modelId="{36229F34-3BF3-41B4-AF22-B817222E82D4}" type="presParOf" srcId="{009751A7-C844-467D-A273-EF1C7A6A5C51}" destId="{0D952B54-0CEB-4396-9655-A5D046B47319}" srcOrd="2" destOrd="0" presId="urn:microsoft.com/office/officeart/2005/8/layout/chevron1"/>
    <dgm:cxn modelId="{ADD3A71D-D2AE-40D2-A341-526FDCD86AB0}" type="presParOf" srcId="{009751A7-C844-467D-A273-EF1C7A6A5C51}" destId="{1D1DC963-9C25-4493-9E8A-8DF3DE35BBE8}" srcOrd="3" destOrd="0" presId="urn:microsoft.com/office/officeart/2005/8/layout/chevron1"/>
    <dgm:cxn modelId="{66BED3A7-8729-4D00-94FE-E3203710189E}" type="presParOf" srcId="{009751A7-C844-467D-A273-EF1C7A6A5C51}" destId="{23872540-6F29-4F67-A14E-EC1E54950D73}" srcOrd="4"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98056B0-4E8F-4643-BBA6-DA91122D8352}" type="doc">
      <dgm:prSet loTypeId="urn:microsoft.com/office/officeart/2005/8/layout/process1" loCatId="process" qsTypeId="urn:microsoft.com/office/officeart/2005/8/quickstyle/simple1" qsCatId="simple" csTypeId="urn:microsoft.com/office/officeart/2005/8/colors/accent1_2" csCatId="accent1" phldr="1"/>
      <dgm:spPr/>
    </dgm:pt>
    <dgm:pt modelId="{33E1C480-C730-4A62-AD2B-105664AB338F}">
      <dgm:prSet phldrT="[Text]" custT="1">
        <dgm:style>
          <a:lnRef idx="2">
            <a:schemeClr val="accent1"/>
          </a:lnRef>
          <a:fillRef idx="1">
            <a:schemeClr val="lt1"/>
          </a:fillRef>
          <a:effectRef idx="0">
            <a:schemeClr val="accent1"/>
          </a:effectRef>
          <a:fontRef idx="minor">
            <a:schemeClr val="dk1"/>
          </a:fontRef>
        </dgm:style>
      </dgm:prSet>
      <dgm:spPr/>
      <dgm:t>
        <a:bodyPr/>
        <a:lstStyle/>
        <a:p>
          <a:r>
            <a:rPr lang="en-IN" sz="2400" b="1" dirty="0" smtClean="0"/>
            <a:t>(3-6) Km </a:t>
          </a:r>
          <a:r>
            <a:rPr lang="en-IN" sz="2400" b="1" dirty="0" err="1" smtClean="0"/>
            <a:t>Lfx</a:t>
          </a:r>
          <a:r>
            <a:rPr lang="en-IN" sz="2400" b="1" dirty="0" smtClean="0"/>
            <a:t> R E Z</a:t>
          </a:r>
          <a:endParaRPr lang="en-US" sz="2400" b="1" dirty="0"/>
        </a:p>
      </dgm:t>
    </dgm:pt>
    <dgm:pt modelId="{0A2AF0C8-23AD-4240-B0E1-73DA51C72A84}" type="parTrans" cxnId="{B6E4E718-A1F7-4EA5-A4FF-2C10A91787E4}">
      <dgm:prSet/>
      <dgm:spPr/>
      <dgm:t>
        <a:bodyPr/>
        <a:lstStyle/>
        <a:p>
          <a:endParaRPr lang="en-US"/>
        </a:p>
      </dgm:t>
    </dgm:pt>
    <dgm:pt modelId="{101CAC9B-CF6F-478B-9476-D9A7FA2825EB}" type="sibTrans" cxnId="{B6E4E718-A1F7-4EA5-A4FF-2C10A91787E4}">
      <dgm:prSet custT="1"/>
      <dgm:spPr/>
      <dgm:t>
        <a:bodyPr/>
        <a:lstStyle/>
        <a:p>
          <a:r>
            <a:rPr lang="en-IN" sz="2400" b="1" dirty="0" smtClean="0">
              <a:solidFill>
                <a:schemeClr val="tx1"/>
              </a:solidFill>
            </a:rPr>
            <a:t>Injection Free regimen for ~1,00,000 patients</a:t>
          </a:r>
          <a:endParaRPr lang="en-US" sz="2000" b="1" dirty="0">
            <a:solidFill>
              <a:schemeClr val="tx1"/>
            </a:solidFill>
          </a:endParaRPr>
        </a:p>
      </dgm:t>
    </dgm:pt>
    <dgm:pt modelId="{FD4B60EF-3AA9-45FC-A023-ECC0425CAD94}">
      <dgm:prSet phldrT="[Text]" custT="1"/>
      <dgm:spPr/>
      <dgm:t>
        <a:bodyPr/>
        <a:lstStyle/>
        <a:p>
          <a:r>
            <a:rPr lang="en-IN" sz="4400" b="1" dirty="0" err="1" smtClean="0"/>
            <a:t>Lfx</a:t>
          </a:r>
          <a:r>
            <a:rPr lang="en-IN" sz="4400" b="1" dirty="0" smtClean="0"/>
            <a:t> R E Z</a:t>
          </a:r>
          <a:endParaRPr lang="en-US" sz="6400" b="1" dirty="0"/>
        </a:p>
      </dgm:t>
    </dgm:pt>
    <dgm:pt modelId="{34C2E195-4A98-41FA-A942-2F8E3D911AF0}" type="parTrans" cxnId="{59469C32-B59E-4E76-843D-06E1B8E045B0}">
      <dgm:prSet/>
      <dgm:spPr/>
      <dgm:t>
        <a:bodyPr/>
        <a:lstStyle/>
        <a:p>
          <a:endParaRPr lang="en-US"/>
        </a:p>
      </dgm:t>
    </dgm:pt>
    <dgm:pt modelId="{C8161E71-D038-46FB-A2CE-8A8053AA396F}" type="sibTrans" cxnId="{59469C32-B59E-4E76-843D-06E1B8E045B0}">
      <dgm:prSet/>
      <dgm:spPr/>
      <dgm:t>
        <a:bodyPr/>
        <a:lstStyle/>
        <a:p>
          <a:endParaRPr lang="en-US"/>
        </a:p>
      </dgm:t>
    </dgm:pt>
    <dgm:pt modelId="{2006C843-E5BA-44AE-88D4-2634864CCE30}" type="pres">
      <dgm:prSet presAssocID="{298056B0-4E8F-4643-BBA6-DA91122D8352}" presName="Name0" presStyleCnt="0">
        <dgm:presLayoutVars>
          <dgm:dir/>
          <dgm:resizeHandles val="exact"/>
        </dgm:presLayoutVars>
      </dgm:prSet>
      <dgm:spPr/>
    </dgm:pt>
    <dgm:pt modelId="{CA1EB11B-EB89-4CEC-8DE3-F27F42898B25}" type="pres">
      <dgm:prSet presAssocID="{33E1C480-C730-4A62-AD2B-105664AB338F}" presName="node" presStyleLbl="node1" presStyleIdx="0" presStyleCnt="2" custScaleX="31881">
        <dgm:presLayoutVars>
          <dgm:bulletEnabled val="1"/>
        </dgm:presLayoutVars>
      </dgm:prSet>
      <dgm:spPr/>
      <dgm:t>
        <a:bodyPr/>
        <a:lstStyle/>
        <a:p>
          <a:endParaRPr lang="en-US"/>
        </a:p>
      </dgm:t>
    </dgm:pt>
    <dgm:pt modelId="{9D0BE6ED-F53A-4B81-98C2-32B1E3E01CE0}" type="pres">
      <dgm:prSet presAssocID="{101CAC9B-CF6F-478B-9476-D9A7FA2825EB}" presName="sibTrans" presStyleLbl="sibTrans2D1" presStyleIdx="0" presStyleCnt="1" custScaleX="188161"/>
      <dgm:spPr/>
      <dgm:t>
        <a:bodyPr/>
        <a:lstStyle/>
        <a:p>
          <a:endParaRPr lang="en-US"/>
        </a:p>
      </dgm:t>
    </dgm:pt>
    <dgm:pt modelId="{E125258C-254E-4CBF-B6D8-C308233932ED}" type="pres">
      <dgm:prSet presAssocID="{101CAC9B-CF6F-478B-9476-D9A7FA2825EB}" presName="connectorText" presStyleLbl="sibTrans2D1" presStyleIdx="0" presStyleCnt="1"/>
      <dgm:spPr/>
      <dgm:t>
        <a:bodyPr/>
        <a:lstStyle/>
        <a:p>
          <a:endParaRPr lang="en-US"/>
        </a:p>
      </dgm:t>
    </dgm:pt>
    <dgm:pt modelId="{86DDFA9F-1585-404F-ABE5-A6EB4B4FBF70}" type="pres">
      <dgm:prSet presAssocID="{FD4B60EF-3AA9-45FC-A023-ECC0425CAD94}" presName="node" presStyleLbl="node1" presStyleIdx="1" presStyleCnt="2" custScaleX="28999">
        <dgm:presLayoutVars>
          <dgm:bulletEnabled val="1"/>
        </dgm:presLayoutVars>
      </dgm:prSet>
      <dgm:spPr/>
      <dgm:t>
        <a:bodyPr/>
        <a:lstStyle/>
        <a:p>
          <a:endParaRPr lang="en-US"/>
        </a:p>
      </dgm:t>
    </dgm:pt>
  </dgm:ptLst>
  <dgm:cxnLst>
    <dgm:cxn modelId="{B6E4E718-A1F7-4EA5-A4FF-2C10A91787E4}" srcId="{298056B0-4E8F-4643-BBA6-DA91122D8352}" destId="{33E1C480-C730-4A62-AD2B-105664AB338F}" srcOrd="0" destOrd="0" parTransId="{0A2AF0C8-23AD-4240-B0E1-73DA51C72A84}" sibTransId="{101CAC9B-CF6F-478B-9476-D9A7FA2825EB}"/>
    <dgm:cxn modelId="{59469C32-B59E-4E76-843D-06E1B8E045B0}" srcId="{298056B0-4E8F-4643-BBA6-DA91122D8352}" destId="{FD4B60EF-3AA9-45FC-A023-ECC0425CAD94}" srcOrd="1" destOrd="0" parTransId="{34C2E195-4A98-41FA-A942-2F8E3D911AF0}" sibTransId="{C8161E71-D038-46FB-A2CE-8A8053AA396F}"/>
    <dgm:cxn modelId="{385A0BB8-336F-4781-93DC-1A14A2F52021}" type="presOf" srcId="{FD4B60EF-3AA9-45FC-A023-ECC0425CAD94}" destId="{86DDFA9F-1585-404F-ABE5-A6EB4B4FBF70}" srcOrd="0" destOrd="0" presId="urn:microsoft.com/office/officeart/2005/8/layout/process1"/>
    <dgm:cxn modelId="{9FE8FAF1-A590-4E2D-928A-46FDF2FF3EA2}" type="presOf" srcId="{298056B0-4E8F-4643-BBA6-DA91122D8352}" destId="{2006C843-E5BA-44AE-88D4-2634864CCE30}" srcOrd="0" destOrd="0" presId="urn:microsoft.com/office/officeart/2005/8/layout/process1"/>
    <dgm:cxn modelId="{3A14885A-A936-4346-B31C-F6432CCA2EE2}" type="presOf" srcId="{33E1C480-C730-4A62-AD2B-105664AB338F}" destId="{CA1EB11B-EB89-4CEC-8DE3-F27F42898B25}" srcOrd="0" destOrd="0" presId="urn:microsoft.com/office/officeart/2005/8/layout/process1"/>
    <dgm:cxn modelId="{4DDA5E59-DA09-462F-B5B4-C7EFCF2F8495}" type="presOf" srcId="{101CAC9B-CF6F-478B-9476-D9A7FA2825EB}" destId="{9D0BE6ED-F53A-4B81-98C2-32B1E3E01CE0}" srcOrd="0" destOrd="0" presId="urn:microsoft.com/office/officeart/2005/8/layout/process1"/>
    <dgm:cxn modelId="{0E5F2831-969D-4F95-B79C-8FFD446A6E38}" type="presOf" srcId="{101CAC9B-CF6F-478B-9476-D9A7FA2825EB}" destId="{E125258C-254E-4CBF-B6D8-C308233932ED}" srcOrd="1" destOrd="0" presId="urn:microsoft.com/office/officeart/2005/8/layout/process1"/>
    <dgm:cxn modelId="{B816693C-9F99-4B6E-8749-B61047FDCA7F}" type="presParOf" srcId="{2006C843-E5BA-44AE-88D4-2634864CCE30}" destId="{CA1EB11B-EB89-4CEC-8DE3-F27F42898B25}" srcOrd="0" destOrd="0" presId="urn:microsoft.com/office/officeart/2005/8/layout/process1"/>
    <dgm:cxn modelId="{BA7C7262-3D6D-4093-A157-6495581AB8E4}" type="presParOf" srcId="{2006C843-E5BA-44AE-88D4-2634864CCE30}" destId="{9D0BE6ED-F53A-4B81-98C2-32B1E3E01CE0}" srcOrd="1" destOrd="0" presId="urn:microsoft.com/office/officeart/2005/8/layout/process1"/>
    <dgm:cxn modelId="{7B5993F2-27AD-43AC-BF37-1E2D96C24EF2}" type="presParOf" srcId="{9D0BE6ED-F53A-4B81-98C2-32B1E3E01CE0}" destId="{E125258C-254E-4CBF-B6D8-C308233932ED}" srcOrd="0" destOrd="0" presId="urn:microsoft.com/office/officeart/2005/8/layout/process1"/>
    <dgm:cxn modelId="{C337D80B-7277-4DD0-9D0E-B0F467DEBB49}" type="presParOf" srcId="{2006C843-E5BA-44AE-88D4-2634864CCE30}" destId="{86DDFA9F-1585-404F-ABE5-A6EB4B4FBF70}" srcOrd="2" destOrd="0" presId="urn:microsoft.com/office/officeart/2005/8/layout/process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E803F4F-7BC1-4BC0-BDDA-8DCEF99C95D1}"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6B2B146B-6776-4821-BAF1-03FFF71A9515}">
      <dgm:prSet phldrT="[Text]" custT="1"/>
      <dgm:spPr/>
      <dgm:t>
        <a:bodyPr/>
        <a:lstStyle/>
        <a:p>
          <a:r>
            <a:rPr lang="en-IN" sz="1400" dirty="0"/>
            <a:t>Clinics / Hospitals</a:t>
          </a:r>
          <a:endParaRPr lang="en-US" sz="1400" dirty="0"/>
        </a:p>
      </dgm:t>
    </dgm:pt>
    <dgm:pt modelId="{C15D50DA-45B8-4A63-AB9D-B4FA7E719143}" type="parTrans" cxnId="{FA7D6167-5F08-4E18-8536-7EFC6C9A1368}">
      <dgm:prSet/>
      <dgm:spPr/>
      <dgm:t>
        <a:bodyPr/>
        <a:lstStyle/>
        <a:p>
          <a:endParaRPr lang="en-US" sz="3200"/>
        </a:p>
      </dgm:t>
    </dgm:pt>
    <dgm:pt modelId="{FFC2E1AB-1CAD-4601-866B-901F623C7568}" type="sibTrans" cxnId="{FA7D6167-5F08-4E18-8536-7EFC6C9A1368}">
      <dgm:prSet/>
      <dgm:spPr/>
      <dgm:t>
        <a:bodyPr/>
        <a:lstStyle/>
        <a:p>
          <a:endParaRPr lang="en-US" sz="3200"/>
        </a:p>
      </dgm:t>
    </dgm:pt>
    <dgm:pt modelId="{E393914F-C3D1-4168-86DF-EC39B69F6B22}">
      <dgm:prSet phldrT="[Text]" custT="1"/>
      <dgm:spPr/>
      <dgm:t>
        <a:bodyPr/>
        <a:lstStyle/>
        <a:p>
          <a:r>
            <a:rPr lang="en-IN" sz="1400" dirty="0"/>
            <a:t>Laboratories</a:t>
          </a:r>
          <a:endParaRPr lang="en-US" sz="1400" dirty="0"/>
        </a:p>
      </dgm:t>
    </dgm:pt>
    <dgm:pt modelId="{99555CC8-0322-4C9D-AA6C-A7B870573B3D}" type="parTrans" cxnId="{FBD98929-DDD0-4FB2-8CD4-803B8E2BD525}">
      <dgm:prSet/>
      <dgm:spPr/>
      <dgm:t>
        <a:bodyPr/>
        <a:lstStyle/>
        <a:p>
          <a:endParaRPr lang="en-US" sz="3200"/>
        </a:p>
      </dgm:t>
    </dgm:pt>
    <dgm:pt modelId="{12C96836-9236-4156-9C81-EF8C7E1449C2}" type="sibTrans" cxnId="{FBD98929-DDD0-4FB2-8CD4-803B8E2BD525}">
      <dgm:prSet/>
      <dgm:spPr/>
      <dgm:t>
        <a:bodyPr/>
        <a:lstStyle/>
        <a:p>
          <a:endParaRPr lang="en-US" sz="3200"/>
        </a:p>
      </dgm:t>
    </dgm:pt>
    <dgm:pt modelId="{3E36022D-904D-41D1-998F-91109A5E21D3}">
      <dgm:prSet phldrT="[Text]" custT="1"/>
      <dgm:spPr>
        <a:solidFill>
          <a:schemeClr val="bg2">
            <a:alpha val="90000"/>
          </a:schemeClr>
        </a:solidFill>
      </dgm:spPr>
      <dgm:t>
        <a:bodyPr/>
        <a:lstStyle/>
        <a:p>
          <a:r>
            <a:rPr lang="en-IN" sz="1400" dirty="0"/>
            <a:t>Pharmacies</a:t>
          </a:r>
          <a:endParaRPr lang="en-US" sz="1400" dirty="0"/>
        </a:p>
      </dgm:t>
    </dgm:pt>
    <dgm:pt modelId="{0A4F96BC-9E27-4B7F-90E3-644F2B158014}" type="parTrans" cxnId="{3A3D2DA1-7205-4CA3-AF53-4AF727231086}">
      <dgm:prSet/>
      <dgm:spPr/>
      <dgm:t>
        <a:bodyPr/>
        <a:lstStyle/>
        <a:p>
          <a:endParaRPr lang="en-US" sz="3200"/>
        </a:p>
      </dgm:t>
    </dgm:pt>
    <dgm:pt modelId="{0469A6C9-6972-4C59-AA7B-863E46B59159}" type="sibTrans" cxnId="{3A3D2DA1-7205-4CA3-AF53-4AF727231086}">
      <dgm:prSet/>
      <dgm:spPr/>
      <dgm:t>
        <a:bodyPr/>
        <a:lstStyle/>
        <a:p>
          <a:endParaRPr lang="en-US" sz="3200"/>
        </a:p>
      </dgm:t>
    </dgm:pt>
    <dgm:pt modelId="{40839EEC-201E-4B61-8F39-5379C9FC4DD5}" type="pres">
      <dgm:prSet presAssocID="{BE803F4F-7BC1-4BC0-BDDA-8DCEF99C95D1}" presName="Name0" presStyleCnt="0">
        <dgm:presLayoutVars>
          <dgm:chMax val="11"/>
          <dgm:chPref val="11"/>
          <dgm:dir/>
          <dgm:resizeHandles/>
        </dgm:presLayoutVars>
      </dgm:prSet>
      <dgm:spPr/>
      <dgm:t>
        <a:bodyPr/>
        <a:lstStyle/>
        <a:p>
          <a:endParaRPr lang="en-US"/>
        </a:p>
      </dgm:t>
    </dgm:pt>
    <dgm:pt modelId="{F7E20081-958D-4E4C-ACB3-C4ED060B5CC9}" type="pres">
      <dgm:prSet presAssocID="{3E36022D-904D-41D1-998F-91109A5E21D3}" presName="Accent3" presStyleCnt="0"/>
      <dgm:spPr/>
    </dgm:pt>
    <dgm:pt modelId="{E72E6469-D86C-42BD-9F16-17B7B06D7B27}" type="pres">
      <dgm:prSet presAssocID="{3E36022D-904D-41D1-998F-91109A5E21D3}" presName="Accent" presStyleLbl="node1" presStyleIdx="0" presStyleCnt="3"/>
      <dgm:spPr/>
    </dgm:pt>
    <dgm:pt modelId="{2CFE1F98-7585-4D91-BF79-A0B46835B008}" type="pres">
      <dgm:prSet presAssocID="{3E36022D-904D-41D1-998F-91109A5E21D3}" presName="ParentBackground3" presStyleCnt="0"/>
      <dgm:spPr/>
    </dgm:pt>
    <dgm:pt modelId="{2D3BB9AF-DFE6-4864-8018-D197AECBAE91}" type="pres">
      <dgm:prSet presAssocID="{3E36022D-904D-41D1-998F-91109A5E21D3}" presName="ParentBackground" presStyleLbl="fgAcc1" presStyleIdx="0" presStyleCnt="3"/>
      <dgm:spPr/>
      <dgm:t>
        <a:bodyPr/>
        <a:lstStyle/>
        <a:p>
          <a:endParaRPr lang="en-US"/>
        </a:p>
      </dgm:t>
    </dgm:pt>
    <dgm:pt modelId="{E259EA4C-827F-4542-AD93-874A5678300F}" type="pres">
      <dgm:prSet presAssocID="{3E36022D-904D-41D1-998F-91109A5E21D3}" presName="Parent3" presStyleLbl="revTx" presStyleIdx="0" presStyleCnt="0">
        <dgm:presLayoutVars>
          <dgm:chMax val="1"/>
          <dgm:chPref val="1"/>
          <dgm:bulletEnabled val="1"/>
        </dgm:presLayoutVars>
      </dgm:prSet>
      <dgm:spPr/>
      <dgm:t>
        <a:bodyPr/>
        <a:lstStyle/>
        <a:p>
          <a:endParaRPr lang="en-US"/>
        </a:p>
      </dgm:t>
    </dgm:pt>
    <dgm:pt modelId="{37233D0E-46F9-4D5B-8F86-E31DF27BE45F}" type="pres">
      <dgm:prSet presAssocID="{E393914F-C3D1-4168-86DF-EC39B69F6B22}" presName="Accent2" presStyleCnt="0"/>
      <dgm:spPr/>
    </dgm:pt>
    <dgm:pt modelId="{EFD121DB-E28B-4BF0-9786-4E3845F468E9}" type="pres">
      <dgm:prSet presAssocID="{E393914F-C3D1-4168-86DF-EC39B69F6B22}" presName="Accent" presStyleLbl="node1" presStyleIdx="1" presStyleCnt="3"/>
      <dgm:spPr/>
    </dgm:pt>
    <dgm:pt modelId="{F28880E9-92F0-4B95-A645-A22AA4498BD9}" type="pres">
      <dgm:prSet presAssocID="{E393914F-C3D1-4168-86DF-EC39B69F6B22}" presName="ParentBackground2" presStyleCnt="0"/>
      <dgm:spPr/>
    </dgm:pt>
    <dgm:pt modelId="{904E563B-A36B-4DB9-91C4-06E80F2762EA}" type="pres">
      <dgm:prSet presAssocID="{E393914F-C3D1-4168-86DF-EC39B69F6B22}" presName="ParentBackground" presStyleLbl="fgAcc1" presStyleIdx="1" presStyleCnt="3"/>
      <dgm:spPr/>
      <dgm:t>
        <a:bodyPr/>
        <a:lstStyle/>
        <a:p>
          <a:endParaRPr lang="en-US"/>
        </a:p>
      </dgm:t>
    </dgm:pt>
    <dgm:pt modelId="{2FFCD42C-AF1A-4E3A-A7F9-3E905DF91781}" type="pres">
      <dgm:prSet presAssocID="{E393914F-C3D1-4168-86DF-EC39B69F6B22}" presName="Parent2" presStyleLbl="revTx" presStyleIdx="0" presStyleCnt="0">
        <dgm:presLayoutVars>
          <dgm:chMax val="1"/>
          <dgm:chPref val="1"/>
          <dgm:bulletEnabled val="1"/>
        </dgm:presLayoutVars>
      </dgm:prSet>
      <dgm:spPr/>
      <dgm:t>
        <a:bodyPr/>
        <a:lstStyle/>
        <a:p>
          <a:endParaRPr lang="en-US"/>
        </a:p>
      </dgm:t>
    </dgm:pt>
    <dgm:pt modelId="{1A0531B7-FDC1-4BE3-9E84-9D26FE981B17}" type="pres">
      <dgm:prSet presAssocID="{6B2B146B-6776-4821-BAF1-03FFF71A9515}" presName="Accent1" presStyleCnt="0"/>
      <dgm:spPr/>
    </dgm:pt>
    <dgm:pt modelId="{DE83A0B5-F208-48C5-B168-4B69E81A2023}" type="pres">
      <dgm:prSet presAssocID="{6B2B146B-6776-4821-BAF1-03FFF71A9515}" presName="Accent" presStyleLbl="node1" presStyleIdx="2" presStyleCnt="3"/>
      <dgm:spPr/>
    </dgm:pt>
    <dgm:pt modelId="{F5852B73-578D-4BDD-B443-CA41920277CC}" type="pres">
      <dgm:prSet presAssocID="{6B2B146B-6776-4821-BAF1-03FFF71A9515}" presName="ParentBackground1" presStyleCnt="0"/>
      <dgm:spPr/>
    </dgm:pt>
    <dgm:pt modelId="{292BE84F-0551-46A6-8A47-44BE471BFB35}" type="pres">
      <dgm:prSet presAssocID="{6B2B146B-6776-4821-BAF1-03FFF71A9515}" presName="ParentBackground" presStyleLbl="fgAcc1" presStyleIdx="2" presStyleCnt="3"/>
      <dgm:spPr/>
      <dgm:t>
        <a:bodyPr/>
        <a:lstStyle/>
        <a:p>
          <a:endParaRPr lang="en-US"/>
        </a:p>
      </dgm:t>
    </dgm:pt>
    <dgm:pt modelId="{E6E6BF7B-79CE-488F-87DC-5ED81E6A0F6B}" type="pres">
      <dgm:prSet presAssocID="{6B2B146B-6776-4821-BAF1-03FFF71A9515}" presName="Parent1" presStyleLbl="revTx" presStyleIdx="0" presStyleCnt="0">
        <dgm:presLayoutVars>
          <dgm:chMax val="1"/>
          <dgm:chPref val="1"/>
          <dgm:bulletEnabled val="1"/>
        </dgm:presLayoutVars>
      </dgm:prSet>
      <dgm:spPr/>
      <dgm:t>
        <a:bodyPr/>
        <a:lstStyle/>
        <a:p>
          <a:endParaRPr lang="en-US"/>
        </a:p>
      </dgm:t>
    </dgm:pt>
  </dgm:ptLst>
  <dgm:cxnLst>
    <dgm:cxn modelId="{6ABF5261-A1A6-4CBC-8EB9-7896DAEA1833}" type="presOf" srcId="{6B2B146B-6776-4821-BAF1-03FFF71A9515}" destId="{E6E6BF7B-79CE-488F-87DC-5ED81E6A0F6B}" srcOrd="1" destOrd="0" presId="urn:microsoft.com/office/officeart/2011/layout/CircleProcess"/>
    <dgm:cxn modelId="{ABC2C59B-95B4-4946-B123-BE1CE5204EE6}" type="presOf" srcId="{3E36022D-904D-41D1-998F-91109A5E21D3}" destId="{E259EA4C-827F-4542-AD93-874A5678300F}" srcOrd="1" destOrd="0" presId="urn:microsoft.com/office/officeart/2011/layout/CircleProcess"/>
    <dgm:cxn modelId="{FBD98929-DDD0-4FB2-8CD4-803B8E2BD525}" srcId="{BE803F4F-7BC1-4BC0-BDDA-8DCEF99C95D1}" destId="{E393914F-C3D1-4168-86DF-EC39B69F6B22}" srcOrd="1" destOrd="0" parTransId="{99555CC8-0322-4C9D-AA6C-A7B870573B3D}" sibTransId="{12C96836-9236-4156-9C81-EF8C7E1449C2}"/>
    <dgm:cxn modelId="{11D405DE-2EDC-49CA-99F5-0D1B16B55239}" type="presOf" srcId="{BE803F4F-7BC1-4BC0-BDDA-8DCEF99C95D1}" destId="{40839EEC-201E-4B61-8F39-5379C9FC4DD5}" srcOrd="0" destOrd="0" presId="urn:microsoft.com/office/officeart/2011/layout/CircleProcess"/>
    <dgm:cxn modelId="{7BF01606-E167-4E35-A9E2-7BD67AEF47B0}" type="presOf" srcId="{E393914F-C3D1-4168-86DF-EC39B69F6B22}" destId="{904E563B-A36B-4DB9-91C4-06E80F2762EA}" srcOrd="0" destOrd="0" presId="urn:microsoft.com/office/officeart/2011/layout/CircleProcess"/>
    <dgm:cxn modelId="{FA7D6167-5F08-4E18-8536-7EFC6C9A1368}" srcId="{BE803F4F-7BC1-4BC0-BDDA-8DCEF99C95D1}" destId="{6B2B146B-6776-4821-BAF1-03FFF71A9515}" srcOrd="0" destOrd="0" parTransId="{C15D50DA-45B8-4A63-AB9D-B4FA7E719143}" sibTransId="{FFC2E1AB-1CAD-4601-866B-901F623C7568}"/>
    <dgm:cxn modelId="{35076047-2E5C-4CE5-9912-0446C3767FFF}" type="presOf" srcId="{6B2B146B-6776-4821-BAF1-03FFF71A9515}" destId="{292BE84F-0551-46A6-8A47-44BE471BFB35}" srcOrd="0" destOrd="0" presId="urn:microsoft.com/office/officeart/2011/layout/CircleProcess"/>
    <dgm:cxn modelId="{DAA3B88A-A87E-42D9-B744-8D61C3EEFC13}" type="presOf" srcId="{E393914F-C3D1-4168-86DF-EC39B69F6B22}" destId="{2FFCD42C-AF1A-4E3A-A7F9-3E905DF91781}" srcOrd="1" destOrd="0" presId="urn:microsoft.com/office/officeart/2011/layout/CircleProcess"/>
    <dgm:cxn modelId="{3A3D2DA1-7205-4CA3-AF53-4AF727231086}" srcId="{BE803F4F-7BC1-4BC0-BDDA-8DCEF99C95D1}" destId="{3E36022D-904D-41D1-998F-91109A5E21D3}" srcOrd="2" destOrd="0" parTransId="{0A4F96BC-9E27-4B7F-90E3-644F2B158014}" sibTransId="{0469A6C9-6972-4C59-AA7B-863E46B59159}"/>
    <dgm:cxn modelId="{7B14A82A-8999-48F8-9E5C-7FAB260E282B}" type="presOf" srcId="{3E36022D-904D-41D1-998F-91109A5E21D3}" destId="{2D3BB9AF-DFE6-4864-8018-D197AECBAE91}" srcOrd="0" destOrd="0" presId="urn:microsoft.com/office/officeart/2011/layout/CircleProcess"/>
    <dgm:cxn modelId="{B87AB496-DD80-40F4-BC58-3600D25154F9}" type="presParOf" srcId="{40839EEC-201E-4B61-8F39-5379C9FC4DD5}" destId="{F7E20081-958D-4E4C-ACB3-C4ED060B5CC9}" srcOrd="0" destOrd="0" presId="urn:microsoft.com/office/officeart/2011/layout/CircleProcess"/>
    <dgm:cxn modelId="{F03C2923-D2EA-4010-B49A-CCAA54918673}" type="presParOf" srcId="{F7E20081-958D-4E4C-ACB3-C4ED060B5CC9}" destId="{E72E6469-D86C-42BD-9F16-17B7B06D7B27}" srcOrd="0" destOrd="0" presId="urn:microsoft.com/office/officeart/2011/layout/CircleProcess"/>
    <dgm:cxn modelId="{3C19BDA8-696C-4D0D-9609-3FCE74FEE429}" type="presParOf" srcId="{40839EEC-201E-4B61-8F39-5379C9FC4DD5}" destId="{2CFE1F98-7585-4D91-BF79-A0B46835B008}" srcOrd="1" destOrd="0" presId="urn:microsoft.com/office/officeart/2011/layout/CircleProcess"/>
    <dgm:cxn modelId="{64660DE0-1CCE-4AC8-9114-AF919E80500F}" type="presParOf" srcId="{2CFE1F98-7585-4D91-BF79-A0B46835B008}" destId="{2D3BB9AF-DFE6-4864-8018-D197AECBAE91}" srcOrd="0" destOrd="0" presId="urn:microsoft.com/office/officeart/2011/layout/CircleProcess"/>
    <dgm:cxn modelId="{11D72160-EE3B-43FC-833C-5248E4BB8DEB}" type="presParOf" srcId="{40839EEC-201E-4B61-8F39-5379C9FC4DD5}" destId="{E259EA4C-827F-4542-AD93-874A5678300F}" srcOrd="2" destOrd="0" presId="urn:microsoft.com/office/officeart/2011/layout/CircleProcess"/>
    <dgm:cxn modelId="{18686F0D-E8EE-4DC3-90B6-AFB6289515DE}" type="presParOf" srcId="{40839EEC-201E-4B61-8F39-5379C9FC4DD5}" destId="{37233D0E-46F9-4D5B-8F86-E31DF27BE45F}" srcOrd="3" destOrd="0" presId="urn:microsoft.com/office/officeart/2011/layout/CircleProcess"/>
    <dgm:cxn modelId="{D63EC5F5-E7D3-410E-8EBD-A3CF6FEE2F0F}" type="presParOf" srcId="{37233D0E-46F9-4D5B-8F86-E31DF27BE45F}" destId="{EFD121DB-E28B-4BF0-9786-4E3845F468E9}" srcOrd="0" destOrd="0" presId="urn:microsoft.com/office/officeart/2011/layout/CircleProcess"/>
    <dgm:cxn modelId="{F9D3183C-A720-4551-B03D-3B1FBEF4E4A3}" type="presParOf" srcId="{40839EEC-201E-4B61-8F39-5379C9FC4DD5}" destId="{F28880E9-92F0-4B95-A645-A22AA4498BD9}" srcOrd="4" destOrd="0" presId="urn:microsoft.com/office/officeart/2011/layout/CircleProcess"/>
    <dgm:cxn modelId="{79272EA8-67E3-4A7C-A52E-61D03A45A843}" type="presParOf" srcId="{F28880E9-92F0-4B95-A645-A22AA4498BD9}" destId="{904E563B-A36B-4DB9-91C4-06E80F2762EA}" srcOrd="0" destOrd="0" presId="urn:microsoft.com/office/officeart/2011/layout/CircleProcess"/>
    <dgm:cxn modelId="{E13FC712-259D-41AA-9BE3-97E94D7A3AB4}" type="presParOf" srcId="{40839EEC-201E-4B61-8F39-5379C9FC4DD5}" destId="{2FFCD42C-AF1A-4E3A-A7F9-3E905DF91781}" srcOrd="5" destOrd="0" presId="urn:microsoft.com/office/officeart/2011/layout/CircleProcess"/>
    <dgm:cxn modelId="{706B18F2-09AC-49C4-AFC8-F11D5F366B14}" type="presParOf" srcId="{40839EEC-201E-4B61-8F39-5379C9FC4DD5}" destId="{1A0531B7-FDC1-4BE3-9E84-9D26FE981B17}" srcOrd="6" destOrd="0" presId="urn:microsoft.com/office/officeart/2011/layout/CircleProcess"/>
    <dgm:cxn modelId="{6DBDAA97-814C-4592-83BD-123590F1710F}" type="presParOf" srcId="{1A0531B7-FDC1-4BE3-9E84-9D26FE981B17}" destId="{DE83A0B5-F208-48C5-B168-4B69E81A2023}" srcOrd="0" destOrd="0" presId="urn:microsoft.com/office/officeart/2011/layout/CircleProcess"/>
    <dgm:cxn modelId="{996BBEB5-9796-44EC-8044-F4661F343A37}" type="presParOf" srcId="{40839EEC-201E-4B61-8F39-5379C9FC4DD5}" destId="{F5852B73-578D-4BDD-B443-CA41920277CC}" srcOrd="7" destOrd="0" presId="urn:microsoft.com/office/officeart/2011/layout/CircleProcess"/>
    <dgm:cxn modelId="{684E87DA-1ED0-4DF5-9BDF-7A6F834319A9}" type="presParOf" srcId="{F5852B73-578D-4BDD-B443-CA41920277CC}" destId="{292BE84F-0551-46A6-8A47-44BE471BFB35}" srcOrd="0" destOrd="0" presId="urn:microsoft.com/office/officeart/2011/layout/CircleProcess"/>
    <dgm:cxn modelId="{611DB1E1-438B-48EC-8D1A-74AC44227BA8}" type="presParOf" srcId="{40839EEC-201E-4B61-8F39-5379C9FC4DD5}" destId="{E6E6BF7B-79CE-488F-87DC-5ED81E6A0F6B}" srcOrd="8" destOrd="0" presId="urn:microsoft.com/office/officeart/2011/layout/CircleProces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48D579C-C23A-4287-8794-46DCD6195077}"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28095D5D-69A3-426F-AD84-18506A8160B8}">
      <dgm:prSet phldrT="[Text]"/>
      <dgm:spPr/>
      <dgm:t>
        <a:bodyPr/>
        <a:lstStyle/>
        <a:p>
          <a:r>
            <a:rPr lang="en-IN" dirty="0"/>
            <a:t>1</a:t>
          </a:r>
          <a:endParaRPr lang="en-US" dirty="0"/>
        </a:p>
      </dgm:t>
    </dgm:pt>
    <dgm:pt modelId="{E2CBE6C7-C0E8-4C6D-9E3A-B6CD9ED8FDA4}" type="parTrans" cxnId="{DC91AB44-4216-4BCC-B28C-ECE8F4F15106}">
      <dgm:prSet/>
      <dgm:spPr/>
      <dgm:t>
        <a:bodyPr/>
        <a:lstStyle/>
        <a:p>
          <a:endParaRPr lang="en-US"/>
        </a:p>
      </dgm:t>
    </dgm:pt>
    <dgm:pt modelId="{A4024CF2-8567-427D-B4A9-A4169E537E99}" type="sibTrans" cxnId="{DC91AB44-4216-4BCC-B28C-ECE8F4F15106}">
      <dgm:prSet/>
      <dgm:spPr/>
      <dgm:t>
        <a:bodyPr/>
        <a:lstStyle/>
        <a:p>
          <a:endParaRPr lang="en-US"/>
        </a:p>
      </dgm:t>
    </dgm:pt>
    <dgm:pt modelId="{6E584C6E-65EC-4B51-9601-847A5EFDF1BE}">
      <dgm:prSet phldrT="[Text]"/>
      <dgm:spPr/>
      <dgm:t>
        <a:bodyPr/>
        <a:lstStyle/>
        <a:p>
          <a:r>
            <a:rPr lang="en-IN" dirty="0"/>
            <a:t>FIR</a:t>
          </a:r>
          <a:endParaRPr lang="en-US" dirty="0"/>
        </a:p>
      </dgm:t>
    </dgm:pt>
    <dgm:pt modelId="{8B975593-C64B-417D-ADBF-F8FDE7936BBF}" type="parTrans" cxnId="{C89A2524-1B40-4AA6-8E62-01861C896FB3}">
      <dgm:prSet/>
      <dgm:spPr/>
      <dgm:t>
        <a:bodyPr/>
        <a:lstStyle/>
        <a:p>
          <a:endParaRPr lang="en-US"/>
        </a:p>
      </dgm:t>
    </dgm:pt>
    <dgm:pt modelId="{4525E443-35A3-4BB9-BF1B-210E2DF6196B}" type="sibTrans" cxnId="{C89A2524-1B40-4AA6-8E62-01861C896FB3}">
      <dgm:prSet/>
      <dgm:spPr/>
      <dgm:t>
        <a:bodyPr/>
        <a:lstStyle/>
        <a:p>
          <a:endParaRPr lang="en-US"/>
        </a:p>
      </dgm:t>
    </dgm:pt>
    <dgm:pt modelId="{7970D9DE-2BE3-4376-BFC9-4F6A26F3F43C}">
      <dgm:prSet/>
      <dgm:spPr/>
      <dgm:t>
        <a:bodyPr/>
        <a:lstStyle/>
        <a:p>
          <a:r>
            <a:rPr lang="en-IN" dirty="0"/>
            <a:t>519</a:t>
          </a:r>
          <a:endParaRPr lang="en-US" dirty="0"/>
        </a:p>
      </dgm:t>
    </dgm:pt>
    <dgm:pt modelId="{927CA177-86FD-4BA6-A714-4330AB63BF82}" type="parTrans" cxnId="{4DE4A3E6-9497-4122-88E1-4F84DCA5A520}">
      <dgm:prSet/>
      <dgm:spPr/>
      <dgm:t>
        <a:bodyPr/>
        <a:lstStyle/>
        <a:p>
          <a:endParaRPr lang="en-US"/>
        </a:p>
      </dgm:t>
    </dgm:pt>
    <dgm:pt modelId="{2099A1D2-27CF-4D10-968B-303FBD48FEFF}" type="sibTrans" cxnId="{4DE4A3E6-9497-4122-88E1-4F84DCA5A520}">
      <dgm:prSet/>
      <dgm:spPr/>
      <dgm:t>
        <a:bodyPr/>
        <a:lstStyle/>
        <a:p>
          <a:endParaRPr lang="en-US"/>
        </a:p>
      </dgm:t>
    </dgm:pt>
    <dgm:pt modelId="{6C4EFB0D-CCBA-4661-910B-801F2F114CB7}">
      <dgm:prSet/>
      <dgm:spPr/>
      <dgm:t>
        <a:bodyPr/>
        <a:lstStyle/>
        <a:p>
          <a:r>
            <a:rPr lang="en-IN" dirty="0"/>
            <a:t>Notices</a:t>
          </a:r>
          <a:endParaRPr lang="en-US" dirty="0"/>
        </a:p>
      </dgm:t>
    </dgm:pt>
    <dgm:pt modelId="{78DE2EC5-C135-409D-9107-5DD8875D770D}" type="parTrans" cxnId="{AC2F637B-84BC-4EE1-BB86-2D1F4FBF8F85}">
      <dgm:prSet/>
      <dgm:spPr/>
      <dgm:t>
        <a:bodyPr/>
        <a:lstStyle/>
        <a:p>
          <a:endParaRPr lang="en-US"/>
        </a:p>
      </dgm:t>
    </dgm:pt>
    <dgm:pt modelId="{17DC2CA8-C225-4483-A690-956B081B3C90}" type="sibTrans" cxnId="{AC2F637B-84BC-4EE1-BB86-2D1F4FBF8F85}">
      <dgm:prSet/>
      <dgm:spPr/>
      <dgm:t>
        <a:bodyPr/>
        <a:lstStyle/>
        <a:p>
          <a:endParaRPr lang="en-US"/>
        </a:p>
      </dgm:t>
    </dgm:pt>
    <dgm:pt modelId="{E230BD4F-00F8-4F98-A368-F0BB60B353DA}" type="pres">
      <dgm:prSet presAssocID="{B48D579C-C23A-4287-8794-46DCD6195077}" presName="list" presStyleCnt="0">
        <dgm:presLayoutVars>
          <dgm:dir/>
          <dgm:animLvl val="lvl"/>
        </dgm:presLayoutVars>
      </dgm:prSet>
      <dgm:spPr/>
      <dgm:t>
        <a:bodyPr/>
        <a:lstStyle/>
        <a:p>
          <a:endParaRPr lang="en-US"/>
        </a:p>
      </dgm:t>
    </dgm:pt>
    <dgm:pt modelId="{9132AE91-880D-4F04-931E-B00736C92B06}" type="pres">
      <dgm:prSet presAssocID="{28095D5D-69A3-426F-AD84-18506A8160B8}" presName="posSpace" presStyleCnt="0"/>
      <dgm:spPr/>
    </dgm:pt>
    <dgm:pt modelId="{C09FB4DD-A35C-41F2-B9AE-8020D4290ED2}" type="pres">
      <dgm:prSet presAssocID="{28095D5D-69A3-426F-AD84-18506A8160B8}" presName="vertFlow" presStyleCnt="0"/>
      <dgm:spPr/>
    </dgm:pt>
    <dgm:pt modelId="{588C97D8-3FFB-4A20-AEDB-521C3556C135}" type="pres">
      <dgm:prSet presAssocID="{28095D5D-69A3-426F-AD84-18506A8160B8}" presName="topSpace" presStyleCnt="0"/>
      <dgm:spPr/>
    </dgm:pt>
    <dgm:pt modelId="{D6FAC5E0-ED6E-42FD-8A5A-A91064D421FC}" type="pres">
      <dgm:prSet presAssocID="{28095D5D-69A3-426F-AD84-18506A8160B8}" presName="firstComp" presStyleCnt="0"/>
      <dgm:spPr/>
    </dgm:pt>
    <dgm:pt modelId="{F5952C1C-4431-457F-964F-E4E88FFEC421}" type="pres">
      <dgm:prSet presAssocID="{28095D5D-69A3-426F-AD84-18506A8160B8}" presName="firstChild" presStyleLbl="bgAccFollowNode1" presStyleIdx="0" presStyleCnt="2"/>
      <dgm:spPr/>
      <dgm:t>
        <a:bodyPr/>
        <a:lstStyle/>
        <a:p>
          <a:endParaRPr lang="en-US"/>
        </a:p>
      </dgm:t>
    </dgm:pt>
    <dgm:pt modelId="{261565A1-0E13-484F-915E-3BE6A1F1D18B}" type="pres">
      <dgm:prSet presAssocID="{28095D5D-69A3-426F-AD84-18506A8160B8}" presName="firstChildTx" presStyleLbl="bgAccFollowNode1" presStyleIdx="0" presStyleCnt="2">
        <dgm:presLayoutVars>
          <dgm:bulletEnabled val="1"/>
        </dgm:presLayoutVars>
      </dgm:prSet>
      <dgm:spPr/>
      <dgm:t>
        <a:bodyPr/>
        <a:lstStyle/>
        <a:p>
          <a:endParaRPr lang="en-US"/>
        </a:p>
      </dgm:t>
    </dgm:pt>
    <dgm:pt modelId="{68FA7133-C807-423F-902B-F80E4CBB12D5}" type="pres">
      <dgm:prSet presAssocID="{28095D5D-69A3-426F-AD84-18506A8160B8}" presName="negSpace" presStyleCnt="0"/>
      <dgm:spPr/>
    </dgm:pt>
    <dgm:pt modelId="{3A0F04D7-8C80-4BA9-B90C-8E6D744655E1}" type="pres">
      <dgm:prSet presAssocID="{28095D5D-69A3-426F-AD84-18506A8160B8}" presName="circle" presStyleLbl="node1" presStyleIdx="0" presStyleCnt="2"/>
      <dgm:spPr/>
      <dgm:t>
        <a:bodyPr/>
        <a:lstStyle/>
        <a:p>
          <a:endParaRPr lang="en-US"/>
        </a:p>
      </dgm:t>
    </dgm:pt>
    <dgm:pt modelId="{09AE3E57-F9CF-4571-82F8-5F9F283775AD}" type="pres">
      <dgm:prSet presAssocID="{A4024CF2-8567-427D-B4A9-A4169E537E99}" presName="transSpace" presStyleCnt="0"/>
      <dgm:spPr/>
    </dgm:pt>
    <dgm:pt modelId="{03709F75-C105-4E7F-9774-0068752A9BDA}" type="pres">
      <dgm:prSet presAssocID="{7970D9DE-2BE3-4376-BFC9-4F6A26F3F43C}" presName="posSpace" presStyleCnt="0"/>
      <dgm:spPr/>
    </dgm:pt>
    <dgm:pt modelId="{726C4E45-CEF8-415E-91AD-1DF861EA828B}" type="pres">
      <dgm:prSet presAssocID="{7970D9DE-2BE3-4376-BFC9-4F6A26F3F43C}" presName="vertFlow" presStyleCnt="0"/>
      <dgm:spPr/>
    </dgm:pt>
    <dgm:pt modelId="{C7FAC2D5-620C-46A2-8FA1-5AFD26CE7668}" type="pres">
      <dgm:prSet presAssocID="{7970D9DE-2BE3-4376-BFC9-4F6A26F3F43C}" presName="topSpace" presStyleCnt="0"/>
      <dgm:spPr/>
    </dgm:pt>
    <dgm:pt modelId="{F7E9D2C4-F551-4995-B9F1-E24977A7C8BC}" type="pres">
      <dgm:prSet presAssocID="{7970D9DE-2BE3-4376-BFC9-4F6A26F3F43C}" presName="firstComp" presStyleCnt="0"/>
      <dgm:spPr/>
    </dgm:pt>
    <dgm:pt modelId="{F0301E15-EC27-41D8-99E3-FEE8B3E30DC8}" type="pres">
      <dgm:prSet presAssocID="{7970D9DE-2BE3-4376-BFC9-4F6A26F3F43C}" presName="firstChild" presStyleLbl="bgAccFollowNode1" presStyleIdx="1" presStyleCnt="2"/>
      <dgm:spPr/>
      <dgm:t>
        <a:bodyPr/>
        <a:lstStyle/>
        <a:p>
          <a:endParaRPr lang="en-US"/>
        </a:p>
      </dgm:t>
    </dgm:pt>
    <dgm:pt modelId="{9C93FAFF-E14A-43D5-8747-F77FED3D8523}" type="pres">
      <dgm:prSet presAssocID="{7970D9DE-2BE3-4376-BFC9-4F6A26F3F43C}" presName="firstChildTx" presStyleLbl="bgAccFollowNode1" presStyleIdx="1" presStyleCnt="2">
        <dgm:presLayoutVars>
          <dgm:bulletEnabled val="1"/>
        </dgm:presLayoutVars>
      </dgm:prSet>
      <dgm:spPr/>
      <dgm:t>
        <a:bodyPr/>
        <a:lstStyle/>
        <a:p>
          <a:endParaRPr lang="en-US"/>
        </a:p>
      </dgm:t>
    </dgm:pt>
    <dgm:pt modelId="{AC12FB88-19D5-4629-9BDF-7D8B9EA21FB3}" type="pres">
      <dgm:prSet presAssocID="{7970D9DE-2BE3-4376-BFC9-4F6A26F3F43C}" presName="negSpace" presStyleCnt="0"/>
      <dgm:spPr/>
    </dgm:pt>
    <dgm:pt modelId="{58C94150-6995-41EA-82F8-69D87625F538}" type="pres">
      <dgm:prSet presAssocID="{7970D9DE-2BE3-4376-BFC9-4F6A26F3F43C}" presName="circle" presStyleLbl="node1" presStyleIdx="1" presStyleCnt="2"/>
      <dgm:spPr/>
      <dgm:t>
        <a:bodyPr/>
        <a:lstStyle/>
        <a:p>
          <a:endParaRPr lang="en-US"/>
        </a:p>
      </dgm:t>
    </dgm:pt>
  </dgm:ptLst>
  <dgm:cxnLst>
    <dgm:cxn modelId="{0A5890E0-671F-4EA7-9685-8A3813E50419}" type="presOf" srcId="{6C4EFB0D-CCBA-4661-910B-801F2F114CB7}" destId="{9C93FAFF-E14A-43D5-8747-F77FED3D8523}" srcOrd="1" destOrd="0" presId="urn:microsoft.com/office/officeart/2005/8/layout/hList9"/>
    <dgm:cxn modelId="{60020386-0CD3-4EF2-B533-ADD243ED0EF2}" type="presOf" srcId="{6E584C6E-65EC-4B51-9601-847A5EFDF1BE}" destId="{F5952C1C-4431-457F-964F-E4E88FFEC421}" srcOrd="0" destOrd="0" presId="urn:microsoft.com/office/officeart/2005/8/layout/hList9"/>
    <dgm:cxn modelId="{4DE4A3E6-9497-4122-88E1-4F84DCA5A520}" srcId="{B48D579C-C23A-4287-8794-46DCD6195077}" destId="{7970D9DE-2BE3-4376-BFC9-4F6A26F3F43C}" srcOrd="1" destOrd="0" parTransId="{927CA177-86FD-4BA6-A714-4330AB63BF82}" sibTransId="{2099A1D2-27CF-4D10-968B-303FBD48FEFF}"/>
    <dgm:cxn modelId="{C3A3A91A-AF26-461F-A3CE-2E340732A4A1}" type="presOf" srcId="{6C4EFB0D-CCBA-4661-910B-801F2F114CB7}" destId="{F0301E15-EC27-41D8-99E3-FEE8B3E30DC8}" srcOrd="0" destOrd="0" presId="urn:microsoft.com/office/officeart/2005/8/layout/hList9"/>
    <dgm:cxn modelId="{C89A2524-1B40-4AA6-8E62-01861C896FB3}" srcId="{28095D5D-69A3-426F-AD84-18506A8160B8}" destId="{6E584C6E-65EC-4B51-9601-847A5EFDF1BE}" srcOrd="0" destOrd="0" parTransId="{8B975593-C64B-417D-ADBF-F8FDE7936BBF}" sibTransId="{4525E443-35A3-4BB9-BF1B-210E2DF6196B}"/>
    <dgm:cxn modelId="{4246EB73-6778-4719-97F8-60CA1FF321DA}" type="presOf" srcId="{28095D5D-69A3-426F-AD84-18506A8160B8}" destId="{3A0F04D7-8C80-4BA9-B90C-8E6D744655E1}" srcOrd="0" destOrd="0" presId="urn:microsoft.com/office/officeart/2005/8/layout/hList9"/>
    <dgm:cxn modelId="{C59FB3B5-C664-4CCA-87F1-112462664095}" type="presOf" srcId="{6E584C6E-65EC-4B51-9601-847A5EFDF1BE}" destId="{261565A1-0E13-484F-915E-3BE6A1F1D18B}" srcOrd="1" destOrd="0" presId="urn:microsoft.com/office/officeart/2005/8/layout/hList9"/>
    <dgm:cxn modelId="{DC91AB44-4216-4BCC-B28C-ECE8F4F15106}" srcId="{B48D579C-C23A-4287-8794-46DCD6195077}" destId="{28095D5D-69A3-426F-AD84-18506A8160B8}" srcOrd="0" destOrd="0" parTransId="{E2CBE6C7-C0E8-4C6D-9E3A-B6CD9ED8FDA4}" sibTransId="{A4024CF2-8567-427D-B4A9-A4169E537E99}"/>
    <dgm:cxn modelId="{AD221F25-2404-4D5C-B2FA-DD6DFB7C57AE}" type="presOf" srcId="{B48D579C-C23A-4287-8794-46DCD6195077}" destId="{E230BD4F-00F8-4F98-A368-F0BB60B353DA}" srcOrd="0" destOrd="0" presId="urn:microsoft.com/office/officeart/2005/8/layout/hList9"/>
    <dgm:cxn modelId="{AC2F637B-84BC-4EE1-BB86-2D1F4FBF8F85}" srcId="{7970D9DE-2BE3-4376-BFC9-4F6A26F3F43C}" destId="{6C4EFB0D-CCBA-4661-910B-801F2F114CB7}" srcOrd="0" destOrd="0" parTransId="{78DE2EC5-C135-409D-9107-5DD8875D770D}" sibTransId="{17DC2CA8-C225-4483-A690-956B081B3C90}"/>
    <dgm:cxn modelId="{B499766F-3F58-4E73-9E4E-3893A5D0E2B1}" type="presOf" srcId="{7970D9DE-2BE3-4376-BFC9-4F6A26F3F43C}" destId="{58C94150-6995-41EA-82F8-69D87625F538}" srcOrd="0" destOrd="0" presId="urn:microsoft.com/office/officeart/2005/8/layout/hList9"/>
    <dgm:cxn modelId="{256A19C4-545C-4AA0-8E00-3CE8B41ACB49}" type="presParOf" srcId="{E230BD4F-00F8-4F98-A368-F0BB60B353DA}" destId="{9132AE91-880D-4F04-931E-B00736C92B06}" srcOrd="0" destOrd="0" presId="urn:microsoft.com/office/officeart/2005/8/layout/hList9"/>
    <dgm:cxn modelId="{222548B0-CEBA-4C5B-A3CB-78A8AC4D160D}" type="presParOf" srcId="{E230BD4F-00F8-4F98-A368-F0BB60B353DA}" destId="{C09FB4DD-A35C-41F2-B9AE-8020D4290ED2}" srcOrd="1" destOrd="0" presId="urn:microsoft.com/office/officeart/2005/8/layout/hList9"/>
    <dgm:cxn modelId="{EE996EC3-B009-46B4-9F71-C0DF71F5350F}" type="presParOf" srcId="{C09FB4DD-A35C-41F2-B9AE-8020D4290ED2}" destId="{588C97D8-3FFB-4A20-AEDB-521C3556C135}" srcOrd="0" destOrd="0" presId="urn:microsoft.com/office/officeart/2005/8/layout/hList9"/>
    <dgm:cxn modelId="{969A0830-19B0-4F93-96ED-FA1D4B0FC128}" type="presParOf" srcId="{C09FB4DD-A35C-41F2-B9AE-8020D4290ED2}" destId="{D6FAC5E0-ED6E-42FD-8A5A-A91064D421FC}" srcOrd="1" destOrd="0" presId="urn:microsoft.com/office/officeart/2005/8/layout/hList9"/>
    <dgm:cxn modelId="{C2A3BF97-CE78-46E7-B0BF-A06587C6845A}" type="presParOf" srcId="{D6FAC5E0-ED6E-42FD-8A5A-A91064D421FC}" destId="{F5952C1C-4431-457F-964F-E4E88FFEC421}" srcOrd="0" destOrd="0" presId="urn:microsoft.com/office/officeart/2005/8/layout/hList9"/>
    <dgm:cxn modelId="{1BDF6CAA-9FF4-4B06-B4CC-355D9D1F0BF5}" type="presParOf" srcId="{D6FAC5E0-ED6E-42FD-8A5A-A91064D421FC}" destId="{261565A1-0E13-484F-915E-3BE6A1F1D18B}" srcOrd="1" destOrd="0" presId="urn:microsoft.com/office/officeart/2005/8/layout/hList9"/>
    <dgm:cxn modelId="{4FF771A4-AB58-447C-9A85-441B055F08D7}" type="presParOf" srcId="{E230BD4F-00F8-4F98-A368-F0BB60B353DA}" destId="{68FA7133-C807-423F-902B-F80E4CBB12D5}" srcOrd="2" destOrd="0" presId="urn:microsoft.com/office/officeart/2005/8/layout/hList9"/>
    <dgm:cxn modelId="{CFD28FDC-741B-4F34-8634-2CCE78A93147}" type="presParOf" srcId="{E230BD4F-00F8-4F98-A368-F0BB60B353DA}" destId="{3A0F04D7-8C80-4BA9-B90C-8E6D744655E1}" srcOrd="3" destOrd="0" presId="urn:microsoft.com/office/officeart/2005/8/layout/hList9"/>
    <dgm:cxn modelId="{2CAA2B96-9EAC-40E6-B9C7-BC47E68D216C}" type="presParOf" srcId="{E230BD4F-00F8-4F98-A368-F0BB60B353DA}" destId="{09AE3E57-F9CF-4571-82F8-5F9F283775AD}" srcOrd="4" destOrd="0" presId="urn:microsoft.com/office/officeart/2005/8/layout/hList9"/>
    <dgm:cxn modelId="{6425B41C-9655-4E5C-A8FD-C9A7C995897C}" type="presParOf" srcId="{E230BD4F-00F8-4F98-A368-F0BB60B353DA}" destId="{03709F75-C105-4E7F-9774-0068752A9BDA}" srcOrd="5" destOrd="0" presId="urn:microsoft.com/office/officeart/2005/8/layout/hList9"/>
    <dgm:cxn modelId="{694166A2-64FA-4155-9BB2-E979CC370628}" type="presParOf" srcId="{E230BD4F-00F8-4F98-A368-F0BB60B353DA}" destId="{726C4E45-CEF8-415E-91AD-1DF861EA828B}" srcOrd="6" destOrd="0" presId="urn:microsoft.com/office/officeart/2005/8/layout/hList9"/>
    <dgm:cxn modelId="{D39B05B2-9B35-4B75-979B-ADDA2463CCC1}" type="presParOf" srcId="{726C4E45-CEF8-415E-91AD-1DF861EA828B}" destId="{C7FAC2D5-620C-46A2-8FA1-5AFD26CE7668}" srcOrd="0" destOrd="0" presId="urn:microsoft.com/office/officeart/2005/8/layout/hList9"/>
    <dgm:cxn modelId="{8B2CA64A-5BCD-4735-B8B1-64E3BEE76923}" type="presParOf" srcId="{726C4E45-CEF8-415E-91AD-1DF861EA828B}" destId="{F7E9D2C4-F551-4995-B9F1-E24977A7C8BC}" srcOrd="1" destOrd="0" presId="urn:microsoft.com/office/officeart/2005/8/layout/hList9"/>
    <dgm:cxn modelId="{6BD3ECA3-EB65-4505-A30E-EB498CD5DA90}" type="presParOf" srcId="{F7E9D2C4-F551-4995-B9F1-E24977A7C8BC}" destId="{F0301E15-EC27-41D8-99E3-FEE8B3E30DC8}" srcOrd="0" destOrd="0" presId="urn:microsoft.com/office/officeart/2005/8/layout/hList9"/>
    <dgm:cxn modelId="{FE321094-E602-47C6-9CE2-4EBF43E29C76}" type="presParOf" srcId="{F7E9D2C4-F551-4995-B9F1-E24977A7C8BC}" destId="{9C93FAFF-E14A-43D5-8747-F77FED3D8523}" srcOrd="1" destOrd="0" presId="urn:microsoft.com/office/officeart/2005/8/layout/hList9"/>
    <dgm:cxn modelId="{68AE0444-03FE-4D50-86DA-F92A2314E398}" type="presParOf" srcId="{E230BD4F-00F8-4F98-A368-F0BB60B353DA}" destId="{AC12FB88-19D5-4629-9BDF-7D8B9EA21FB3}" srcOrd="7" destOrd="0" presId="urn:microsoft.com/office/officeart/2005/8/layout/hList9"/>
    <dgm:cxn modelId="{83A48451-DD13-429C-B10D-B2B06C7DAE28}" type="presParOf" srcId="{E230BD4F-00F8-4F98-A368-F0BB60B353DA}" destId="{58C94150-6995-41EA-82F8-69D87625F538}" srcOrd="8" destOrd="0" presId="urn:microsoft.com/office/officeart/2005/8/layout/hList9"/>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25BB7C4-CB09-481C-8F5A-73ACC513C4B3}"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en-US"/>
        </a:p>
      </dgm:t>
    </dgm:pt>
    <dgm:pt modelId="{8D1AB394-1171-44CF-A874-35920FC45ADC}">
      <dgm:prSet phldrT="[Text]"/>
      <dgm:spPr/>
      <dgm:t>
        <a:bodyPr/>
        <a:lstStyle/>
        <a:p>
          <a:r>
            <a:rPr lang="en-IN" b="1" dirty="0"/>
            <a:t>Influence Provider</a:t>
          </a:r>
          <a:endParaRPr lang="en-US" b="1" dirty="0"/>
        </a:p>
      </dgm:t>
    </dgm:pt>
    <dgm:pt modelId="{53370EA1-C241-4041-9086-F44AAAF200ED}" type="parTrans" cxnId="{F875B7B4-A778-45A0-AAA5-2E28F0FE6564}">
      <dgm:prSet/>
      <dgm:spPr/>
      <dgm:t>
        <a:bodyPr/>
        <a:lstStyle/>
        <a:p>
          <a:endParaRPr lang="en-US" b="1"/>
        </a:p>
      </dgm:t>
    </dgm:pt>
    <dgm:pt modelId="{9521B712-B314-4BAB-81C0-4BC1041A3341}" type="sibTrans" cxnId="{F875B7B4-A778-45A0-AAA5-2E28F0FE6564}">
      <dgm:prSet/>
      <dgm:spPr/>
      <dgm:t>
        <a:bodyPr/>
        <a:lstStyle/>
        <a:p>
          <a:endParaRPr lang="en-US" b="1"/>
        </a:p>
      </dgm:t>
    </dgm:pt>
    <dgm:pt modelId="{78EB0258-8676-45F6-813F-CE08E74450A7}">
      <dgm:prSet phldrT="[Text]"/>
      <dgm:spPr/>
      <dgm:t>
        <a:bodyPr/>
        <a:lstStyle/>
        <a:p>
          <a:r>
            <a:rPr lang="en-IN" b="1" dirty="0"/>
            <a:t>Notification</a:t>
          </a:r>
        </a:p>
        <a:p>
          <a:r>
            <a:rPr lang="en-IN" b="1" dirty="0" smtClean="0"/>
            <a:t>Linkage</a:t>
          </a:r>
          <a:endParaRPr lang="en-US" b="1" dirty="0"/>
        </a:p>
      </dgm:t>
    </dgm:pt>
    <dgm:pt modelId="{735C7981-FB87-463A-A243-44111622DB88}" type="parTrans" cxnId="{A61DD217-8325-42F0-97E5-AAA989299BC0}">
      <dgm:prSet/>
      <dgm:spPr/>
      <dgm:t>
        <a:bodyPr/>
        <a:lstStyle/>
        <a:p>
          <a:endParaRPr lang="en-US" b="1"/>
        </a:p>
      </dgm:t>
    </dgm:pt>
    <dgm:pt modelId="{68F7A7BF-67E5-437B-8873-ECD36FC28C3C}" type="sibTrans" cxnId="{A61DD217-8325-42F0-97E5-AAA989299BC0}">
      <dgm:prSet/>
      <dgm:spPr/>
      <dgm:t>
        <a:bodyPr/>
        <a:lstStyle/>
        <a:p>
          <a:endParaRPr lang="en-US" b="1"/>
        </a:p>
      </dgm:t>
    </dgm:pt>
    <dgm:pt modelId="{1C423462-2144-47DB-BC70-98CE92A3D039}">
      <dgm:prSet/>
      <dgm:spPr/>
      <dgm:t>
        <a:bodyPr/>
        <a:lstStyle/>
        <a:p>
          <a:r>
            <a:rPr lang="en-IN" b="1" dirty="0"/>
            <a:t>Treatment Support</a:t>
          </a:r>
          <a:endParaRPr lang="en-US" b="1" dirty="0"/>
        </a:p>
      </dgm:t>
    </dgm:pt>
    <dgm:pt modelId="{F379E888-51FC-4366-BD84-F5FEABE815CA}" type="parTrans" cxnId="{7BA89982-428E-4966-B2AB-3C7FE6CCD0A0}">
      <dgm:prSet/>
      <dgm:spPr/>
      <dgm:t>
        <a:bodyPr/>
        <a:lstStyle/>
        <a:p>
          <a:endParaRPr lang="en-US" b="1"/>
        </a:p>
      </dgm:t>
    </dgm:pt>
    <dgm:pt modelId="{C4C8E9E4-4834-478B-A09A-D037488384DA}" type="sibTrans" cxnId="{7BA89982-428E-4966-B2AB-3C7FE6CCD0A0}">
      <dgm:prSet/>
      <dgm:spPr/>
      <dgm:t>
        <a:bodyPr/>
        <a:lstStyle/>
        <a:p>
          <a:endParaRPr lang="en-US" b="1"/>
        </a:p>
      </dgm:t>
    </dgm:pt>
    <dgm:pt modelId="{4F8022DC-025F-4BE3-AB28-04B71813B2FC}" type="pres">
      <dgm:prSet presAssocID="{A25BB7C4-CB09-481C-8F5A-73ACC513C4B3}" presName="Name0" presStyleCnt="0">
        <dgm:presLayoutVars>
          <dgm:chMax val="7"/>
          <dgm:chPref val="7"/>
          <dgm:dir/>
        </dgm:presLayoutVars>
      </dgm:prSet>
      <dgm:spPr/>
      <dgm:t>
        <a:bodyPr/>
        <a:lstStyle/>
        <a:p>
          <a:endParaRPr lang="en-US"/>
        </a:p>
      </dgm:t>
    </dgm:pt>
    <dgm:pt modelId="{7285DCFF-F035-4A7C-B003-5EB38F806B37}" type="pres">
      <dgm:prSet presAssocID="{A25BB7C4-CB09-481C-8F5A-73ACC513C4B3}" presName="Name1" presStyleCnt="0"/>
      <dgm:spPr/>
      <dgm:t>
        <a:bodyPr/>
        <a:lstStyle/>
        <a:p>
          <a:endParaRPr lang="en-US"/>
        </a:p>
      </dgm:t>
    </dgm:pt>
    <dgm:pt modelId="{3749332C-44B5-47C8-8FDA-D12F20275646}" type="pres">
      <dgm:prSet presAssocID="{A25BB7C4-CB09-481C-8F5A-73ACC513C4B3}" presName="cycle" presStyleCnt="0"/>
      <dgm:spPr/>
      <dgm:t>
        <a:bodyPr/>
        <a:lstStyle/>
        <a:p>
          <a:endParaRPr lang="en-US"/>
        </a:p>
      </dgm:t>
    </dgm:pt>
    <dgm:pt modelId="{A7CDEB14-2618-43A6-9D7F-A64806095701}" type="pres">
      <dgm:prSet presAssocID="{A25BB7C4-CB09-481C-8F5A-73ACC513C4B3}" presName="srcNode" presStyleLbl="node1" presStyleIdx="0" presStyleCnt="3"/>
      <dgm:spPr/>
      <dgm:t>
        <a:bodyPr/>
        <a:lstStyle/>
        <a:p>
          <a:endParaRPr lang="en-US"/>
        </a:p>
      </dgm:t>
    </dgm:pt>
    <dgm:pt modelId="{6B7D753D-E25D-4401-ABC1-B7D0A537B3EE}" type="pres">
      <dgm:prSet presAssocID="{A25BB7C4-CB09-481C-8F5A-73ACC513C4B3}" presName="conn" presStyleLbl="parChTrans1D2" presStyleIdx="0" presStyleCnt="1"/>
      <dgm:spPr/>
      <dgm:t>
        <a:bodyPr/>
        <a:lstStyle/>
        <a:p>
          <a:endParaRPr lang="en-US"/>
        </a:p>
      </dgm:t>
    </dgm:pt>
    <dgm:pt modelId="{47CA028B-086C-48C1-99D4-035467610D25}" type="pres">
      <dgm:prSet presAssocID="{A25BB7C4-CB09-481C-8F5A-73ACC513C4B3}" presName="extraNode" presStyleLbl="node1" presStyleIdx="0" presStyleCnt="3"/>
      <dgm:spPr/>
      <dgm:t>
        <a:bodyPr/>
        <a:lstStyle/>
        <a:p>
          <a:endParaRPr lang="en-US"/>
        </a:p>
      </dgm:t>
    </dgm:pt>
    <dgm:pt modelId="{785D130E-4DC6-42D8-827B-33AD41DD8ED7}" type="pres">
      <dgm:prSet presAssocID="{A25BB7C4-CB09-481C-8F5A-73ACC513C4B3}" presName="dstNode" presStyleLbl="node1" presStyleIdx="0" presStyleCnt="3"/>
      <dgm:spPr/>
      <dgm:t>
        <a:bodyPr/>
        <a:lstStyle/>
        <a:p>
          <a:endParaRPr lang="en-US"/>
        </a:p>
      </dgm:t>
    </dgm:pt>
    <dgm:pt modelId="{5E5C6790-96B1-4EE2-8B4F-A005CA56B574}" type="pres">
      <dgm:prSet presAssocID="{8D1AB394-1171-44CF-A874-35920FC45ADC}" presName="text_1" presStyleLbl="node1" presStyleIdx="0" presStyleCnt="3">
        <dgm:presLayoutVars>
          <dgm:bulletEnabled val="1"/>
        </dgm:presLayoutVars>
      </dgm:prSet>
      <dgm:spPr/>
      <dgm:t>
        <a:bodyPr/>
        <a:lstStyle/>
        <a:p>
          <a:endParaRPr lang="en-US"/>
        </a:p>
      </dgm:t>
    </dgm:pt>
    <dgm:pt modelId="{280E76D7-F0EF-4364-854E-E3A4D19EAFDA}" type="pres">
      <dgm:prSet presAssocID="{8D1AB394-1171-44CF-A874-35920FC45ADC}" presName="accent_1" presStyleCnt="0"/>
      <dgm:spPr/>
      <dgm:t>
        <a:bodyPr/>
        <a:lstStyle/>
        <a:p>
          <a:endParaRPr lang="en-US"/>
        </a:p>
      </dgm:t>
    </dgm:pt>
    <dgm:pt modelId="{94BFE5F2-EF15-4EF9-8D55-D61B008129AA}" type="pres">
      <dgm:prSet presAssocID="{8D1AB394-1171-44CF-A874-35920FC45ADC}" presName="accentRepeatNode" presStyleLbl="solidFgAcc1" presStyleIdx="0" presStyleCnt="3"/>
      <dgm:spPr/>
      <dgm:t>
        <a:bodyPr/>
        <a:lstStyle/>
        <a:p>
          <a:endParaRPr lang="en-US"/>
        </a:p>
      </dgm:t>
    </dgm:pt>
    <dgm:pt modelId="{CE0CEDE4-D9DE-48CA-BC8F-6F4416E49B10}" type="pres">
      <dgm:prSet presAssocID="{78EB0258-8676-45F6-813F-CE08E74450A7}" presName="text_2" presStyleLbl="node1" presStyleIdx="1" presStyleCnt="3">
        <dgm:presLayoutVars>
          <dgm:bulletEnabled val="1"/>
        </dgm:presLayoutVars>
      </dgm:prSet>
      <dgm:spPr/>
      <dgm:t>
        <a:bodyPr/>
        <a:lstStyle/>
        <a:p>
          <a:endParaRPr lang="en-US"/>
        </a:p>
      </dgm:t>
    </dgm:pt>
    <dgm:pt modelId="{A864D88F-0790-4874-8759-46EE000FC283}" type="pres">
      <dgm:prSet presAssocID="{78EB0258-8676-45F6-813F-CE08E74450A7}" presName="accent_2" presStyleCnt="0"/>
      <dgm:spPr/>
      <dgm:t>
        <a:bodyPr/>
        <a:lstStyle/>
        <a:p>
          <a:endParaRPr lang="en-US"/>
        </a:p>
      </dgm:t>
    </dgm:pt>
    <dgm:pt modelId="{A55BA30F-88E3-4097-B7FF-7569AB99BF1B}" type="pres">
      <dgm:prSet presAssocID="{78EB0258-8676-45F6-813F-CE08E74450A7}" presName="accentRepeatNode" presStyleLbl="solidFgAcc1" presStyleIdx="1" presStyleCnt="3"/>
      <dgm:spPr/>
      <dgm:t>
        <a:bodyPr/>
        <a:lstStyle/>
        <a:p>
          <a:endParaRPr lang="en-US"/>
        </a:p>
      </dgm:t>
    </dgm:pt>
    <dgm:pt modelId="{CF67FFD6-B4CC-493A-8E96-95983FC6321E}" type="pres">
      <dgm:prSet presAssocID="{1C423462-2144-47DB-BC70-98CE92A3D039}" presName="text_3" presStyleLbl="node1" presStyleIdx="2" presStyleCnt="3">
        <dgm:presLayoutVars>
          <dgm:bulletEnabled val="1"/>
        </dgm:presLayoutVars>
      </dgm:prSet>
      <dgm:spPr/>
      <dgm:t>
        <a:bodyPr/>
        <a:lstStyle/>
        <a:p>
          <a:endParaRPr lang="en-US"/>
        </a:p>
      </dgm:t>
    </dgm:pt>
    <dgm:pt modelId="{437444E0-DEE7-40F9-BC7B-D6A358F87155}" type="pres">
      <dgm:prSet presAssocID="{1C423462-2144-47DB-BC70-98CE92A3D039}" presName="accent_3" presStyleCnt="0"/>
      <dgm:spPr/>
      <dgm:t>
        <a:bodyPr/>
        <a:lstStyle/>
        <a:p>
          <a:endParaRPr lang="en-US"/>
        </a:p>
      </dgm:t>
    </dgm:pt>
    <dgm:pt modelId="{280724A5-CBE9-41C1-A3AF-218C58CDCA38}" type="pres">
      <dgm:prSet presAssocID="{1C423462-2144-47DB-BC70-98CE92A3D039}" presName="accentRepeatNode" presStyleLbl="solidFgAcc1" presStyleIdx="2" presStyleCnt="3"/>
      <dgm:spPr/>
      <dgm:t>
        <a:bodyPr/>
        <a:lstStyle/>
        <a:p>
          <a:endParaRPr lang="en-US"/>
        </a:p>
      </dgm:t>
    </dgm:pt>
  </dgm:ptLst>
  <dgm:cxnLst>
    <dgm:cxn modelId="{BB6F223F-4BF7-40AD-BCC2-C5DCBA70F594}" type="presOf" srcId="{A25BB7C4-CB09-481C-8F5A-73ACC513C4B3}" destId="{4F8022DC-025F-4BE3-AB28-04B71813B2FC}" srcOrd="0" destOrd="0" presId="urn:microsoft.com/office/officeart/2008/layout/VerticalCurvedList"/>
    <dgm:cxn modelId="{DA90F402-3CAF-4C84-BB33-AB184DF7C3F1}" type="presOf" srcId="{9521B712-B314-4BAB-81C0-4BC1041A3341}" destId="{6B7D753D-E25D-4401-ABC1-B7D0A537B3EE}" srcOrd="0" destOrd="0" presId="urn:microsoft.com/office/officeart/2008/layout/VerticalCurvedList"/>
    <dgm:cxn modelId="{DA54CA60-828C-493E-B50E-17283152225C}" type="presOf" srcId="{78EB0258-8676-45F6-813F-CE08E74450A7}" destId="{CE0CEDE4-D9DE-48CA-BC8F-6F4416E49B10}" srcOrd="0" destOrd="0" presId="urn:microsoft.com/office/officeart/2008/layout/VerticalCurvedList"/>
    <dgm:cxn modelId="{F875B7B4-A778-45A0-AAA5-2E28F0FE6564}" srcId="{A25BB7C4-CB09-481C-8F5A-73ACC513C4B3}" destId="{8D1AB394-1171-44CF-A874-35920FC45ADC}" srcOrd="0" destOrd="0" parTransId="{53370EA1-C241-4041-9086-F44AAAF200ED}" sibTransId="{9521B712-B314-4BAB-81C0-4BC1041A3341}"/>
    <dgm:cxn modelId="{A61DD217-8325-42F0-97E5-AAA989299BC0}" srcId="{A25BB7C4-CB09-481C-8F5A-73ACC513C4B3}" destId="{78EB0258-8676-45F6-813F-CE08E74450A7}" srcOrd="1" destOrd="0" parTransId="{735C7981-FB87-463A-A243-44111622DB88}" sibTransId="{68F7A7BF-67E5-437B-8873-ECD36FC28C3C}"/>
    <dgm:cxn modelId="{7BA89982-428E-4966-B2AB-3C7FE6CCD0A0}" srcId="{A25BB7C4-CB09-481C-8F5A-73ACC513C4B3}" destId="{1C423462-2144-47DB-BC70-98CE92A3D039}" srcOrd="2" destOrd="0" parTransId="{F379E888-51FC-4366-BD84-F5FEABE815CA}" sibTransId="{C4C8E9E4-4834-478B-A09A-D037488384DA}"/>
    <dgm:cxn modelId="{C8C092B6-205D-40FF-8981-2366E670C748}" type="presOf" srcId="{1C423462-2144-47DB-BC70-98CE92A3D039}" destId="{CF67FFD6-B4CC-493A-8E96-95983FC6321E}" srcOrd="0" destOrd="0" presId="urn:microsoft.com/office/officeart/2008/layout/VerticalCurvedList"/>
    <dgm:cxn modelId="{053242FB-8D08-4C7E-A3CC-9016EEE16AA9}" type="presOf" srcId="{8D1AB394-1171-44CF-A874-35920FC45ADC}" destId="{5E5C6790-96B1-4EE2-8B4F-A005CA56B574}" srcOrd="0" destOrd="0" presId="urn:microsoft.com/office/officeart/2008/layout/VerticalCurvedList"/>
    <dgm:cxn modelId="{758BC5A0-203A-45E8-9978-65FBF8D0E5CD}" type="presParOf" srcId="{4F8022DC-025F-4BE3-AB28-04B71813B2FC}" destId="{7285DCFF-F035-4A7C-B003-5EB38F806B37}" srcOrd="0" destOrd="0" presId="urn:microsoft.com/office/officeart/2008/layout/VerticalCurvedList"/>
    <dgm:cxn modelId="{E2CFE633-8A0A-4AB6-915E-EAE486CA89FA}" type="presParOf" srcId="{7285DCFF-F035-4A7C-B003-5EB38F806B37}" destId="{3749332C-44B5-47C8-8FDA-D12F20275646}" srcOrd="0" destOrd="0" presId="urn:microsoft.com/office/officeart/2008/layout/VerticalCurvedList"/>
    <dgm:cxn modelId="{05CAACB1-1E40-4CB0-AE2A-CD88A4853E68}" type="presParOf" srcId="{3749332C-44B5-47C8-8FDA-D12F20275646}" destId="{A7CDEB14-2618-43A6-9D7F-A64806095701}" srcOrd="0" destOrd="0" presId="urn:microsoft.com/office/officeart/2008/layout/VerticalCurvedList"/>
    <dgm:cxn modelId="{158F6870-53A9-4453-8D33-45F8EDB08B20}" type="presParOf" srcId="{3749332C-44B5-47C8-8FDA-D12F20275646}" destId="{6B7D753D-E25D-4401-ABC1-B7D0A537B3EE}" srcOrd="1" destOrd="0" presId="urn:microsoft.com/office/officeart/2008/layout/VerticalCurvedList"/>
    <dgm:cxn modelId="{D525145B-2873-4633-AD24-C7758181E11D}" type="presParOf" srcId="{3749332C-44B5-47C8-8FDA-D12F20275646}" destId="{47CA028B-086C-48C1-99D4-035467610D25}" srcOrd="2" destOrd="0" presId="urn:microsoft.com/office/officeart/2008/layout/VerticalCurvedList"/>
    <dgm:cxn modelId="{F46E319B-DB07-4010-B133-8B67D318F534}" type="presParOf" srcId="{3749332C-44B5-47C8-8FDA-D12F20275646}" destId="{785D130E-4DC6-42D8-827B-33AD41DD8ED7}" srcOrd="3" destOrd="0" presId="urn:microsoft.com/office/officeart/2008/layout/VerticalCurvedList"/>
    <dgm:cxn modelId="{9DE93798-AF7F-4F2E-8B55-2AEC46C34C7C}" type="presParOf" srcId="{7285DCFF-F035-4A7C-B003-5EB38F806B37}" destId="{5E5C6790-96B1-4EE2-8B4F-A005CA56B574}" srcOrd="1" destOrd="0" presId="urn:microsoft.com/office/officeart/2008/layout/VerticalCurvedList"/>
    <dgm:cxn modelId="{701301DE-EBAD-4BDA-AE10-6FCD27781027}" type="presParOf" srcId="{7285DCFF-F035-4A7C-B003-5EB38F806B37}" destId="{280E76D7-F0EF-4364-854E-E3A4D19EAFDA}" srcOrd="2" destOrd="0" presId="urn:microsoft.com/office/officeart/2008/layout/VerticalCurvedList"/>
    <dgm:cxn modelId="{465E0A45-0B86-4244-8F7F-91911D3912F3}" type="presParOf" srcId="{280E76D7-F0EF-4364-854E-E3A4D19EAFDA}" destId="{94BFE5F2-EF15-4EF9-8D55-D61B008129AA}" srcOrd="0" destOrd="0" presId="urn:microsoft.com/office/officeart/2008/layout/VerticalCurvedList"/>
    <dgm:cxn modelId="{86D9168C-CD03-4B5F-86ED-257591C787AE}" type="presParOf" srcId="{7285DCFF-F035-4A7C-B003-5EB38F806B37}" destId="{CE0CEDE4-D9DE-48CA-BC8F-6F4416E49B10}" srcOrd="3" destOrd="0" presId="urn:microsoft.com/office/officeart/2008/layout/VerticalCurvedList"/>
    <dgm:cxn modelId="{34197D0A-4A7A-4531-8BBF-1B825769B182}" type="presParOf" srcId="{7285DCFF-F035-4A7C-B003-5EB38F806B37}" destId="{A864D88F-0790-4874-8759-46EE000FC283}" srcOrd="4" destOrd="0" presId="urn:microsoft.com/office/officeart/2008/layout/VerticalCurvedList"/>
    <dgm:cxn modelId="{7BC866A6-588E-47FB-84F6-72982EECBFAD}" type="presParOf" srcId="{A864D88F-0790-4874-8759-46EE000FC283}" destId="{A55BA30F-88E3-4097-B7FF-7569AB99BF1B}" srcOrd="0" destOrd="0" presId="urn:microsoft.com/office/officeart/2008/layout/VerticalCurvedList"/>
    <dgm:cxn modelId="{B1A2E09B-BC78-4169-A15E-020C82D7C487}" type="presParOf" srcId="{7285DCFF-F035-4A7C-B003-5EB38F806B37}" destId="{CF67FFD6-B4CC-493A-8E96-95983FC6321E}" srcOrd="5" destOrd="0" presId="urn:microsoft.com/office/officeart/2008/layout/VerticalCurvedList"/>
    <dgm:cxn modelId="{2CDEE29F-A46E-472D-A161-7C3E86AEE3AF}" type="presParOf" srcId="{7285DCFF-F035-4A7C-B003-5EB38F806B37}" destId="{437444E0-DEE7-40F9-BC7B-D6A358F87155}" srcOrd="6" destOrd="0" presId="urn:microsoft.com/office/officeart/2008/layout/VerticalCurvedList"/>
    <dgm:cxn modelId="{299AB142-944E-4A97-ABEB-EB0573D0B93C}" type="presParOf" srcId="{437444E0-DEE7-40F9-BC7B-D6A358F87155}" destId="{280724A5-CBE9-41C1-A3AF-218C58CDCA38}" srcOrd="0" destOrd="0" presId="urn:microsoft.com/office/officeart/2008/layout/VerticalCurvedList"/>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3CC7E99-B3F3-40CB-A66B-276546A310E7}" type="doc">
      <dgm:prSet loTypeId="urn:microsoft.com/office/officeart/2008/layout/PictureStrips" loCatId="picture" qsTypeId="urn:microsoft.com/office/officeart/2005/8/quickstyle/simple1" qsCatId="simple" csTypeId="urn:microsoft.com/office/officeart/2005/8/colors/accent0_3" csCatId="mainScheme" phldr="1"/>
      <dgm:spPr/>
      <dgm:t>
        <a:bodyPr/>
        <a:lstStyle/>
        <a:p>
          <a:endParaRPr lang="en-IN"/>
        </a:p>
      </dgm:t>
    </dgm:pt>
    <dgm:pt modelId="{A9C96926-BE46-4C6E-88B6-433EAA5BC547}">
      <dgm:prSet phldrT="[Text]" custT="1"/>
      <dgm:spPr>
        <a:solidFill>
          <a:schemeClr val="bg1">
            <a:lumMod val="95000"/>
          </a:schemeClr>
        </a:solidFill>
        <a:ln>
          <a:noFill/>
        </a:ln>
      </dgm:spPr>
      <dgm:t>
        <a:bodyPr/>
        <a:lstStyle/>
        <a:p>
          <a:r>
            <a:rPr lang="en-IN" sz="2000" b="1" dirty="0">
              <a:solidFill>
                <a:schemeClr val="tx1"/>
              </a:solidFill>
            </a:rPr>
            <a:t>Infection Prevention</a:t>
          </a:r>
        </a:p>
        <a:p>
          <a:r>
            <a:rPr lang="en-IN" sz="2000" b="1" dirty="0">
              <a:solidFill>
                <a:schemeClr val="tx1"/>
              </a:solidFill>
            </a:rPr>
            <a:t>Address Determinants</a:t>
          </a:r>
        </a:p>
      </dgm:t>
    </dgm:pt>
    <dgm:pt modelId="{4B2BF266-640B-4666-AD5C-8BD73070DD41}" type="parTrans" cxnId="{07378887-DAE2-4E55-B70F-5C5E00A47A3E}">
      <dgm:prSet/>
      <dgm:spPr/>
      <dgm:t>
        <a:bodyPr/>
        <a:lstStyle/>
        <a:p>
          <a:endParaRPr lang="en-IN" sz="1600"/>
        </a:p>
      </dgm:t>
    </dgm:pt>
    <dgm:pt modelId="{0A3109BA-16F1-4DDB-B923-57644F35184F}" type="sibTrans" cxnId="{07378887-DAE2-4E55-B70F-5C5E00A47A3E}">
      <dgm:prSet/>
      <dgm:spPr/>
      <dgm:t>
        <a:bodyPr/>
        <a:lstStyle/>
        <a:p>
          <a:endParaRPr lang="en-IN" sz="1600"/>
        </a:p>
      </dgm:t>
    </dgm:pt>
    <dgm:pt modelId="{58BF4E25-0F2D-4010-89F0-66E37F8E9423}">
      <dgm:prSet phldrT="[Text]" custT="1"/>
      <dgm:spPr>
        <a:solidFill>
          <a:schemeClr val="bg1">
            <a:lumMod val="95000"/>
          </a:schemeClr>
        </a:solidFill>
        <a:ln>
          <a:noFill/>
        </a:ln>
      </dgm:spPr>
      <dgm:t>
        <a:bodyPr/>
        <a:lstStyle/>
        <a:p>
          <a:r>
            <a:rPr lang="en-IN" sz="2000" b="1" dirty="0">
              <a:solidFill>
                <a:schemeClr val="tx1"/>
              </a:solidFill>
            </a:rPr>
            <a:t>Information Education Communication</a:t>
          </a:r>
          <a:endParaRPr lang="en-IN" sz="1800" b="1" dirty="0">
            <a:solidFill>
              <a:schemeClr val="tx1"/>
            </a:solidFill>
          </a:endParaRPr>
        </a:p>
      </dgm:t>
    </dgm:pt>
    <dgm:pt modelId="{C98F84A2-EB4B-4EDA-AA64-16C1EC0F5CC2}" type="parTrans" cxnId="{054FABD1-A973-4E6C-BA8B-8855ED2B7FA3}">
      <dgm:prSet/>
      <dgm:spPr/>
      <dgm:t>
        <a:bodyPr/>
        <a:lstStyle/>
        <a:p>
          <a:endParaRPr lang="en-IN" sz="1600"/>
        </a:p>
      </dgm:t>
    </dgm:pt>
    <dgm:pt modelId="{4CBC97C0-BBF1-46ED-A54B-40838A084CF4}" type="sibTrans" cxnId="{054FABD1-A973-4E6C-BA8B-8855ED2B7FA3}">
      <dgm:prSet/>
      <dgm:spPr/>
      <dgm:t>
        <a:bodyPr/>
        <a:lstStyle/>
        <a:p>
          <a:endParaRPr lang="en-IN" sz="1600"/>
        </a:p>
      </dgm:t>
    </dgm:pt>
    <dgm:pt modelId="{CB9C7542-4F40-483D-A038-439DDB179BE7}">
      <dgm:prSet phldrT="[Text]" custT="1"/>
      <dgm:spPr>
        <a:solidFill>
          <a:schemeClr val="bg1">
            <a:lumMod val="95000"/>
          </a:schemeClr>
        </a:solidFill>
        <a:ln>
          <a:noFill/>
        </a:ln>
      </dgm:spPr>
      <dgm:t>
        <a:bodyPr/>
        <a:lstStyle/>
        <a:p>
          <a:r>
            <a:rPr lang="en-IN" sz="2000" b="1" dirty="0">
              <a:solidFill>
                <a:schemeClr val="tx1"/>
              </a:solidFill>
            </a:rPr>
            <a:t>Corporate Social Responsibility</a:t>
          </a:r>
        </a:p>
      </dgm:t>
    </dgm:pt>
    <dgm:pt modelId="{681123F4-187B-40EF-A516-DAF11B332389}" type="parTrans" cxnId="{EE9715BE-4AC7-4ACB-8D3B-A0925A851431}">
      <dgm:prSet/>
      <dgm:spPr/>
      <dgm:t>
        <a:bodyPr/>
        <a:lstStyle/>
        <a:p>
          <a:endParaRPr lang="en-IN" sz="1600"/>
        </a:p>
      </dgm:t>
    </dgm:pt>
    <dgm:pt modelId="{867D114D-E9A8-4D43-A2E8-BC13476F9EBC}" type="sibTrans" cxnId="{EE9715BE-4AC7-4ACB-8D3B-A0925A851431}">
      <dgm:prSet/>
      <dgm:spPr/>
      <dgm:t>
        <a:bodyPr/>
        <a:lstStyle/>
        <a:p>
          <a:endParaRPr lang="en-IN" sz="1600"/>
        </a:p>
      </dgm:t>
    </dgm:pt>
    <dgm:pt modelId="{C160E4F5-48A6-4049-8EEF-8AD77380365C}">
      <dgm:prSet phldrT="[Text]" custT="1"/>
      <dgm:spPr>
        <a:solidFill>
          <a:schemeClr val="bg1">
            <a:lumMod val="95000"/>
          </a:schemeClr>
        </a:solidFill>
        <a:ln>
          <a:noFill/>
        </a:ln>
      </dgm:spPr>
      <dgm:t>
        <a:bodyPr/>
        <a:lstStyle/>
        <a:p>
          <a:r>
            <a:rPr lang="en-IN" sz="2000" b="1" dirty="0">
              <a:solidFill>
                <a:schemeClr val="tx1"/>
              </a:solidFill>
            </a:rPr>
            <a:t>Socio-economic support &amp; Empowerment</a:t>
          </a:r>
        </a:p>
      </dgm:t>
    </dgm:pt>
    <dgm:pt modelId="{0AE745AD-FA7B-4E36-8FBE-B4B8AA2C2DA6}" type="parTrans" cxnId="{626A229C-CA82-46A7-893E-0B5DFF611FE8}">
      <dgm:prSet/>
      <dgm:spPr/>
      <dgm:t>
        <a:bodyPr/>
        <a:lstStyle/>
        <a:p>
          <a:endParaRPr lang="en-IN" sz="1600"/>
        </a:p>
      </dgm:t>
    </dgm:pt>
    <dgm:pt modelId="{E4C634CB-0B83-474F-BA1B-15F125216891}" type="sibTrans" cxnId="{626A229C-CA82-46A7-893E-0B5DFF611FE8}">
      <dgm:prSet/>
      <dgm:spPr/>
      <dgm:t>
        <a:bodyPr/>
        <a:lstStyle/>
        <a:p>
          <a:endParaRPr lang="en-IN" sz="1600"/>
        </a:p>
      </dgm:t>
    </dgm:pt>
    <dgm:pt modelId="{0B471E22-B5EE-4BF4-B433-1703F1D2C53C}">
      <dgm:prSet phldrT="[Text]" custT="1"/>
      <dgm:spPr>
        <a:solidFill>
          <a:schemeClr val="bg1">
            <a:lumMod val="95000"/>
          </a:schemeClr>
        </a:solidFill>
        <a:ln>
          <a:noFill/>
        </a:ln>
      </dgm:spPr>
      <dgm:t>
        <a:bodyPr/>
        <a:lstStyle/>
        <a:p>
          <a:r>
            <a:rPr lang="en-IN" sz="2000" b="1" dirty="0">
              <a:solidFill>
                <a:schemeClr val="tx1"/>
              </a:solidFill>
            </a:rPr>
            <a:t>TB care services in health infrastructure</a:t>
          </a:r>
        </a:p>
      </dgm:t>
    </dgm:pt>
    <dgm:pt modelId="{34FBE94B-AD30-48CB-991D-59B30E5BE2D4}" type="parTrans" cxnId="{06B631CF-2949-4F8B-8C40-FD960A96AE60}">
      <dgm:prSet/>
      <dgm:spPr/>
      <dgm:t>
        <a:bodyPr/>
        <a:lstStyle/>
        <a:p>
          <a:endParaRPr lang="en-IN" sz="1600"/>
        </a:p>
      </dgm:t>
    </dgm:pt>
    <dgm:pt modelId="{6AC5F3E6-EC38-4886-845F-DA7AD5108CD2}" type="sibTrans" cxnId="{06B631CF-2949-4F8B-8C40-FD960A96AE60}">
      <dgm:prSet/>
      <dgm:spPr/>
      <dgm:t>
        <a:bodyPr/>
        <a:lstStyle/>
        <a:p>
          <a:endParaRPr lang="en-IN" sz="1600"/>
        </a:p>
      </dgm:t>
    </dgm:pt>
    <dgm:pt modelId="{F5AA571D-FC89-40B9-A53C-3FF6F7F2B0F2}">
      <dgm:prSet phldrT="[Text]" custT="1"/>
      <dgm:spPr>
        <a:solidFill>
          <a:schemeClr val="bg1">
            <a:lumMod val="95000"/>
          </a:schemeClr>
        </a:solidFill>
        <a:ln>
          <a:noFill/>
        </a:ln>
      </dgm:spPr>
      <dgm:t>
        <a:bodyPr/>
        <a:lstStyle/>
        <a:p>
          <a:r>
            <a:rPr lang="en-IN" sz="2000" b="1" dirty="0">
              <a:solidFill>
                <a:schemeClr val="tx1"/>
              </a:solidFill>
            </a:rPr>
            <a:t>Prevention and Care at Work Place</a:t>
          </a:r>
        </a:p>
      </dgm:t>
    </dgm:pt>
    <dgm:pt modelId="{C64CA90D-29B0-46BD-BACD-0AF9A2BBA888}" type="parTrans" cxnId="{32A949F5-13B3-475E-B241-D73E4EC6BD5F}">
      <dgm:prSet/>
      <dgm:spPr/>
      <dgm:t>
        <a:bodyPr/>
        <a:lstStyle/>
        <a:p>
          <a:endParaRPr lang="en-IN" sz="2400"/>
        </a:p>
      </dgm:t>
    </dgm:pt>
    <dgm:pt modelId="{506451B3-89FB-4772-AE36-ED99EB3B6B8F}" type="sibTrans" cxnId="{32A949F5-13B3-475E-B241-D73E4EC6BD5F}">
      <dgm:prSet/>
      <dgm:spPr/>
      <dgm:t>
        <a:bodyPr/>
        <a:lstStyle/>
        <a:p>
          <a:endParaRPr lang="en-IN" sz="2400"/>
        </a:p>
      </dgm:t>
    </dgm:pt>
    <dgm:pt modelId="{34FCFC76-F2AB-4DCA-8BA5-F03A2807344D}" type="pres">
      <dgm:prSet presAssocID="{B3CC7E99-B3F3-40CB-A66B-276546A310E7}" presName="Name0" presStyleCnt="0">
        <dgm:presLayoutVars>
          <dgm:dir/>
          <dgm:resizeHandles val="exact"/>
        </dgm:presLayoutVars>
      </dgm:prSet>
      <dgm:spPr/>
      <dgm:t>
        <a:bodyPr/>
        <a:lstStyle/>
        <a:p>
          <a:endParaRPr lang="en-US"/>
        </a:p>
      </dgm:t>
    </dgm:pt>
    <dgm:pt modelId="{18895FF5-47D2-43AE-98A1-F58E35B6D847}" type="pres">
      <dgm:prSet presAssocID="{0B471E22-B5EE-4BF4-B433-1703F1D2C53C}" presName="composite" presStyleCnt="0"/>
      <dgm:spPr/>
    </dgm:pt>
    <dgm:pt modelId="{02E2B293-73B4-493B-B89E-255BDD157F23}" type="pres">
      <dgm:prSet presAssocID="{0B471E22-B5EE-4BF4-B433-1703F1D2C53C}" presName="rect1" presStyleLbl="trAlignAcc1" presStyleIdx="0" presStyleCnt="6">
        <dgm:presLayoutVars>
          <dgm:bulletEnabled val="1"/>
        </dgm:presLayoutVars>
      </dgm:prSet>
      <dgm:spPr/>
      <dgm:t>
        <a:bodyPr/>
        <a:lstStyle/>
        <a:p>
          <a:endParaRPr lang="en-US"/>
        </a:p>
      </dgm:t>
    </dgm:pt>
    <dgm:pt modelId="{1A7D2A86-7D3B-40CB-AB85-ABA79583168B}" type="pres">
      <dgm:prSet presAssocID="{0B471E22-B5EE-4BF4-B433-1703F1D2C53C}" presName="rect2" presStyleLbl="fgImgPlace1" presStyleIdx="0" presStyleCnt="6"/>
      <dgm:spPr>
        <a:blipFill>
          <a:blip xmlns:r="http://schemas.openxmlformats.org/officeDocument/2006/relationships" r:embed="rId1">
            <a:extLst>
              <a:ext uri="{28A0092B-C50C-407E-A947-70E740481C1C}">
                <a14:useLocalDpi xmlns:a14="http://schemas.microsoft.com/office/drawing/2010/main" xmlns="" val="0"/>
              </a:ext>
            </a:extLst>
          </a:blip>
          <a:srcRect/>
          <a:stretch>
            <a:fillRect t="-4000" b="-4000"/>
          </a:stretch>
        </a:blipFill>
      </dgm:spPr>
    </dgm:pt>
    <dgm:pt modelId="{FB1AD7C5-8221-422F-9E7F-FA9A4F3A7E14}" type="pres">
      <dgm:prSet presAssocID="{6AC5F3E6-EC38-4886-845F-DA7AD5108CD2}" presName="sibTrans" presStyleCnt="0"/>
      <dgm:spPr/>
    </dgm:pt>
    <dgm:pt modelId="{3789B48A-F65B-41CD-8AEE-6D4FF37076B7}" type="pres">
      <dgm:prSet presAssocID="{C160E4F5-48A6-4049-8EEF-8AD77380365C}" presName="composite" presStyleCnt="0"/>
      <dgm:spPr/>
    </dgm:pt>
    <dgm:pt modelId="{D530B934-4DC5-4799-BFC6-505C18CAC54C}" type="pres">
      <dgm:prSet presAssocID="{C160E4F5-48A6-4049-8EEF-8AD77380365C}" presName="rect1" presStyleLbl="trAlignAcc1" presStyleIdx="1" presStyleCnt="6">
        <dgm:presLayoutVars>
          <dgm:bulletEnabled val="1"/>
        </dgm:presLayoutVars>
      </dgm:prSet>
      <dgm:spPr/>
      <dgm:t>
        <a:bodyPr/>
        <a:lstStyle/>
        <a:p>
          <a:endParaRPr lang="en-US"/>
        </a:p>
      </dgm:t>
    </dgm:pt>
    <dgm:pt modelId="{184716BF-AD4B-4B5E-9012-B42012CC0875}" type="pres">
      <dgm:prSet presAssocID="{C160E4F5-48A6-4049-8EEF-8AD77380365C}" presName="rect2" presStyleLbl="fgImgPlace1" presStyleIdx="1" presStyleCnt="6"/>
      <dgm:spPr>
        <a:blipFill>
          <a:blip xmlns:r="http://schemas.openxmlformats.org/officeDocument/2006/relationships" r:embed="rId2" cstate="print">
            <a:extLst>
              <a:ext uri="{28A0092B-C50C-407E-A947-70E740481C1C}">
                <a14:useLocalDpi xmlns:a14="http://schemas.microsoft.com/office/drawing/2010/main" xmlns="" val="0"/>
              </a:ext>
            </a:extLst>
          </a:blip>
          <a:srcRect/>
          <a:stretch>
            <a:fillRect/>
          </a:stretch>
        </a:blipFill>
      </dgm:spPr>
      <dgm:t>
        <a:bodyPr/>
        <a:lstStyle/>
        <a:p>
          <a:endParaRPr lang="en-US"/>
        </a:p>
      </dgm:t>
    </dgm:pt>
    <dgm:pt modelId="{3DC4A5A0-8006-4889-9059-60B788CC1393}" type="pres">
      <dgm:prSet presAssocID="{E4C634CB-0B83-474F-BA1B-15F125216891}" presName="sibTrans" presStyleCnt="0"/>
      <dgm:spPr/>
    </dgm:pt>
    <dgm:pt modelId="{1C74E47B-A6B9-4F7B-B3C7-434DDFE483DC}" type="pres">
      <dgm:prSet presAssocID="{A9C96926-BE46-4C6E-88B6-433EAA5BC547}" presName="composite" presStyleCnt="0"/>
      <dgm:spPr/>
    </dgm:pt>
    <dgm:pt modelId="{3F60975A-4186-4661-B4FC-AB72D04E8BD4}" type="pres">
      <dgm:prSet presAssocID="{A9C96926-BE46-4C6E-88B6-433EAA5BC547}" presName="rect1" presStyleLbl="trAlignAcc1" presStyleIdx="2" presStyleCnt="6">
        <dgm:presLayoutVars>
          <dgm:bulletEnabled val="1"/>
        </dgm:presLayoutVars>
      </dgm:prSet>
      <dgm:spPr/>
      <dgm:t>
        <a:bodyPr/>
        <a:lstStyle/>
        <a:p>
          <a:endParaRPr lang="en-US"/>
        </a:p>
      </dgm:t>
    </dgm:pt>
    <dgm:pt modelId="{052287AC-31F1-47C3-B04E-9F5210A4E1EA}" type="pres">
      <dgm:prSet presAssocID="{A9C96926-BE46-4C6E-88B6-433EAA5BC547}" presName="rect2" presStyleLbl="fgImgPlace1" presStyleIdx="2" presStyleCnt="6"/>
      <dgm:spPr>
        <a:blipFill rotWithShape="1">
          <a:blip xmlns:r="http://schemas.openxmlformats.org/officeDocument/2006/relationships" r:embed="rId3"/>
          <a:stretch>
            <a:fillRect/>
          </a:stretch>
        </a:blipFill>
      </dgm:spPr>
    </dgm:pt>
    <dgm:pt modelId="{E22C6FC0-D8AB-452E-94A5-F98B27FE840A}" type="pres">
      <dgm:prSet presAssocID="{0A3109BA-16F1-4DDB-B923-57644F35184F}" presName="sibTrans" presStyleCnt="0"/>
      <dgm:spPr/>
    </dgm:pt>
    <dgm:pt modelId="{93CEA11A-A837-474F-9CDF-DD914524F8E8}" type="pres">
      <dgm:prSet presAssocID="{58BF4E25-0F2D-4010-89F0-66E37F8E9423}" presName="composite" presStyleCnt="0"/>
      <dgm:spPr/>
    </dgm:pt>
    <dgm:pt modelId="{8CE4505E-03D2-4D18-858C-5802884DFD2D}" type="pres">
      <dgm:prSet presAssocID="{58BF4E25-0F2D-4010-89F0-66E37F8E9423}" presName="rect1" presStyleLbl="trAlignAcc1" presStyleIdx="3" presStyleCnt="6">
        <dgm:presLayoutVars>
          <dgm:bulletEnabled val="1"/>
        </dgm:presLayoutVars>
      </dgm:prSet>
      <dgm:spPr/>
      <dgm:t>
        <a:bodyPr/>
        <a:lstStyle/>
        <a:p>
          <a:endParaRPr lang="en-US"/>
        </a:p>
      </dgm:t>
    </dgm:pt>
    <dgm:pt modelId="{EB2B8B22-DC66-4B66-B31F-40A867C3DE33}" type="pres">
      <dgm:prSet presAssocID="{58BF4E25-0F2D-4010-89F0-66E37F8E9423}" presName="rect2" presStyleLbl="fgImgPlace1" presStyleIdx="3" presStyleCnt="6"/>
      <dgm:spPr>
        <a:blipFill>
          <a:blip xmlns:r="http://schemas.openxmlformats.org/officeDocument/2006/relationships" r:embed="rId4" cstate="print">
            <a:extLst>
              <a:ext uri="{28A0092B-C50C-407E-A947-70E740481C1C}">
                <a14:useLocalDpi xmlns:a14="http://schemas.microsoft.com/office/drawing/2010/main" xmlns="" val="0"/>
              </a:ext>
            </a:extLst>
          </a:blip>
          <a:srcRect/>
          <a:stretch>
            <a:fillRect l="-27000" r="-27000"/>
          </a:stretch>
        </a:blipFill>
      </dgm:spPr>
    </dgm:pt>
    <dgm:pt modelId="{2EEAE4A8-E5CE-474E-A80D-7C81C12A3BD6}" type="pres">
      <dgm:prSet presAssocID="{4CBC97C0-BBF1-46ED-A54B-40838A084CF4}" presName="sibTrans" presStyleCnt="0"/>
      <dgm:spPr/>
    </dgm:pt>
    <dgm:pt modelId="{8E2AE3EA-6B75-4BB5-BA4D-18B71CFF32BD}" type="pres">
      <dgm:prSet presAssocID="{F5AA571D-FC89-40B9-A53C-3FF6F7F2B0F2}" presName="composite" presStyleCnt="0"/>
      <dgm:spPr/>
    </dgm:pt>
    <dgm:pt modelId="{E5C5C477-004C-4F4F-B7FB-3A87EA1369F8}" type="pres">
      <dgm:prSet presAssocID="{F5AA571D-FC89-40B9-A53C-3FF6F7F2B0F2}" presName="rect1" presStyleLbl="trAlignAcc1" presStyleIdx="4" presStyleCnt="6">
        <dgm:presLayoutVars>
          <dgm:bulletEnabled val="1"/>
        </dgm:presLayoutVars>
      </dgm:prSet>
      <dgm:spPr/>
      <dgm:t>
        <a:bodyPr/>
        <a:lstStyle/>
        <a:p>
          <a:endParaRPr lang="en-US"/>
        </a:p>
      </dgm:t>
    </dgm:pt>
    <dgm:pt modelId="{2E43C7B8-CA61-4882-B029-8CC1FF946F92}" type="pres">
      <dgm:prSet presAssocID="{F5AA571D-FC89-40B9-A53C-3FF6F7F2B0F2}" presName="rect2" presStyleLbl="fgImgPlace1" presStyleIdx="4" presStyleCnt="6"/>
      <dgm:spPr>
        <a:blipFill>
          <a:blip xmlns:r="http://schemas.openxmlformats.org/officeDocument/2006/relationships" r:embed="rId5" cstate="print">
            <a:extLst>
              <a:ext uri="{28A0092B-C50C-407E-A947-70E740481C1C}">
                <a14:useLocalDpi xmlns:a14="http://schemas.microsoft.com/office/drawing/2010/main" xmlns="" val="0"/>
              </a:ext>
            </a:extLst>
          </a:blip>
          <a:srcRect/>
          <a:stretch>
            <a:fillRect l="-7000" r="-7000"/>
          </a:stretch>
        </a:blipFill>
      </dgm:spPr>
    </dgm:pt>
    <dgm:pt modelId="{31CD802C-8F5B-4879-A06B-4BFCC6EDE11A}" type="pres">
      <dgm:prSet presAssocID="{506451B3-89FB-4772-AE36-ED99EB3B6B8F}" presName="sibTrans" presStyleCnt="0"/>
      <dgm:spPr/>
    </dgm:pt>
    <dgm:pt modelId="{2CFFFF99-B73A-473E-A0F7-42213F3893B2}" type="pres">
      <dgm:prSet presAssocID="{CB9C7542-4F40-483D-A038-439DDB179BE7}" presName="composite" presStyleCnt="0"/>
      <dgm:spPr/>
    </dgm:pt>
    <dgm:pt modelId="{5FB31A63-B961-4ECE-BE48-D72744A738E9}" type="pres">
      <dgm:prSet presAssocID="{CB9C7542-4F40-483D-A038-439DDB179BE7}" presName="rect1" presStyleLbl="trAlignAcc1" presStyleIdx="5" presStyleCnt="6">
        <dgm:presLayoutVars>
          <dgm:bulletEnabled val="1"/>
        </dgm:presLayoutVars>
      </dgm:prSet>
      <dgm:spPr/>
      <dgm:t>
        <a:bodyPr/>
        <a:lstStyle/>
        <a:p>
          <a:endParaRPr lang="en-US"/>
        </a:p>
      </dgm:t>
    </dgm:pt>
    <dgm:pt modelId="{A4D8CDF9-2090-4868-8FB7-3220A790A93A}" type="pres">
      <dgm:prSet presAssocID="{CB9C7542-4F40-483D-A038-439DDB179BE7}" presName="rect2" presStyleLbl="fgImgPlace1" presStyleIdx="5" presStyleCnt="6"/>
      <dgm:spPr>
        <a:blipFill>
          <a:blip xmlns:r="http://schemas.openxmlformats.org/officeDocument/2006/relationships" r:embed="rId6" cstate="print">
            <a:extLst>
              <a:ext uri="{28A0092B-C50C-407E-A947-70E740481C1C}">
                <a14:useLocalDpi xmlns:a14="http://schemas.microsoft.com/office/drawing/2010/main" xmlns="" val="0"/>
              </a:ext>
            </a:extLst>
          </a:blip>
          <a:srcRect/>
          <a:stretch>
            <a:fillRect t="-1000" b="-1000"/>
          </a:stretch>
        </a:blipFill>
      </dgm:spPr>
    </dgm:pt>
  </dgm:ptLst>
  <dgm:cxnLst>
    <dgm:cxn modelId="{7FEC6011-DD86-41B7-993F-0157489914BF}" type="presOf" srcId="{B3CC7E99-B3F3-40CB-A66B-276546A310E7}" destId="{34FCFC76-F2AB-4DCA-8BA5-F03A2807344D}" srcOrd="0" destOrd="0" presId="urn:microsoft.com/office/officeart/2008/layout/PictureStrips"/>
    <dgm:cxn modelId="{51732950-A456-45B7-B378-1EC8122FBC99}" type="presOf" srcId="{58BF4E25-0F2D-4010-89F0-66E37F8E9423}" destId="{8CE4505E-03D2-4D18-858C-5802884DFD2D}" srcOrd="0" destOrd="0" presId="urn:microsoft.com/office/officeart/2008/layout/PictureStrips"/>
    <dgm:cxn modelId="{F45EB7A6-CC91-4ED3-A6BB-F749AFC5EF51}" type="presOf" srcId="{F5AA571D-FC89-40B9-A53C-3FF6F7F2B0F2}" destId="{E5C5C477-004C-4F4F-B7FB-3A87EA1369F8}" srcOrd="0" destOrd="0" presId="urn:microsoft.com/office/officeart/2008/layout/PictureStrips"/>
    <dgm:cxn modelId="{06B631CF-2949-4F8B-8C40-FD960A96AE60}" srcId="{B3CC7E99-B3F3-40CB-A66B-276546A310E7}" destId="{0B471E22-B5EE-4BF4-B433-1703F1D2C53C}" srcOrd="0" destOrd="0" parTransId="{34FBE94B-AD30-48CB-991D-59B30E5BE2D4}" sibTransId="{6AC5F3E6-EC38-4886-845F-DA7AD5108CD2}"/>
    <dgm:cxn modelId="{2C868338-EFD7-4976-A7F4-9FEEC1D2EA1D}" type="presOf" srcId="{0B471E22-B5EE-4BF4-B433-1703F1D2C53C}" destId="{02E2B293-73B4-493B-B89E-255BDD157F23}" srcOrd="0" destOrd="0" presId="urn:microsoft.com/office/officeart/2008/layout/PictureStrips"/>
    <dgm:cxn modelId="{07378887-DAE2-4E55-B70F-5C5E00A47A3E}" srcId="{B3CC7E99-B3F3-40CB-A66B-276546A310E7}" destId="{A9C96926-BE46-4C6E-88B6-433EAA5BC547}" srcOrd="2" destOrd="0" parTransId="{4B2BF266-640B-4666-AD5C-8BD73070DD41}" sibTransId="{0A3109BA-16F1-4DDB-B923-57644F35184F}"/>
    <dgm:cxn modelId="{E592C82E-0980-48C2-BED3-96A27CB9A1DD}" type="presOf" srcId="{C160E4F5-48A6-4049-8EEF-8AD77380365C}" destId="{D530B934-4DC5-4799-BFC6-505C18CAC54C}" srcOrd="0" destOrd="0" presId="urn:microsoft.com/office/officeart/2008/layout/PictureStrips"/>
    <dgm:cxn modelId="{054FABD1-A973-4E6C-BA8B-8855ED2B7FA3}" srcId="{B3CC7E99-B3F3-40CB-A66B-276546A310E7}" destId="{58BF4E25-0F2D-4010-89F0-66E37F8E9423}" srcOrd="3" destOrd="0" parTransId="{C98F84A2-EB4B-4EDA-AA64-16C1EC0F5CC2}" sibTransId="{4CBC97C0-BBF1-46ED-A54B-40838A084CF4}"/>
    <dgm:cxn modelId="{32A949F5-13B3-475E-B241-D73E4EC6BD5F}" srcId="{B3CC7E99-B3F3-40CB-A66B-276546A310E7}" destId="{F5AA571D-FC89-40B9-A53C-3FF6F7F2B0F2}" srcOrd="4" destOrd="0" parTransId="{C64CA90D-29B0-46BD-BACD-0AF9A2BBA888}" sibTransId="{506451B3-89FB-4772-AE36-ED99EB3B6B8F}"/>
    <dgm:cxn modelId="{084C794C-102B-413B-B3D9-59787DEDE29D}" type="presOf" srcId="{A9C96926-BE46-4C6E-88B6-433EAA5BC547}" destId="{3F60975A-4186-4661-B4FC-AB72D04E8BD4}" srcOrd="0" destOrd="0" presId="urn:microsoft.com/office/officeart/2008/layout/PictureStrips"/>
    <dgm:cxn modelId="{D9871640-5FAC-4C22-AD0C-03DFF677761C}" type="presOf" srcId="{CB9C7542-4F40-483D-A038-439DDB179BE7}" destId="{5FB31A63-B961-4ECE-BE48-D72744A738E9}" srcOrd="0" destOrd="0" presId="urn:microsoft.com/office/officeart/2008/layout/PictureStrips"/>
    <dgm:cxn modelId="{626A229C-CA82-46A7-893E-0B5DFF611FE8}" srcId="{B3CC7E99-B3F3-40CB-A66B-276546A310E7}" destId="{C160E4F5-48A6-4049-8EEF-8AD77380365C}" srcOrd="1" destOrd="0" parTransId="{0AE745AD-FA7B-4E36-8FBE-B4B8AA2C2DA6}" sibTransId="{E4C634CB-0B83-474F-BA1B-15F125216891}"/>
    <dgm:cxn modelId="{EE9715BE-4AC7-4ACB-8D3B-A0925A851431}" srcId="{B3CC7E99-B3F3-40CB-A66B-276546A310E7}" destId="{CB9C7542-4F40-483D-A038-439DDB179BE7}" srcOrd="5" destOrd="0" parTransId="{681123F4-187B-40EF-A516-DAF11B332389}" sibTransId="{867D114D-E9A8-4D43-A2E8-BC13476F9EBC}"/>
    <dgm:cxn modelId="{889150BC-C9DD-4588-9019-2710DD54F1B4}" type="presParOf" srcId="{34FCFC76-F2AB-4DCA-8BA5-F03A2807344D}" destId="{18895FF5-47D2-43AE-98A1-F58E35B6D847}" srcOrd="0" destOrd="0" presId="urn:microsoft.com/office/officeart/2008/layout/PictureStrips"/>
    <dgm:cxn modelId="{AEFBEFC7-208F-46A6-89F6-8E60507FF659}" type="presParOf" srcId="{18895FF5-47D2-43AE-98A1-F58E35B6D847}" destId="{02E2B293-73B4-493B-B89E-255BDD157F23}" srcOrd="0" destOrd="0" presId="urn:microsoft.com/office/officeart/2008/layout/PictureStrips"/>
    <dgm:cxn modelId="{1762D0E6-7888-4104-851C-831393B814F2}" type="presParOf" srcId="{18895FF5-47D2-43AE-98A1-F58E35B6D847}" destId="{1A7D2A86-7D3B-40CB-AB85-ABA79583168B}" srcOrd="1" destOrd="0" presId="urn:microsoft.com/office/officeart/2008/layout/PictureStrips"/>
    <dgm:cxn modelId="{3D915ED3-D81C-4304-ABD4-1CA531522EDA}" type="presParOf" srcId="{34FCFC76-F2AB-4DCA-8BA5-F03A2807344D}" destId="{FB1AD7C5-8221-422F-9E7F-FA9A4F3A7E14}" srcOrd="1" destOrd="0" presId="urn:microsoft.com/office/officeart/2008/layout/PictureStrips"/>
    <dgm:cxn modelId="{158DFE85-00B4-464F-8E44-82B328C14192}" type="presParOf" srcId="{34FCFC76-F2AB-4DCA-8BA5-F03A2807344D}" destId="{3789B48A-F65B-41CD-8AEE-6D4FF37076B7}" srcOrd="2" destOrd="0" presId="urn:microsoft.com/office/officeart/2008/layout/PictureStrips"/>
    <dgm:cxn modelId="{A9354005-CA6D-41EF-961A-E0D05BE702B2}" type="presParOf" srcId="{3789B48A-F65B-41CD-8AEE-6D4FF37076B7}" destId="{D530B934-4DC5-4799-BFC6-505C18CAC54C}" srcOrd="0" destOrd="0" presId="urn:microsoft.com/office/officeart/2008/layout/PictureStrips"/>
    <dgm:cxn modelId="{E1D8F8C6-AC78-44D4-B984-097CC93B0216}" type="presParOf" srcId="{3789B48A-F65B-41CD-8AEE-6D4FF37076B7}" destId="{184716BF-AD4B-4B5E-9012-B42012CC0875}" srcOrd="1" destOrd="0" presId="urn:microsoft.com/office/officeart/2008/layout/PictureStrips"/>
    <dgm:cxn modelId="{E357DFC7-A2B0-4873-901A-030F97B042B5}" type="presParOf" srcId="{34FCFC76-F2AB-4DCA-8BA5-F03A2807344D}" destId="{3DC4A5A0-8006-4889-9059-60B788CC1393}" srcOrd="3" destOrd="0" presId="urn:microsoft.com/office/officeart/2008/layout/PictureStrips"/>
    <dgm:cxn modelId="{C0E6F872-CDA5-4E38-A6E4-4E6A0FD4EBB7}" type="presParOf" srcId="{34FCFC76-F2AB-4DCA-8BA5-F03A2807344D}" destId="{1C74E47B-A6B9-4F7B-B3C7-434DDFE483DC}" srcOrd="4" destOrd="0" presId="urn:microsoft.com/office/officeart/2008/layout/PictureStrips"/>
    <dgm:cxn modelId="{1A664B7B-D826-485A-87D3-0ACC73F832E6}" type="presParOf" srcId="{1C74E47B-A6B9-4F7B-B3C7-434DDFE483DC}" destId="{3F60975A-4186-4661-B4FC-AB72D04E8BD4}" srcOrd="0" destOrd="0" presId="urn:microsoft.com/office/officeart/2008/layout/PictureStrips"/>
    <dgm:cxn modelId="{460C0F81-3C35-4508-A90A-8D91E909B064}" type="presParOf" srcId="{1C74E47B-A6B9-4F7B-B3C7-434DDFE483DC}" destId="{052287AC-31F1-47C3-B04E-9F5210A4E1EA}" srcOrd="1" destOrd="0" presId="urn:microsoft.com/office/officeart/2008/layout/PictureStrips"/>
    <dgm:cxn modelId="{C3B5548A-B48D-4CDD-BAA9-000D43519DFC}" type="presParOf" srcId="{34FCFC76-F2AB-4DCA-8BA5-F03A2807344D}" destId="{E22C6FC0-D8AB-452E-94A5-F98B27FE840A}" srcOrd="5" destOrd="0" presId="urn:microsoft.com/office/officeart/2008/layout/PictureStrips"/>
    <dgm:cxn modelId="{539EFBB1-C493-4C5D-924E-3CA049EFD60F}" type="presParOf" srcId="{34FCFC76-F2AB-4DCA-8BA5-F03A2807344D}" destId="{93CEA11A-A837-474F-9CDF-DD914524F8E8}" srcOrd="6" destOrd="0" presId="urn:microsoft.com/office/officeart/2008/layout/PictureStrips"/>
    <dgm:cxn modelId="{59BF0335-E3A8-4D65-98C5-94EF1B343C6A}" type="presParOf" srcId="{93CEA11A-A837-474F-9CDF-DD914524F8E8}" destId="{8CE4505E-03D2-4D18-858C-5802884DFD2D}" srcOrd="0" destOrd="0" presId="urn:microsoft.com/office/officeart/2008/layout/PictureStrips"/>
    <dgm:cxn modelId="{5365F164-EC10-40F9-95C1-E322850F6EB3}" type="presParOf" srcId="{93CEA11A-A837-474F-9CDF-DD914524F8E8}" destId="{EB2B8B22-DC66-4B66-B31F-40A867C3DE33}" srcOrd="1" destOrd="0" presId="urn:microsoft.com/office/officeart/2008/layout/PictureStrips"/>
    <dgm:cxn modelId="{68182D2B-43CE-4E4C-B0E9-4503464B8C4C}" type="presParOf" srcId="{34FCFC76-F2AB-4DCA-8BA5-F03A2807344D}" destId="{2EEAE4A8-E5CE-474E-A80D-7C81C12A3BD6}" srcOrd="7" destOrd="0" presId="urn:microsoft.com/office/officeart/2008/layout/PictureStrips"/>
    <dgm:cxn modelId="{961D3B29-54D4-477B-BA27-D250988CCC5E}" type="presParOf" srcId="{34FCFC76-F2AB-4DCA-8BA5-F03A2807344D}" destId="{8E2AE3EA-6B75-4BB5-BA4D-18B71CFF32BD}" srcOrd="8" destOrd="0" presId="urn:microsoft.com/office/officeart/2008/layout/PictureStrips"/>
    <dgm:cxn modelId="{6B3FE771-23C4-4F29-A677-EB121393ECB5}" type="presParOf" srcId="{8E2AE3EA-6B75-4BB5-BA4D-18B71CFF32BD}" destId="{E5C5C477-004C-4F4F-B7FB-3A87EA1369F8}" srcOrd="0" destOrd="0" presId="urn:microsoft.com/office/officeart/2008/layout/PictureStrips"/>
    <dgm:cxn modelId="{D30D3305-A939-4D9D-B528-EEBFCAADB0F9}" type="presParOf" srcId="{8E2AE3EA-6B75-4BB5-BA4D-18B71CFF32BD}" destId="{2E43C7B8-CA61-4882-B029-8CC1FF946F92}" srcOrd="1" destOrd="0" presId="urn:microsoft.com/office/officeart/2008/layout/PictureStrips"/>
    <dgm:cxn modelId="{2171DA38-02D3-4726-BB9A-F97A9473FFDA}" type="presParOf" srcId="{34FCFC76-F2AB-4DCA-8BA5-F03A2807344D}" destId="{31CD802C-8F5B-4879-A06B-4BFCC6EDE11A}" srcOrd="9" destOrd="0" presId="urn:microsoft.com/office/officeart/2008/layout/PictureStrips"/>
    <dgm:cxn modelId="{CE32F00A-D88B-43C3-B784-758C8F0312BA}" type="presParOf" srcId="{34FCFC76-F2AB-4DCA-8BA5-F03A2807344D}" destId="{2CFFFF99-B73A-473E-A0F7-42213F3893B2}" srcOrd="10" destOrd="0" presId="urn:microsoft.com/office/officeart/2008/layout/PictureStrips"/>
    <dgm:cxn modelId="{AA80C268-3358-4E08-996A-A1D632912635}" type="presParOf" srcId="{2CFFFF99-B73A-473E-A0F7-42213F3893B2}" destId="{5FB31A63-B961-4ECE-BE48-D72744A738E9}" srcOrd="0" destOrd="0" presId="urn:microsoft.com/office/officeart/2008/layout/PictureStrips"/>
    <dgm:cxn modelId="{9D269B79-CDB7-4A41-85B0-BFC9DD16FC9A}" type="presParOf" srcId="{2CFFFF99-B73A-473E-A0F7-42213F3893B2}" destId="{A4D8CDF9-2090-4868-8FB7-3220A790A93A}" srcOrd="1" destOrd="0" presId="urn:microsoft.com/office/officeart/2008/layout/PictureStrip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2B94BE5-7633-43E4-A12F-0AA98A6045AA}" type="doc">
      <dgm:prSet loTypeId="urn:microsoft.com/office/officeart/2005/8/layout/pyramid1" loCatId="pyramid" qsTypeId="urn:microsoft.com/office/officeart/2005/8/quickstyle/simple3" qsCatId="simple" csTypeId="urn:microsoft.com/office/officeart/2005/8/colors/accent1_5" csCatId="accent1" phldr="1"/>
      <dgm:spPr/>
    </dgm:pt>
    <dgm:pt modelId="{E323E02E-E222-4C99-897D-678867438EA0}">
      <dgm:prSet phldrT="[Text]" custT="1"/>
      <dgm:spPr/>
      <dgm:t>
        <a:bodyPr/>
        <a:lstStyle/>
        <a:p>
          <a:endParaRPr lang="en-IN" sz="1600" dirty="0"/>
        </a:p>
        <a:p>
          <a:r>
            <a:rPr lang="en-IN" sz="1600" b="1" dirty="0"/>
            <a:t>National</a:t>
          </a:r>
          <a:endParaRPr lang="en-US" sz="1600" b="1" dirty="0"/>
        </a:p>
      </dgm:t>
    </dgm:pt>
    <dgm:pt modelId="{4422D33A-F14D-4F08-9CF2-2A3E43BB5E19}" type="parTrans" cxnId="{DC58A493-9FF0-46FC-AD57-9A0A51F8933B}">
      <dgm:prSet/>
      <dgm:spPr/>
      <dgm:t>
        <a:bodyPr/>
        <a:lstStyle/>
        <a:p>
          <a:endParaRPr lang="en-US" sz="1600"/>
        </a:p>
      </dgm:t>
    </dgm:pt>
    <dgm:pt modelId="{F859515A-9966-4658-AF72-F7880C76FE7E}" type="sibTrans" cxnId="{DC58A493-9FF0-46FC-AD57-9A0A51F8933B}">
      <dgm:prSet/>
      <dgm:spPr/>
      <dgm:t>
        <a:bodyPr/>
        <a:lstStyle/>
        <a:p>
          <a:endParaRPr lang="en-US" sz="1600"/>
        </a:p>
      </dgm:t>
    </dgm:pt>
    <dgm:pt modelId="{D0095B63-AB96-4601-AAE7-36E0D7D2C26F}">
      <dgm:prSet phldrT="[Text]" custT="1"/>
      <dgm:spPr/>
      <dgm:t>
        <a:bodyPr/>
        <a:lstStyle/>
        <a:p>
          <a:r>
            <a:rPr lang="en-IN" sz="2800" dirty="0"/>
            <a:t>22 States</a:t>
          </a:r>
          <a:endParaRPr lang="en-US" sz="2800" dirty="0"/>
        </a:p>
      </dgm:t>
    </dgm:pt>
    <dgm:pt modelId="{F9ABB0DD-C9E2-4F74-A139-73C3F6F93A0E}" type="parTrans" cxnId="{68A7ECF8-5BCA-4E4E-9620-62C798937506}">
      <dgm:prSet/>
      <dgm:spPr/>
      <dgm:t>
        <a:bodyPr/>
        <a:lstStyle/>
        <a:p>
          <a:endParaRPr lang="en-US" sz="1600"/>
        </a:p>
      </dgm:t>
    </dgm:pt>
    <dgm:pt modelId="{1C0B2EA6-9F45-4EDC-93CD-B8DDF5C97B88}" type="sibTrans" cxnId="{68A7ECF8-5BCA-4E4E-9620-62C798937506}">
      <dgm:prSet/>
      <dgm:spPr/>
      <dgm:t>
        <a:bodyPr/>
        <a:lstStyle/>
        <a:p>
          <a:endParaRPr lang="en-US" sz="1600"/>
        </a:p>
      </dgm:t>
    </dgm:pt>
    <dgm:pt modelId="{56032425-209E-429D-A777-5FD8FBAD5FCA}">
      <dgm:prSet phldrT="[Text]" custT="1"/>
      <dgm:spPr/>
      <dgm:t>
        <a:bodyPr/>
        <a:lstStyle/>
        <a:p>
          <a:r>
            <a:rPr lang="en-IN" sz="2800" dirty="0"/>
            <a:t>351 Districts</a:t>
          </a:r>
          <a:endParaRPr lang="en-US" sz="2800" dirty="0"/>
        </a:p>
      </dgm:t>
    </dgm:pt>
    <dgm:pt modelId="{A81D07E0-DB2E-4EC1-8A36-40311AB0ED21}" type="parTrans" cxnId="{3071FF00-B087-40D0-B805-B7BF1B9129F3}">
      <dgm:prSet/>
      <dgm:spPr/>
      <dgm:t>
        <a:bodyPr/>
        <a:lstStyle/>
        <a:p>
          <a:endParaRPr lang="en-US" sz="1600"/>
        </a:p>
      </dgm:t>
    </dgm:pt>
    <dgm:pt modelId="{6CBB7A38-2DAC-47E3-AB41-7590CECD5481}" type="sibTrans" cxnId="{3071FF00-B087-40D0-B805-B7BF1B9129F3}">
      <dgm:prSet/>
      <dgm:spPr/>
      <dgm:t>
        <a:bodyPr/>
        <a:lstStyle/>
        <a:p>
          <a:endParaRPr lang="en-US" sz="1600"/>
        </a:p>
      </dgm:t>
    </dgm:pt>
    <dgm:pt modelId="{67BC4C4E-22D9-4D20-A7BA-0A08B72C89E5}">
      <dgm:prSet custT="1"/>
      <dgm:spPr/>
      <dgm:t>
        <a:bodyPr/>
        <a:lstStyle/>
        <a:p>
          <a:r>
            <a:rPr lang="en-IN" sz="2000" dirty="0"/>
            <a:t>TB Patients | Community</a:t>
          </a:r>
        </a:p>
        <a:p>
          <a:r>
            <a:rPr lang="en-US" sz="2000" dirty="0"/>
            <a:t>4 lakh Treatment supporters</a:t>
          </a:r>
        </a:p>
      </dgm:t>
    </dgm:pt>
    <dgm:pt modelId="{8B8CC19F-85F0-45A0-9E44-6A0B3F634002}" type="parTrans" cxnId="{336E3C2C-9BD6-4979-BE66-9668F36FE927}">
      <dgm:prSet/>
      <dgm:spPr/>
      <dgm:t>
        <a:bodyPr/>
        <a:lstStyle/>
        <a:p>
          <a:endParaRPr lang="en-US" sz="1600"/>
        </a:p>
      </dgm:t>
    </dgm:pt>
    <dgm:pt modelId="{AC2EAA76-6A1D-4376-9005-39730070B634}" type="sibTrans" cxnId="{336E3C2C-9BD6-4979-BE66-9668F36FE927}">
      <dgm:prSet/>
      <dgm:spPr/>
      <dgm:t>
        <a:bodyPr/>
        <a:lstStyle/>
        <a:p>
          <a:endParaRPr lang="en-US" sz="1600"/>
        </a:p>
      </dgm:t>
    </dgm:pt>
    <dgm:pt modelId="{BCD62E76-4AB2-433A-BF77-495F524D927B}" type="pres">
      <dgm:prSet presAssocID="{B2B94BE5-7633-43E4-A12F-0AA98A6045AA}" presName="Name0" presStyleCnt="0">
        <dgm:presLayoutVars>
          <dgm:dir/>
          <dgm:animLvl val="lvl"/>
          <dgm:resizeHandles val="exact"/>
        </dgm:presLayoutVars>
      </dgm:prSet>
      <dgm:spPr/>
    </dgm:pt>
    <dgm:pt modelId="{D99640B8-542D-4050-878B-6C076408F095}" type="pres">
      <dgm:prSet presAssocID="{E323E02E-E222-4C99-897D-678867438EA0}" presName="Name8" presStyleCnt="0"/>
      <dgm:spPr/>
    </dgm:pt>
    <dgm:pt modelId="{651DA816-5A7A-4775-BE42-B44FD8D25B92}" type="pres">
      <dgm:prSet presAssocID="{E323E02E-E222-4C99-897D-678867438EA0}" presName="level" presStyleLbl="node1" presStyleIdx="0" presStyleCnt="4">
        <dgm:presLayoutVars>
          <dgm:chMax val="1"/>
          <dgm:bulletEnabled val="1"/>
        </dgm:presLayoutVars>
      </dgm:prSet>
      <dgm:spPr/>
      <dgm:t>
        <a:bodyPr/>
        <a:lstStyle/>
        <a:p>
          <a:endParaRPr lang="en-US"/>
        </a:p>
      </dgm:t>
    </dgm:pt>
    <dgm:pt modelId="{9F9A3246-7193-4929-8DFC-A47C0DB48473}" type="pres">
      <dgm:prSet presAssocID="{E323E02E-E222-4C99-897D-678867438EA0}" presName="levelTx" presStyleLbl="revTx" presStyleIdx="0" presStyleCnt="0">
        <dgm:presLayoutVars>
          <dgm:chMax val="1"/>
          <dgm:bulletEnabled val="1"/>
        </dgm:presLayoutVars>
      </dgm:prSet>
      <dgm:spPr/>
      <dgm:t>
        <a:bodyPr/>
        <a:lstStyle/>
        <a:p>
          <a:endParaRPr lang="en-US"/>
        </a:p>
      </dgm:t>
    </dgm:pt>
    <dgm:pt modelId="{98E80AB9-74E3-4DBF-8D1A-F89EE49A0E43}" type="pres">
      <dgm:prSet presAssocID="{D0095B63-AB96-4601-AAE7-36E0D7D2C26F}" presName="Name8" presStyleCnt="0"/>
      <dgm:spPr/>
    </dgm:pt>
    <dgm:pt modelId="{70DAAD40-316F-4A36-A7BA-D5E55514D1F0}" type="pres">
      <dgm:prSet presAssocID="{D0095B63-AB96-4601-AAE7-36E0D7D2C26F}" presName="level" presStyleLbl="node1" presStyleIdx="1" presStyleCnt="4">
        <dgm:presLayoutVars>
          <dgm:chMax val="1"/>
          <dgm:bulletEnabled val="1"/>
        </dgm:presLayoutVars>
      </dgm:prSet>
      <dgm:spPr/>
      <dgm:t>
        <a:bodyPr/>
        <a:lstStyle/>
        <a:p>
          <a:endParaRPr lang="en-US"/>
        </a:p>
      </dgm:t>
    </dgm:pt>
    <dgm:pt modelId="{BA2B54A5-6D34-4E7D-9CFD-F35DE01BD0BA}" type="pres">
      <dgm:prSet presAssocID="{D0095B63-AB96-4601-AAE7-36E0D7D2C26F}" presName="levelTx" presStyleLbl="revTx" presStyleIdx="0" presStyleCnt="0">
        <dgm:presLayoutVars>
          <dgm:chMax val="1"/>
          <dgm:bulletEnabled val="1"/>
        </dgm:presLayoutVars>
      </dgm:prSet>
      <dgm:spPr/>
      <dgm:t>
        <a:bodyPr/>
        <a:lstStyle/>
        <a:p>
          <a:endParaRPr lang="en-US"/>
        </a:p>
      </dgm:t>
    </dgm:pt>
    <dgm:pt modelId="{01047EBA-6940-43CB-9831-7667085593EF}" type="pres">
      <dgm:prSet presAssocID="{56032425-209E-429D-A777-5FD8FBAD5FCA}" presName="Name8" presStyleCnt="0"/>
      <dgm:spPr/>
    </dgm:pt>
    <dgm:pt modelId="{EF5E49E4-56F9-4EC0-B40B-75A5B3171433}" type="pres">
      <dgm:prSet presAssocID="{56032425-209E-429D-A777-5FD8FBAD5FCA}" presName="level" presStyleLbl="node1" presStyleIdx="2" presStyleCnt="4">
        <dgm:presLayoutVars>
          <dgm:chMax val="1"/>
          <dgm:bulletEnabled val="1"/>
        </dgm:presLayoutVars>
      </dgm:prSet>
      <dgm:spPr/>
      <dgm:t>
        <a:bodyPr/>
        <a:lstStyle/>
        <a:p>
          <a:endParaRPr lang="en-US"/>
        </a:p>
      </dgm:t>
    </dgm:pt>
    <dgm:pt modelId="{D1EC170D-F00B-408F-A3BE-6F36898A1E6E}" type="pres">
      <dgm:prSet presAssocID="{56032425-209E-429D-A777-5FD8FBAD5FCA}" presName="levelTx" presStyleLbl="revTx" presStyleIdx="0" presStyleCnt="0">
        <dgm:presLayoutVars>
          <dgm:chMax val="1"/>
          <dgm:bulletEnabled val="1"/>
        </dgm:presLayoutVars>
      </dgm:prSet>
      <dgm:spPr/>
      <dgm:t>
        <a:bodyPr/>
        <a:lstStyle/>
        <a:p>
          <a:endParaRPr lang="en-US"/>
        </a:p>
      </dgm:t>
    </dgm:pt>
    <dgm:pt modelId="{51ED9A05-9B51-43D2-BF19-644F31F8F91D}" type="pres">
      <dgm:prSet presAssocID="{67BC4C4E-22D9-4D20-A7BA-0A08B72C89E5}" presName="Name8" presStyleCnt="0"/>
      <dgm:spPr/>
    </dgm:pt>
    <dgm:pt modelId="{336B8DEB-5D46-4FDA-BA54-0B56C8183B9A}" type="pres">
      <dgm:prSet presAssocID="{67BC4C4E-22D9-4D20-A7BA-0A08B72C89E5}" presName="level" presStyleLbl="node1" presStyleIdx="3" presStyleCnt="4">
        <dgm:presLayoutVars>
          <dgm:chMax val="1"/>
          <dgm:bulletEnabled val="1"/>
        </dgm:presLayoutVars>
      </dgm:prSet>
      <dgm:spPr/>
      <dgm:t>
        <a:bodyPr/>
        <a:lstStyle/>
        <a:p>
          <a:endParaRPr lang="en-US"/>
        </a:p>
      </dgm:t>
    </dgm:pt>
    <dgm:pt modelId="{49848504-51B6-4E18-B227-C4CC951FE2B2}" type="pres">
      <dgm:prSet presAssocID="{67BC4C4E-22D9-4D20-A7BA-0A08B72C89E5}" presName="levelTx" presStyleLbl="revTx" presStyleIdx="0" presStyleCnt="0">
        <dgm:presLayoutVars>
          <dgm:chMax val="1"/>
          <dgm:bulletEnabled val="1"/>
        </dgm:presLayoutVars>
      </dgm:prSet>
      <dgm:spPr/>
      <dgm:t>
        <a:bodyPr/>
        <a:lstStyle/>
        <a:p>
          <a:endParaRPr lang="en-US"/>
        </a:p>
      </dgm:t>
    </dgm:pt>
  </dgm:ptLst>
  <dgm:cxnLst>
    <dgm:cxn modelId="{68A7ECF8-5BCA-4E4E-9620-62C798937506}" srcId="{B2B94BE5-7633-43E4-A12F-0AA98A6045AA}" destId="{D0095B63-AB96-4601-AAE7-36E0D7D2C26F}" srcOrd="1" destOrd="0" parTransId="{F9ABB0DD-C9E2-4F74-A139-73C3F6F93A0E}" sibTransId="{1C0B2EA6-9F45-4EDC-93CD-B8DDF5C97B88}"/>
    <dgm:cxn modelId="{692B34BE-F1CE-4007-9F1B-67A933426791}" type="presOf" srcId="{E323E02E-E222-4C99-897D-678867438EA0}" destId="{9F9A3246-7193-4929-8DFC-A47C0DB48473}" srcOrd="1" destOrd="0" presId="urn:microsoft.com/office/officeart/2005/8/layout/pyramid1"/>
    <dgm:cxn modelId="{51BEC6E3-48E1-4C3B-A5B0-9809A633C02C}" type="presOf" srcId="{E323E02E-E222-4C99-897D-678867438EA0}" destId="{651DA816-5A7A-4775-BE42-B44FD8D25B92}" srcOrd="0" destOrd="0" presId="urn:microsoft.com/office/officeart/2005/8/layout/pyramid1"/>
    <dgm:cxn modelId="{DE38FF23-D3CA-47FB-B859-B041E44244BE}" type="presOf" srcId="{67BC4C4E-22D9-4D20-A7BA-0A08B72C89E5}" destId="{336B8DEB-5D46-4FDA-BA54-0B56C8183B9A}" srcOrd="0" destOrd="0" presId="urn:microsoft.com/office/officeart/2005/8/layout/pyramid1"/>
    <dgm:cxn modelId="{C690A5E7-5CEA-434A-A04A-AE9E5AF56BA7}" type="presOf" srcId="{D0095B63-AB96-4601-AAE7-36E0D7D2C26F}" destId="{BA2B54A5-6D34-4E7D-9CFD-F35DE01BD0BA}" srcOrd="1" destOrd="0" presId="urn:microsoft.com/office/officeart/2005/8/layout/pyramid1"/>
    <dgm:cxn modelId="{AE5B6210-40E1-4932-8C25-9718841D98B5}" type="presOf" srcId="{D0095B63-AB96-4601-AAE7-36E0D7D2C26F}" destId="{70DAAD40-316F-4A36-A7BA-D5E55514D1F0}" srcOrd="0" destOrd="0" presId="urn:microsoft.com/office/officeart/2005/8/layout/pyramid1"/>
    <dgm:cxn modelId="{DC58A493-9FF0-46FC-AD57-9A0A51F8933B}" srcId="{B2B94BE5-7633-43E4-A12F-0AA98A6045AA}" destId="{E323E02E-E222-4C99-897D-678867438EA0}" srcOrd="0" destOrd="0" parTransId="{4422D33A-F14D-4F08-9CF2-2A3E43BB5E19}" sibTransId="{F859515A-9966-4658-AF72-F7880C76FE7E}"/>
    <dgm:cxn modelId="{98EC7BE0-0D8C-48C3-99F6-2FD037120411}" type="presOf" srcId="{56032425-209E-429D-A777-5FD8FBAD5FCA}" destId="{EF5E49E4-56F9-4EC0-B40B-75A5B3171433}" srcOrd="0" destOrd="0" presId="urn:microsoft.com/office/officeart/2005/8/layout/pyramid1"/>
    <dgm:cxn modelId="{336E3C2C-9BD6-4979-BE66-9668F36FE927}" srcId="{B2B94BE5-7633-43E4-A12F-0AA98A6045AA}" destId="{67BC4C4E-22D9-4D20-A7BA-0A08B72C89E5}" srcOrd="3" destOrd="0" parTransId="{8B8CC19F-85F0-45A0-9E44-6A0B3F634002}" sibTransId="{AC2EAA76-6A1D-4376-9005-39730070B634}"/>
    <dgm:cxn modelId="{73258E55-B563-4A64-AB80-7EBE048E80F1}" type="presOf" srcId="{B2B94BE5-7633-43E4-A12F-0AA98A6045AA}" destId="{BCD62E76-4AB2-433A-BF77-495F524D927B}" srcOrd="0" destOrd="0" presId="urn:microsoft.com/office/officeart/2005/8/layout/pyramid1"/>
    <dgm:cxn modelId="{82FDB1FF-C559-4F90-BF3C-80D45F6A93E5}" type="presOf" srcId="{56032425-209E-429D-A777-5FD8FBAD5FCA}" destId="{D1EC170D-F00B-408F-A3BE-6F36898A1E6E}" srcOrd="1" destOrd="0" presId="urn:microsoft.com/office/officeart/2005/8/layout/pyramid1"/>
    <dgm:cxn modelId="{F2D2DE81-4B42-4182-A640-15FC8CC4E1BB}" type="presOf" srcId="{67BC4C4E-22D9-4D20-A7BA-0A08B72C89E5}" destId="{49848504-51B6-4E18-B227-C4CC951FE2B2}" srcOrd="1" destOrd="0" presId="urn:microsoft.com/office/officeart/2005/8/layout/pyramid1"/>
    <dgm:cxn modelId="{3071FF00-B087-40D0-B805-B7BF1B9129F3}" srcId="{B2B94BE5-7633-43E4-A12F-0AA98A6045AA}" destId="{56032425-209E-429D-A777-5FD8FBAD5FCA}" srcOrd="2" destOrd="0" parTransId="{A81D07E0-DB2E-4EC1-8A36-40311AB0ED21}" sibTransId="{6CBB7A38-2DAC-47E3-AB41-7590CECD5481}"/>
    <dgm:cxn modelId="{CF82B17A-98DA-47A7-B64F-13BABD234902}" type="presParOf" srcId="{BCD62E76-4AB2-433A-BF77-495F524D927B}" destId="{D99640B8-542D-4050-878B-6C076408F095}" srcOrd="0" destOrd="0" presId="urn:microsoft.com/office/officeart/2005/8/layout/pyramid1"/>
    <dgm:cxn modelId="{DFA2174A-2697-434E-A6AC-5B1E9BF7A8AA}" type="presParOf" srcId="{D99640B8-542D-4050-878B-6C076408F095}" destId="{651DA816-5A7A-4775-BE42-B44FD8D25B92}" srcOrd="0" destOrd="0" presId="urn:microsoft.com/office/officeart/2005/8/layout/pyramid1"/>
    <dgm:cxn modelId="{1FA7114A-27EB-46B4-A1EB-A427DCAFEEB8}" type="presParOf" srcId="{D99640B8-542D-4050-878B-6C076408F095}" destId="{9F9A3246-7193-4929-8DFC-A47C0DB48473}" srcOrd="1" destOrd="0" presId="urn:microsoft.com/office/officeart/2005/8/layout/pyramid1"/>
    <dgm:cxn modelId="{88362B7F-1AB9-4FF5-ACB7-7F9AC1BF7974}" type="presParOf" srcId="{BCD62E76-4AB2-433A-BF77-495F524D927B}" destId="{98E80AB9-74E3-4DBF-8D1A-F89EE49A0E43}" srcOrd="1" destOrd="0" presId="urn:microsoft.com/office/officeart/2005/8/layout/pyramid1"/>
    <dgm:cxn modelId="{3DFE0372-0071-4776-9B4C-DE4AF0987AC3}" type="presParOf" srcId="{98E80AB9-74E3-4DBF-8D1A-F89EE49A0E43}" destId="{70DAAD40-316F-4A36-A7BA-D5E55514D1F0}" srcOrd="0" destOrd="0" presId="urn:microsoft.com/office/officeart/2005/8/layout/pyramid1"/>
    <dgm:cxn modelId="{9F1D41DA-5EE1-449D-9817-0C9E269BE4B2}" type="presParOf" srcId="{98E80AB9-74E3-4DBF-8D1A-F89EE49A0E43}" destId="{BA2B54A5-6D34-4E7D-9CFD-F35DE01BD0BA}" srcOrd="1" destOrd="0" presId="urn:microsoft.com/office/officeart/2005/8/layout/pyramid1"/>
    <dgm:cxn modelId="{5EB4F655-8332-447A-A1D7-05C322AC5EB6}" type="presParOf" srcId="{BCD62E76-4AB2-433A-BF77-495F524D927B}" destId="{01047EBA-6940-43CB-9831-7667085593EF}" srcOrd="2" destOrd="0" presId="urn:microsoft.com/office/officeart/2005/8/layout/pyramid1"/>
    <dgm:cxn modelId="{092B2B8F-E4F5-48E5-830F-EC7FFCB7105C}" type="presParOf" srcId="{01047EBA-6940-43CB-9831-7667085593EF}" destId="{EF5E49E4-56F9-4EC0-B40B-75A5B3171433}" srcOrd="0" destOrd="0" presId="urn:microsoft.com/office/officeart/2005/8/layout/pyramid1"/>
    <dgm:cxn modelId="{FE4B0BED-1BE9-48A1-B800-3C47C5033182}" type="presParOf" srcId="{01047EBA-6940-43CB-9831-7667085593EF}" destId="{D1EC170D-F00B-408F-A3BE-6F36898A1E6E}" srcOrd="1" destOrd="0" presId="urn:microsoft.com/office/officeart/2005/8/layout/pyramid1"/>
    <dgm:cxn modelId="{AD373497-A1E6-40E2-9B3A-6DFD489248F4}" type="presParOf" srcId="{BCD62E76-4AB2-433A-BF77-495F524D927B}" destId="{51ED9A05-9B51-43D2-BF19-644F31F8F91D}" srcOrd="3" destOrd="0" presId="urn:microsoft.com/office/officeart/2005/8/layout/pyramid1"/>
    <dgm:cxn modelId="{7885F048-F078-4AEE-9E54-111279B94D2B}" type="presParOf" srcId="{51ED9A05-9B51-43D2-BF19-644F31F8F91D}" destId="{336B8DEB-5D46-4FDA-BA54-0B56C8183B9A}" srcOrd="0" destOrd="0" presId="urn:microsoft.com/office/officeart/2005/8/layout/pyramid1"/>
    <dgm:cxn modelId="{A7F082A7-3D92-4956-AE41-EBD7D46B3ED9}" type="presParOf" srcId="{51ED9A05-9B51-43D2-BF19-644F31F8F91D}" destId="{49848504-51B6-4E18-B227-C4CC951FE2B2}" srcOrd="1" destOrd="0" presId="urn:microsoft.com/office/officeart/2005/8/layout/pyramid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29703F6-A9C3-4539-B370-8B659B5284D3}" type="doc">
      <dgm:prSet loTypeId="urn:microsoft.com/office/officeart/2005/8/layout/radial5" loCatId="cycle" qsTypeId="urn:microsoft.com/office/officeart/2005/8/quickstyle/simple1" qsCatId="simple" csTypeId="urn:microsoft.com/office/officeart/2005/8/colors/colorful1#1" csCatId="colorful" phldr="1"/>
      <dgm:spPr/>
      <dgm:t>
        <a:bodyPr/>
        <a:lstStyle/>
        <a:p>
          <a:endParaRPr lang="en-IN"/>
        </a:p>
      </dgm:t>
    </dgm:pt>
    <dgm:pt modelId="{18979488-1885-42AE-B08E-69320574C84D}">
      <dgm:prSet phldrT="[Text]" custT="1"/>
      <dgm:spPr>
        <a:blipFill rotWithShape="0">
          <a:blip xmlns:r="http://schemas.openxmlformats.org/officeDocument/2006/relationships" r:embed="rId1">
            <a:duotone>
              <a:schemeClr val="accent1">
                <a:hueOff val="0"/>
                <a:satOff val="0"/>
                <a:lumOff val="0"/>
                <a:alphaOff val="0"/>
                <a:shade val="20000"/>
                <a:satMod val="200000"/>
              </a:schemeClr>
              <a:schemeClr val="accent1">
                <a:hueOff val="0"/>
                <a:satOff val="0"/>
                <a:lumOff val="0"/>
                <a:alphaOff val="0"/>
                <a:tint val="12000"/>
                <a:satMod val="190000"/>
              </a:schemeClr>
            </a:duotone>
          </a:blip>
          <a:stretch>
            <a:fillRect/>
          </a:stretch>
        </a:blipFill>
      </dgm:spPr>
      <dgm:t>
        <a:bodyPr/>
        <a:lstStyle/>
        <a:p>
          <a:endParaRPr lang="en-IN" sz="4000" b="1" dirty="0">
            <a:solidFill>
              <a:schemeClr val="tx1"/>
            </a:solidFill>
          </a:endParaRPr>
        </a:p>
      </dgm:t>
    </dgm:pt>
    <dgm:pt modelId="{1D20AB5A-63DA-479A-B5EF-3153D2775565}" type="parTrans" cxnId="{1F3A01AD-7DA9-48DE-B075-F0F12A12AC26}">
      <dgm:prSet/>
      <dgm:spPr/>
      <dgm:t>
        <a:bodyPr/>
        <a:lstStyle/>
        <a:p>
          <a:endParaRPr lang="en-IN" sz="2800" b="1">
            <a:solidFill>
              <a:schemeClr val="tx1"/>
            </a:solidFill>
          </a:endParaRPr>
        </a:p>
      </dgm:t>
    </dgm:pt>
    <dgm:pt modelId="{269262A8-CA74-42F1-9166-0F8939B2F01E}" type="sibTrans" cxnId="{1F3A01AD-7DA9-48DE-B075-F0F12A12AC26}">
      <dgm:prSet/>
      <dgm:spPr/>
      <dgm:t>
        <a:bodyPr/>
        <a:lstStyle/>
        <a:p>
          <a:endParaRPr lang="en-IN" sz="2800" b="1">
            <a:solidFill>
              <a:schemeClr val="tx1"/>
            </a:solidFill>
          </a:endParaRPr>
        </a:p>
      </dgm:t>
    </dgm:pt>
    <dgm:pt modelId="{18B47416-0270-4541-9A0E-2AC852F5166D}">
      <dgm:prSet phldrT="[Text]" custT="1"/>
      <dgm:spPr/>
      <dgm:t>
        <a:bodyPr/>
        <a:lstStyle/>
        <a:p>
          <a:r>
            <a:rPr lang="en-IN" sz="2000" b="1"/>
            <a:t>Counselling</a:t>
          </a:r>
          <a:endParaRPr lang="en-IN" sz="2000" b="1" dirty="0"/>
        </a:p>
      </dgm:t>
    </dgm:pt>
    <dgm:pt modelId="{A5B77D00-3B06-4A5E-B1DB-9D51EA52CCD3}" type="parTrans" cxnId="{523B851D-4467-4DED-B5BB-4BD12AAD7E29}">
      <dgm:prSet custT="1"/>
      <dgm:spPr/>
      <dgm:t>
        <a:bodyPr/>
        <a:lstStyle/>
        <a:p>
          <a:endParaRPr lang="en-IN" sz="2000" b="1" dirty="0">
            <a:solidFill>
              <a:schemeClr val="tx1"/>
            </a:solidFill>
          </a:endParaRPr>
        </a:p>
      </dgm:t>
    </dgm:pt>
    <dgm:pt modelId="{B5F4C84C-16DF-4983-8382-65C7291C5963}" type="sibTrans" cxnId="{523B851D-4467-4DED-B5BB-4BD12AAD7E29}">
      <dgm:prSet/>
      <dgm:spPr/>
      <dgm:t>
        <a:bodyPr/>
        <a:lstStyle/>
        <a:p>
          <a:endParaRPr lang="en-IN" sz="2800" b="1">
            <a:solidFill>
              <a:schemeClr val="tx1"/>
            </a:solidFill>
          </a:endParaRPr>
        </a:p>
      </dgm:t>
    </dgm:pt>
    <dgm:pt modelId="{FE428850-AD27-4176-9951-798759D0AAD9}">
      <dgm:prSet phldrT="[Text]" custT="1"/>
      <dgm:spPr/>
      <dgm:t>
        <a:bodyPr/>
        <a:lstStyle/>
        <a:p>
          <a:r>
            <a:rPr lang="en-IN" sz="2000" b="1" dirty="0"/>
            <a:t>Treatment Adherence</a:t>
          </a:r>
        </a:p>
      </dgm:t>
    </dgm:pt>
    <dgm:pt modelId="{A6119527-FA9E-49FD-9841-2FAEC099BED8}" type="parTrans" cxnId="{BCEF74BA-3D64-43EF-AD83-ECB73765DD35}">
      <dgm:prSet custT="1"/>
      <dgm:spPr/>
      <dgm:t>
        <a:bodyPr/>
        <a:lstStyle/>
        <a:p>
          <a:endParaRPr lang="en-IN" sz="2000" b="1" dirty="0">
            <a:solidFill>
              <a:schemeClr val="tx1"/>
            </a:solidFill>
          </a:endParaRPr>
        </a:p>
      </dgm:t>
    </dgm:pt>
    <dgm:pt modelId="{441B19D8-AF3D-44C8-A42D-0A97F288790E}" type="sibTrans" cxnId="{BCEF74BA-3D64-43EF-AD83-ECB73765DD35}">
      <dgm:prSet/>
      <dgm:spPr/>
      <dgm:t>
        <a:bodyPr/>
        <a:lstStyle/>
        <a:p>
          <a:endParaRPr lang="en-IN" sz="2800" b="1">
            <a:solidFill>
              <a:schemeClr val="tx1"/>
            </a:solidFill>
          </a:endParaRPr>
        </a:p>
      </dgm:t>
    </dgm:pt>
    <dgm:pt modelId="{00C9BE16-6F4C-40A2-B6F7-643F64699DE8}">
      <dgm:prSet phldrT="[Text]" custT="1"/>
      <dgm:spPr/>
      <dgm:t>
        <a:bodyPr/>
        <a:lstStyle/>
        <a:p>
          <a:r>
            <a:rPr lang="en-IN" sz="2000" b="1"/>
            <a:t>TB Notification</a:t>
          </a:r>
          <a:endParaRPr lang="en-IN" sz="2000" b="1" dirty="0"/>
        </a:p>
      </dgm:t>
    </dgm:pt>
    <dgm:pt modelId="{4A6C958C-5C78-4D7C-9B11-82FC08C9F4F9}" type="parTrans" cxnId="{C524D758-AB2C-4665-BF14-F75680F7CE83}">
      <dgm:prSet custT="1"/>
      <dgm:spPr/>
      <dgm:t>
        <a:bodyPr/>
        <a:lstStyle/>
        <a:p>
          <a:endParaRPr lang="en-IN" sz="2000" b="1" dirty="0">
            <a:solidFill>
              <a:schemeClr val="tx1"/>
            </a:solidFill>
          </a:endParaRPr>
        </a:p>
      </dgm:t>
    </dgm:pt>
    <dgm:pt modelId="{F47F2B69-30B3-4140-AFA1-B05062748CB5}" type="sibTrans" cxnId="{C524D758-AB2C-4665-BF14-F75680F7CE83}">
      <dgm:prSet/>
      <dgm:spPr/>
      <dgm:t>
        <a:bodyPr/>
        <a:lstStyle/>
        <a:p>
          <a:endParaRPr lang="en-IN" sz="2800" b="1">
            <a:solidFill>
              <a:schemeClr val="tx1"/>
            </a:solidFill>
          </a:endParaRPr>
        </a:p>
      </dgm:t>
    </dgm:pt>
    <dgm:pt modelId="{EFABE17E-5CA4-465E-92EE-E3F193EE2B08}">
      <dgm:prSet phldrT="[Text]" custT="1"/>
      <dgm:spPr/>
      <dgm:t>
        <a:bodyPr/>
        <a:lstStyle/>
        <a:p>
          <a:r>
            <a:rPr lang="en-IN" sz="2000" b="1"/>
            <a:t>Nikshay Poshan Yojana</a:t>
          </a:r>
          <a:endParaRPr lang="en-IN" sz="2000" b="1" dirty="0"/>
        </a:p>
      </dgm:t>
    </dgm:pt>
    <dgm:pt modelId="{163E2754-D751-47DE-96D0-354C4FBD013B}" type="parTrans" cxnId="{CA3D55B4-4E12-4783-9700-89E4416CF663}">
      <dgm:prSet custT="1"/>
      <dgm:spPr/>
      <dgm:t>
        <a:bodyPr/>
        <a:lstStyle/>
        <a:p>
          <a:endParaRPr lang="en-IN" sz="2000" b="1" dirty="0">
            <a:solidFill>
              <a:schemeClr val="tx1"/>
            </a:solidFill>
          </a:endParaRPr>
        </a:p>
      </dgm:t>
    </dgm:pt>
    <dgm:pt modelId="{2DF76CE8-C07C-45A1-A1B3-4435D0712F31}" type="sibTrans" cxnId="{CA3D55B4-4E12-4783-9700-89E4416CF663}">
      <dgm:prSet/>
      <dgm:spPr/>
      <dgm:t>
        <a:bodyPr/>
        <a:lstStyle/>
        <a:p>
          <a:endParaRPr lang="en-IN" sz="2800" b="1">
            <a:solidFill>
              <a:schemeClr val="tx1"/>
            </a:solidFill>
          </a:endParaRPr>
        </a:p>
      </dgm:t>
    </dgm:pt>
    <dgm:pt modelId="{9ACA4AC8-6B5B-4A91-9542-B8C2C64A676B}">
      <dgm:prSet custT="1"/>
      <dgm:spPr/>
      <dgm:t>
        <a:bodyPr/>
        <a:lstStyle/>
        <a:p>
          <a:r>
            <a:rPr lang="en-IN" sz="2000" b="1"/>
            <a:t>Follow Up</a:t>
          </a:r>
          <a:endParaRPr lang="en-IN" sz="2000" b="1" dirty="0"/>
        </a:p>
      </dgm:t>
    </dgm:pt>
    <dgm:pt modelId="{A69B8814-0F3B-4168-988D-BAC527545993}" type="parTrans" cxnId="{3743100A-B84C-4D75-8386-3F126CA0B630}">
      <dgm:prSet custT="1"/>
      <dgm:spPr/>
      <dgm:t>
        <a:bodyPr/>
        <a:lstStyle/>
        <a:p>
          <a:endParaRPr lang="en-IN" sz="2000" b="1" dirty="0">
            <a:solidFill>
              <a:schemeClr val="tx1"/>
            </a:solidFill>
          </a:endParaRPr>
        </a:p>
      </dgm:t>
    </dgm:pt>
    <dgm:pt modelId="{A77FCF3A-5035-45CF-834A-D122A1857C5A}" type="sibTrans" cxnId="{3743100A-B84C-4D75-8386-3F126CA0B630}">
      <dgm:prSet/>
      <dgm:spPr/>
      <dgm:t>
        <a:bodyPr/>
        <a:lstStyle/>
        <a:p>
          <a:endParaRPr lang="en-IN" sz="2800" b="1">
            <a:solidFill>
              <a:schemeClr val="tx1"/>
            </a:solidFill>
          </a:endParaRPr>
        </a:p>
      </dgm:t>
    </dgm:pt>
    <dgm:pt modelId="{B09DA9AF-4DC8-4989-92A1-ABF47ED13CA2}">
      <dgm:prSet custT="1"/>
      <dgm:spPr/>
      <dgm:t>
        <a:bodyPr/>
        <a:lstStyle/>
        <a:p>
          <a:r>
            <a:rPr lang="en-IN" sz="2000" b="1" dirty="0"/>
            <a:t>Information</a:t>
          </a:r>
        </a:p>
      </dgm:t>
    </dgm:pt>
    <dgm:pt modelId="{BC102C9D-7D18-41F1-B2B3-EFC23FA151CB}" type="parTrans" cxnId="{8775AA80-7A60-42CC-81A9-020FCB9AAAA3}">
      <dgm:prSet custT="1"/>
      <dgm:spPr/>
      <dgm:t>
        <a:bodyPr/>
        <a:lstStyle/>
        <a:p>
          <a:endParaRPr lang="en-IN" sz="2000" b="1" dirty="0">
            <a:solidFill>
              <a:schemeClr val="tx1"/>
            </a:solidFill>
          </a:endParaRPr>
        </a:p>
      </dgm:t>
    </dgm:pt>
    <dgm:pt modelId="{16F8DEFF-8EA4-4B4A-A305-7CBBDF55FC92}" type="sibTrans" cxnId="{8775AA80-7A60-42CC-81A9-020FCB9AAAA3}">
      <dgm:prSet/>
      <dgm:spPr/>
      <dgm:t>
        <a:bodyPr/>
        <a:lstStyle/>
        <a:p>
          <a:endParaRPr lang="en-IN" sz="2800" b="1">
            <a:solidFill>
              <a:schemeClr val="tx1"/>
            </a:solidFill>
          </a:endParaRPr>
        </a:p>
      </dgm:t>
    </dgm:pt>
    <dgm:pt modelId="{5D56B0E0-111E-47EF-8CC3-1F4ADDB5C6A3}">
      <dgm:prSet/>
      <dgm:spPr/>
      <dgm:t>
        <a:bodyPr/>
        <a:lstStyle/>
        <a:p>
          <a:r>
            <a:rPr lang="en-IN" b="1" dirty="0"/>
            <a:t>Grievance </a:t>
          </a:r>
          <a:r>
            <a:rPr lang="en-IN" b="1" dirty="0" err="1"/>
            <a:t>Redressal</a:t>
          </a:r>
          <a:r>
            <a:rPr lang="en-IN" b="1" dirty="0"/>
            <a:t> </a:t>
          </a:r>
          <a:endParaRPr lang="en-US" b="1" dirty="0"/>
        </a:p>
      </dgm:t>
    </dgm:pt>
    <dgm:pt modelId="{03F48B6C-5279-4879-9469-A8658F2DFAF6}" type="parTrans" cxnId="{8852472C-07FB-484E-9F17-182875725D28}">
      <dgm:prSet/>
      <dgm:spPr/>
      <dgm:t>
        <a:bodyPr/>
        <a:lstStyle/>
        <a:p>
          <a:endParaRPr lang="en-US"/>
        </a:p>
      </dgm:t>
    </dgm:pt>
    <dgm:pt modelId="{CBE00F45-F217-4728-B1DF-01F296AB5A54}" type="sibTrans" cxnId="{8852472C-07FB-484E-9F17-182875725D28}">
      <dgm:prSet/>
      <dgm:spPr/>
      <dgm:t>
        <a:bodyPr/>
        <a:lstStyle/>
        <a:p>
          <a:endParaRPr lang="en-US"/>
        </a:p>
      </dgm:t>
    </dgm:pt>
    <dgm:pt modelId="{300F6F80-BCDD-4EAC-836E-800EFE146CEC}" type="pres">
      <dgm:prSet presAssocID="{F29703F6-A9C3-4539-B370-8B659B5284D3}" presName="Name0" presStyleCnt="0">
        <dgm:presLayoutVars>
          <dgm:chMax val="1"/>
          <dgm:dir/>
          <dgm:animLvl val="ctr"/>
          <dgm:resizeHandles val="exact"/>
        </dgm:presLayoutVars>
      </dgm:prSet>
      <dgm:spPr/>
      <dgm:t>
        <a:bodyPr/>
        <a:lstStyle/>
        <a:p>
          <a:endParaRPr lang="en-US"/>
        </a:p>
      </dgm:t>
    </dgm:pt>
    <dgm:pt modelId="{2223F817-8D74-4027-83B3-21A17F3E9832}" type="pres">
      <dgm:prSet presAssocID="{18979488-1885-42AE-B08E-69320574C84D}" presName="centerShape" presStyleLbl="node0" presStyleIdx="0" presStyleCnt="1"/>
      <dgm:spPr/>
      <dgm:t>
        <a:bodyPr/>
        <a:lstStyle/>
        <a:p>
          <a:endParaRPr lang="en-US"/>
        </a:p>
      </dgm:t>
    </dgm:pt>
    <dgm:pt modelId="{205597A8-508E-48A6-92AA-0FB43C3CF0D5}" type="pres">
      <dgm:prSet presAssocID="{A5B77D00-3B06-4A5E-B1DB-9D51EA52CCD3}" presName="parTrans" presStyleLbl="sibTrans2D1" presStyleIdx="0" presStyleCnt="7"/>
      <dgm:spPr/>
      <dgm:t>
        <a:bodyPr/>
        <a:lstStyle/>
        <a:p>
          <a:endParaRPr lang="en-US"/>
        </a:p>
      </dgm:t>
    </dgm:pt>
    <dgm:pt modelId="{A1516EC7-B5A7-4386-8740-E34156E405FF}" type="pres">
      <dgm:prSet presAssocID="{A5B77D00-3B06-4A5E-B1DB-9D51EA52CCD3}" presName="connectorText" presStyleLbl="sibTrans2D1" presStyleIdx="0" presStyleCnt="7"/>
      <dgm:spPr/>
      <dgm:t>
        <a:bodyPr/>
        <a:lstStyle/>
        <a:p>
          <a:endParaRPr lang="en-US"/>
        </a:p>
      </dgm:t>
    </dgm:pt>
    <dgm:pt modelId="{00335F8B-5BC5-4D07-956F-29007B685491}" type="pres">
      <dgm:prSet presAssocID="{18B47416-0270-4541-9A0E-2AC852F5166D}" presName="node" presStyleLbl="node1" presStyleIdx="0" presStyleCnt="7" custScaleX="133141">
        <dgm:presLayoutVars>
          <dgm:bulletEnabled val="1"/>
        </dgm:presLayoutVars>
      </dgm:prSet>
      <dgm:spPr/>
      <dgm:t>
        <a:bodyPr/>
        <a:lstStyle/>
        <a:p>
          <a:endParaRPr lang="en-US"/>
        </a:p>
      </dgm:t>
    </dgm:pt>
    <dgm:pt modelId="{EF3D2DCD-7F7D-46AE-A305-BCA297A91DCF}" type="pres">
      <dgm:prSet presAssocID="{A6119527-FA9E-49FD-9841-2FAEC099BED8}" presName="parTrans" presStyleLbl="sibTrans2D1" presStyleIdx="1" presStyleCnt="7"/>
      <dgm:spPr/>
      <dgm:t>
        <a:bodyPr/>
        <a:lstStyle/>
        <a:p>
          <a:endParaRPr lang="en-US"/>
        </a:p>
      </dgm:t>
    </dgm:pt>
    <dgm:pt modelId="{C1E20E52-B2DF-4194-9713-BA3F953F18BC}" type="pres">
      <dgm:prSet presAssocID="{A6119527-FA9E-49FD-9841-2FAEC099BED8}" presName="connectorText" presStyleLbl="sibTrans2D1" presStyleIdx="1" presStyleCnt="7"/>
      <dgm:spPr/>
      <dgm:t>
        <a:bodyPr/>
        <a:lstStyle/>
        <a:p>
          <a:endParaRPr lang="en-US"/>
        </a:p>
      </dgm:t>
    </dgm:pt>
    <dgm:pt modelId="{B97DE2CE-1548-473B-87D1-AC8B071D2805}" type="pres">
      <dgm:prSet presAssocID="{FE428850-AD27-4176-9951-798759D0AAD9}" presName="node" presStyleLbl="node1" presStyleIdx="1" presStyleCnt="7" custScaleX="123436" custRadScaleRad="112335" custRadScaleInc="7875">
        <dgm:presLayoutVars>
          <dgm:bulletEnabled val="1"/>
        </dgm:presLayoutVars>
      </dgm:prSet>
      <dgm:spPr/>
      <dgm:t>
        <a:bodyPr/>
        <a:lstStyle/>
        <a:p>
          <a:endParaRPr lang="en-US"/>
        </a:p>
      </dgm:t>
    </dgm:pt>
    <dgm:pt modelId="{7D5C4909-B289-43AC-BB19-114DB4E06DB6}" type="pres">
      <dgm:prSet presAssocID="{03F48B6C-5279-4879-9469-A8658F2DFAF6}" presName="parTrans" presStyleLbl="sibTrans2D1" presStyleIdx="2" presStyleCnt="7"/>
      <dgm:spPr/>
      <dgm:t>
        <a:bodyPr/>
        <a:lstStyle/>
        <a:p>
          <a:endParaRPr lang="en-US"/>
        </a:p>
      </dgm:t>
    </dgm:pt>
    <dgm:pt modelId="{DA9DBFB4-5A41-4E35-9C31-A1F6B43EC587}" type="pres">
      <dgm:prSet presAssocID="{03F48B6C-5279-4879-9469-A8658F2DFAF6}" presName="connectorText" presStyleLbl="sibTrans2D1" presStyleIdx="2" presStyleCnt="7"/>
      <dgm:spPr/>
      <dgm:t>
        <a:bodyPr/>
        <a:lstStyle/>
        <a:p>
          <a:endParaRPr lang="en-US"/>
        </a:p>
      </dgm:t>
    </dgm:pt>
    <dgm:pt modelId="{B9C982E1-2CC6-4648-9EA7-BA2D1298A610}" type="pres">
      <dgm:prSet presAssocID="{5D56B0E0-111E-47EF-8CC3-1F4ADDB5C6A3}" presName="node" presStyleLbl="node1" presStyleIdx="2" presStyleCnt="7">
        <dgm:presLayoutVars>
          <dgm:bulletEnabled val="1"/>
        </dgm:presLayoutVars>
      </dgm:prSet>
      <dgm:spPr/>
      <dgm:t>
        <a:bodyPr/>
        <a:lstStyle/>
        <a:p>
          <a:endParaRPr lang="en-US"/>
        </a:p>
      </dgm:t>
    </dgm:pt>
    <dgm:pt modelId="{427D073B-D3FB-4B6A-836D-9F8407633709}" type="pres">
      <dgm:prSet presAssocID="{A69B8814-0F3B-4168-988D-BAC527545993}" presName="parTrans" presStyleLbl="sibTrans2D1" presStyleIdx="3" presStyleCnt="7"/>
      <dgm:spPr/>
      <dgm:t>
        <a:bodyPr/>
        <a:lstStyle/>
        <a:p>
          <a:endParaRPr lang="en-US"/>
        </a:p>
      </dgm:t>
    </dgm:pt>
    <dgm:pt modelId="{B0E94FC9-6645-4FDB-BCB2-7F4E57FDADE9}" type="pres">
      <dgm:prSet presAssocID="{A69B8814-0F3B-4168-988D-BAC527545993}" presName="connectorText" presStyleLbl="sibTrans2D1" presStyleIdx="3" presStyleCnt="7"/>
      <dgm:spPr/>
      <dgm:t>
        <a:bodyPr/>
        <a:lstStyle/>
        <a:p>
          <a:endParaRPr lang="en-US"/>
        </a:p>
      </dgm:t>
    </dgm:pt>
    <dgm:pt modelId="{4361A198-D40E-4D1A-BF69-AF51E02D4EA2}" type="pres">
      <dgm:prSet presAssocID="{9ACA4AC8-6B5B-4A91-9542-B8C2C64A676B}" presName="node" presStyleLbl="node1" presStyleIdx="3" presStyleCnt="7" custScaleX="127299" custRadScaleRad="104296" custRadScaleInc="-6053">
        <dgm:presLayoutVars>
          <dgm:bulletEnabled val="1"/>
        </dgm:presLayoutVars>
      </dgm:prSet>
      <dgm:spPr/>
      <dgm:t>
        <a:bodyPr/>
        <a:lstStyle/>
        <a:p>
          <a:endParaRPr lang="en-US"/>
        </a:p>
      </dgm:t>
    </dgm:pt>
    <dgm:pt modelId="{65BE4337-EC25-43A2-AD8F-520F82DCE240}" type="pres">
      <dgm:prSet presAssocID="{4A6C958C-5C78-4D7C-9B11-82FC08C9F4F9}" presName="parTrans" presStyleLbl="sibTrans2D1" presStyleIdx="4" presStyleCnt="7"/>
      <dgm:spPr/>
      <dgm:t>
        <a:bodyPr/>
        <a:lstStyle/>
        <a:p>
          <a:endParaRPr lang="en-US"/>
        </a:p>
      </dgm:t>
    </dgm:pt>
    <dgm:pt modelId="{7D3E6691-6890-49DF-A406-A407888CD9AB}" type="pres">
      <dgm:prSet presAssocID="{4A6C958C-5C78-4D7C-9B11-82FC08C9F4F9}" presName="connectorText" presStyleLbl="sibTrans2D1" presStyleIdx="4" presStyleCnt="7"/>
      <dgm:spPr/>
      <dgm:t>
        <a:bodyPr/>
        <a:lstStyle/>
        <a:p>
          <a:endParaRPr lang="en-US"/>
        </a:p>
      </dgm:t>
    </dgm:pt>
    <dgm:pt modelId="{F1780464-A7BC-4692-8B56-1D10995393CC}" type="pres">
      <dgm:prSet presAssocID="{00C9BE16-6F4C-40A2-B6F7-643F64699DE8}" presName="node" presStyleLbl="node1" presStyleIdx="4" presStyleCnt="7" custScaleX="130200">
        <dgm:presLayoutVars>
          <dgm:bulletEnabled val="1"/>
        </dgm:presLayoutVars>
      </dgm:prSet>
      <dgm:spPr/>
      <dgm:t>
        <a:bodyPr/>
        <a:lstStyle/>
        <a:p>
          <a:endParaRPr lang="en-US"/>
        </a:p>
      </dgm:t>
    </dgm:pt>
    <dgm:pt modelId="{BB5CD37A-E7DC-4E98-B62A-D2C652202C5D}" type="pres">
      <dgm:prSet presAssocID="{BC102C9D-7D18-41F1-B2B3-EFC23FA151CB}" presName="parTrans" presStyleLbl="sibTrans2D1" presStyleIdx="5" presStyleCnt="7"/>
      <dgm:spPr/>
      <dgm:t>
        <a:bodyPr/>
        <a:lstStyle/>
        <a:p>
          <a:endParaRPr lang="en-US"/>
        </a:p>
      </dgm:t>
    </dgm:pt>
    <dgm:pt modelId="{C83D1931-FABA-4454-A5E0-C3F016718175}" type="pres">
      <dgm:prSet presAssocID="{BC102C9D-7D18-41F1-B2B3-EFC23FA151CB}" presName="connectorText" presStyleLbl="sibTrans2D1" presStyleIdx="5" presStyleCnt="7"/>
      <dgm:spPr/>
      <dgm:t>
        <a:bodyPr/>
        <a:lstStyle/>
        <a:p>
          <a:endParaRPr lang="en-US"/>
        </a:p>
      </dgm:t>
    </dgm:pt>
    <dgm:pt modelId="{80D02967-3AE5-41EB-B79B-A420B5159DBA}" type="pres">
      <dgm:prSet presAssocID="{B09DA9AF-4DC8-4989-92A1-ABF47ED13CA2}" presName="node" presStyleLbl="node1" presStyleIdx="5" presStyleCnt="7" custScaleX="129319">
        <dgm:presLayoutVars>
          <dgm:bulletEnabled val="1"/>
        </dgm:presLayoutVars>
      </dgm:prSet>
      <dgm:spPr/>
      <dgm:t>
        <a:bodyPr/>
        <a:lstStyle/>
        <a:p>
          <a:endParaRPr lang="en-US"/>
        </a:p>
      </dgm:t>
    </dgm:pt>
    <dgm:pt modelId="{EE1E5008-8634-46D8-B210-D98FE8430459}" type="pres">
      <dgm:prSet presAssocID="{163E2754-D751-47DE-96D0-354C4FBD013B}" presName="parTrans" presStyleLbl="sibTrans2D1" presStyleIdx="6" presStyleCnt="7"/>
      <dgm:spPr/>
      <dgm:t>
        <a:bodyPr/>
        <a:lstStyle/>
        <a:p>
          <a:endParaRPr lang="en-US"/>
        </a:p>
      </dgm:t>
    </dgm:pt>
    <dgm:pt modelId="{D0CA73E3-E10A-4648-82E4-438E610724F3}" type="pres">
      <dgm:prSet presAssocID="{163E2754-D751-47DE-96D0-354C4FBD013B}" presName="connectorText" presStyleLbl="sibTrans2D1" presStyleIdx="6" presStyleCnt="7"/>
      <dgm:spPr/>
      <dgm:t>
        <a:bodyPr/>
        <a:lstStyle/>
        <a:p>
          <a:endParaRPr lang="en-US"/>
        </a:p>
      </dgm:t>
    </dgm:pt>
    <dgm:pt modelId="{044677D1-FA14-4521-AB6D-18C2C5F38D23}" type="pres">
      <dgm:prSet presAssocID="{EFABE17E-5CA4-465E-92EE-E3F193EE2B08}" presName="node" presStyleLbl="node1" presStyleIdx="6" presStyleCnt="7" custScaleX="119500">
        <dgm:presLayoutVars>
          <dgm:bulletEnabled val="1"/>
        </dgm:presLayoutVars>
      </dgm:prSet>
      <dgm:spPr/>
      <dgm:t>
        <a:bodyPr/>
        <a:lstStyle/>
        <a:p>
          <a:endParaRPr lang="en-US"/>
        </a:p>
      </dgm:t>
    </dgm:pt>
  </dgm:ptLst>
  <dgm:cxnLst>
    <dgm:cxn modelId="{C5DF6CD8-2217-436C-A99A-28583C049738}" type="presOf" srcId="{BC102C9D-7D18-41F1-B2B3-EFC23FA151CB}" destId="{BB5CD37A-E7DC-4E98-B62A-D2C652202C5D}" srcOrd="0" destOrd="0" presId="urn:microsoft.com/office/officeart/2005/8/layout/radial5"/>
    <dgm:cxn modelId="{8775AA80-7A60-42CC-81A9-020FCB9AAAA3}" srcId="{18979488-1885-42AE-B08E-69320574C84D}" destId="{B09DA9AF-4DC8-4989-92A1-ABF47ED13CA2}" srcOrd="5" destOrd="0" parTransId="{BC102C9D-7D18-41F1-B2B3-EFC23FA151CB}" sibTransId="{16F8DEFF-8EA4-4B4A-A305-7CBBDF55FC92}"/>
    <dgm:cxn modelId="{14016077-D665-4285-A6A0-CB7EBF061D93}" type="presOf" srcId="{FE428850-AD27-4176-9951-798759D0AAD9}" destId="{B97DE2CE-1548-473B-87D1-AC8B071D2805}" srcOrd="0" destOrd="0" presId="urn:microsoft.com/office/officeart/2005/8/layout/radial5"/>
    <dgm:cxn modelId="{523B851D-4467-4DED-B5BB-4BD12AAD7E29}" srcId="{18979488-1885-42AE-B08E-69320574C84D}" destId="{18B47416-0270-4541-9A0E-2AC852F5166D}" srcOrd="0" destOrd="0" parTransId="{A5B77D00-3B06-4A5E-B1DB-9D51EA52CCD3}" sibTransId="{B5F4C84C-16DF-4983-8382-65C7291C5963}"/>
    <dgm:cxn modelId="{4E94F221-C9C7-451C-86B1-3C9CE648F1DC}" type="presOf" srcId="{163E2754-D751-47DE-96D0-354C4FBD013B}" destId="{D0CA73E3-E10A-4648-82E4-438E610724F3}" srcOrd="1" destOrd="0" presId="urn:microsoft.com/office/officeart/2005/8/layout/radial5"/>
    <dgm:cxn modelId="{CA3D55B4-4E12-4783-9700-89E4416CF663}" srcId="{18979488-1885-42AE-B08E-69320574C84D}" destId="{EFABE17E-5CA4-465E-92EE-E3F193EE2B08}" srcOrd="6" destOrd="0" parTransId="{163E2754-D751-47DE-96D0-354C4FBD013B}" sibTransId="{2DF76CE8-C07C-45A1-A1B3-4435D0712F31}"/>
    <dgm:cxn modelId="{FC90ED46-C45B-48F2-B924-69A38DEEA5BD}" type="presOf" srcId="{4A6C958C-5C78-4D7C-9B11-82FC08C9F4F9}" destId="{7D3E6691-6890-49DF-A406-A407888CD9AB}" srcOrd="1" destOrd="0" presId="urn:microsoft.com/office/officeart/2005/8/layout/radial5"/>
    <dgm:cxn modelId="{7F056EDF-296F-4994-87AB-2DD26C9E7A8D}" type="presOf" srcId="{5D56B0E0-111E-47EF-8CC3-1F4ADDB5C6A3}" destId="{B9C982E1-2CC6-4648-9EA7-BA2D1298A610}" srcOrd="0" destOrd="0" presId="urn:microsoft.com/office/officeart/2005/8/layout/radial5"/>
    <dgm:cxn modelId="{C524D758-AB2C-4665-BF14-F75680F7CE83}" srcId="{18979488-1885-42AE-B08E-69320574C84D}" destId="{00C9BE16-6F4C-40A2-B6F7-643F64699DE8}" srcOrd="4" destOrd="0" parTransId="{4A6C958C-5C78-4D7C-9B11-82FC08C9F4F9}" sibTransId="{F47F2B69-30B3-4140-AFA1-B05062748CB5}"/>
    <dgm:cxn modelId="{BCEF74BA-3D64-43EF-AD83-ECB73765DD35}" srcId="{18979488-1885-42AE-B08E-69320574C84D}" destId="{FE428850-AD27-4176-9951-798759D0AAD9}" srcOrd="1" destOrd="0" parTransId="{A6119527-FA9E-49FD-9841-2FAEC099BED8}" sibTransId="{441B19D8-AF3D-44C8-A42D-0A97F288790E}"/>
    <dgm:cxn modelId="{C07090C4-8F1E-4DF8-8BD6-AE81DC332F1F}" type="presOf" srcId="{03F48B6C-5279-4879-9469-A8658F2DFAF6}" destId="{DA9DBFB4-5A41-4E35-9C31-A1F6B43EC587}" srcOrd="1" destOrd="0" presId="urn:microsoft.com/office/officeart/2005/8/layout/radial5"/>
    <dgm:cxn modelId="{691CFD96-4671-4EAC-908C-DB952774B3CB}" type="presOf" srcId="{18B47416-0270-4541-9A0E-2AC852F5166D}" destId="{00335F8B-5BC5-4D07-956F-29007B685491}" srcOrd="0" destOrd="0" presId="urn:microsoft.com/office/officeart/2005/8/layout/radial5"/>
    <dgm:cxn modelId="{8852472C-07FB-484E-9F17-182875725D28}" srcId="{18979488-1885-42AE-B08E-69320574C84D}" destId="{5D56B0E0-111E-47EF-8CC3-1F4ADDB5C6A3}" srcOrd="2" destOrd="0" parTransId="{03F48B6C-5279-4879-9469-A8658F2DFAF6}" sibTransId="{CBE00F45-F217-4728-B1DF-01F296AB5A54}"/>
    <dgm:cxn modelId="{3743100A-B84C-4D75-8386-3F126CA0B630}" srcId="{18979488-1885-42AE-B08E-69320574C84D}" destId="{9ACA4AC8-6B5B-4A91-9542-B8C2C64A676B}" srcOrd="3" destOrd="0" parTransId="{A69B8814-0F3B-4168-988D-BAC527545993}" sibTransId="{A77FCF3A-5035-45CF-834A-D122A1857C5A}"/>
    <dgm:cxn modelId="{B964A70B-9D08-45C4-9E8F-A18C3EA04553}" type="presOf" srcId="{00C9BE16-6F4C-40A2-B6F7-643F64699DE8}" destId="{F1780464-A7BC-4692-8B56-1D10995393CC}" srcOrd="0" destOrd="0" presId="urn:microsoft.com/office/officeart/2005/8/layout/radial5"/>
    <dgm:cxn modelId="{A0031E41-1B17-402A-8104-52975E852671}" type="presOf" srcId="{4A6C958C-5C78-4D7C-9B11-82FC08C9F4F9}" destId="{65BE4337-EC25-43A2-AD8F-520F82DCE240}" srcOrd="0" destOrd="0" presId="urn:microsoft.com/office/officeart/2005/8/layout/radial5"/>
    <dgm:cxn modelId="{C1D54CBD-3FC8-427E-89F8-B4277D8D3356}" type="presOf" srcId="{BC102C9D-7D18-41F1-B2B3-EFC23FA151CB}" destId="{C83D1931-FABA-4454-A5E0-C3F016718175}" srcOrd="1" destOrd="0" presId="urn:microsoft.com/office/officeart/2005/8/layout/radial5"/>
    <dgm:cxn modelId="{33C285B1-82D4-488C-92BA-17014137A5A0}" type="presOf" srcId="{A6119527-FA9E-49FD-9841-2FAEC099BED8}" destId="{C1E20E52-B2DF-4194-9713-BA3F953F18BC}" srcOrd="1" destOrd="0" presId="urn:microsoft.com/office/officeart/2005/8/layout/radial5"/>
    <dgm:cxn modelId="{A1B28A98-6701-48D6-BD87-F36FAC665EBD}" type="presOf" srcId="{A5B77D00-3B06-4A5E-B1DB-9D51EA52CCD3}" destId="{205597A8-508E-48A6-92AA-0FB43C3CF0D5}" srcOrd="0" destOrd="0" presId="urn:microsoft.com/office/officeart/2005/8/layout/radial5"/>
    <dgm:cxn modelId="{F80788EB-25CF-461E-A9C3-4DE5EBF0EEDD}" type="presOf" srcId="{B09DA9AF-4DC8-4989-92A1-ABF47ED13CA2}" destId="{80D02967-3AE5-41EB-B79B-A420B5159DBA}" srcOrd="0" destOrd="0" presId="urn:microsoft.com/office/officeart/2005/8/layout/radial5"/>
    <dgm:cxn modelId="{6522E85F-B6E2-4DD7-BDE2-849466305E90}" type="presOf" srcId="{A6119527-FA9E-49FD-9841-2FAEC099BED8}" destId="{EF3D2DCD-7F7D-46AE-A305-BCA297A91DCF}" srcOrd="0" destOrd="0" presId="urn:microsoft.com/office/officeart/2005/8/layout/radial5"/>
    <dgm:cxn modelId="{52844E9F-7900-402D-98D8-288818DFB010}" type="presOf" srcId="{A5B77D00-3B06-4A5E-B1DB-9D51EA52CCD3}" destId="{A1516EC7-B5A7-4386-8740-E34156E405FF}" srcOrd="1" destOrd="0" presId="urn:microsoft.com/office/officeart/2005/8/layout/radial5"/>
    <dgm:cxn modelId="{677DCD28-EB98-483A-B4F8-2618F7560BE1}" type="presOf" srcId="{F29703F6-A9C3-4539-B370-8B659B5284D3}" destId="{300F6F80-BCDD-4EAC-836E-800EFE146CEC}" srcOrd="0" destOrd="0" presId="urn:microsoft.com/office/officeart/2005/8/layout/radial5"/>
    <dgm:cxn modelId="{9F769789-365B-4D21-B0F7-C6A9C9550D9F}" type="presOf" srcId="{03F48B6C-5279-4879-9469-A8658F2DFAF6}" destId="{7D5C4909-B289-43AC-BB19-114DB4E06DB6}" srcOrd="0" destOrd="0" presId="urn:microsoft.com/office/officeart/2005/8/layout/radial5"/>
    <dgm:cxn modelId="{F3478199-B1ED-4415-B27B-F80E4705A9AD}" type="presOf" srcId="{163E2754-D751-47DE-96D0-354C4FBD013B}" destId="{EE1E5008-8634-46D8-B210-D98FE8430459}" srcOrd="0" destOrd="0" presId="urn:microsoft.com/office/officeart/2005/8/layout/radial5"/>
    <dgm:cxn modelId="{0719E04C-9702-4586-8325-21C3F5F2A192}" type="presOf" srcId="{A69B8814-0F3B-4168-988D-BAC527545993}" destId="{B0E94FC9-6645-4FDB-BCB2-7F4E57FDADE9}" srcOrd="1" destOrd="0" presId="urn:microsoft.com/office/officeart/2005/8/layout/radial5"/>
    <dgm:cxn modelId="{63C34F13-36D6-4CBA-8CF7-2760DFB8AE0E}" type="presOf" srcId="{9ACA4AC8-6B5B-4A91-9542-B8C2C64A676B}" destId="{4361A198-D40E-4D1A-BF69-AF51E02D4EA2}" srcOrd="0" destOrd="0" presId="urn:microsoft.com/office/officeart/2005/8/layout/radial5"/>
    <dgm:cxn modelId="{1F3A01AD-7DA9-48DE-B075-F0F12A12AC26}" srcId="{F29703F6-A9C3-4539-B370-8B659B5284D3}" destId="{18979488-1885-42AE-B08E-69320574C84D}" srcOrd="0" destOrd="0" parTransId="{1D20AB5A-63DA-479A-B5EF-3153D2775565}" sibTransId="{269262A8-CA74-42F1-9166-0F8939B2F01E}"/>
    <dgm:cxn modelId="{5949213B-4D4B-486A-933A-FD1403BB4B9F}" type="presOf" srcId="{18979488-1885-42AE-B08E-69320574C84D}" destId="{2223F817-8D74-4027-83B3-21A17F3E9832}" srcOrd="0" destOrd="0" presId="urn:microsoft.com/office/officeart/2005/8/layout/radial5"/>
    <dgm:cxn modelId="{C8F271C1-5C02-4E0C-8AB6-08DB5A7C9A84}" type="presOf" srcId="{EFABE17E-5CA4-465E-92EE-E3F193EE2B08}" destId="{044677D1-FA14-4521-AB6D-18C2C5F38D23}" srcOrd="0" destOrd="0" presId="urn:microsoft.com/office/officeart/2005/8/layout/radial5"/>
    <dgm:cxn modelId="{F3C559F0-CEE6-481D-9C1A-AB6BD8866E02}" type="presOf" srcId="{A69B8814-0F3B-4168-988D-BAC527545993}" destId="{427D073B-D3FB-4B6A-836D-9F8407633709}" srcOrd="0" destOrd="0" presId="urn:microsoft.com/office/officeart/2005/8/layout/radial5"/>
    <dgm:cxn modelId="{794D6C39-B77D-4E78-8FB8-E8BFD5B03FB5}" type="presParOf" srcId="{300F6F80-BCDD-4EAC-836E-800EFE146CEC}" destId="{2223F817-8D74-4027-83B3-21A17F3E9832}" srcOrd="0" destOrd="0" presId="urn:microsoft.com/office/officeart/2005/8/layout/radial5"/>
    <dgm:cxn modelId="{642CA92B-B507-4BF5-B9A9-BF778F0F0369}" type="presParOf" srcId="{300F6F80-BCDD-4EAC-836E-800EFE146CEC}" destId="{205597A8-508E-48A6-92AA-0FB43C3CF0D5}" srcOrd="1" destOrd="0" presId="urn:microsoft.com/office/officeart/2005/8/layout/radial5"/>
    <dgm:cxn modelId="{E9F3CC36-9A06-49B5-855F-5FD87570497C}" type="presParOf" srcId="{205597A8-508E-48A6-92AA-0FB43C3CF0D5}" destId="{A1516EC7-B5A7-4386-8740-E34156E405FF}" srcOrd="0" destOrd="0" presId="urn:microsoft.com/office/officeart/2005/8/layout/radial5"/>
    <dgm:cxn modelId="{E71A5613-99BC-4F3E-B539-2760F9755BB6}" type="presParOf" srcId="{300F6F80-BCDD-4EAC-836E-800EFE146CEC}" destId="{00335F8B-5BC5-4D07-956F-29007B685491}" srcOrd="2" destOrd="0" presId="urn:microsoft.com/office/officeart/2005/8/layout/radial5"/>
    <dgm:cxn modelId="{E0B80448-DD90-4B01-A8FA-9BFAE5C4B0C3}" type="presParOf" srcId="{300F6F80-BCDD-4EAC-836E-800EFE146CEC}" destId="{EF3D2DCD-7F7D-46AE-A305-BCA297A91DCF}" srcOrd="3" destOrd="0" presId="urn:microsoft.com/office/officeart/2005/8/layout/radial5"/>
    <dgm:cxn modelId="{91C43D5F-6B68-4F62-85E3-DC51F4B9F819}" type="presParOf" srcId="{EF3D2DCD-7F7D-46AE-A305-BCA297A91DCF}" destId="{C1E20E52-B2DF-4194-9713-BA3F953F18BC}" srcOrd="0" destOrd="0" presId="urn:microsoft.com/office/officeart/2005/8/layout/radial5"/>
    <dgm:cxn modelId="{65409B67-A682-4DC4-8972-19327AAAD8A5}" type="presParOf" srcId="{300F6F80-BCDD-4EAC-836E-800EFE146CEC}" destId="{B97DE2CE-1548-473B-87D1-AC8B071D2805}" srcOrd="4" destOrd="0" presId="urn:microsoft.com/office/officeart/2005/8/layout/radial5"/>
    <dgm:cxn modelId="{17BA67FA-2C3F-459B-A216-6F3B37D0630B}" type="presParOf" srcId="{300F6F80-BCDD-4EAC-836E-800EFE146CEC}" destId="{7D5C4909-B289-43AC-BB19-114DB4E06DB6}" srcOrd="5" destOrd="0" presId="urn:microsoft.com/office/officeart/2005/8/layout/radial5"/>
    <dgm:cxn modelId="{8AEEDE29-F083-4FAB-B731-F9D56458ADAC}" type="presParOf" srcId="{7D5C4909-B289-43AC-BB19-114DB4E06DB6}" destId="{DA9DBFB4-5A41-4E35-9C31-A1F6B43EC587}" srcOrd="0" destOrd="0" presId="urn:microsoft.com/office/officeart/2005/8/layout/radial5"/>
    <dgm:cxn modelId="{5FBB976A-0E02-42D5-B943-20E2BF0CD159}" type="presParOf" srcId="{300F6F80-BCDD-4EAC-836E-800EFE146CEC}" destId="{B9C982E1-2CC6-4648-9EA7-BA2D1298A610}" srcOrd="6" destOrd="0" presId="urn:microsoft.com/office/officeart/2005/8/layout/radial5"/>
    <dgm:cxn modelId="{452E8A54-D13C-42A5-AF16-87E442B227F3}" type="presParOf" srcId="{300F6F80-BCDD-4EAC-836E-800EFE146CEC}" destId="{427D073B-D3FB-4B6A-836D-9F8407633709}" srcOrd="7" destOrd="0" presId="urn:microsoft.com/office/officeart/2005/8/layout/radial5"/>
    <dgm:cxn modelId="{443C2DB4-5EFC-4756-AEBB-83C882FFAB43}" type="presParOf" srcId="{427D073B-D3FB-4B6A-836D-9F8407633709}" destId="{B0E94FC9-6645-4FDB-BCB2-7F4E57FDADE9}" srcOrd="0" destOrd="0" presId="urn:microsoft.com/office/officeart/2005/8/layout/radial5"/>
    <dgm:cxn modelId="{FD507A35-3C35-4274-AE14-1CBD0504E790}" type="presParOf" srcId="{300F6F80-BCDD-4EAC-836E-800EFE146CEC}" destId="{4361A198-D40E-4D1A-BF69-AF51E02D4EA2}" srcOrd="8" destOrd="0" presId="urn:microsoft.com/office/officeart/2005/8/layout/radial5"/>
    <dgm:cxn modelId="{0524B05E-7A7B-4539-B96E-82463C28D736}" type="presParOf" srcId="{300F6F80-BCDD-4EAC-836E-800EFE146CEC}" destId="{65BE4337-EC25-43A2-AD8F-520F82DCE240}" srcOrd="9" destOrd="0" presId="urn:microsoft.com/office/officeart/2005/8/layout/radial5"/>
    <dgm:cxn modelId="{1D3C0139-972B-40A0-9947-C1E0884CCB23}" type="presParOf" srcId="{65BE4337-EC25-43A2-AD8F-520F82DCE240}" destId="{7D3E6691-6890-49DF-A406-A407888CD9AB}" srcOrd="0" destOrd="0" presId="urn:microsoft.com/office/officeart/2005/8/layout/radial5"/>
    <dgm:cxn modelId="{A1EC768D-2587-44BE-AED0-A229810C8FFC}" type="presParOf" srcId="{300F6F80-BCDD-4EAC-836E-800EFE146CEC}" destId="{F1780464-A7BC-4692-8B56-1D10995393CC}" srcOrd="10" destOrd="0" presId="urn:microsoft.com/office/officeart/2005/8/layout/radial5"/>
    <dgm:cxn modelId="{41DDFF96-1AA2-4C8C-8B2F-9CEE04D36A84}" type="presParOf" srcId="{300F6F80-BCDD-4EAC-836E-800EFE146CEC}" destId="{BB5CD37A-E7DC-4E98-B62A-D2C652202C5D}" srcOrd="11" destOrd="0" presId="urn:microsoft.com/office/officeart/2005/8/layout/radial5"/>
    <dgm:cxn modelId="{5A97F5D7-2D74-41EA-AA46-03A3AEA9B2E6}" type="presParOf" srcId="{BB5CD37A-E7DC-4E98-B62A-D2C652202C5D}" destId="{C83D1931-FABA-4454-A5E0-C3F016718175}" srcOrd="0" destOrd="0" presId="urn:microsoft.com/office/officeart/2005/8/layout/radial5"/>
    <dgm:cxn modelId="{2339FE66-16EC-4189-8207-36F93F16E90D}" type="presParOf" srcId="{300F6F80-BCDD-4EAC-836E-800EFE146CEC}" destId="{80D02967-3AE5-41EB-B79B-A420B5159DBA}" srcOrd="12" destOrd="0" presId="urn:microsoft.com/office/officeart/2005/8/layout/radial5"/>
    <dgm:cxn modelId="{661457F7-4452-4417-8047-855D8C6F7E44}" type="presParOf" srcId="{300F6F80-BCDD-4EAC-836E-800EFE146CEC}" destId="{EE1E5008-8634-46D8-B210-D98FE8430459}" srcOrd="13" destOrd="0" presId="urn:microsoft.com/office/officeart/2005/8/layout/radial5"/>
    <dgm:cxn modelId="{260BB931-A4BD-4312-B5E4-8D09F09BA597}" type="presParOf" srcId="{EE1E5008-8634-46D8-B210-D98FE8430459}" destId="{D0CA73E3-E10A-4648-82E4-438E610724F3}" srcOrd="0" destOrd="0" presId="urn:microsoft.com/office/officeart/2005/8/layout/radial5"/>
    <dgm:cxn modelId="{784B38E5-F05B-4F03-87AE-4F242B1F8E42}" type="presParOf" srcId="{300F6F80-BCDD-4EAC-836E-800EFE146CEC}" destId="{044677D1-FA14-4521-AB6D-18C2C5F38D23}" srcOrd="14" destOrd="0" presId="urn:microsoft.com/office/officeart/2005/8/layout/radial5"/>
  </dgm:cxnLst>
  <dgm:bg>
    <a:noFill/>
  </dgm:bg>
  <dgm:whole/>
  <dgm:extLst>
    <a:ext uri="{C62137D5-CB1D-491B-B009-E17868A290BF}">
      <dgm14:recolorImg xmlns:dgm14="http://schemas.microsoft.com/office/drawing/2010/diagram" xmlns="" val="1"/>
    </a:ex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7D753D-E25D-4401-ABC1-B7D0A537B3EE}">
      <dsp:nvSpPr>
        <dsp:cNvPr id="0" name=""/>
        <dsp:cNvSpPr/>
      </dsp:nvSpPr>
      <dsp:spPr>
        <a:xfrm>
          <a:off x="-5351310" y="-819554"/>
          <a:ext cx="6372567" cy="6372567"/>
        </a:xfrm>
        <a:prstGeom prst="blockArc">
          <a:avLst>
            <a:gd name="adj1" fmla="val 18900000"/>
            <a:gd name="adj2" fmla="val 2700000"/>
            <a:gd name="adj3" fmla="val 33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5C6790-96B1-4EE2-8B4F-A005CA56B574}">
      <dsp:nvSpPr>
        <dsp:cNvPr id="0" name=""/>
        <dsp:cNvSpPr/>
      </dsp:nvSpPr>
      <dsp:spPr>
        <a:xfrm>
          <a:off x="657003" y="473345"/>
          <a:ext cx="5421572" cy="94669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51436" tIns="60960" rIns="60960" bIns="60960" numCol="1" spcCol="1270" anchor="ctr" anchorCtr="0">
          <a:noAutofit/>
        </a:bodyPr>
        <a:lstStyle/>
        <a:p>
          <a:pPr lvl="0" algn="l" defTabSz="1066800">
            <a:lnSpc>
              <a:spcPct val="90000"/>
            </a:lnSpc>
            <a:spcBef>
              <a:spcPct val="0"/>
            </a:spcBef>
            <a:spcAft>
              <a:spcPct val="35000"/>
            </a:spcAft>
          </a:pPr>
          <a:r>
            <a:rPr lang="en-IN" sz="2400" b="1" kern="1200" dirty="0"/>
            <a:t>Influence Provider</a:t>
          </a:r>
          <a:endParaRPr lang="en-US" sz="2400" b="1" kern="1200" dirty="0"/>
        </a:p>
      </dsp:txBody>
      <dsp:txXfrm>
        <a:off x="657003" y="473345"/>
        <a:ext cx="5421572" cy="946691"/>
      </dsp:txXfrm>
    </dsp:sp>
    <dsp:sp modelId="{94BFE5F2-EF15-4EF9-8D55-D61B008129AA}">
      <dsp:nvSpPr>
        <dsp:cNvPr id="0" name=""/>
        <dsp:cNvSpPr/>
      </dsp:nvSpPr>
      <dsp:spPr>
        <a:xfrm>
          <a:off x="65321" y="355009"/>
          <a:ext cx="1183364" cy="118336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CE0CEDE4-D9DE-48CA-BC8F-6F4416E49B10}">
      <dsp:nvSpPr>
        <dsp:cNvPr id="0" name=""/>
        <dsp:cNvSpPr/>
      </dsp:nvSpPr>
      <dsp:spPr>
        <a:xfrm>
          <a:off x="1001126" y="1893383"/>
          <a:ext cx="5077449" cy="94669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51436" tIns="60960" rIns="60960" bIns="60960" numCol="1" spcCol="1270" anchor="ctr" anchorCtr="0">
          <a:noAutofit/>
        </a:bodyPr>
        <a:lstStyle/>
        <a:p>
          <a:pPr lvl="0" algn="l" defTabSz="1066800">
            <a:lnSpc>
              <a:spcPct val="90000"/>
            </a:lnSpc>
            <a:spcBef>
              <a:spcPct val="0"/>
            </a:spcBef>
            <a:spcAft>
              <a:spcPct val="35000"/>
            </a:spcAft>
          </a:pPr>
          <a:r>
            <a:rPr lang="en-IN" sz="2400" b="1" kern="1200" dirty="0"/>
            <a:t>Notification</a:t>
          </a:r>
        </a:p>
        <a:p>
          <a:pPr lvl="0" algn="l" defTabSz="1066800">
            <a:lnSpc>
              <a:spcPct val="90000"/>
            </a:lnSpc>
            <a:spcBef>
              <a:spcPct val="0"/>
            </a:spcBef>
            <a:spcAft>
              <a:spcPct val="35000"/>
            </a:spcAft>
          </a:pPr>
          <a:r>
            <a:rPr lang="en-IN" sz="2400" b="1" kern="1200" dirty="0" smtClean="0"/>
            <a:t>Linkage</a:t>
          </a:r>
          <a:endParaRPr lang="en-US" sz="2400" b="1" kern="1200" dirty="0"/>
        </a:p>
      </dsp:txBody>
      <dsp:txXfrm>
        <a:off x="1001126" y="1893383"/>
        <a:ext cx="5077449" cy="946691"/>
      </dsp:txXfrm>
    </dsp:sp>
    <dsp:sp modelId="{A55BA30F-88E3-4097-B7FF-7569AB99BF1B}">
      <dsp:nvSpPr>
        <dsp:cNvPr id="0" name=""/>
        <dsp:cNvSpPr/>
      </dsp:nvSpPr>
      <dsp:spPr>
        <a:xfrm>
          <a:off x="409444" y="1775046"/>
          <a:ext cx="1183364" cy="118336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CF67FFD6-B4CC-493A-8E96-95983FC6321E}">
      <dsp:nvSpPr>
        <dsp:cNvPr id="0" name=""/>
        <dsp:cNvSpPr/>
      </dsp:nvSpPr>
      <dsp:spPr>
        <a:xfrm>
          <a:off x="657003" y="3313420"/>
          <a:ext cx="5421572" cy="94669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51436" tIns="60960" rIns="60960" bIns="60960" numCol="1" spcCol="1270" anchor="ctr" anchorCtr="0">
          <a:noAutofit/>
        </a:bodyPr>
        <a:lstStyle/>
        <a:p>
          <a:pPr lvl="0" algn="l" defTabSz="1066800">
            <a:lnSpc>
              <a:spcPct val="90000"/>
            </a:lnSpc>
            <a:spcBef>
              <a:spcPct val="0"/>
            </a:spcBef>
            <a:spcAft>
              <a:spcPct val="35000"/>
            </a:spcAft>
          </a:pPr>
          <a:r>
            <a:rPr lang="en-IN" sz="2400" b="1" kern="1200" dirty="0"/>
            <a:t>Treatment Support</a:t>
          </a:r>
          <a:endParaRPr lang="en-US" sz="2400" b="1" kern="1200" dirty="0"/>
        </a:p>
      </dsp:txBody>
      <dsp:txXfrm>
        <a:off x="657003" y="3313420"/>
        <a:ext cx="5421572" cy="946691"/>
      </dsp:txXfrm>
    </dsp:sp>
    <dsp:sp modelId="{280724A5-CBE9-41C1-A3AF-218C58CDCA38}">
      <dsp:nvSpPr>
        <dsp:cNvPr id="0" name=""/>
        <dsp:cNvSpPr/>
      </dsp:nvSpPr>
      <dsp:spPr>
        <a:xfrm>
          <a:off x="65321" y="3195084"/>
          <a:ext cx="1183364" cy="118336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1">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0.04426</cdr:x>
      <cdr:y>0.16874</cdr:y>
    </cdr:from>
    <cdr:to>
      <cdr:x>0.29676</cdr:x>
      <cdr:y>0.30371</cdr:y>
    </cdr:to>
    <cdr:sp macro="" textlink="">
      <cdr:nvSpPr>
        <cdr:cNvPr id="2" name="TextBox 1"/>
        <cdr:cNvSpPr txBox="1"/>
      </cdr:nvSpPr>
      <cdr:spPr>
        <a:xfrm xmlns:a="http://schemas.openxmlformats.org/drawingml/2006/main">
          <a:off x="253141" y="365426"/>
          <a:ext cx="1443970" cy="29227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IN" sz="1400" b="1" dirty="0" smtClean="0">
              <a:solidFill>
                <a:schemeClr val="bg1"/>
              </a:solidFill>
            </a:rPr>
            <a:t>Microscopy Centres in 2018</a:t>
          </a:r>
          <a:endParaRPr lang="en-US" sz="1400" b="1" dirty="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F8DA9-49AF-49DB-A0CA-250AD27A1EF4}" type="datetimeFigureOut">
              <a:rPr lang="en-US" smtClean="0"/>
              <a:pPr/>
              <a:t>5/16/2019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BACD5-16CB-4ED4-B6BE-CFD3F175991D}" type="slidenum">
              <a:rPr lang="en-US" smtClean="0"/>
              <a:pPr/>
              <a:t>‹#›</a:t>
            </a:fld>
            <a:endParaRPr lang="en-US"/>
          </a:p>
        </p:txBody>
      </p:sp>
    </p:spTree>
    <p:extLst>
      <p:ext uri="{BB962C8B-B14F-4D97-AF65-F5344CB8AC3E}">
        <p14:creationId xmlns:p14="http://schemas.microsoft.com/office/powerpoint/2010/main" xmlns="" val="3034978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53302B-599C-46B8-B074-9520BE19EE77}" type="slidenum">
              <a:rPr lang="en-IN" smtClean="0"/>
              <a:pPr/>
              <a:t>1</a:t>
            </a:fld>
            <a:endParaRPr lang="en-IN" dirty="0"/>
          </a:p>
        </p:txBody>
      </p:sp>
    </p:spTree>
    <p:extLst>
      <p:ext uri="{BB962C8B-B14F-4D97-AF65-F5344CB8AC3E}">
        <p14:creationId xmlns:p14="http://schemas.microsoft.com/office/powerpoint/2010/main" xmlns="" val="2674756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Anyone can become infected with TB simply by breathing in the germs</a:t>
            </a:r>
          </a:p>
          <a:p>
            <a:r>
              <a:rPr lang="en-US" sz="1200" dirty="0"/>
              <a:t>Once infected, the chances of developing active  disease increases when the immunity goes down due to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Babies and young children often have weak immune systems which increases their susceptibility to TB</a:t>
            </a:r>
          </a:p>
          <a:p>
            <a:endParaRPr lang="en-US" sz="1200" dirty="0"/>
          </a:p>
          <a:p>
            <a:endParaRPr lang="en-IN" dirty="0"/>
          </a:p>
        </p:txBody>
      </p:sp>
      <p:sp>
        <p:nvSpPr>
          <p:cNvPr id="4" name="Slide Number Placeholder 3"/>
          <p:cNvSpPr>
            <a:spLocks noGrp="1"/>
          </p:cNvSpPr>
          <p:nvPr>
            <p:ph type="sldNum" sz="quarter" idx="10"/>
          </p:nvPr>
        </p:nvSpPr>
        <p:spPr/>
        <p:txBody>
          <a:bodyPr/>
          <a:lstStyle/>
          <a:p>
            <a:fld id="{D69BACD5-16CB-4ED4-B6BE-CFD3F175991D}" type="slidenum">
              <a:rPr lang="en-US" smtClean="0"/>
              <a:pPr/>
              <a:t>3</a:t>
            </a:fld>
            <a:endParaRPr lang="en-US"/>
          </a:p>
        </p:txBody>
      </p:sp>
    </p:spTree>
    <p:extLst>
      <p:ext uri="{BB962C8B-B14F-4D97-AF65-F5344CB8AC3E}">
        <p14:creationId xmlns:p14="http://schemas.microsoft.com/office/powerpoint/2010/main" xmlns="" val="2251819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E10951-DE06-472B-B3BD-AEF1C524728B}" type="slidenum">
              <a:rPr lang="en-US" smtClean="0"/>
              <a:pPr/>
              <a:t>6</a:t>
            </a:fld>
            <a:endParaRPr lang="en-US"/>
          </a:p>
        </p:txBody>
      </p:sp>
    </p:spTree>
    <p:extLst>
      <p:ext uri="{BB962C8B-B14F-4D97-AF65-F5344CB8AC3E}">
        <p14:creationId xmlns:p14="http://schemas.microsoft.com/office/powerpoint/2010/main" xmlns="" val="3972642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640594" lvl="1" indent="-174708">
              <a:buFontTx/>
              <a:buChar char="•"/>
            </a:pPr>
            <a:endParaRPr lang="en-US" altLang="en-US"/>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7066" indent="-291179" eaLnBrk="0" hangingPunct="0">
              <a:defRPr>
                <a:solidFill>
                  <a:schemeClr val="tx1"/>
                </a:solidFill>
                <a:latin typeface="Arial" charset="0"/>
                <a:cs typeface="Arial" charset="0"/>
              </a:defRPr>
            </a:lvl2pPr>
            <a:lvl3pPr marL="1164717" indent="-232943" eaLnBrk="0" hangingPunct="0">
              <a:defRPr>
                <a:solidFill>
                  <a:schemeClr val="tx1"/>
                </a:solidFill>
                <a:latin typeface="Arial" charset="0"/>
                <a:cs typeface="Arial" charset="0"/>
              </a:defRPr>
            </a:lvl3pPr>
            <a:lvl4pPr marL="1630604" indent="-232943" eaLnBrk="0" hangingPunct="0">
              <a:defRPr>
                <a:solidFill>
                  <a:schemeClr val="tx1"/>
                </a:solidFill>
                <a:latin typeface="Arial" charset="0"/>
                <a:cs typeface="Arial" charset="0"/>
              </a:defRPr>
            </a:lvl4pPr>
            <a:lvl5pPr marL="2096491" indent="-232943" eaLnBrk="0" hangingPunct="0">
              <a:defRPr>
                <a:solidFill>
                  <a:schemeClr val="tx1"/>
                </a:solidFill>
                <a:latin typeface="Arial" charset="0"/>
                <a:cs typeface="Arial" charset="0"/>
              </a:defRPr>
            </a:lvl5pPr>
            <a:lvl6pPr marL="2562377" indent="-232943" eaLnBrk="0" fontAlgn="base" hangingPunct="0">
              <a:spcBef>
                <a:spcPct val="0"/>
              </a:spcBef>
              <a:spcAft>
                <a:spcPct val="0"/>
              </a:spcAft>
              <a:defRPr>
                <a:solidFill>
                  <a:schemeClr val="tx1"/>
                </a:solidFill>
                <a:latin typeface="Arial" charset="0"/>
                <a:cs typeface="Arial" charset="0"/>
              </a:defRPr>
            </a:lvl6pPr>
            <a:lvl7pPr marL="3028264" indent="-232943" eaLnBrk="0" fontAlgn="base" hangingPunct="0">
              <a:spcBef>
                <a:spcPct val="0"/>
              </a:spcBef>
              <a:spcAft>
                <a:spcPct val="0"/>
              </a:spcAft>
              <a:defRPr>
                <a:solidFill>
                  <a:schemeClr val="tx1"/>
                </a:solidFill>
                <a:latin typeface="Arial" charset="0"/>
                <a:cs typeface="Arial" charset="0"/>
              </a:defRPr>
            </a:lvl7pPr>
            <a:lvl8pPr marL="3494151" indent="-232943" eaLnBrk="0" fontAlgn="base" hangingPunct="0">
              <a:spcBef>
                <a:spcPct val="0"/>
              </a:spcBef>
              <a:spcAft>
                <a:spcPct val="0"/>
              </a:spcAft>
              <a:defRPr>
                <a:solidFill>
                  <a:schemeClr val="tx1"/>
                </a:solidFill>
                <a:latin typeface="Arial" charset="0"/>
                <a:cs typeface="Arial" charset="0"/>
              </a:defRPr>
            </a:lvl8pPr>
            <a:lvl9pPr marL="3960038" indent="-232943" eaLnBrk="0" fontAlgn="base" hangingPunct="0">
              <a:spcBef>
                <a:spcPct val="0"/>
              </a:spcBef>
              <a:spcAft>
                <a:spcPct val="0"/>
              </a:spcAft>
              <a:defRPr>
                <a:solidFill>
                  <a:schemeClr val="tx1"/>
                </a:solidFill>
                <a:latin typeface="Arial" charset="0"/>
                <a:cs typeface="Arial" charset="0"/>
              </a:defRPr>
            </a:lvl9pPr>
          </a:lstStyle>
          <a:p>
            <a:pPr eaLnBrk="1" hangingPunct="1"/>
            <a:fld id="{E5E47A28-CB1C-4F26-ABE5-6A585AE4CC45}" type="slidenum">
              <a:rPr lang="en-US" altLang="en-US">
                <a:solidFill>
                  <a:srgbClr val="000000"/>
                </a:solidFill>
                <a:latin typeface="Calibri" pitchFamily="34" charset="0"/>
              </a:rPr>
              <a:pPr eaLnBrk="1" hangingPunct="1"/>
              <a:t>7</a:t>
            </a:fld>
            <a:endParaRPr lang="en-US" altLang="en-US">
              <a:solidFill>
                <a:srgbClr val="000000"/>
              </a:solidFill>
              <a:latin typeface="Calibri" pitchFamily="34" charset="0"/>
            </a:endParaRPr>
          </a:p>
        </p:txBody>
      </p:sp>
    </p:spTree>
    <p:extLst>
      <p:ext uri="{BB962C8B-B14F-4D97-AF65-F5344CB8AC3E}">
        <p14:creationId xmlns:p14="http://schemas.microsoft.com/office/powerpoint/2010/main" xmlns="" val="2744032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69BACD5-16CB-4ED4-B6BE-CFD3F175991D}" type="slidenum">
              <a:rPr lang="en-US" smtClean="0"/>
              <a:pPr/>
              <a:t>10</a:t>
            </a:fld>
            <a:endParaRPr lang="en-US"/>
          </a:p>
        </p:txBody>
      </p:sp>
    </p:spTree>
    <p:extLst>
      <p:ext uri="{BB962C8B-B14F-4D97-AF65-F5344CB8AC3E}">
        <p14:creationId xmlns:p14="http://schemas.microsoft.com/office/powerpoint/2010/main" xmlns="" val="2215253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10"/>
          </p:nvPr>
        </p:nvSpPr>
        <p:spPr/>
        <p:txBody>
          <a:bodyPr/>
          <a:lstStyle/>
          <a:p>
            <a:pPr>
              <a:defRPr/>
            </a:pPr>
            <a:fld id="{7F213B15-B42F-44AD-A1BD-038A26BD4FA6}" type="slidenum">
              <a:rPr lang="en-IN" smtClean="0"/>
              <a:pPr>
                <a:defRPr/>
              </a:pPr>
              <a:t>11</a:t>
            </a:fld>
            <a:endParaRPr lang="en-IN"/>
          </a:p>
        </p:txBody>
      </p:sp>
    </p:spTree>
    <p:extLst>
      <p:ext uri="{BB962C8B-B14F-4D97-AF65-F5344CB8AC3E}">
        <p14:creationId xmlns:p14="http://schemas.microsoft.com/office/powerpoint/2010/main" xmlns="" val="1890803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 </a:t>
            </a:r>
            <a:r>
              <a:rPr lang="en-GB" dirty="0"/>
              <a:t>RNTCP, one of the</a:t>
            </a:r>
            <a:r>
              <a:rPr lang="en-GB" baseline="0" dirty="0"/>
              <a:t> first health programs to move to DBT, will be using it to transfer monetary benefits to eligible patients and providers. We would be using Nikshay to identify the beneficiaries and the transfer of funds will be through the Public Financial Management System or PFMS</a:t>
            </a:r>
            <a:endParaRPr lang="en-GB" dirty="0"/>
          </a:p>
          <a:p>
            <a:endParaRPr lang="en-GB" dirty="0"/>
          </a:p>
        </p:txBody>
      </p:sp>
      <p:sp>
        <p:nvSpPr>
          <p:cNvPr id="4" name="Slide Number Placeholder 3"/>
          <p:cNvSpPr>
            <a:spLocks noGrp="1"/>
          </p:cNvSpPr>
          <p:nvPr>
            <p:ph type="sldNum" sz="quarter" idx="10"/>
          </p:nvPr>
        </p:nvSpPr>
        <p:spPr/>
        <p:txBody>
          <a:bodyPr/>
          <a:lstStyle/>
          <a:p>
            <a:fld id="{5B569395-5454-4A1D-BBC7-CF2524651F22}" type="slidenum">
              <a:rPr lang="en-GB" smtClean="0"/>
              <a:pPr/>
              <a:t>14</a:t>
            </a:fld>
            <a:endParaRPr lang="en-GB"/>
          </a:p>
        </p:txBody>
      </p:sp>
    </p:spTree>
    <p:extLst>
      <p:ext uri="{BB962C8B-B14F-4D97-AF65-F5344CB8AC3E}">
        <p14:creationId xmlns:p14="http://schemas.microsoft.com/office/powerpoint/2010/main" xmlns="" val="4132728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Number of</a:t>
            </a:r>
            <a:r>
              <a:rPr lang="en-IN" baseline="0" dirty="0" smtClean="0"/>
              <a:t> DR-TB diagnosed in 2017 – 38,605</a:t>
            </a:r>
            <a:endParaRPr lang="en-US" dirty="0"/>
          </a:p>
        </p:txBody>
      </p:sp>
      <p:sp>
        <p:nvSpPr>
          <p:cNvPr id="4" name="Slide Number Placeholder 3"/>
          <p:cNvSpPr>
            <a:spLocks noGrp="1"/>
          </p:cNvSpPr>
          <p:nvPr>
            <p:ph type="sldNum" sz="quarter" idx="10"/>
          </p:nvPr>
        </p:nvSpPr>
        <p:spPr/>
        <p:txBody>
          <a:bodyPr/>
          <a:lstStyle/>
          <a:p>
            <a:fld id="{62DCCCC4-E3CB-4C61-804B-6BD84FD36C80}" type="slidenum">
              <a:rPr lang="en-US" smtClean="0"/>
              <a:pPr/>
              <a:t>17</a:t>
            </a:fld>
            <a:endParaRPr lang="en-US"/>
          </a:p>
        </p:txBody>
      </p:sp>
    </p:spTree>
    <p:extLst>
      <p:ext uri="{BB962C8B-B14F-4D97-AF65-F5344CB8AC3E}">
        <p14:creationId xmlns:p14="http://schemas.microsoft.com/office/powerpoint/2010/main" xmlns="" val="2528447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9D053F0-FA57-4184-ACD1-5C89C4E97347}" type="slidenum">
              <a:rPr lang="en-IN" smtClean="0"/>
              <a:pPr/>
              <a:t>29</a:t>
            </a:fld>
            <a:endParaRPr lang="en-IN"/>
          </a:p>
        </p:txBody>
      </p:sp>
    </p:spTree>
    <p:extLst>
      <p:ext uri="{BB962C8B-B14F-4D97-AF65-F5344CB8AC3E}">
        <p14:creationId xmlns:p14="http://schemas.microsoft.com/office/powerpoint/2010/main" xmlns="" val="4174082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8F578A-EA77-475F-840B-CF1E68082344}" type="datetime1">
              <a:rPr lang="en-US" smtClean="0"/>
              <a:pPr/>
              <a:t>5/16/2019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2997965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324E96-55D9-472E-8A91-AFB60A165AA8}" type="datetime1">
              <a:rPr lang="en-US" smtClean="0"/>
              <a:pPr/>
              <a:t>5/16/2019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782125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9064B3B-1B87-4CC2-8670-E9FFBC76EF80}" type="datetime1">
              <a:rPr lang="en-US" smtClean="0"/>
              <a:pPr/>
              <a:t>5/16/2019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1158353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AB9B24-ED28-410C-86C0-E6ED75644D20}" type="datetime1">
              <a:rPr lang="en-US" smtClean="0"/>
              <a:pPr/>
              <a:t>5/16/2019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1167828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203ED6-8853-4E75-BDD8-D3C16C6D04DD}" type="datetime1">
              <a:rPr lang="en-US" smtClean="0"/>
              <a:pPr/>
              <a:t>5/16/2019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2060137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0C724A-4942-412C-AFB0-608DD794B348}" type="datetime1">
              <a:rPr lang="en-US" smtClean="0"/>
              <a:pPr/>
              <a:t>5/16/2019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3867111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4793CB-E359-4138-9BE6-C919415F785A}" type="datetime1">
              <a:rPr lang="en-US" smtClean="0"/>
              <a:pPr/>
              <a:t>5/16/2019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2430225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F016F37-2A62-470E-94FB-BAEEAEFE43FF}" type="datetime1">
              <a:rPr lang="en-US" smtClean="0"/>
              <a:pPr/>
              <a:t>5/16/2019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768569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B9A329-57C3-4CE6-8581-7731CF3EFCAB}" type="datetime1">
              <a:rPr lang="en-US" smtClean="0"/>
              <a:pPr/>
              <a:t>5/16/2019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249472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322C93-BABD-48D4-9851-D412084BC9E2}" type="datetime1">
              <a:rPr lang="en-US" smtClean="0"/>
              <a:pPr/>
              <a:t>5/16/2019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3452167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9B882D-99D4-48FE-A6A7-6B44C2D92283}" type="datetime1">
              <a:rPr lang="en-US" smtClean="0"/>
              <a:pPr/>
              <a:t>5/16/2019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332322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FEE95C-94E9-41C7-9B06-240FD02AA923}" type="datetime1">
              <a:rPr lang="en-US" smtClean="0"/>
              <a:pPr/>
              <a:t>5/16/2019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B5328F-5207-44D2-8ABB-E9C185FCB670}" type="slidenum">
              <a:rPr lang="en-US" smtClean="0"/>
              <a:pPr/>
              <a:t>‹#›</a:t>
            </a:fld>
            <a:endParaRPr lang="en-US"/>
          </a:p>
        </p:txBody>
      </p:sp>
    </p:spTree>
    <p:extLst>
      <p:ext uri="{BB962C8B-B14F-4D97-AF65-F5344CB8AC3E}">
        <p14:creationId xmlns:p14="http://schemas.microsoft.com/office/powerpoint/2010/main" xmlns="" val="1304103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image" Target="../media/image12.jpe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diagramLayout" Target="../diagrams/layout11.xml"/><Relationship Id="rId3" Type="http://schemas.openxmlformats.org/officeDocument/2006/relationships/diagramLayout" Target="../diagrams/layout9.xml"/><Relationship Id="rId7" Type="http://schemas.openxmlformats.org/officeDocument/2006/relationships/diagramData" Target="../diagrams/data10.xml"/><Relationship Id="rId12" Type="http://schemas.openxmlformats.org/officeDocument/2006/relationships/diagramData" Target="../diagrams/data11.xml"/><Relationship Id="rId2" Type="http://schemas.openxmlformats.org/officeDocument/2006/relationships/diagramData" Target="../diagrams/data9.xml"/><Relationship Id="rId16" Type="http://schemas.microsoft.com/office/2007/relationships/diagramDrawing" Target="../diagrams/drawing11.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5" Type="http://schemas.openxmlformats.org/officeDocument/2006/relationships/diagramColors" Target="../diagrams/colors11.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a:spLocks/>
          </p:cNvSpPr>
          <p:nvPr/>
        </p:nvSpPr>
        <p:spPr>
          <a:xfrm>
            <a:off x="1096052" y="5209309"/>
            <a:ext cx="6951896" cy="1147042"/>
          </a:xfrm>
          <a:prstGeom prst="rect">
            <a:avLst/>
          </a:prstGeom>
          <a:solidFill>
            <a:schemeClr val="bg1"/>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latin typeface="+mn-lt"/>
              </a:rPr>
              <a:t>Dr K S Sachdeva</a:t>
            </a:r>
          </a:p>
          <a:p>
            <a:endParaRPr lang="en-US" sz="3200" b="1" dirty="0">
              <a:latin typeface="+mn-lt"/>
            </a:endParaRPr>
          </a:p>
          <a:p>
            <a:r>
              <a:rPr lang="en-US" sz="1800" b="1" dirty="0"/>
              <a:t>Deputy Director General, Central TB Division</a:t>
            </a:r>
          </a:p>
          <a:p>
            <a:r>
              <a:rPr lang="en-IN" sz="1800" b="1" dirty="0">
                <a:latin typeface="Times New Roman" panose="02020603050405020304" pitchFamily="18" charset="0"/>
                <a:cs typeface="Times New Roman" panose="02020603050405020304" pitchFamily="18" charset="0"/>
              </a:rPr>
              <a:t>Revised National Tuberculosis Control Programme</a:t>
            </a:r>
            <a:endParaRPr lang="en-US" sz="1800" b="1" dirty="0"/>
          </a:p>
          <a:p>
            <a:r>
              <a:rPr lang="en-US" sz="1800" b="1" dirty="0"/>
              <a:t>Ministry of Health and Family Welfare</a:t>
            </a:r>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688773" y="90189"/>
            <a:ext cx="1292935" cy="1224162"/>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2042" y="90189"/>
            <a:ext cx="1512658" cy="1224162"/>
          </a:xfrm>
          <a:prstGeom prst="rect">
            <a:avLst/>
          </a:prstGeom>
        </p:spPr>
      </p:pic>
      <p:pic>
        <p:nvPicPr>
          <p:cNvPr id="8" name="Picture 7"/>
          <p:cNvPicPr>
            <a:picLocks noChangeAspect="1" noChangeArrowheads="1"/>
          </p:cNvPicPr>
          <p:nvPr/>
        </p:nvPicPr>
        <p:blipFill>
          <a:blip r:embed="rId5" cstate="print"/>
          <a:srcRect/>
          <a:stretch>
            <a:fillRect/>
          </a:stretch>
        </p:blipFill>
        <p:spPr bwMode="auto">
          <a:xfrm>
            <a:off x="3890811" y="90189"/>
            <a:ext cx="1368723" cy="1486562"/>
          </a:xfrm>
          <a:prstGeom prst="rect">
            <a:avLst/>
          </a:prstGeom>
          <a:noFill/>
          <a:ln w="9525">
            <a:noFill/>
            <a:miter lim="800000"/>
            <a:headEnd/>
            <a:tailEnd/>
          </a:ln>
          <a:effectLst/>
        </p:spPr>
      </p:pic>
      <p:sp>
        <p:nvSpPr>
          <p:cNvPr id="9" name="Title 2"/>
          <p:cNvSpPr txBox="1">
            <a:spLocks/>
          </p:cNvSpPr>
          <p:nvPr/>
        </p:nvSpPr>
        <p:spPr>
          <a:xfrm>
            <a:off x="685800" y="2658017"/>
            <a:ext cx="7772400" cy="1470025"/>
          </a:xfrm>
          <a:prstGeom prst="rect">
            <a:avLst/>
          </a:prstGeom>
        </p:spPr>
        <p:txBody>
          <a:bodyPr vert="horz" lIns="91440" tIns="45720" rIns="91440" bIns="45720" rtlCol="0" anchor="b">
            <a:normAutofit fontScale="6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5900" b="1" dirty="0" smtClean="0">
                <a:solidFill>
                  <a:schemeClr val="accent6">
                    <a:lumMod val="50000"/>
                  </a:schemeClr>
                </a:solidFill>
              </a:rPr>
              <a:t>Revised National Tuberculosis Control Programme</a:t>
            </a:r>
            <a:br>
              <a:rPr lang="en-IN" sz="5900" b="1" dirty="0" smtClean="0">
                <a:solidFill>
                  <a:schemeClr val="accent6">
                    <a:lumMod val="50000"/>
                  </a:schemeClr>
                </a:solidFill>
              </a:rPr>
            </a:br>
            <a:r>
              <a:rPr lang="en-US" sz="2900" b="1" dirty="0" smtClean="0"/>
              <a:t>Overview - Key Priorities</a:t>
            </a:r>
            <a:r>
              <a:rPr lang="en-IN" sz="2800" dirty="0" smtClean="0"/>
              <a:t/>
            </a:r>
            <a:br>
              <a:rPr lang="en-IN" sz="2800" dirty="0" smtClean="0"/>
            </a:br>
            <a:endParaRPr lang="en-IN" sz="2800" dirty="0"/>
          </a:p>
        </p:txBody>
      </p:sp>
    </p:spTree>
    <p:extLst>
      <p:ext uri="{BB962C8B-B14F-4D97-AF65-F5344CB8AC3E}">
        <p14:creationId xmlns:p14="http://schemas.microsoft.com/office/powerpoint/2010/main" xmlns="" val="14602071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39825"/>
          </a:xfrm>
        </p:spPr>
        <p:txBody>
          <a:bodyPr/>
          <a:lstStyle/>
          <a:p>
            <a:pPr algn="ctr"/>
            <a:r>
              <a:rPr lang="en-IN" b="1" dirty="0"/>
              <a:t>What is Tuberculosis?</a:t>
            </a:r>
          </a:p>
        </p:txBody>
      </p:sp>
      <p:sp>
        <p:nvSpPr>
          <p:cNvPr id="3" name="Content Placeholder 2"/>
          <p:cNvSpPr>
            <a:spLocks noGrp="1"/>
          </p:cNvSpPr>
          <p:nvPr>
            <p:ph idx="1"/>
          </p:nvPr>
        </p:nvSpPr>
        <p:spPr>
          <a:xfrm>
            <a:off x="240996" y="1215100"/>
            <a:ext cx="3744416" cy="1612776"/>
          </a:xfrm>
        </p:spPr>
        <p:txBody>
          <a:bodyPr/>
          <a:lstStyle/>
          <a:p>
            <a:pPr marL="0" indent="0" algn="just">
              <a:buNone/>
            </a:pPr>
            <a:r>
              <a:rPr lang="en-US" sz="2000" dirty="0"/>
              <a:t>Tuberculosis (TB) is an infectious disease caused by the bacterium </a:t>
            </a:r>
            <a:r>
              <a:rPr lang="en-US" sz="2000" b="1" dirty="0"/>
              <a:t>Mycobacterium tuberculosis </a:t>
            </a:r>
            <a:r>
              <a:rPr lang="en-US" sz="2000" dirty="0"/>
              <a:t>(MTB)</a:t>
            </a:r>
          </a:p>
        </p:txBody>
      </p:sp>
      <p:sp>
        <p:nvSpPr>
          <p:cNvPr id="4" name="TextBox 3"/>
          <p:cNvSpPr txBox="1"/>
          <p:nvPr/>
        </p:nvSpPr>
        <p:spPr>
          <a:xfrm>
            <a:off x="5158590" y="1215100"/>
            <a:ext cx="3744416" cy="1323439"/>
          </a:xfrm>
          <a:prstGeom prst="rect">
            <a:avLst/>
          </a:prstGeom>
          <a:noFill/>
        </p:spPr>
        <p:txBody>
          <a:bodyPr wrap="square" rtlCol="0">
            <a:spAutoFit/>
          </a:bodyPr>
          <a:lstStyle/>
          <a:p>
            <a:pPr algn="just"/>
            <a:r>
              <a:rPr lang="en-US" sz="2000" dirty="0">
                <a:solidFill>
                  <a:schemeClr val="accent4">
                    <a:lumMod val="10000"/>
                  </a:schemeClr>
                </a:solidFill>
              </a:rPr>
              <a:t>Tuberculosis </a:t>
            </a:r>
            <a:r>
              <a:rPr lang="en-US" sz="2000" b="1" dirty="0">
                <a:solidFill>
                  <a:schemeClr val="accent4">
                    <a:lumMod val="10000"/>
                  </a:schemeClr>
                </a:solidFill>
              </a:rPr>
              <a:t>generally affects the lungs</a:t>
            </a:r>
            <a:r>
              <a:rPr lang="en-US" sz="2000" dirty="0">
                <a:solidFill>
                  <a:schemeClr val="accent4">
                    <a:lumMod val="10000"/>
                  </a:schemeClr>
                </a:solidFill>
              </a:rPr>
              <a:t>, but can also affect other parts of the body</a:t>
            </a:r>
          </a:p>
          <a:p>
            <a:pPr algn="just"/>
            <a:endParaRPr lang="en-IN" sz="2000" dirty="0">
              <a:solidFill>
                <a:schemeClr val="accent4">
                  <a:lumMod val="10000"/>
                </a:schemeClr>
              </a:solidFill>
            </a:endParaRPr>
          </a:p>
        </p:txBody>
      </p:sp>
      <p:pic>
        <p:nvPicPr>
          <p:cNvPr id="3080" name="Picture 8"/>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3199" r="12857" b="12028"/>
          <a:stretch/>
        </p:blipFill>
        <p:spPr bwMode="auto">
          <a:xfrm>
            <a:off x="5463675" y="2321420"/>
            <a:ext cx="3296988" cy="277834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8" name="Group 7">
            <a:extLst>
              <a:ext uri="{FF2B5EF4-FFF2-40B4-BE49-F238E27FC236}">
                <a16:creationId xmlns:a16="http://schemas.microsoft.com/office/drawing/2014/main" xmlns="" id="{F3718BD5-79DB-446C-BFA4-3D996840DEFA}"/>
              </a:ext>
            </a:extLst>
          </p:cNvPr>
          <p:cNvGrpSpPr/>
          <p:nvPr/>
        </p:nvGrpSpPr>
        <p:grpSpPr>
          <a:xfrm>
            <a:off x="742223" y="2624787"/>
            <a:ext cx="3097531" cy="2080064"/>
            <a:chOff x="742223" y="2624787"/>
            <a:chExt cx="3097531" cy="2080064"/>
          </a:xfrm>
        </p:grpSpPr>
        <p:pic>
          <p:nvPicPr>
            <p:cNvPr id="5122" name="Picture 2" descr="C:\Users\Muktai\Desktop\IndiaTv655b80_TB-rate-going-d46195.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0235"/>
            <a:stretch/>
          </p:blipFill>
          <p:spPr bwMode="auto">
            <a:xfrm>
              <a:off x="742223" y="2624787"/>
              <a:ext cx="3097531" cy="208006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a:extLst>
                <a:ext uri="{FF2B5EF4-FFF2-40B4-BE49-F238E27FC236}">
                  <a16:creationId xmlns:a16="http://schemas.microsoft.com/office/drawing/2014/main" xmlns="" id="{F403EF23-4E61-4794-AC1B-27705890416E}"/>
                </a:ext>
              </a:extLst>
            </p:cNvPr>
            <p:cNvSpPr/>
            <p:nvPr/>
          </p:nvSpPr>
          <p:spPr>
            <a:xfrm rot="18756395">
              <a:off x="1950425" y="3181074"/>
              <a:ext cx="773723" cy="79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6" name="Rectangle 5">
            <a:extLst>
              <a:ext uri="{FF2B5EF4-FFF2-40B4-BE49-F238E27FC236}">
                <a16:creationId xmlns:a16="http://schemas.microsoft.com/office/drawing/2014/main" xmlns="" id="{3F0A18E6-6086-4C51-A8F6-B1AE1D1C5D3A}"/>
              </a:ext>
            </a:extLst>
          </p:cNvPr>
          <p:cNvSpPr/>
          <p:nvPr/>
        </p:nvSpPr>
        <p:spPr>
          <a:xfrm>
            <a:off x="3414879" y="5375874"/>
            <a:ext cx="4466296" cy="1477328"/>
          </a:xfrm>
          <a:prstGeom prst="rect">
            <a:avLst/>
          </a:prstGeom>
        </p:spPr>
        <p:txBody>
          <a:bodyPr wrap="square">
            <a:spAutoFit/>
          </a:bodyPr>
          <a:lstStyle/>
          <a:p>
            <a:pPr algn="just"/>
            <a:r>
              <a:rPr lang="en-US" sz="2400" b="1" dirty="0">
                <a:solidFill>
                  <a:srgbClr val="FF0000"/>
                </a:solidFill>
              </a:rPr>
              <a:t>One patient with infectious pulmonary TB if untreated can infect 10-15 persons in a year</a:t>
            </a:r>
          </a:p>
          <a:p>
            <a:pPr algn="just"/>
            <a:endParaRPr lang="en-US" dirty="0"/>
          </a:p>
        </p:txBody>
      </p:sp>
      <p:pic>
        <p:nvPicPr>
          <p:cNvPr id="9" name="Picture 2" descr="C:\Users\abc\Pictures\TB\images (1).png">
            <a:extLst>
              <a:ext uri="{FF2B5EF4-FFF2-40B4-BE49-F238E27FC236}">
                <a16:creationId xmlns:a16="http://schemas.microsoft.com/office/drawing/2014/main" xmlns="" id="{958A706B-8CA6-4A6A-8CFD-4ACDB9291E94}"/>
              </a:ext>
            </a:extLst>
          </p:cNvPr>
          <p:cNvPicPr>
            <a:picLocks noChangeAspect="1" noChangeArrowheads="1"/>
          </p:cNvPicPr>
          <p:nvPr/>
        </p:nvPicPr>
        <p:blipFill>
          <a:blip r:embed="rId4" cstate="print"/>
          <a:srcRect/>
          <a:stretch>
            <a:fillRect/>
          </a:stretch>
        </p:blipFill>
        <p:spPr bwMode="auto">
          <a:xfrm>
            <a:off x="742223" y="5146151"/>
            <a:ext cx="2569330" cy="1280160"/>
          </a:xfrm>
          <a:prstGeom prst="rect">
            <a:avLst/>
          </a:prstGeom>
          <a:noFill/>
        </p:spPr>
      </p:pic>
      <p:pic>
        <p:nvPicPr>
          <p:cNvPr id="10" name="Picture 9" descr="mycobacterium tuberculosis animated">
            <a:extLst>
              <a:ext uri="{FF2B5EF4-FFF2-40B4-BE49-F238E27FC236}">
                <a16:creationId xmlns:a16="http://schemas.microsoft.com/office/drawing/2014/main" xmlns="" id="{2F323BD8-A285-42B6-8B27-1C7F0C172086}"/>
              </a:ext>
            </a:extLst>
          </p:cNvPr>
          <p:cNvPicPr>
            <a:picLocks noChangeAspect="1" noChangeArrowheads="1" noCrop="1"/>
          </p:cNvPicPr>
          <p:nvPr/>
        </p:nvPicPr>
        <p:blipFill>
          <a:blip r:embed="rId5" cstate="print"/>
          <a:srcRect/>
          <a:stretch>
            <a:fillRect/>
          </a:stretch>
        </p:blipFill>
        <p:spPr bwMode="auto">
          <a:xfrm>
            <a:off x="4132317" y="1201870"/>
            <a:ext cx="685681" cy="1612777"/>
          </a:xfrm>
          <a:prstGeom prst="rect">
            <a:avLst/>
          </a:prstGeom>
          <a:noFill/>
        </p:spPr>
      </p:pic>
    </p:spTree>
    <p:extLst>
      <p:ext uri="{BB962C8B-B14F-4D97-AF65-F5344CB8AC3E}">
        <p14:creationId xmlns:p14="http://schemas.microsoft.com/office/powerpoint/2010/main" xmlns="" val="23204867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50883"/>
          </a:xfrm>
        </p:spPr>
        <p:txBody>
          <a:bodyPr/>
          <a:lstStyle/>
          <a:p>
            <a:pPr algn="ctr"/>
            <a:r>
              <a:rPr lang="en-IN" b="1" dirty="0"/>
              <a:t>Risk factors</a:t>
            </a:r>
          </a:p>
        </p:txBody>
      </p:sp>
      <p:sp>
        <p:nvSpPr>
          <p:cNvPr id="3" name="Content Placeholder 2"/>
          <p:cNvSpPr>
            <a:spLocks noGrp="1"/>
          </p:cNvSpPr>
          <p:nvPr>
            <p:ph idx="1"/>
          </p:nvPr>
        </p:nvSpPr>
        <p:spPr>
          <a:xfrm>
            <a:off x="218746" y="1191339"/>
            <a:ext cx="4290192" cy="5580992"/>
          </a:xfrm>
        </p:spPr>
        <p:txBody>
          <a:bodyPr>
            <a:normAutofit/>
          </a:bodyPr>
          <a:lstStyle/>
          <a:p>
            <a:pPr lvl="1">
              <a:buFont typeface="Courier New" panose="02070309020205020404" pitchFamily="49" charset="0"/>
              <a:buChar char="o"/>
            </a:pPr>
            <a:r>
              <a:rPr lang="en-US" sz="2200" dirty="0"/>
              <a:t>Malnutrition</a:t>
            </a:r>
          </a:p>
          <a:p>
            <a:pPr lvl="1">
              <a:buFont typeface="Courier New" panose="02070309020205020404" pitchFamily="49" charset="0"/>
              <a:buChar char="o"/>
            </a:pPr>
            <a:r>
              <a:rPr lang="en-US" sz="2200" dirty="0"/>
              <a:t>Diabetes</a:t>
            </a:r>
          </a:p>
          <a:p>
            <a:pPr lvl="1">
              <a:buFont typeface="Courier New" panose="02070309020205020404" pitchFamily="49" charset="0"/>
              <a:buChar char="o"/>
            </a:pPr>
            <a:r>
              <a:rPr lang="en-US" sz="2200" dirty="0"/>
              <a:t>HIV infection</a:t>
            </a:r>
          </a:p>
          <a:p>
            <a:pPr lvl="1">
              <a:buFont typeface="Courier New" panose="02070309020205020404" pitchFamily="49" charset="0"/>
              <a:buChar char="o"/>
            </a:pPr>
            <a:r>
              <a:rPr lang="en-US" sz="2200" dirty="0"/>
              <a:t>Low body weight</a:t>
            </a:r>
          </a:p>
          <a:p>
            <a:pPr lvl="1">
              <a:buFont typeface="Courier New" panose="02070309020205020404" pitchFamily="49" charset="0"/>
              <a:buChar char="o"/>
            </a:pPr>
            <a:r>
              <a:rPr lang="en-US" sz="2200" dirty="0"/>
              <a:t>Severe kidney disease</a:t>
            </a:r>
          </a:p>
          <a:p>
            <a:pPr lvl="1">
              <a:buFont typeface="Courier New" panose="02070309020205020404" pitchFamily="49" charset="0"/>
              <a:buChar char="o"/>
            </a:pPr>
            <a:r>
              <a:rPr lang="en-US" sz="2200" dirty="0"/>
              <a:t>Other lung diseases (silicosis)</a:t>
            </a:r>
          </a:p>
          <a:p>
            <a:pPr lvl="1">
              <a:buFont typeface="Courier New" panose="02070309020205020404" pitchFamily="49" charset="0"/>
              <a:buChar char="o"/>
            </a:pPr>
            <a:r>
              <a:rPr lang="en-US" sz="2200" dirty="0"/>
              <a:t>Substance abuse etc.</a:t>
            </a:r>
          </a:p>
          <a:p>
            <a:endParaRPr lang="en-US" sz="2200" dirty="0"/>
          </a:p>
          <a:p>
            <a:endParaRPr lang="en-US" dirty="0"/>
          </a:p>
          <a:p>
            <a:endParaRPr lang="en-IN" dirty="0"/>
          </a:p>
        </p:txBody>
      </p:sp>
      <p:sp>
        <p:nvSpPr>
          <p:cNvPr id="7" name="TextBox 6"/>
          <p:cNvSpPr txBox="1"/>
          <p:nvPr/>
        </p:nvSpPr>
        <p:spPr>
          <a:xfrm>
            <a:off x="273269" y="4513585"/>
            <a:ext cx="3794235" cy="1808187"/>
          </a:xfrm>
          <a:prstGeom prst="rect">
            <a:avLst/>
          </a:prstGeom>
          <a:noFill/>
        </p:spPr>
        <p:txBody>
          <a:bodyPr wrap="square" rtlCol="0">
            <a:spAutoFit/>
          </a:bodyPr>
          <a:lstStyle/>
          <a:p>
            <a:pPr marL="685800" lvl="1" indent="-228600">
              <a:lnSpc>
                <a:spcPct val="90000"/>
              </a:lnSpc>
              <a:spcBef>
                <a:spcPts val="500"/>
              </a:spcBef>
              <a:buFont typeface="Courier New" panose="02070309020205020404" pitchFamily="49" charset="0"/>
              <a:buChar char="o"/>
            </a:pPr>
            <a:r>
              <a:rPr lang="en-IN" sz="2200" dirty="0"/>
              <a:t>Overcrowding</a:t>
            </a:r>
          </a:p>
          <a:p>
            <a:pPr marL="685800" lvl="1" indent="-228600">
              <a:lnSpc>
                <a:spcPct val="90000"/>
              </a:lnSpc>
              <a:spcBef>
                <a:spcPts val="500"/>
              </a:spcBef>
              <a:buFont typeface="Courier New" panose="02070309020205020404" pitchFamily="49" charset="0"/>
              <a:buChar char="o"/>
            </a:pPr>
            <a:r>
              <a:rPr lang="en-IN" sz="2200" dirty="0"/>
              <a:t>Inadequate ventilation</a:t>
            </a:r>
          </a:p>
          <a:p>
            <a:pPr marL="685800" lvl="1" indent="-228600">
              <a:lnSpc>
                <a:spcPct val="90000"/>
              </a:lnSpc>
              <a:spcBef>
                <a:spcPts val="500"/>
              </a:spcBef>
              <a:buFont typeface="Courier New" panose="02070309020205020404" pitchFamily="49" charset="0"/>
              <a:buChar char="o"/>
            </a:pPr>
            <a:r>
              <a:rPr lang="en-IN" sz="2200" dirty="0"/>
              <a:t>Enclosed living/working conditions</a:t>
            </a:r>
          </a:p>
          <a:p>
            <a:pPr marL="685800" lvl="1" indent="-228600">
              <a:lnSpc>
                <a:spcPct val="90000"/>
              </a:lnSpc>
              <a:spcBef>
                <a:spcPts val="500"/>
              </a:spcBef>
              <a:buFont typeface="Courier New" panose="02070309020205020404" pitchFamily="49" charset="0"/>
              <a:buChar char="o"/>
            </a:pPr>
            <a:r>
              <a:rPr lang="en-IN" sz="2200" dirty="0"/>
              <a:t>Occupational risks</a:t>
            </a:r>
          </a:p>
        </p:txBody>
      </p:sp>
      <p:pic>
        <p:nvPicPr>
          <p:cNvPr id="4100" name="Picture 4" descr="C:\Users\Muktai\Desktop\413180-dharavi.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08936" y="1056290"/>
            <a:ext cx="4572000" cy="2619399"/>
          </a:xfrm>
          <a:prstGeom prst="rect">
            <a:avLst/>
          </a:prstGeom>
          <a:noFill/>
          <a:extLst>
            <a:ext uri="{909E8E84-426E-40DD-AFC4-6F175D3DCCD1}">
              <a14:hiddenFill xmlns:a14="http://schemas.microsoft.com/office/drawing/2010/main" xmlns="">
                <a:solidFill>
                  <a:srgbClr val="FFFFFF"/>
                </a:solidFill>
              </a14:hiddenFill>
            </a:ext>
          </a:extLst>
        </p:spPr>
      </p:pic>
      <p:pic>
        <p:nvPicPr>
          <p:cNvPr id="4101" name="Picture 5" descr="C:\Users\Muktai\Desktop\mumbairail_m.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08936" y="3927814"/>
            <a:ext cx="4587531" cy="2551814"/>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p:cNvSpPr txBox="1"/>
          <p:nvPr/>
        </p:nvSpPr>
        <p:spPr>
          <a:xfrm>
            <a:off x="273269" y="4011252"/>
            <a:ext cx="2885090" cy="461665"/>
          </a:xfrm>
          <a:prstGeom prst="rect">
            <a:avLst/>
          </a:prstGeom>
          <a:noFill/>
        </p:spPr>
        <p:txBody>
          <a:bodyPr wrap="square" rtlCol="0">
            <a:spAutoFit/>
          </a:bodyPr>
          <a:lstStyle/>
          <a:p>
            <a:r>
              <a:rPr lang="en-IN" sz="2400" b="1" dirty="0">
                <a:solidFill>
                  <a:srgbClr val="C00000"/>
                </a:solidFill>
              </a:rPr>
              <a:t>Environmental</a:t>
            </a:r>
          </a:p>
        </p:txBody>
      </p:sp>
      <p:sp>
        <p:nvSpPr>
          <p:cNvPr id="13" name="TextBox 12"/>
          <p:cNvSpPr txBox="1"/>
          <p:nvPr/>
        </p:nvSpPr>
        <p:spPr>
          <a:xfrm>
            <a:off x="213491" y="727831"/>
            <a:ext cx="2885090" cy="461665"/>
          </a:xfrm>
          <a:prstGeom prst="rect">
            <a:avLst/>
          </a:prstGeom>
          <a:noFill/>
        </p:spPr>
        <p:txBody>
          <a:bodyPr wrap="square" rtlCol="0">
            <a:spAutoFit/>
          </a:bodyPr>
          <a:lstStyle/>
          <a:p>
            <a:r>
              <a:rPr lang="en-IN" sz="2400" b="1" dirty="0">
                <a:solidFill>
                  <a:srgbClr val="C00000"/>
                </a:solidFill>
              </a:rPr>
              <a:t>Medical</a:t>
            </a:r>
          </a:p>
        </p:txBody>
      </p:sp>
    </p:spTree>
    <p:extLst>
      <p:ext uri="{BB962C8B-B14F-4D97-AF65-F5344CB8AC3E}">
        <p14:creationId xmlns:p14="http://schemas.microsoft.com/office/powerpoint/2010/main" xmlns="" val="26232514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198178"/>
          </a:xfrm>
        </p:spPr>
        <p:txBody>
          <a:bodyPr>
            <a:normAutofit/>
          </a:bodyPr>
          <a:lstStyle/>
          <a:p>
            <a:pPr algn="ctr"/>
            <a:r>
              <a:rPr lang="en-IN" b="1" dirty="0"/>
              <a:t>The </a:t>
            </a:r>
            <a:r>
              <a:rPr lang="en-IN" sz="6600" b="1" dirty="0"/>
              <a:t>TB</a:t>
            </a:r>
            <a:r>
              <a:rPr lang="en-IN" b="1" dirty="0"/>
              <a:t> threat is </a:t>
            </a:r>
            <a:r>
              <a:rPr lang="en-IN" sz="6600" b="1" dirty="0"/>
              <a:t>REAL </a:t>
            </a:r>
            <a:r>
              <a:rPr lang="en-IN" b="1" dirty="0"/>
              <a:t>in </a:t>
            </a:r>
            <a:r>
              <a:rPr lang="en-IN" sz="6600" b="1" dirty="0"/>
              <a:t>India</a:t>
            </a:r>
          </a:p>
        </p:txBody>
      </p:sp>
      <p:pic>
        <p:nvPicPr>
          <p:cNvPr id="1026" name="Picture 2" descr="C:\Users\Muktai\Desktop\Capture.PNG"/>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3612" t="18091" r="78632" b="48576"/>
          <a:stretch/>
        </p:blipFill>
        <p:spPr bwMode="auto">
          <a:xfrm>
            <a:off x="898634" y="1244389"/>
            <a:ext cx="1198180" cy="1230561"/>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173422" y="2427653"/>
            <a:ext cx="2869324" cy="1692771"/>
          </a:xfrm>
          <a:prstGeom prst="rect">
            <a:avLst/>
          </a:prstGeom>
          <a:noFill/>
        </p:spPr>
        <p:txBody>
          <a:bodyPr wrap="square" rtlCol="0">
            <a:spAutoFit/>
          </a:bodyPr>
          <a:lstStyle/>
          <a:p>
            <a:pPr algn="ctr"/>
            <a:r>
              <a:rPr lang="en-IN" sz="4800" b="1" dirty="0">
                <a:solidFill>
                  <a:srgbClr val="C00000"/>
                </a:solidFill>
              </a:rPr>
              <a:t>28 Lakh </a:t>
            </a:r>
            <a:r>
              <a:rPr lang="en-IN" sz="2800" dirty="0"/>
              <a:t>people fell ill from TB</a:t>
            </a:r>
          </a:p>
        </p:txBody>
      </p:sp>
      <p:sp>
        <p:nvSpPr>
          <p:cNvPr id="13" name="TextBox 12"/>
          <p:cNvSpPr txBox="1"/>
          <p:nvPr/>
        </p:nvSpPr>
        <p:spPr>
          <a:xfrm>
            <a:off x="3373822" y="2474950"/>
            <a:ext cx="2869324" cy="1692771"/>
          </a:xfrm>
          <a:prstGeom prst="rect">
            <a:avLst/>
          </a:prstGeom>
          <a:noFill/>
        </p:spPr>
        <p:txBody>
          <a:bodyPr wrap="square" rtlCol="0">
            <a:spAutoFit/>
          </a:bodyPr>
          <a:lstStyle/>
          <a:p>
            <a:pPr algn="ctr"/>
            <a:r>
              <a:rPr lang="en-IN" sz="4800" b="1" dirty="0">
                <a:solidFill>
                  <a:srgbClr val="C00000"/>
                </a:solidFill>
              </a:rPr>
              <a:t>4.2 Lakh </a:t>
            </a:r>
            <a:r>
              <a:rPr lang="en-IN" sz="2800" dirty="0"/>
              <a:t>people died from TB</a:t>
            </a:r>
          </a:p>
        </p:txBody>
      </p:sp>
      <p:sp>
        <p:nvSpPr>
          <p:cNvPr id="14" name="TextBox 13"/>
          <p:cNvSpPr txBox="1"/>
          <p:nvPr/>
        </p:nvSpPr>
        <p:spPr>
          <a:xfrm>
            <a:off x="6274676" y="2427654"/>
            <a:ext cx="2869324" cy="1692771"/>
          </a:xfrm>
          <a:prstGeom prst="rect">
            <a:avLst/>
          </a:prstGeom>
          <a:noFill/>
        </p:spPr>
        <p:txBody>
          <a:bodyPr wrap="square" rtlCol="0">
            <a:spAutoFit/>
          </a:bodyPr>
          <a:lstStyle/>
          <a:p>
            <a:pPr algn="ctr"/>
            <a:r>
              <a:rPr lang="en-IN" sz="4800" b="1" dirty="0">
                <a:solidFill>
                  <a:srgbClr val="C00000"/>
                </a:solidFill>
              </a:rPr>
              <a:t>1.4 Lakh </a:t>
            </a:r>
            <a:r>
              <a:rPr lang="en-IN" sz="2800" dirty="0"/>
              <a:t>people had drug-resistant TB</a:t>
            </a:r>
          </a:p>
        </p:txBody>
      </p:sp>
      <p:sp>
        <p:nvSpPr>
          <p:cNvPr id="3" name="TextBox 2"/>
          <p:cNvSpPr txBox="1"/>
          <p:nvPr/>
        </p:nvSpPr>
        <p:spPr>
          <a:xfrm>
            <a:off x="173422" y="4346526"/>
            <a:ext cx="3200400" cy="1754326"/>
          </a:xfrm>
          <a:prstGeom prst="rect">
            <a:avLst/>
          </a:prstGeom>
          <a:noFill/>
        </p:spPr>
        <p:txBody>
          <a:bodyPr wrap="square" rtlCol="0">
            <a:spAutoFit/>
          </a:bodyPr>
          <a:lstStyle/>
          <a:p>
            <a:pPr algn="ctr"/>
            <a:r>
              <a:rPr lang="en-IN" sz="4000" b="1" dirty="0">
                <a:solidFill>
                  <a:schemeClr val="accent1"/>
                </a:solidFill>
              </a:rPr>
              <a:t>Missing million </a:t>
            </a:r>
            <a:r>
              <a:rPr lang="en-IN" sz="2800" dirty="0"/>
              <a:t>TB patients </a:t>
            </a:r>
          </a:p>
        </p:txBody>
      </p:sp>
      <p:sp>
        <p:nvSpPr>
          <p:cNvPr id="10" name="TextBox 9"/>
          <p:cNvSpPr txBox="1"/>
          <p:nvPr/>
        </p:nvSpPr>
        <p:spPr>
          <a:xfrm>
            <a:off x="3450022" y="4346526"/>
            <a:ext cx="2716924" cy="1938992"/>
          </a:xfrm>
          <a:prstGeom prst="rect">
            <a:avLst/>
          </a:prstGeom>
          <a:noFill/>
        </p:spPr>
        <p:txBody>
          <a:bodyPr wrap="square" rtlCol="0">
            <a:spAutoFit/>
          </a:bodyPr>
          <a:lstStyle/>
          <a:p>
            <a:pPr algn="ctr"/>
            <a:r>
              <a:rPr lang="en-IN" sz="4000" b="1" dirty="0">
                <a:solidFill>
                  <a:schemeClr val="accent1"/>
                </a:solidFill>
              </a:rPr>
              <a:t>1 patient </a:t>
            </a:r>
            <a:r>
              <a:rPr lang="en-IN" sz="2800" dirty="0"/>
              <a:t>dies </a:t>
            </a:r>
            <a:r>
              <a:rPr lang="en-IN" sz="4000" b="1" dirty="0">
                <a:solidFill>
                  <a:schemeClr val="accent1"/>
                </a:solidFill>
              </a:rPr>
              <a:t>every minute</a:t>
            </a:r>
          </a:p>
        </p:txBody>
      </p:sp>
      <p:sp>
        <p:nvSpPr>
          <p:cNvPr id="11" name="TextBox 10"/>
          <p:cNvSpPr txBox="1"/>
          <p:nvPr/>
        </p:nvSpPr>
        <p:spPr>
          <a:xfrm>
            <a:off x="6350876" y="4346526"/>
            <a:ext cx="2716924" cy="1754326"/>
          </a:xfrm>
          <a:prstGeom prst="rect">
            <a:avLst/>
          </a:prstGeom>
          <a:noFill/>
        </p:spPr>
        <p:txBody>
          <a:bodyPr wrap="square" rtlCol="0">
            <a:spAutoFit/>
          </a:bodyPr>
          <a:lstStyle/>
          <a:p>
            <a:pPr algn="ctr"/>
            <a:r>
              <a:rPr lang="en-IN" sz="4000" b="1" dirty="0">
                <a:solidFill>
                  <a:schemeClr val="accent1"/>
                </a:solidFill>
              </a:rPr>
              <a:t>Less than 50% </a:t>
            </a:r>
            <a:r>
              <a:rPr lang="en-IN" sz="2800" dirty="0"/>
              <a:t>treated successfully</a:t>
            </a:r>
          </a:p>
        </p:txBody>
      </p:sp>
      <p:cxnSp>
        <p:nvCxnSpPr>
          <p:cNvPr id="5" name="Straight Connector 4"/>
          <p:cNvCxnSpPr/>
          <p:nvPr/>
        </p:nvCxnSpPr>
        <p:spPr>
          <a:xfrm>
            <a:off x="3184636" y="1163325"/>
            <a:ext cx="0" cy="5122193"/>
          </a:xfrm>
          <a:prstGeom prst="line">
            <a:avLst/>
          </a:prstGeom>
          <a:ln w="60325" cmpd="sng"/>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190595" y="1153118"/>
            <a:ext cx="0" cy="5122193"/>
          </a:xfrm>
          <a:prstGeom prst="line">
            <a:avLst/>
          </a:prstGeom>
          <a:ln w="60325" cmpd="sng"/>
        </p:spPr>
        <p:style>
          <a:lnRef idx="1">
            <a:schemeClr val="accent1"/>
          </a:lnRef>
          <a:fillRef idx="0">
            <a:schemeClr val="accent1"/>
          </a:fillRef>
          <a:effectRef idx="0">
            <a:schemeClr val="accent1"/>
          </a:effectRef>
          <a:fontRef idx="minor">
            <a:schemeClr val="tx1"/>
          </a:fontRef>
        </p:style>
      </p:cxnSp>
      <p:pic>
        <p:nvPicPr>
          <p:cNvPr id="7" name="Picture 2" descr="C:\Users\Muktai\Desktop\Capture.PN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38471" t="18880" r="42569" b="50000"/>
          <a:stretch/>
        </p:blipFill>
        <p:spPr bwMode="auto">
          <a:xfrm>
            <a:off x="4138449" y="1210622"/>
            <a:ext cx="1340069" cy="1264328"/>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Muktai\Desktop\Capture.PN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72340" t="15181" r="3285" b="50000"/>
          <a:stretch/>
        </p:blipFill>
        <p:spPr bwMode="auto">
          <a:xfrm>
            <a:off x="7062952" y="1163325"/>
            <a:ext cx="1387366" cy="1264327"/>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TextBox 15">
            <a:extLst>
              <a:ext uri="{FF2B5EF4-FFF2-40B4-BE49-F238E27FC236}">
                <a16:creationId xmlns:a16="http://schemas.microsoft.com/office/drawing/2014/main" xmlns="" id="{50A25C0F-E4DC-459C-ABE7-8DDD1FFB8E44}"/>
              </a:ext>
            </a:extLst>
          </p:cNvPr>
          <p:cNvSpPr txBox="1"/>
          <p:nvPr/>
        </p:nvSpPr>
        <p:spPr>
          <a:xfrm>
            <a:off x="4849044" y="6454116"/>
            <a:ext cx="4218756" cy="338554"/>
          </a:xfrm>
          <a:prstGeom prst="rect">
            <a:avLst/>
          </a:prstGeom>
          <a:noFill/>
        </p:spPr>
        <p:txBody>
          <a:bodyPr wrap="square" rtlCol="0">
            <a:spAutoFit/>
          </a:bodyPr>
          <a:lstStyle/>
          <a:p>
            <a:pPr algn="r"/>
            <a:r>
              <a:rPr lang="en-IN" sz="1600" i="1" dirty="0"/>
              <a:t>WHO Global TB Report 2017</a:t>
            </a:r>
          </a:p>
        </p:txBody>
      </p:sp>
    </p:spTree>
    <p:extLst>
      <p:ext uri="{BB962C8B-B14F-4D97-AF65-F5344CB8AC3E}">
        <p14:creationId xmlns:p14="http://schemas.microsoft.com/office/powerpoint/2010/main" xmlns="" val="24110182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67CC10D9-2BB6-49C4-A9BC-CCE8D794FC48}"/>
              </a:ext>
            </a:extLst>
          </p:cNvPr>
          <p:cNvSpPr>
            <a:spLocks noGrp="1"/>
          </p:cNvSpPr>
          <p:nvPr>
            <p:ph type="sldNum" sz="quarter" idx="12"/>
          </p:nvPr>
        </p:nvSpPr>
        <p:spPr/>
        <p:txBody>
          <a:bodyPr/>
          <a:lstStyle/>
          <a:p>
            <a:fld id="{12B5328F-5207-44D2-8ABB-E9C185FCB670}" type="slidenum">
              <a:rPr lang="en-US" smtClean="0"/>
              <a:pPr/>
              <a:t>5</a:t>
            </a:fld>
            <a:endParaRPr lang="en-US"/>
          </a:p>
        </p:txBody>
      </p:sp>
      <p:grpSp>
        <p:nvGrpSpPr>
          <p:cNvPr id="17" name="Group 16">
            <a:extLst>
              <a:ext uri="{FF2B5EF4-FFF2-40B4-BE49-F238E27FC236}">
                <a16:creationId xmlns:a16="http://schemas.microsoft.com/office/drawing/2014/main" xmlns="" id="{32F20E3F-7739-4D47-8DA7-68B296743A3B}"/>
              </a:ext>
            </a:extLst>
          </p:cNvPr>
          <p:cNvGrpSpPr/>
          <p:nvPr/>
        </p:nvGrpSpPr>
        <p:grpSpPr>
          <a:xfrm>
            <a:off x="31532" y="933620"/>
            <a:ext cx="9250744" cy="5770988"/>
            <a:chOff x="0" y="366050"/>
            <a:chExt cx="9250744" cy="5770988"/>
          </a:xfrm>
        </p:grpSpPr>
        <p:grpSp>
          <p:nvGrpSpPr>
            <p:cNvPr id="5" name="Group 2">
              <a:extLst>
                <a:ext uri="{FF2B5EF4-FFF2-40B4-BE49-F238E27FC236}">
                  <a16:creationId xmlns:a16="http://schemas.microsoft.com/office/drawing/2014/main" xmlns="" id="{0F0320EF-08B9-49A6-B347-738CE6763D82}"/>
                </a:ext>
              </a:extLst>
            </p:cNvPr>
            <p:cNvGrpSpPr>
              <a:grpSpLocks/>
            </p:cNvGrpSpPr>
            <p:nvPr/>
          </p:nvGrpSpPr>
          <p:grpSpPr bwMode="auto">
            <a:xfrm>
              <a:off x="0" y="366050"/>
              <a:ext cx="9250744" cy="5770988"/>
              <a:chOff x="5419740" y="972423"/>
              <a:chExt cx="4401766" cy="2819577"/>
            </a:xfrm>
          </p:grpSpPr>
          <p:sp>
            <p:nvSpPr>
              <p:cNvPr id="6" name="Oval 5">
                <a:extLst>
                  <a:ext uri="{FF2B5EF4-FFF2-40B4-BE49-F238E27FC236}">
                    <a16:creationId xmlns:a16="http://schemas.microsoft.com/office/drawing/2014/main" xmlns="" id="{EBD09CE9-EFAA-4906-96A8-7FB6BA732849}"/>
                  </a:ext>
                </a:extLst>
              </p:cNvPr>
              <p:cNvSpPr/>
              <p:nvPr/>
            </p:nvSpPr>
            <p:spPr>
              <a:xfrm>
                <a:off x="5419740" y="972423"/>
                <a:ext cx="2818780" cy="281957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2800"/>
              </a:p>
            </p:txBody>
          </p:sp>
          <p:sp>
            <p:nvSpPr>
              <p:cNvPr id="7" name="Oval 6">
                <a:extLst>
                  <a:ext uri="{FF2B5EF4-FFF2-40B4-BE49-F238E27FC236}">
                    <a16:creationId xmlns:a16="http://schemas.microsoft.com/office/drawing/2014/main" xmlns="" id="{CF4EAD21-25C6-4EAA-80DA-A18D5DFCC0D7}"/>
                  </a:ext>
                </a:extLst>
              </p:cNvPr>
              <p:cNvSpPr/>
              <p:nvPr/>
            </p:nvSpPr>
            <p:spPr>
              <a:xfrm>
                <a:off x="7086028" y="2068203"/>
                <a:ext cx="1105933" cy="109258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2800"/>
              </a:p>
            </p:txBody>
          </p:sp>
          <p:sp>
            <p:nvSpPr>
              <p:cNvPr id="8" name="Oval 7">
                <a:extLst>
                  <a:ext uri="{FF2B5EF4-FFF2-40B4-BE49-F238E27FC236}">
                    <a16:creationId xmlns:a16="http://schemas.microsoft.com/office/drawing/2014/main" xmlns="" id="{1F4957EE-F4A8-424E-873E-1BD933705530}"/>
                  </a:ext>
                </a:extLst>
              </p:cNvPr>
              <p:cNvSpPr/>
              <p:nvPr/>
            </p:nvSpPr>
            <p:spPr>
              <a:xfrm>
                <a:off x="7752762" y="2481121"/>
                <a:ext cx="418882" cy="40803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2800"/>
              </a:p>
            </p:txBody>
          </p:sp>
          <p:sp>
            <p:nvSpPr>
              <p:cNvPr id="9" name="TextBox 8">
                <a:extLst>
                  <a:ext uri="{FF2B5EF4-FFF2-40B4-BE49-F238E27FC236}">
                    <a16:creationId xmlns:a16="http://schemas.microsoft.com/office/drawing/2014/main" xmlns="" id="{202C54AF-AF3C-4FBA-BFF7-33535897C718}"/>
                  </a:ext>
                </a:extLst>
              </p:cNvPr>
              <p:cNvSpPr txBox="1">
                <a:spLocks noChangeArrowheads="1"/>
              </p:cNvSpPr>
              <p:nvPr/>
            </p:nvSpPr>
            <p:spPr bwMode="auto">
              <a:xfrm>
                <a:off x="8238520" y="1225892"/>
                <a:ext cx="1260223" cy="225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latin typeface="Arial" charset="0"/>
                  </a:rPr>
                  <a:t>40 crore infected</a:t>
                </a:r>
                <a:endParaRPr lang="en-IN" altLang="en-US" sz="2400" b="1" dirty="0">
                  <a:latin typeface="Arial" charset="0"/>
                </a:endParaRPr>
              </a:p>
            </p:txBody>
          </p:sp>
          <p:sp>
            <p:nvSpPr>
              <p:cNvPr id="10" name="TextBox 9">
                <a:extLst>
                  <a:ext uri="{FF2B5EF4-FFF2-40B4-BE49-F238E27FC236}">
                    <a16:creationId xmlns:a16="http://schemas.microsoft.com/office/drawing/2014/main" xmlns="" id="{559A2E64-F8F7-4569-BD7E-E36A02857C70}"/>
                  </a:ext>
                </a:extLst>
              </p:cNvPr>
              <p:cNvSpPr txBox="1">
                <a:spLocks noChangeArrowheads="1"/>
              </p:cNvSpPr>
              <p:nvPr/>
            </p:nvSpPr>
            <p:spPr bwMode="auto">
              <a:xfrm>
                <a:off x="8302710" y="1991296"/>
                <a:ext cx="1518796" cy="4060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latin typeface="Arial" charset="0"/>
                  </a:rPr>
                  <a:t>35 lakh estimated </a:t>
                </a:r>
              </a:p>
              <a:p>
                <a:pPr eaLnBrk="1" hangingPunct="1">
                  <a:spcBef>
                    <a:spcPct val="0"/>
                  </a:spcBef>
                  <a:buFontTx/>
                  <a:buNone/>
                </a:pPr>
                <a:r>
                  <a:rPr lang="en-US" altLang="en-US" sz="2400" b="1" dirty="0">
                    <a:latin typeface="Arial" charset="0"/>
                  </a:rPr>
                  <a:t>TB patients annually</a:t>
                </a:r>
                <a:endParaRPr lang="en-IN" altLang="en-US" sz="2400" b="1" dirty="0">
                  <a:latin typeface="Arial" charset="0"/>
                </a:endParaRPr>
              </a:p>
            </p:txBody>
          </p:sp>
          <p:sp>
            <p:nvSpPr>
              <p:cNvPr id="11" name="TextBox 10">
                <a:extLst>
                  <a:ext uri="{FF2B5EF4-FFF2-40B4-BE49-F238E27FC236}">
                    <a16:creationId xmlns:a16="http://schemas.microsoft.com/office/drawing/2014/main" xmlns="" id="{D1108CA0-A27A-423A-832A-9A06A9EFD73D}"/>
                  </a:ext>
                </a:extLst>
              </p:cNvPr>
              <p:cNvSpPr txBox="1"/>
              <p:nvPr/>
            </p:nvSpPr>
            <p:spPr>
              <a:xfrm>
                <a:off x="8271133" y="2585115"/>
                <a:ext cx="1235906" cy="406007"/>
              </a:xfrm>
              <a:prstGeom prst="rect">
                <a:avLst/>
              </a:prstGeom>
              <a:noFill/>
            </p:spPr>
            <p:txBody>
              <a:bodyPr wrap="none">
                <a:spAutoFit/>
              </a:bodyPr>
              <a:lstStyle/>
              <a:p>
                <a:pPr>
                  <a:defRPr/>
                </a:pPr>
                <a:r>
                  <a:rPr lang="en-US" sz="2400" b="1" dirty="0"/>
                  <a:t>4.2 lakh deaths</a:t>
                </a:r>
              </a:p>
              <a:p>
                <a:pPr>
                  <a:defRPr/>
                </a:pPr>
                <a:r>
                  <a:rPr lang="en-US" sz="2400" b="1" dirty="0"/>
                  <a:t>Due to TB annually</a:t>
                </a:r>
                <a:endParaRPr lang="en-IN" sz="2400" b="1" dirty="0"/>
              </a:p>
            </p:txBody>
          </p:sp>
        </p:grpSp>
        <p:cxnSp>
          <p:nvCxnSpPr>
            <p:cNvPr id="14" name="Straight Arrow Connector 13">
              <a:extLst>
                <a:ext uri="{FF2B5EF4-FFF2-40B4-BE49-F238E27FC236}">
                  <a16:creationId xmlns:a16="http://schemas.microsoft.com/office/drawing/2014/main" xmlns="" id="{12BFD2F7-0B27-45FA-96B8-29B5BB91C749}"/>
                </a:ext>
              </a:extLst>
            </p:cNvPr>
            <p:cNvCxnSpPr>
              <a:endCxn id="6" idx="7"/>
            </p:cNvCxnSpPr>
            <p:nvPr/>
          </p:nvCxnSpPr>
          <p:spPr>
            <a:xfrm flipH="1">
              <a:off x="5056402" y="1208677"/>
              <a:ext cx="769695" cy="2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5A928219-1179-45B7-A999-C4EFB0CE0DA6}"/>
                </a:ext>
              </a:extLst>
            </p:cNvPr>
            <p:cNvCxnSpPr/>
            <p:nvPr/>
          </p:nvCxnSpPr>
          <p:spPr>
            <a:xfrm flipH="1">
              <a:off x="5398549" y="2895514"/>
              <a:ext cx="769695" cy="2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xmlns="" id="{8790AF96-4AFE-4304-AECB-5AAC265F4974}"/>
                </a:ext>
              </a:extLst>
            </p:cNvPr>
            <p:cNvCxnSpPr/>
            <p:nvPr/>
          </p:nvCxnSpPr>
          <p:spPr>
            <a:xfrm flipH="1">
              <a:off x="5329552" y="4088771"/>
              <a:ext cx="769695" cy="2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xmlns="" id="{85508801-9A26-4EC1-A7DA-032AACCE3074}"/>
              </a:ext>
            </a:extLst>
          </p:cNvPr>
          <p:cNvSpPr txBox="1"/>
          <p:nvPr/>
        </p:nvSpPr>
        <p:spPr>
          <a:xfrm>
            <a:off x="1670064" y="153392"/>
            <a:ext cx="2646878" cy="707886"/>
          </a:xfrm>
          <a:prstGeom prst="rect">
            <a:avLst/>
          </a:prstGeom>
          <a:noFill/>
        </p:spPr>
        <p:txBody>
          <a:bodyPr wrap="none" rtlCol="0">
            <a:spAutoFit/>
          </a:bodyPr>
          <a:lstStyle/>
          <a:p>
            <a:r>
              <a:rPr lang="en-IN" sz="4000" b="1" dirty="0"/>
              <a:t>In India…….</a:t>
            </a:r>
          </a:p>
        </p:txBody>
      </p:sp>
    </p:spTree>
    <p:extLst>
      <p:ext uri="{BB962C8B-B14F-4D97-AF65-F5344CB8AC3E}">
        <p14:creationId xmlns:p14="http://schemas.microsoft.com/office/powerpoint/2010/main" xmlns="" val="4424119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80041"/>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600" b="1" dirty="0">
                <a:solidFill>
                  <a:srgbClr val="FF0000"/>
                </a:solidFill>
                <a:latin typeface="Century Gothic" panose="020B0502020202020204" pitchFamily="34" charset="0"/>
              </a:rPr>
              <a:t>India: MDG6 TB target</a:t>
            </a:r>
            <a:endParaRPr lang="en-GB" sz="3600" b="1" dirty="0">
              <a:latin typeface="Century Gothic" panose="020B0502020202020204" pitchFamily="34" charset="0"/>
            </a:endParaRPr>
          </a:p>
        </p:txBody>
      </p:sp>
      <p:sp>
        <p:nvSpPr>
          <p:cNvPr id="5" name="Rectangle 4"/>
          <p:cNvSpPr>
            <a:spLocks noChangeArrowheads="1"/>
          </p:cNvSpPr>
          <p:nvPr/>
        </p:nvSpPr>
        <p:spPr bwMode="auto">
          <a:xfrm>
            <a:off x="192709" y="1223041"/>
            <a:ext cx="8771780" cy="45719"/>
          </a:xfrm>
          <a:prstGeom prst="rect">
            <a:avLst/>
          </a:prstGeom>
          <a:solidFill>
            <a:srgbClr val="0093D5"/>
          </a:solidFill>
          <a:ln>
            <a:noFill/>
          </a:ln>
          <a:extLst/>
        </p:spPr>
        <p:txBody>
          <a:bodyPr rot="0" vert="horz" wrap="square" lIns="91440" tIns="45720" rIns="91440" bIns="45720" anchor="t" anchorCtr="0" upright="1">
            <a:noAutofit/>
          </a:bodyPr>
          <a:lstStyle/>
          <a:p>
            <a:endParaRPr lang="en-US">
              <a:latin typeface="Arial Narrow" panose="020B0606020202030204" pitchFamily="34" charset="0"/>
            </a:endParaRPr>
          </a:p>
        </p:txBody>
      </p:sp>
      <p:sp>
        <p:nvSpPr>
          <p:cNvPr id="9" name="Text Box 104"/>
          <p:cNvSpPr txBox="1"/>
          <p:nvPr/>
        </p:nvSpPr>
        <p:spPr>
          <a:xfrm>
            <a:off x="1547664" y="1340768"/>
            <a:ext cx="3198495" cy="356829"/>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spAutoFit/>
          </a:bodyPr>
          <a:lstStyle/>
          <a:p>
            <a:pPr algn="ctr">
              <a:lnSpc>
                <a:spcPct val="115000"/>
              </a:lnSpc>
              <a:spcAft>
                <a:spcPts val="0"/>
              </a:spcAft>
            </a:pPr>
            <a:r>
              <a:rPr lang="en-GB" sz="1600" b="1" dirty="0">
                <a:ln w="12700" cap="flat" cmpd="sng" algn="ctr">
                  <a:noFill/>
                  <a:prstDash val="solid"/>
                  <a:round/>
                </a:ln>
                <a:solidFill>
                  <a:srgbClr val="FF0000"/>
                </a:solidFill>
                <a:effectLst>
                  <a:outerShdw blurRad="41275" dist="20320" dir="1800000" algn="tl">
                    <a:srgbClr val="000000">
                      <a:alpha val="40000"/>
                    </a:srgbClr>
                  </a:outerShdw>
                </a:effectLst>
                <a:latin typeface="Century Gothic"/>
                <a:ea typeface="SimSun"/>
                <a:cs typeface="Arial"/>
              </a:rPr>
              <a:t>TB</a:t>
            </a:r>
            <a:r>
              <a:rPr lang="en-GB" sz="1600" b="1" dirty="0">
                <a:ln w="12700" cap="flat" cmpd="sng" algn="ctr">
                  <a:solidFill>
                    <a:srgbClr val="000000"/>
                  </a:solidFill>
                  <a:prstDash val="solid"/>
                  <a:round/>
                </a:ln>
                <a:solidFill>
                  <a:srgbClr val="000000"/>
                </a:solidFill>
                <a:effectLst>
                  <a:outerShdw blurRad="41275" dist="20320" dir="1800000" algn="tl">
                    <a:srgbClr val="000000">
                      <a:alpha val="40000"/>
                    </a:srgbClr>
                  </a:outerShdw>
                </a:effectLst>
                <a:latin typeface="Century Gothic"/>
                <a:ea typeface="SimSun"/>
                <a:cs typeface="Arial"/>
              </a:rPr>
              <a:t> EPIDEMIC </a:t>
            </a:r>
            <a:r>
              <a:rPr lang="en-GB" sz="1600" b="1" dirty="0">
                <a:solidFill>
                  <a:srgbClr val="0093D5"/>
                </a:solidFill>
                <a:latin typeface="Century Gothic"/>
                <a:ea typeface="SimSun"/>
                <a:cs typeface="Arial"/>
              </a:rPr>
              <a:t>REVERSED</a:t>
            </a:r>
            <a:endParaRPr lang="en-GB" sz="300" b="1" dirty="0">
              <a:solidFill>
                <a:srgbClr val="0093D5"/>
              </a:solidFill>
              <a:latin typeface="Calibri"/>
              <a:ea typeface="SimSun"/>
              <a:cs typeface="Arial"/>
            </a:endParaRPr>
          </a:p>
        </p:txBody>
      </p:sp>
      <p:sp>
        <p:nvSpPr>
          <p:cNvPr id="14" name="Shape 175"/>
          <p:cNvSpPr txBox="1"/>
          <p:nvPr/>
        </p:nvSpPr>
        <p:spPr>
          <a:xfrm rot="-5400000">
            <a:off x="425736" y="2823984"/>
            <a:ext cx="3109199" cy="4308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GB" sz="1200" i="0" u="none" strike="noStrike" cap="none" baseline="0" dirty="0">
                <a:solidFill>
                  <a:srgbClr val="FF0000"/>
                </a:solidFill>
                <a:latin typeface="Century Gothic" panose="020B0502020202020204" pitchFamily="34" charset="0"/>
                <a:ea typeface="Arial"/>
                <a:cs typeface="Arial"/>
                <a:sym typeface="Arial"/>
              </a:rPr>
              <a:t>Rate per 100,000</a:t>
            </a:r>
            <a:r>
              <a:rPr lang="en-GB" sz="1200" i="0" u="none" strike="noStrike" cap="none" baseline="0" dirty="0">
                <a:solidFill>
                  <a:schemeClr val="dk1"/>
                </a:solidFill>
                <a:latin typeface="Century Gothic" panose="020B0502020202020204" pitchFamily="34" charset="0"/>
                <a:ea typeface="Arial"/>
                <a:cs typeface="Arial"/>
                <a:sym typeface="Arial"/>
              </a:rPr>
              <a:t> </a:t>
            </a:r>
            <a:r>
              <a:rPr lang="en-GB" sz="1200" i="0" u="none" strike="noStrike" cap="none" baseline="0" dirty="0">
                <a:solidFill>
                  <a:srgbClr val="FF0000"/>
                </a:solidFill>
                <a:latin typeface="Century Gothic" panose="020B0502020202020204" pitchFamily="34" charset="0"/>
                <a:ea typeface="Arial"/>
                <a:cs typeface="Arial"/>
                <a:sym typeface="Arial"/>
              </a:rPr>
              <a:t>population</a:t>
            </a:r>
          </a:p>
        </p:txBody>
      </p:sp>
      <p:grpSp>
        <p:nvGrpSpPr>
          <p:cNvPr id="3" name="Group 19"/>
          <p:cNvGrpSpPr/>
          <p:nvPr/>
        </p:nvGrpSpPr>
        <p:grpSpPr>
          <a:xfrm>
            <a:off x="0" y="6298269"/>
            <a:ext cx="9180512" cy="587115"/>
            <a:chOff x="0" y="6239537"/>
            <a:chExt cx="9212088" cy="618462"/>
          </a:xfrm>
        </p:grpSpPr>
        <p:pic>
          <p:nvPicPr>
            <p:cNvPr id="21" name="Picture 7"/>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613" r="16685"/>
            <a:stretch/>
          </p:blipFill>
          <p:spPr bwMode="auto">
            <a:xfrm>
              <a:off x="107263" y="6239538"/>
              <a:ext cx="9104825" cy="6184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Pentagon 21"/>
            <p:cNvSpPr/>
            <p:nvPr/>
          </p:nvSpPr>
          <p:spPr>
            <a:xfrm>
              <a:off x="0" y="6239537"/>
              <a:ext cx="6300192" cy="618462"/>
            </a:xfrm>
            <a:prstGeom prst="homePlate">
              <a:avLst/>
            </a:prstGeom>
            <a:solidFill>
              <a:srgbClr val="00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7" name="Picture 2" descr="http://stpetersecuadorexperience2013.weebly.com/uploads/1/4/9/8/14989064/5625694_orig.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6457" y="142921"/>
            <a:ext cx="1491207" cy="837206"/>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2"/>
          <p:cNvPicPr>
            <a:picLocks noChangeAspect="1"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168488" y="1573575"/>
            <a:ext cx="1495660" cy="19835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8" name="Text Box 104"/>
          <p:cNvSpPr txBox="1"/>
          <p:nvPr/>
        </p:nvSpPr>
        <p:spPr>
          <a:xfrm>
            <a:off x="5767240" y="1337982"/>
            <a:ext cx="3198495" cy="356829"/>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spAutoFit/>
          </a:bodyPr>
          <a:lstStyle/>
          <a:p>
            <a:pPr algn="r">
              <a:lnSpc>
                <a:spcPct val="115000"/>
              </a:lnSpc>
              <a:spcAft>
                <a:spcPts val="0"/>
              </a:spcAft>
            </a:pPr>
            <a:r>
              <a:rPr lang="en-GB" sz="1600" b="1" dirty="0">
                <a:ln w="12700" cap="flat" cmpd="sng" algn="ctr">
                  <a:noFill/>
                  <a:prstDash val="solid"/>
                  <a:round/>
                </a:ln>
                <a:solidFill>
                  <a:srgbClr val="FF0000"/>
                </a:solidFill>
                <a:effectLst>
                  <a:outerShdw blurRad="41275" dist="20320" dir="1800000" algn="tl">
                    <a:srgbClr val="000000">
                      <a:alpha val="40000"/>
                    </a:srgbClr>
                  </a:outerShdw>
                </a:effectLst>
                <a:latin typeface="Century Gothic"/>
                <a:ea typeface="SimSun"/>
                <a:cs typeface="Arial"/>
              </a:rPr>
              <a:t>50%</a:t>
            </a:r>
            <a:r>
              <a:rPr lang="en-GB" sz="1600" b="1" dirty="0">
                <a:ln w="12700" cap="flat" cmpd="sng" algn="ctr">
                  <a:noFill/>
                  <a:prstDash val="solid"/>
                  <a:round/>
                </a:ln>
                <a:solidFill>
                  <a:srgbClr val="000000"/>
                </a:solidFill>
                <a:effectLst>
                  <a:outerShdw blurRad="41275" dist="20320" dir="1800000" algn="tl">
                    <a:srgbClr val="000000">
                      <a:alpha val="40000"/>
                    </a:srgbClr>
                  </a:outerShdw>
                </a:effectLst>
                <a:latin typeface="Century Gothic"/>
                <a:ea typeface="SimSun"/>
                <a:cs typeface="Arial"/>
              </a:rPr>
              <a:t> </a:t>
            </a:r>
            <a:r>
              <a:rPr lang="en-GB" sz="1600" b="1" dirty="0">
                <a:ln w="12700" cap="flat" cmpd="sng" algn="ctr">
                  <a:solidFill>
                    <a:srgbClr val="000000"/>
                  </a:solidFill>
                  <a:prstDash val="solid"/>
                  <a:round/>
                </a:ln>
                <a:solidFill>
                  <a:srgbClr val="000000"/>
                </a:solidFill>
                <a:effectLst>
                  <a:outerShdw blurRad="41275" dist="20320" dir="1800000" algn="tl">
                    <a:srgbClr val="000000">
                      <a:alpha val="40000"/>
                    </a:srgbClr>
                  </a:outerShdw>
                </a:effectLst>
                <a:latin typeface="Century Gothic"/>
                <a:ea typeface="SimSun"/>
                <a:cs typeface="Arial"/>
              </a:rPr>
              <a:t>DROP IN TB MORTALITY</a:t>
            </a:r>
            <a:endParaRPr lang="en-GB" sz="300" dirty="0">
              <a:effectLst/>
              <a:latin typeface="Calibri"/>
              <a:ea typeface="SimSun"/>
              <a:cs typeface="Arial"/>
            </a:endParaRPr>
          </a:p>
        </p:txBody>
      </p:sp>
      <p:sp>
        <p:nvSpPr>
          <p:cNvPr id="31" name="TextBox 2"/>
          <p:cNvSpPr txBox="1">
            <a:spLocks noChangeArrowheads="1"/>
          </p:cNvSpPr>
          <p:nvPr/>
        </p:nvSpPr>
        <p:spPr bwMode="auto">
          <a:xfrm>
            <a:off x="152136" y="3751872"/>
            <a:ext cx="1541012"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Helvetica-Narrow" pitchFamily="34" charset="0"/>
                <a:cs typeface="Arial" pitchFamily="34" charset="0"/>
              </a:defRPr>
            </a:lvl1pPr>
            <a:lvl2pPr eaLnBrk="0" hangingPunct="0">
              <a:defRPr>
                <a:solidFill>
                  <a:schemeClr val="tx1"/>
                </a:solidFill>
                <a:latin typeface="Helvetica-Narrow" pitchFamily="34" charset="0"/>
                <a:cs typeface="Arial" pitchFamily="34" charset="0"/>
              </a:defRPr>
            </a:lvl2pPr>
            <a:lvl3pPr eaLnBrk="0" hangingPunct="0">
              <a:defRPr>
                <a:solidFill>
                  <a:schemeClr val="tx1"/>
                </a:solidFill>
                <a:latin typeface="Helvetica-Narrow" pitchFamily="34" charset="0"/>
                <a:cs typeface="Arial" pitchFamily="34" charset="0"/>
              </a:defRPr>
            </a:lvl3pPr>
            <a:lvl4pPr eaLnBrk="0" hangingPunct="0">
              <a:defRPr>
                <a:solidFill>
                  <a:schemeClr val="tx1"/>
                </a:solidFill>
                <a:latin typeface="Helvetica-Narrow" pitchFamily="34" charset="0"/>
                <a:cs typeface="Arial" pitchFamily="34" charset="0"/>
              </a:defRPr>
            </a:lvl4pPr>
            <a:lvl5pPr eaLnBrk="0" hangingPunct="0">
              <a:defRPr>
                <a:solidFill>
                  <a:schemeClr val="tx1"/>
                </a:solidFill>
                <a:latin typeface="Helvetica-Narrow" pitchFamily="34" charset="0"/>
                <a:cs typeface="Arial" pitchFamily="34" charset="0"/>
              </a:defRPr>
            </a:lvl5pPr>
            <a:lvl6pPr marL="2281238" indent="1588" eaLnBrk="0" fontAlgn="base" hangingPunct="0">
              <a:spcBef>
                <a:spcPct val="0"/>
              </a:spcBef>
              <a:spcAft>
                <a:spcPct val="0"/>
              </a:spcAft>
              <a:defRPr>
                <a:solidFill>
                  <a:schemeClr val="tx1"/>
                </a:solidFill>
                <a:latin typeface="Helvetica-Narrow" pitchFamily="34" charset="0"/>
                <a:cs typeface="Arial" pitchFamily="34" charset="0"/>
              </a:defRPr>
            </a:lvl6pPr>
            <a:lvl7pPr marL="2738438" indent="1588" eaLnBrk="0" fontAlgn="base" hangingPunct="0">
              <a:spcBef>
                <a:spcPct val="0"/>
              </a:spcBef>
              <a:spcAft>
                <a:spcPct val="0"/>
              </a:spcAft>
              <a:defRPr>
                <a:solidFill>
                  <a:schemeClr val="tx1"/>
                </a:solidFill>
                <a:latin typeface="Helvetica-Narrow" pitchFamily="34" charset="0"/>
                <a:cs typeface="Arial" pitchFamily="34" charset="0"/>
              </a:defRPr>
            </a:lvl7pPr>
            <a:lvl8pPr marL="3195638" indent="1588" eaLnBrk="0" fontAlgn="base" hangingPunct="0">
              <a:spcBef>
                <a:spcPct val="0"/>
              </a:spcBef>
              <a:spcAft>
                <a:spcPct val="0"/>
              </a:spcAft>
              <a:defRPr>
                <a:solidFill>
                  <a:schemeClr val="tx1"/>
                </a:solidFill>
                <a:latin typeface="Helvetica-Narrow" pitchFamily="34" charset="0"/>
                <a:cs typeface="Arial" pitchFamily="34" charset="0"/>
              </a:defRPr>
            </a:lvl8pPr>
            <a:lvl9pPr marL="3652838" indent="1588" eaLnBrk="0" fontAlgn="base" hangingPunct="0">
              <a:spcBef>
                <a:spcPct val="0"/>
              </a:spcBef>
              <a:spcAft>
                <a:spcPct val="0"/>
              </a:spcAft>
              <a:defRPr>
                <a:solidFill>
                  <a:schemeClr val="tx1"/>
                </a:solidFill>
                <a:latin typeface="Helvetica-Narrow" pitchFamily="34" charset="0"/>
                <a:cs typeface="Arial" pitchFamily="34" charset="0"/>
              </a:defRPr>
            </a:lvl9pPr>
          </a:lstStyle>
          <a:p>
            <a:pPr marL="0" indent="0" algn="ctr" eaLnBrk="1" fontAlgn="auto" hangingPunct="1">
              <a:spcBef>
                <a:spcPts val="0"/>
              </a:spcBef>
              <a:spcAft>
                <a:spcPts val="0"/>
              </a:spcAft>
            </a:pPr>
            <a:r>
              <a:rPr lang="en-GB" b="1" dirty="0">
                <a:solidFill>
                  <a:srgbClr val="0093D5"/>
                </a:solidFill>
                <a:latin typeface="Century Gothic" panose="020B0502020202020204" pitchFamily="34" charset="0"/>
                <a:cs typeface="Calibri" pitchFamily="34" charset="0"/>
              </a:rPr>
              <a:t>35 lakh additional lives saved</a:t>
            </a:r>
            <a:endParaRPr lang="en-GB" b="1" dirty="0">
              <a:solidFill>
                <a:srgbClr val="FF0000"/>
              </a:solidFill>
              <a:latin typeface="Century Gothic" panose="020B0502020202020204" pitchFamily="34" charset="0"/>
              <a:cs typeface="Calibri" pitchFamily="34" charset="0"/>
            </a:endParaRPr>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057400" y="2230623"/>
            <a:ext cx="2483917" cy="2259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627784" y="3212976"/>
            <a:ext cx="1519486" cy="4089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781800" y="2230623"/>
            <a:ext cx="2362200" cy="2259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578599" y="2230622"/>
            <a:ext cx="2297657" cy="22599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3" name="Text Box 104"/>
          <p:cNvSpPr txBox="1"/>
          <p:nvPr/>
        </p:nvSpPr>
        <p:spPr>
          <a:xfrm>
            <a:off x="3779912" y="1700808"/>
            <a:ext cx="3198495" cy="356829"/>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spAutoFit/>
          </a:bodyPr>
          <a:lstStyle/>
          <a:p>
            <a:pPr algn="ctr">
              <a:lnSpc>
                <a:spcPct val="115000"/>
              </a:lnSpc>
            </a:pPr>
            <a:r>
              <a:rPr lang="en-GB" sz="1600" b="1" dirty="0">
                <a:ln w="12700" cap="flat" cmpd="sng" algn="ctr">
                  <a:noFill/>
                  <a:prstDash val="solid"/>
                  <a:round/>
                </a:ln>
                <a:solidFill>
                  <a:srgbClr val="FF0000"/>
                </a:solidFill>
                <a:effectLst>
                  <a:outerShdw blurRad="41275" dist="20320" dir="1800000" algn="tl">
                    <a:srgbClr val="000000">
                      <a:alpha val="40000"/>
                    </a:srgbClr>
                  </a:outerShdw>
                </a:effectLst>
                <a:latin typeface="Century Gothic"/>
                <a:ea typeface="SimSun"/>
                <a:cs typeface="Arial"/>
              </a:rPr>
              <a:t>50%</a:t>
            </a:r>
            <a:r>
              <a:rPr lang="en-GB" sz="1600" b="1" dirty="0">
                <a:ln w="12700" cap="flat" cmpd="sng" algn="ctr">
                  <a:noFill/>
                  <a:prstDash val="solid"/>
                  <a:round/>
                </a:ln>
                <a:solidFill>
                  <a:srgbClr val="000000"/>
                </a:solidFill>
                <a:effectLst>
                  <a:outerShdw blurRad="41275" dist="20320" dir="1800000" algn="tl">
                    <a:srgbClr val="000000">
                      <a:alpha val="40000"/>
                    </a:srgbClr>
                  </a:outerShdw>
                </a:effectLst>
                <a:latin typeface="Century Gothic"/>
                <a:ea typeface="SimSun"/>
                <a:cs typeface="Arial"/>
              </a:rPr>
              <a:t> </a:t>
            </a:r>
            <a:r>
              <a:rPr lang="en-GB" sz="1600" b="1" dirty="0">
                <a:ln w="12700" cap="flat" cmpd="sng" algn="ctr">
                  <a:solidFill>
                    <a:srgbClr val="000000"/>
                  </a:solidFill>
                  <a:prstDash val="solid"/>
                  <a:round/>
                </a:ln>
                <a:solidFill>
                  <a:srgbClr val="000000"/>
                </a:solidFill>
                <a:effectLst>
                  <a:outerShdw blurRad="41275" dist="20320" dir="1800000" algn="tl">
                    <a:srgbClr val="000000">
                      <a:alpha val="40000"/>
                    </a:srgbClr>
                  </a:outerShdw>
                </a:effectLst>
                <a:latin typeface="Century Gothic"/>
                <a:ea typeface="SimSun"/>
                <a:cs typeface="Arial"/>
              </a:rPr>
              <a:t>DROP IN TB Prevalence</a:t>
            </a:r>
            <a:endParaRPr lang="en-GB" sz="300" dirty="0">
              <a:latin typeface="Calibri"/>
              <a:ea typeface="SimSun"/>
              <a:cs typeface="Arial"/>
            </a:endParaRPr>
          </a:p>
        </p:txBody>
      </p:sp>
      <p:sp>
        <p:nvSpPr>
          <p:cNvPr id="2" name="Rounded Rectangle 1"/>
          <p:cNvSpPr/>
          <p:nvPr/>
        </p:nvSpPr>
        <p:spPr>
          <a:xfrm>
            <a:off x="2514184" y="4584829"/>
            <a:ext cx="1905000" cy="2338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New cases declining</a:t>
            </a:r>
          </a:p>
        </p:txBody>
      </p:sp>
      <p:sp>
        <p:nvSpPr>
          <p:cNvPr id="24" name="Rounded Rectangle 23"/>
          <p:cNvSpPr/>
          <p:nvPr/>
        </p:nvSpPr>
        <p:spPr>
          <a:xfrm>
            <a:off x="4800600" y="4495800"/>
            <a:ext cx="1905000" cy="2338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All cases reduced by half </a:t>
            </a:r>
          </a:p>
        </p:txBody>
      </p:sp>
      <p:sp>
        <p:nvSpPr>
          <p:cNvPr id="25" name="Rounded Rectangle 24"/>
          <p:cNvSpPr/>
          <p:nvPr/>
        </p:nvSpPr>
        <p:spPr>
          <a:xfrm>
            <a:off x="7162800" y="4490535"/>
            <a:ext cx="1905000" cy="2338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Deaths reduced by half</a:t>
            </a:r>
          </a:p>
        </p:txBody>
      </p:sp>
      <p:sp>
        <p:nvSpPr>
          <p:cNvPr id="29" name="TextBox 28"/>
          <p:cNvSpPr txBox="1"/>
          <p:nvPr/>
        </p:nvSpPr>
        <p:spPr>
          <a:xfrm>
            <a:off x="3048000" y="3962400"/>
            <a:ext cx="685800" cy="307777"/>
          </a:xfrm>
          <a:prstGeom prst="rect">
            <a:avLst/>
          </a:prstGeom>
          <a:noFill/>
        </p:spPr>
        <p:txBody>
          <a:bodyPr wrap="square" rtlCol="0">
            <a:spAutoFit/>
          </a:bodyPr>
          <a:lstStyle/>
          <a:p>
            <a:r>
              <a:rPr lang="en-US" sz="1400" dirty="0"/>
              <a:t>HIV</a:t>
            </a:r>
          </a:p>
        </p:txBody>
      </p:sp>
      <p:sp>
        <p:nvSpPr>
          <p:cNvPr id="10" name="Rectangle 9"/>
          <p:cNvSpPr/>
          <p:nvPr/>
        </p:nvSpPr>
        <p:spPr>
          <a:xfrm>
            <a:off x="94557" y="5923360"/>
            <a:ext cx="2833596" cy="369332"/>
          </a:xfrm>
          <a:prstGeom prst="rect">
            <a:avLst/>
          </a:prstGeom>
          <a:solidFill>
            <a:srgbClr val="FFFF00"/>
          </a:solidFill>
        </p:spPr>
        <p:txBody>
          <a:bodyPr wrap="none">
            <a:spAutoFit/>
          </a:bodyPr>
          <a:lstStyle/>
          <a:p>
            <a:pPr algn="r"/>
            <a:r>
              <a:rPr lang="en-IN" i="1" dirty="0"/>
              <a:t>WHO Global TB Report 2016</a:t>
            </a:r>
          </a:p>
        </p:txBody>
      </p:sp>
      <p:sp>
        <p:nvSpPr>
          <p:cNvPr id="12" name="Rectangle 11"/>
          <p:cNvSpPr/>
          <p:nvPr/>
        </p:nvSpPr>
        <p:spPr>
          <a:xfrm>
            <a:off x="4877113" y="4863714"/>
            <a:ext cx="1904687" cy="430887"/>
          </a:xfrm>
          <a:prstGeom prst="rect">
            <a:avLst/>
          </a:prstGeom>
        </p:spPr>
        <p:txBody>
          <a:bodyPr wrap="square">
            <a:spAutoFit/>
          </a:bodyPr>
          <a:lstStyle/>
          <a:p>
            <a:r>
              <a:rPr lang="en-IN" sz="1100" dirty="0">
                <a:solidFill>
                  <a:schemeClr val="bg1"/>
                </a:solidFill>
                <a:latin typeface="Bookman Old Style" pitchFamily="18" charset="0"/>
                <a:ea typeface="Times New Roman"/>
                <a:cs typeface="Times New Roman"/>
              </a:rPr>
              <a:t>465 </a:t>
            </a:r>
            <a:r>
              <a:rPr lang="en-IN" sz="1100" dirty="0">
                <a:solidFill>
                  <a:schemeClr val="bg1"/>
                </a:solidFill>
                <a:latin typeface="Bookman Old Style" pitchFamily="18" charset="0"/>
                <a:ea typeface="Times New Roman"/>
                <a:cs typeface="Times New Roman"/>
                <a:sym typeface="Wingdings"/>
              </a:rPr>
              <a:t></a:t>
            </a:r>
            <a:r>
              <a:rPr lang="en-IN" sz="1100" dirty="0">
                <a:solidFill>
                  <a:schemeClr val="bg1"/>
                </a:solidFill>
                <a:latin typeface="Bookman Old Style" pitchFamily="18" charset="0"/>
                <a:ea typeface="Times New Roman"/>
                <a:cs typeface="Times New Roman"/>
              </a:rPr>
              <a:t> 195 per lakh pop </a:t>
            </a:r>
          </a:p>
          <a:p>
            <a:r>
              <a:rPr lang="en-IN" sz="1100" dirty="0">
                <a:solidFill>
                  <a:schemeClr val="bg1"/>
                </a:solidFill>
                <a:latin typeface="Bookman Old Style" pitchFamily="18" charset="0"/>
                <a:ea typeface="Times New Roman"/>
                <a:cs typeface="Times New Roman"/>
              </a:rPr>
              <a:t>(</a:t>
            </a:r>
            <a:r>
              <a:rPr lang="en-IN" sz="1100" b="1" dirty="0">
                <a:solidFill>
                  <a:schemeClr val="bg1"/>
                </a:solidFill>
                <a:latin typeface="Bookman Old Style" pitchFamily="18" charset="0"/>
                <a:ea typeface="Times New Roman"/>
                <a:cs typeface="Times New Roman"/>
              </a:rPr>
              <a:t>58%</a:t>
            </a:r>
            <a:r>
              <a:rPr lang="en-IN" sz="1100" dirty="0">
                <a:solidFill>
                  <a:schemeClr val="bg1"/>
                </a:solidFill>
                <a:latin typeface="Bookman Old Style" pitchFamily="18" charset="0"/>
                <a:ea typeface="Times New Roman"/>
                <a:cs typeface="Times New Roman"/>
              </a:rPr>
              <a:t> reduction)</a:t>
            </a:r>
          </a:p>
        </p:txBody>
      </p:sp>
      <p:sp>
        <p:nvSpPr>
          <p:cNvPr id="13" name="Rectangle 12"/>
          <p:cNvSpPr/>
          <p:nvPr/>
        </p:nvSpPr>
        <p:spPr>
          <a:xfrm>
            <a:off x="6926231" y="4973434"/>
            <a:ext cx="2398712" cy="461665"/>
          </a:xfrm>
          <a:prstGeom prst="rect">
            <a:avLst/>
          </a:prstGeom>
        </p:spPr>
        <p:txBody>
          <a:bodyPr wrap="square">
            <a:spAutoFit/>
          </a:bodyPr>
          <a:lstStyle/>
          <a:p>
            <a:r>
              <a:rPr lang="en-IN" sz="1200" dirty="0">
                <a:solidFill>
                  <a:schemeClr val="bg1"/>
                </a:solidFill>
                <a:latin typeface="Bookman Old Style" pitchFamily="18" charset="0"/>
                <a:ea typeface="Times New Roman"/>
                <a:cs typeface="Times New Roman"/>
              </a:rPr>
              <a:t>38 </a:t>
            </a:r>
            <a:r>
              <a:rPr lang="en-IN" sz="1200" dirty="0">
                <a:solidFill>
                  <a:schemeClr val="bg1"/>
                </a:solidFill>
                <a:latin typeface="Bookman Old Style" pitchFamily="18" charset="0"/>
                <a:ea typeface="Times New Roman"/>
                <a:cs typeface="Times New Roman"/>
                <a:sym typeface="Wingdings"/>
              </a:rPr>
              <a:t></a:t>
            </a:r>
            <a:r>
              <a:rPr lang="en-IN" sz="1200" dirty="0">
                <a:solidFill>
                  <a:schemeClr val="bg1"/>
                </a:solidFill>
                <a:latin typeface="Bookman Old Style" pitchFamily="18" charset="0"/>
                <a:ea typeface="Times New Roman"/>
                <a:cs typeface="Times New Roman"/>
              </a:rPr>
              <a:t> 17 per lakh pop</a:t>
            </a:r>
          </a:p>
          <a:p>
            <a:r>
              <a:rPr lang="en-IN" sz="1200" dirty="0">
                <a:solidFill>
                  <a:schemeClr val="bg1"/>
                </a:solidFill>
                <a:latin typeface="Bookman Old Style" pitchFamily="18" charset="0"/>
                <a:ea typeface="Times New Roman"/>
                <a:cs typeface="Times New Roman"/>
              </a:rPr>
              <a:t>(</a:t>
            </a:r>
            <a:r>
              <a:rPr lang="en-IN" sz="1200" b="1" dirty="0">
                <a:solidFill>
                  <a:schemeClr val="bg1"/>
                </a:solidFill>
                <a:latin typeface="Bookman Old Style" pitchFamily="18" charset="0"/>
                <a:ea typeface="Times New Roman"/>
                <a:cs typeface="Times New Roman"/>
              </a:rPr>
              <a:t>55%</a:t>
            </a:r>
            <a:r>
              <a:rPr lang="en-IN" sz="1200" dirty="0">
                <a:solidFill>
                  <a:schemeClr val="bg1"/>
                </a:solidFill>
                <a:latin typeface="Bookman Old Style" pitchFamily="18" charset="0"/>
                <a:ea typeface="Times New Roman"/>
                <a:cs typeface="Times New Roman"/>
              </a:rPr>
              <a:t> reduction)</a:t>
            </a:r>
          </a:p>
        </p:txBody>
      </p:sp>
      <p:sp>
        <p:nvSpPr>
          <p:cNvPr id="15" name="Rectangle 14"/>
          <p:cNvSpPr/>
          <p:nvPr/>
        </p:nvSpPr>
        <p:spPr>
          <a:xfrm>
            <a:off x="2297184" y="5004212"/>
            <a:ext cx="2133600" cy="430887"/>
          </a:xfrm>
          <a:prstGeom prst="rect">
            <a:avLst/>
          </a:prstGeom>
        </p:spPr>
        <p:txBody>
          <a:bodyPr wrap="square">
            <a:spAutoFit/>
          </a:bodyPr>
          <a:lstStyle/>
          <a:p>
            <a:r>
              <a:rPr lang="en-IN" sz="1100" dirty="0">
                <a:solidFill>
                  <a:schemeClr val="bg1"/>
                </a:solidFill>
                <a:latin typeface="Bookman Old Style" pitchFamily="18" charset="0"/>
                <a:ea typeface="Times New Roman"/>
                <a:cs typeface="Times New Roman"/>
              </a:rPr>
              <a:t>216 </a:t>
            </a:r>
            <a:r>
              <a:rPr lang="en-IN" sz="1100" dirty="0">
                <a:solidFill>
                  <a:schemeClr val="bg1"/>
                </a:solidFill>
                <a:latin typeface="Bookman Old Style" pitchFamily="18" charset="0"/>
                <a:ea typeface="Times New Roman"/>
                <a:cs typeface="Times New Roman"/>
                <a:sym typeface="Wingdings"/>
              </a:rPr>
              <a:t></a:t>
            </a:r>
            <a:r>
              <a:rPr lang="en-IN" sz="1100" dirty="0">
                <a:solidFill>
                  <a:schemeClr val="bg1"/>
                </a:solidFill>
                <a:latin typeface="Bookman Old Style" pitchFamily="18" charset="0"/>
                <a:ea typeface="Times New Roman"/>
                <a:cs typeface="Times New Roman"/>
              </a:rPr>
              <a:t> 167 per lakh pop</a:t>
            </a:r>
          </a:p>
          <a:p>
            <a:r>
              <a:rPr lang="en-IN" sz="1100" dirty="0">
                <a:solidFill>
                  <a:schemeClr val="bg1"/>
                </a:solidFill>
                <a:latin typeface="Bookman Old Style" pitchFamily="18" charset="0"/>
                <a:ea typeface="Times New Roman"/>
                <a:cs typeface="Times New Roman"/>
              </a:rPr>
              <a:t>(</a:t>
            </a:r>
            <a:r>
              <a:rPr lang="en-IN" sz="1100" b="1" dirty="0">
                <a:solidFill>
                  <a:schemeClr val="bg1"/>
                </a:solidFill>
                <a:latin typeface="Bookman Old Style" pitchFamily="18" charset="0"/>
                <a:ea typeface="Times New Roman"/>
                <a:cs typeface="Times New Roman"/>
              </a:rPr>
              <a:t>23%</a:t>
            </a:r>
            <a:r>
              <a:rPr lang="en-IN" sz="1100" dirty="0">
                <a:solidFill>
                  <a:schemeClr val="bg1"/>
                </a:solidFill>
                <a:latin typeface="Bookman Old Style" pitchFamily="18" charset="0"/>
                <a:ea typeface="Times New Roman"/>
                <a:cs typeface="Times New Roman"/>
              </a:rPr>
              <a:t> reduction) </a:t>
            </a:r>
          </a:p>
        </p:txBody>
      </p:sp>
      <p:sp>
        <p:nvSpPr>
          <p:cNvPr id="30" name="TextBox 29">
            <a:extLst>
              <a:ext uri="{FF2B5EF4-FFF2-40B4-BE49-F238E27FC236}">
                <a16:creationId xmlns:a16="http://schemas.microsoft.com/office/drawing/2014/main" xmlns="" id="{63D7BC99-0DAC-4CDD-B881-FBFDE4AA8390}"/>
              </a:ext>
            </a:extLst>
          </p:cNvPr>
          <p:cNvSpPr txBox="1"/>
          <p:nvPr/>
        </p:nvSpPr>
        <p:spPr>
          <a:xfrm rot="19513633">
            <a:off x="1756963" y="4940658"/>
            <a:ext cx="4756849" cy="707886"/>
          </a:xfrm>
          <a:prstGeom prst="rect">
            <a:avLst/>
          </a:prstGeom>
          <a:noFill/>
        </p:spPr>
        <p:txBody>
          <a:bodyPr wrap="square" rtlCol="0">
            <a:spAutoFit/>
          </a:bodyPr>
          <a:lstStyle/>
          <a:p>
            <a:pPr algn="ctr"/>
            <a:r>
              <a:rPr lang="en-IN" sz="4000" b="1" dirty="0">
                <a:ln w="24500" cmpd="dbl">
                  <a:noFill/>
                  <a:prstDash val="solid"/>
                  <a:miter lim="800000"/>
                </a:ln>
                <a:solidFill>
                  <a:schemeClr val="accent2"/>
                </a:solidFill>
                <a:effectLst>
                  <a:outerShdw blurRad="38100" dist="38100" dir="7020000" algn="tl">
                    <a:srgbClr val="000000">
                      <a:alpha val="35000"/>
                    </a:srgbClr>
                  </a:outerShdw>
                </a:effectLst>
              </a:rPr>
              <a:t>Achieved</a:t>
            </a:r>
            <a:endParaRPr lang="en-IN" sz="4000" dirty="0">
              <a:ln w="24500" cmpd="dbl">
                <a:noFill/>
                <a:prstDash val="solid"/>
                <a:miter lim="800000"/>
              </a:ln>
              <a:solidFill>
                <a:schemeClr val="accent2"/>
              </a:solidFill>
            </a:endParaRPr>
          </a:p>
        </p:txBody>
      </p:sp>
    </p:spTree>
    <p:extLst>
      <p:ext uri="{BB962C8B-B14F-4D97-AF65-F5344CB8AC3E}">
        <p14:creationId xmlns:p14="http://schemas.microsoft.com/office/powerpoint/2010/main" xmlns="" val="76686397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114703" y="1196752"/>
            <a:ext cx="8857109" cy="1323439"/>
          </a:xfrm>
          <a:prstGeom prst="rect">
            <a:avLst/>
          </a:prstGeom>
          <a:solidFill>
            <a:srgbClr val="EBF7FB"/>
          </a:solidFill>
          <a:ln>
            <a:solidFill>
              <a:schemeClr val="bg1">
                <a:lumMod val="65000"/>
              </a:schemeClr>
            </a:solidFill>
          </a:ln>
        </p:spPr>
        <p:txBody>
          <a:bodyPr wrap="square">
            <a:spAutoFit/>
          </a:bodyPr>
          <a:lstStyle/>
          <a:p>
            <a:pPr>
              <a:defRPr/>
            </a:pPr>
            <a:r>
              <a:rPr lang="en-GB" altLang="en-US" sz="2400" b="1" dirty="0">
                <a:solidFill>
                  <a:srgbClr val="000000"/>
                </a:solidFill>
                <a:latin typeface="Calibri" panose="020F0502020204030204" pitchFamily="34" charset="0"/>
                <a:cs typeface="Calibri" panose="020F0502020204030204" pitchFamily="34" charset="0"/>
              </a:rPr>
              <a:t>Vision: </a:t>
            </a:r>
            <a:r>
              <a:rPr lang="en-GB" altLang="en-US" sz="2400" b="1" dirty="0">
                <a:solidFill>
                  <a:srgbClr val="0070C0"/>
                </a:solidFill>
                <a:latin typeface="Calibri" pitchFamily="34" charset="0"/>
                <a:cs typeface="Calibri" panose="020F0502020204030204" pitchFamily="34" charset="0"/>
              </a:rPr>
              <a:t>A world free of TB</a:t>
            </a:r>
            <a:r>
              <a:rPr lang="en-GB" altLang="en-US" sz="2400" b="1" dirty="0">
                <a:solidFill>
                  <a:srgbClr val="00B0F0"/>
                </a:solidFill>
                <a:latin typeface="Calibri" pitchFamily="34" charset="0"/>
                <a:cs typeface="Calibri" panose="020F0502020204030204" pitchFamily="34" charset="0"/>
              </a:rPr>
              <a:t> </a:t>
            </a:r>
          </a:p>
          <a:p>
            <a:pPr>
              <a:defRPr/>
            </a:pPr>
            <a:r>
              <a:rPr lang="en-GB" altLang="en-US" sz="2400" b="1" i="1" dirty="0">
                <a:solidFill>
                  <a:srgbClr val="FF0000"/>
                </a:solidFill>
                <a:latin typeface="Calibri" pitchFamily="34" charset="0"/>
                <a:cs typeface="Calibri" panose="020F0502020204030204" pitchFamily="34" charset="0"/>
              </a:rPr>
              <a:t>             </a:t>
            </a:r>
            <a:r>
              <a:rPr lang="en-GB" altLang="en-US" sz="2000" b="1" i="1" dirty="0">
                <a:solidFill>
                  <a:srgbClr val="FF0000"/>
                </a:solidFill>
                <a:latin typeface="Calibri" pitchFamily="34" charset="0"/>
                <a:cs typeface="Calibri" panose="020F0502020204030204" pitchFamily="34" charset="0"/>
              </a:rPr>
              <a:t> </a:t>
            </a:r>
            <a:r>
              <a:rPr lang="en-GB" altLang="en-US" sz="2000" b="1" i="1" dirty="0">
                <a:solidFill>
                  <a:schemeClr val="bg1">
                    <a:lumMod val="50000"/>
                  </a:schemeClr>
                </a:solidFill>
                <a:latin typeface="Calibri" pitchFamily="34" charset="0"/>
                <a:cs typeface="Calibri" panose="020F0502020204030204" pitchFamily="34" charset="0"/>
              </a:rPr>
              <a:t>Zero TB deaths, Zero TB disease, and Zero TB suffering</a:t>
            </a:r>
          </a:p>
          <a:p>
            <a:pPr>
              <a:defRPr/>
            </a:pPr>
            <a:endParaRPr lang="en-GB" altLang="en-US" sz="800" b="1" dirty="0">
              <a:solidFill>
                <a:srgbClr val="00B0F0"/>
              </a:solidFill>
              <a:latin typeface="Calibri" pitchFamily="34" charset="0"/>
              <a:cs typeface="Calibri" panose="020F0502020204030204" pitchFamily="34" charset="0"/>
            </a:endParaRPr>
          </a:p>
          <a:p>
            <a:pPr>
              <a:defRPr/>
            </a:pPr>
            <a:r>
              <a:rPr lang="en-GB" altLang="en-US" sz="2400" b="1" dirty="0">
                <a:solidFill>
                  <a:srgbClr val="000000"/>
                </a:solidFill>
                <a:latin typeface="Calibri" pitchFamily="34" charset="0"/>
                <a:cs typeface="Calibri" panose="020F0502020204030204" pitchFamily="34" charset="0"/>
              </a:rPr>
              <a:t>Goal:    </a:t>
            </a:r>
            <a:r>
              <a:rPr lang="en-GB" altLang="en-US" sz="2400" b="1" dirty="0">
                <a:solidFill>
                  <a:srgbClr val="FF0000"/>
                </a:solidFill>
                <a:latin typeface="Calibri" pitchFamily="34" charset="0"/>
                <a:cs typeface="Calibri" panose="020F0502020204030204" pitchFamily="34" charset="0"/>
              </a:rPr>
              <a:t>End the Global TB Epidemic </a:t>
            </a:r>
            <a:r>
              <a:rPr lang="en-GB" altLang="en-US" sz="2200" b="1" dirty="0">
                <a:solidFill>
                  <a:srgbClr val="0070C0"/>
                </a:solidFill>
                <a:latin typeface="Calibri" pitchFamily="34" charset="0"/>
                <a:cs typeface="Calibri" panose="020F0502020204030204" pitchFamily="34" charset="0"/>
              </a:rPr>
              <a:t>(&lt;10 cases per 100,000 population)</a:t>
            </a:r>
          </a:p>
        </p:txBody>
      </p:sp>
      <p:sp>
        <p:nvSpPr>
          <p:cNvPr id="26" name="Title 1"/>
          <p:cNvSpPr>
            <a:spLocks/>
          </p:cNvSpPr>
          <p:nvPr/>
        </p:nvSpPr>
        <p:spPr bwMode="auto">
          <a:xfrm>
            <a:off x="165875" y="260648"/>
            <a:ext cx="8750299" cy="648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r>
              <a:rPr lang="en-US" altLang="en-US" sz="3200" b="1" dirty="0">
                <a:solidFill>
                  <a:schemeClr val="accent2"/>
                </a:solidFill>
                <a:latin typeface="Calibri" panose="020F0502020204030204" pitchFamily="34" charset="0"/>
                <a:cs typeface="Calibri" panose="020F0502020204030204" pitchFamily="34" charset="0"/>
              </a:rPr>
              <a:t>Sustainable Development Goals (SDG)</a:t>
            </a:r>
          </a:p>
        </p:txBody>
      </p:sp>
      <p:graphicFrame>
        <p:nvGraphicFramePr>
          <p:cNvPr id="4" name="Table 3"/>
          <p:cNvGraphicFramePr>
            <a:graphicFrameLocks noGrp="1"/>
          </p:cNvGraphicFramePr>
          <p:nvPr>
            <p:extLst/>
          </p:nvPr>
        </p:nvGraphicFramePr>
        <p:xfrm>
          <a:off x="316598" y="2781906"/>
          <a:ext cx="7849940" cy="3384241"/>
        </p:xfrm>
        <a:graphic>
          <a:graphicData uri="http://schemas.openxmlformats.org/drawingml/2006/table">
            <a:tbl>
              <a:tblPr firstRow="1" firstCol="1" bandRow="1"/>
              <a:tblGrid>
                <a:gridCol w="5109118">
                  <a:extLst>
                    <a:ext uri="{9D8B030D-6E8A-4147-A177-3AD203B41FA5}">
                      <a16:colId xmlns:a16="http://schemas.microsoft.com/office/drawing/2014/main" xmlns="" val="20000"/>
                    </a:ext>
                  </a:extLst>
                </a:gridCol>
                <a:gridCol w="2740822">
                  <a:extLst>
                    <a:ext uri="{9D8B030D-6E8A-4147-A177-3AD203B41FA5}">
                      <a16:colId xmlns:a16="http://schemas.microsoft.com/office/drawing/2014/main" xmlns="" val="20003"/>
                    </a:ext>
                  </a:extLst>
                </a:gridCol>
              </a:tblGrid>
              <a:tr h="470129">
                <a:tc rowSpan="2">
                  <a:txBody>
                    <a:bodyPr/>
                    <a:lstStyle/>
                    <a:p>
                      <a:pPr algn="l">
                        <a:lnSpc>
                          <a:spcPct val="107000"/>
                        </a:lnSpc>
                        <a:spcAft>
                          <a:spcPts val="0"/>
                        </a:spcAft>
                      </a:pPr>
                      <a:r>
                        <a:rPr lang="en-GB" sz="700" b="1" dirty="0">
                          <a:effectLst/>
                          <a:latin typeface="Calibri"/>
                          <a:ea typeface="Times New Roman"/>
                        </a:rPr>
                        <a:t> </a:t>
                      </a:r>
                      <a:endParaRPr lang="en-GB" sz="2000" dirty="0">
                        <a:effectLst/>
                        <a:latin typeface="Times New Roman"/>
                        <a:ea typeface="Times New Roman"/>
                      </a:endParaRPr>
                    </a:p>
                    <a:p>
                      <a:pPr algn="l">
                        <a:lnSpc>
                          <a:spcPct val="107000"/>
                        </a:lnSpc>
                        <a:spcAft>
                          <a:spcPts val="0"/>
                        </a:spcAft>
                      </a:pPr>
                      <a:r>
                        <a:rPr lang="en-GB" sz="2400" b="1" dirty="0">
                          <a:effectLst/>
                          <a:latin typeface="Calibri"/>
                          <a:ea typeface="Times New Roman"/>
                        </a:rPr>
                        <a:t>INDICATORS</a:t>
                      </a:r>
                      <a:endParaRPr lang="en-GB" sz="2000"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solidFill>
                      <a:srgbClr val="D5F2FF"/>
                    </a:solidFill>
                  </a:tcPr>
                </a:tc>
                <a:tc>
                  <a:txBody>
                    <a:bodyPr/>
                    <a:lstStyle/>
                    <a:p>
                      <a:pPr algn="l">
                        <a:lnSpc>
                          <a:spcPct val="107000"/>
                        </a:lnSpc>
                        <a:spcAft>
                          <a:spcPts val="0"/>
                        </a:spcAft>
                      </a:pPr>
                      <a:r>
                        <a:rPr lang="en-US" sz="700" b="1" dirty="0">
                          <a:effectLst/>
                          <a:latin typeface="Calibri"/>
                          <a:ea typeface="Times New Roman"/>
                        </a:rPr>
                        <a:t> </a:t>
                      </a:r>
                      <a:endParaRPr lang="en-GB" sz="2000" dirty="0">
                        <a:effectLst/>
                        <a:latin typeface="Times New Roman"/>
                        <a:ea typeface="Times New Roman"/>
                      </a:endParaRPr>
                    </a:p>
                    <a:p>
                      <a:pPr algn="ctr">
                        <a:lnSpc>
                          <a:spcPct val="107000"/>
                        </a:lnSpc>
                        <a:spcAft>
                          <a:spcPts val="0"/>
                        </a:spcAft>
                      </a:pPr>
                      <a:r>
                        <a:rPr lang="en-US" sz="3200" b="1" dirty="0">
                          <a:solidFill>
                            <a:schemeClr val="tx1"/>
                          </a:solidFill>
                          <a:effectLst/>
                          <a:latin typeface="Calibri"/>
                          <a:ea typeface="Times New Roman"/>
                        </a:rPr>
                        <a:t>TARGETS</a:t>
                      </a:r>
                    </a:p>
                    <a:p>
                      <a:pPr algn="ctr">
                        <a:lnSpc>
                          <a:spcPct val="107000"/>
                        </a:lnSpc>
                        <a:spcAft>
                          <a:spcPts val="0"/>
                        </a:spcAft>
                      </a:pPr>
                      <a:endParaRPr lang="en-GB" sz="800" dirty="0">
                        <a:solidFill>
                          <a:srgbClr val="FF0000"/>
                        </a:solidFill>
                        <a:effectLst/>
                        <a:latin typeface="Times New Roman"/>
                        <a:ea typeface="Times New Roman"/>
                      </a:endParaRPr>
                    </a:p>
                  </a:txBody>
                  <a:tcPr marL="68580" marR="68580" marT="0" marB="0">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tcPr>
                </a:tc>
                <a:extLst>
                  <a:ext uri="{0D108BD9-81ED-4DB2-BD59-A6C34878D82A}">
                    <a16:rowId xmlns:a16="http://schemas.microsoft.com/office/drawing/2014/main" xmlns="" val="10000"/>
                  </a:ext>
                </a:extLst>
              </a:tr>
              <a:tr h="402930">
                <a:tc vMerge="1">
                  <a:txBody>
                    <a:bodyPr/>
                    <a:lstStyle/>
                    <a:p>
                      <a:endParaRPr lang="en-GB"/>
                    </a:p>
                  </a:txBody>
                  <a:tcPr/>
                </a:tc>
                <a:tc>
                  <a:txBody>
                    <a:bodyPr/>
                    <a:lstStyle/>
                    <a:p>
                      <a:pPr algn="ctr">
                        <a:lnSpc>
                          <a:spcPct val="107000"/>
                        </a:lnSpc>
                        <a:spcBef>
                          <a:spcPts val="500"/>
                        </a:spcBef>
                        <a:spcAft>
                          <a:spcPts val="0"/>
                        </a:spcAft>
                      </a:pPr>
                      <a:r>
                        <a:rPr lang="en-GB" sz="2400" b="1" i="1" dirty="0">
                          <a:solidFill>
                            <a:srgbClr val="FF0000"/>
                          </a:solidFill>
                          <a:effectLst/>
                          <a:latin typeface="Calibri"/>
                          <a:ea typeface="Times New Roman"/>
                        </a:rPr>
                        <a:t>SDG</a:t>
                      </a:r>
                      <a:r>
                        <a:rPr lang="en-GB" sz="2400" b="1" dirty="0">
                          <a:effectLst/>
                          <a:latin typeface="Calibri"/>
                          <a:ea typeface="Times New Roman"/>
                        </a:rPr>
                        <a:t> 2030</a:t>
                      </a:r>
                      <a:endParaRPr lang="en-GB" sz="1600" dirty="0">
                        <a:effectLst/>
                        <a:latin typeface="Times New Roman"/>
                        <a:ea typeface="Times New Roman"/>
                      </a:endParaRPr>
                    </a:p>
                  </a:txBody>
                  <a:tcPr marL="68580" marR="68580" marT="0" marB="0">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tcPr>
                </a:tc>
                <a:extLst>
                  <a:ext uri="{0D108BD9-81ED-4DB2-BD59-A6C34878D82A}">
                    <a16:rowId xmlns:a16="http://schemas.microsoft.com/office/drawing/2014/main" xmlns="" val="10001"/>
                  </a:ext>
                </a:extLst>
              </a:tr>
              <a:tr h="335732">
                <a:tc>
                  <a:txBody>
                    <a:bodyPr/>
                    <a:lstStyle/>
                    <a:p>
                      <a:pPr algn="l">
                        <a:lnSpc>
                          <a:spcPct val="107000"/>
                        </a:lnSpc>
                        <a:spcBef>
                          <a:spcPts val="500"/>
                        </a:spcBef>
                        <a:spcAft>
                          <a:spcPts val="0"/>
                        </a:spcAft>
                      </a:pPr>
                      <a:r>
                        <a:rPr lang="en-GB" sz="2200" dirty="0">
                          <a:effectLst/>
                          <a:latin typeface="Calibri"/>
                          <a:ea typeface="Times New Roman"/>
                        </a:rPr>
                        <a:t>Reduction</a:t>
                      </a:r>
                      <a:r>
                        <a:rPr lang="en-GB" sz="2200" baseline="0" dirty="0">
                          <a:effectLst/>
                          <a:latin typeface="Calibri"/>
                          <a:ea typeface="Times New Roman"/>
                        </a:rPr>
                        <a:t> in number of TB deaths compared with 2015 (%)</a:t>
                      </a:r>
                      <a:r>
                        <a:rPr lang="en-GB" sz="2200" dirty="0">
                          <a:effectLst/>
                          <a:latin typeface="Calibri"/>
                          <a:ea typeface="Times New Roman"/>
                        </a:rPr>
                        <a:t> </a:t>
                      </a:r>
                      <a:endParaRPr lang="en-GB" sz="2200"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solidFill>
                      <a:srgbClr val="D5F2FF"/>
                    </a:solidFill>
                  </a:tcPr>
                </a:tc>
                <a:tc>
                  <a:txBody>
                    <a:bodyPr/>
                    <a:lstStyle/>
                    <a:p>
                      <a:pPr algn="ctr">
                        <a:spcBef>
                          <a:spcPts val="300"/>
                        </a:spcBef>
                        <a:spcAft>
                          <a:spcPts val="300"/>
                        </a:spcAft>
                      </a:pPr>
                      <a:r>
                        <a:rPr lang="en-GB" sz="2800" b="1" dirty="0">
                          <a:effectLst/>
                          <a:latin typeface="Calibri"/>
                          <a:ea typeface="Times New Roman"/>
                        </a:rPr>
                        <a:t>90%</a:t>
                      </a:r>
                      <a:endParaRPr lang="en-GB" sz="2800" b="1"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tcPr>
                </a:tc>
                <a:extLst>
                  <a:ext uri="{0D108BD9-81ED-4DB2-BD59-A6C34878D82A}">
                    <a16:rowId xmlns:a16="http://schemas.microsoft.com/office/drawing/2014/main" xmlns="" val="10002"/>
                  </a:ext>
                </a:extLst>
              </a:tr>
              <a:tr h="671463">
                <a:tc>
                  <a:txBody>
                    <a:bodyPr/>
                    <a:lstStyle/>
                    <a:p>
                      <a:pPr algn="l">
                        <a:lnSpc>
                          <a:spcPct val="107000"/>
                        </a:lnSpc>
                        <a:spcBef>
                          <a:spcPts val="500"/>
                        </a:spcBef>
                        <a:spcAft>
                          <a:spcPts val="0"/>
                        </a:spcAft>
                      </a:pPr>
                      <a:r>
                        <a:rPr lang="en-GB" sz="2200" dirty="0">
                          <a:effectLst/>
                          <a:latin typeface="Calibri"/>
                          <a:ea typeface="Times New Roman"/>
                        </a:rPr>
                        <a:t>Reduction</a:t>
                      </a:r>
                      <a:r>
                        <a:rPr lang="en-GB" sz="2200" baseline="0" dirty="0">
                          <a:effectLst/>
                          <a:latin typeface="Calibri"/>
                          <a:ea typeface="Times New Roman"/>
                        </a:rPr>
                        <a:t> in TB incidence (new case) rate  compared with 2015 (%)</a:t>
                      </a:r>
                      <a:r>
                        <a:rPr lang="en-GB" sz="2200" dirty="0">
                          <a:effectLst/>
                          <a:latin typeface="Calibri"/>
                          <a:ea typeface="Times New Roman"/>
                        </a:rPr>
                        <a:t> </a:t>
                      </a:r>
                      <a:endParaRPr lang="en-GB" sz="2200"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solidFill>
                      <a:srgbClr val="D5F2FF"/>
                    </a:solidFill>
                  </a:tcPr>
                </a:tc>
                <a:tc>
                  <a:txBody>
                    <a:bodyPr/>
                    <a:lstStyle/>
                    <a:p>
                      <a:pPr algn="ctr">
                        <a:spcBef>
                          <a:spcPts val="300"/>
                        </a:spcBef>
                        <a:spcAft>
                          <a:spcPts val="300"/>
                        </a:spcAft>
                      </a:pPr>
                      <a:r>
                        <a:rPr lang="en-GB" sz="2800" b="1" dirty="0">
                          <a:effectLst/>
                          <a:latin typeface="Calibri"/>
                          <a:ea typeface="Times New Roman"/>
                        </a:rPr>
                        <a:t>80%</a:t>
                      </a:r>
                      <a:endParaRPr lang="en-GB" sz="2800" b="1"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tcPr>
                </a:tc>
                <a:extLst>
                  <a:ext uri="{0D108BD9-81ED-4DB2-BD59-A6C34878D82A}">
                    <a16:rowId xmlns:a16="http://schemas.microsoft.com/office/drawing/2014/main" xmlns="" val="10003"/>
                  </a:ext>
                </a:extLst>
              </a:tr>
              <a:tr h="779766">
                <a:tc>
                  <a:txBody>
                    <a:bodyPr/>
                    <a:lstStyle/>
                    <a:p>
                      <a:pPr algn="l">
                        <a:lnSpc>
                          <a:spcPct val="107000"/>
                        </a:lnSpc>
                        <a:spcBef>
                          <a:spcPts val="500"/>
                        </a:spcBef>
                        <a:spcAft>
                          <a:spcPts val="0"/>
                        </a:spcAft>
                      </a:pPr>
                      <a:r>
                        <a:rPr lang="en-GB" sz="2200" dirty="0">
                          <a:effectLst/>
                          <a:latin typeface="Calibri"/>
                          <a:ea typeface="Times New Roman"/>
                        </a:rPr>
                        <a:t>TB</a:t>
                      </a:r>
                      <a:r>
                        <a:rPr lang="en-GB" sz="2200" baseline="0" dirty="0">
                          <a:effectLst/>
                          <a:latin typeface="Calibri"/>
                          <a:ea typeface="Times New Roman"/>
                        </a:rPr>
                        <a:t>-</a:t>
                      </a:r>
                      <a:r>
                        <a:rPr lang="en-GB" sz="2200" dirty="0">
                          <a:effectLst/>
                          <a:latin typeface="Calibri"/>
                          <a:ea typeface="Times New Roman"/>
                        </a:rPr>
                        <a:t>affected families facing catastrophic expenditures due to TB (%)</a:t>
                      </a:r>
                      <a:endParaRPr lang="en-GB" sz="2200"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solidFill>
                      <a:srgbClr val="D5F2FF"/>
                    </a:solidFill>
                  </a:tcPr>
                </a:tc>
                <a:tc>
                  <a:txBody>
                    <a:bodyPr/>
                    <a:lstStyle/>
                    <a:p>
                      <a:pPr algn="ctr">
                        <a:spcBef>
                          <a:spcPts val="300"/>
                        </a:spcBef>
                        <a:spcAft>
                          <a:spcPts val="300"/>
                        </a:spcAft>
                      </a:pPr>
                      <a:r>
                        <a:rPr lang="en-GB" sz="2800" b="1" dirty="0">
                          <a:effectLst/>
                          <a:latin typeface="Calibri"/>
                          <a:ea typeface="Times New Roman"/>
                        </a:rPr>
                        <a:t>Zero</a:t>
                      </a:r>
                      <a:endParaRPr lang="en-GB" sz="2800" b="1" dirty="0">
                        <a:effectLst/>
                        <a:latin typeface="Times New Roman"/>
                        <a:ea typeface="Times New Roman"/>
                      </a:endParaRPr>
                    </a:p>
                  </a:txBody>
                  <a:tcPr marL="68580" marR="68580" marT="0" marB="0" anchor="ctr">
                    <a:lnL w="12700" cap="flat" cmpd="sng" algn="ctr">
                      <a:solidFill>
                        <a:srgbClr val="0093D5"/>
                      </a:solidFill>
                      <a:prstDash val="solid"/>
                      <a:round/>
                      <a:headEnd type="none" w="med" len="med"/>
                      <a:tailEnd type="none" w="med" len="med"/>
                    </a:lnL>
                    <a:lnR w="12700" cap="flat" cmpd="sng" algn="ctr">
                      <a:solidFill>
                        <a:srgbClr val="0093D5"/>
                      </a:solidFill>
                      <a:prstDash val="solid"/>
                      <a:round/>
                      <a:headEnd type="none" w="med" len="med"/>
                      <a:tailEnd type="none" w="med" len="med"/>
                    </a:lnR>
                    <a:lnT w="12700" cap="flat" cmpd="sng" algn="ctr">
                      <a:solidFill>
                        <a:srgbClr val="0093D5"/>
                      </a:solidFill>
                      <a:prstDash val="solid"/>
                      <a:round/>
                      <a:headEnd type="none" w="med" len="med"/>
                      <a:tailEnd type="none" w="med" len="med"/>
                    </a:lnT>
                    <a:lnB w="12700" cap="flat" cmpd="sng" algn="ctr">
                      <a:solidFill>
                        <a:srgbClr val="0093D5"/>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cxnSp>
        <p:nvCxnSpPr>
          <p:cNvPr id="10" name="Straight Connector 9"/>
          <p:cNvCxnSpPr/>
          <p:nvPr/>
        </p:nvCxnSpPr>
        <p:spPr>
          <a:xfrm>
            <a:off x="165876" y="1052736"/>
            <a:ext cx="87503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018831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642"/>
            <a:ext cx="9144000" cy="1325563"/>
          </a:xfrm>
        </p:spPr>
        <p:txBody>
          <a:bodyPr>
            <a:normAutofit/>
          </a:bodyPr>
          <a:lstStyle/>
          <a:p>
            <a:pPr algn="ctr"/>
            <a:r>
              <a:rPr lang="en-IN" b="1" dirty="0"/>
              <a:t>TB Free India</a:t>
            </a:r>
            <a:endParaRPr lang="en-US" b="1" dirty="0"/>
          </a:p>
        </p:txBody>
      </p:sp>
      <p:sp>
        <p:nvSpPr>
          <p:cNvPr id="6" name="Content Placeholder 5"/>
          <p:cNvSpPr>
            <a:spLocks noGrp="1"/>
          </p:cNvSpPr>
          <p:nvPr>
            <p:ph idx="1"/>
          </p:nvPr>
        </p:nvSpPr>
        <p:spPr>
          <a:xfrm>
            <a:off x="4843461" y="1204372"/>
            <a:ext cx="4064055" cy="5570498"/>
          </a:xfrm>
        </p:spPr>
        <p:txBody>
          <a:bodyPr>
            <a:noAutofit/>
          </a:bodyPr>
          <a:lstStyle/>
          <a:p>
            <a:pPr algn="just"/>
            <a:r>
              <a:rPr lang="en-IN" sz="2400" dirty="0"/>
              <a:t>India has committed to </a:t>
            </a:r>
            <a:r>
              <a:rPr lang="en-IN" sz="2400" b="1" dirty="0"/>
              <a:t>End TB by 2025</a:t>
            </a:r>
            <a:r>
              <a:rPr lang="en-IN" sz="2400" dirty="0"/>
              <a:t>, 5 years ahead of the global SDG target</a:t>
            </a:r>
          </a:p>
          <a:p>
            <a:pPr algn="just"/>
            <a:endParaRPr lang="en-IN" sz="2400" dirty="0"/>
          </a:p>
          <a:p>
            <a:pPr algn="just"/>
            <a:r>
              <a:rPr lang="en-IN" sz="2400" b="1" dirty="0"/>
              <a:t>Prime Minister of India launched TB Free India campaign at ‘Delhi End TB Summit’ on 13</a:t>
            </a:r>
            <a:r>
              <a:rPr lang="en-IN" sz="2400" b="1" baseline="30000" dirty="0"/>
              <a:t>th</a:t>
            </a:r>
            <a:r>
              <a:rPr lang="en-IN" sz="2400" b="1" dirty="0"/>
              <a:t> March, 2018</a:t>
            </a:r>
          </a:p>
          <a:p>
            <a:pPr algn="just"/>
            <a:endParaRPr lang="en-IN" sz="2400" b="1" dirty="0"/>
          </a:p>
          <a:p>
            <a:pPr algn="just"/>
            <a:r>
              <a:rPr lang="en-IN" sz="2400" dirty="0"/>
              <a:t>The campaign calls for a </a:t>
            </a:r>
            <a:r>
              <a:rPr lang="en-IN" sz="2400" b="1" dirty="0"/>
              <a:t>social movement</a:t>
            </a:r>
            <a:r>
              <a:rPr lang="en-IN" sz="2400" dirty="0"/>
              <a:t> focused on patient-centric and holistic care driven by </a:t>
            </a:r>
            <a:r>
              <a:rPr lang="en-IN" sz="2400" b="1" dirty="0"/>
              <a:t>integrated actions for TB Free India</a:t>
            </a:r>
          </a:p>
          <a:p>
            <a:pPr marL="0" indent="0" algn="just">
              <a:buNone/>
            </a:pPr>
            <a:endParaRPr lang="en-IN" sz="2400" dirty="0">
              <a:solidFill>
                <a:srgbClr val="FF0000"/>
              </a:solidFill>
            </a:endParaRPr>
          </a:p>
          <a:p>
            <a:pPr marL="0" indent="0">
              <a:buNone/>
            </a:pPr>
            <a:endParaRPr lang="en-US" sz="2400" dirty="0">
              <a:solidFill>
                <a:srgbClr val="FF0000"/>
              </a:solidFill>
            </a:endParaRPr>
          </a:p>
        </p:txBody>
      </p:sp>
      <p:pic>
        <p:nvPicPr>
          <p:cNvPr id="8" name="Picture 7"/>
          <p:cNvPicPr>
            <a:picLocks noChangeAspect="1"/>
          </p:cNvPicPr>
          <p:nvPr/>
        </p:nvPicPr>
        <p:blipFill rotWithShape="1">
          <a:blip r:embed="rId2" cstate="print">
            <a:extLst>
              <a:ext uri="{BEBA8EAE-BF5A-486C-A8C5-ECC9F3942E4B}">
                <a14:imgProps xmlns:a14="http://schemas.microsoft.com/office/drawing/2010/main" xmlns="">
                  <a14:imgLayer r:embed="rId3">
                    <a14:imgEffect>
                      <a14:brightnessContrast bright="21000" contrast="-5000"/>
                    </a14:imgEffect>
                  </a14:imgLayer>
                </a14:imgProps>
              </a:ext>
            </a:extLst>
          </a:blip>
          <a:srcRect b="23410"/>
          <a:stretch/>
        </p:blipFill>
        <p:spPr>
          <a:xfrm>
            <a:off x="124691" y="1302327"/>
            <a:ext cx="4627418" cy="3131128"/>
          </a:xfrm>
          <a:prstGeom prst="rect">
            <a:avLst/>
          </a:prstGeom>
        </p:spPr>
      </p:pic>
      <p:pic>
        <p:nvPicPr>
          <p:cNvPr id="1032" name="Picture 8" descr="C:\Users\Muktai\Desktop\MinConfTB.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37846" y="4519291"/>
            <a:ext cx="2175167" cy="225557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414404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BF4FB08C-2585-4616-812B-98A1A5258090}"/>
              </a:ext>
            </a:extLst>
          </p:cNvPr>
          <p:cNvSpPr>
            <a:spLocks noGrp="1"/>
          </p:cNvSpPr>
          <p:nvPr>
            <p:ph type="sldNum" sz="quarter" idx="12"/>
          </p:nvPr>
        </p:nvSpPr>
        <p:spPr/>
        <p:txBody>
          <a:bodyPr/>
          <a:lstStyle/>
          <a:p>
            <a:fld id="{12B5328F-5207-44D2-8ABB-E9C185FCB670}" type="slidenum">
              <a:rPr lang="en-US" smtClean="0"/>
              <a:pPr/>
              <a:t>9</a:t>
            </a:fld>
            <a:endParaRPr lang="en-US"/>
          </a:p>
        </p:txBody>
      </p:sp>
      <p:graphicFrame>
        <p:nvGraphicFramePr>
          <p:cNvPr id="3" name="Content Placeholder 3">
            <a:extLst>
              <a:ext uri="{FF2B5EF4-FFF2-40B4-BE49-F238E27FC236}">
                <a16:creationId xmlns:a16="http://schemas.microsoft.com/office/drawing/2014/main" xmlns="" id="{0DD064DB-D1A5-45B3-B647-2A5D23EEFCC7}"/>
              </a:ext>
            </a:extLst>
          </p:cNvPr>
          <p:cNvGraphicFramePr>
            <a:graphicFrameLocks/>
          </p:cNvGraphicFramePr>
          <p:nvPr>
            <p:extLst>
              <p:ext uri="{D42A27DB-BD31-4B8C-83A1-F6EECF244321}">
                <p14:modId xmlns:p14="http://schemas.microsoft.com/office/powerpoint/2010/main" xmlns="" val="3804129007"/>
              </p:ext>
            </p:extLst>
          </p:nvPr>
        </p:nvGraphicFramePr>
        <p:xfrm>
          <a:off x="232756" y="-1"/>
          <a:ext cx="10557164" cy="67214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print"/>
          <a:stretch>
            <a:fillRect/>
          </a:stretch>
        </p:blipFill>
        <p:spPr>
          <a:xfrm>
            <a:off x="1" y="5356638"/>
            <a:ext cx="2743200" cy="1046916"/>
          </a:xfrm>
          <a:prstGeom prst="rect">
            <a:avLst/>
          </a:prstGeom>
        </p:spPr>
      </p:pic>
      <p:sp>
        <p:nvSpPr>
          <p:cNvPr id="5" name="Rectangle 4"/>
          <p:cNvSpPr/>
          <p:nvPr/>
        </p:nvSpPr>
        <p:spPr>
          <a:xfrm>
            <a:off x="83128" y="146503"/>
            <a:ext cx="2660073" cy="1569660"/>
          </a:xfrm>
          <a:prstGeom prst="rect">
            <a:avLst/>
          </a:prstGeom>
        </p:spPr>
        <p:txBody>
          <a:bodyPr wrap="square">
            <a:spAutoFit/>
          </a:bodyPr>
          <a:lstStyle/>
          <a:p>
            <a:pPr algn="ctr"/>
            <a:r>
              <a:rPr lang="en-US" sz="3200" b="1" dirty="0">
                <a:solidFill>
                  <a:schemeClr val="accent1"/>
                </a:solidFill>
                <a:latin typeface="Times New Roman" panose="02020603050405020304" pitchFamily="18" charset="0"/>
                <a:cs typeface="Times New Roman" panose="02020603050405020304" pitchFamily="18" charset="0"/>
              </a:rPr>
              <a:t>National Strategic Plan </a:t>
            </a:r>
            <a:r>
              <a:rPr lang="en-US" sz="3200" b="1" dirty="0" smtClean="0">
                <a:solidFill>
                  <a:schemeClr val="accent1"/>
                </a:solidFill>
                <a:latin typeface="Times New Roman" panose="02020603050405020304" pitchFamily="18" charset="0"/>
                <a:cs typeface="Times New Roman" panose="02020603050405020304" pitchFamily="18" charset="0"/>
              </a:rPr>
              <a:t>(</a:t>
            </a:r>
            <a:r>
              <a:rPr lang="en-US" sz="3200" b="1" dirty="0">
                <a:solidFill>
                  <a:schemeClr val="accent1"/>
                </a:solidFill>
                <a:latin typeface="Times New Roman" panose="02020603050405020304" pitchFamily="18" charset="0"/>
                <a:cs typeface="Times New Roman" panose="02020603050405020304" pitchFamily="18" charset="0"/>
              </a:rPr>
              <a:t>2017-25)</a:t>
            </a:r>
            <a:endParaRPr lang="en-US" sz="3200" dirty="0"/>
          </a:p>
        </p:txBody>
      </p:sp>
    </p:spTree>
    <p:extLst>
      <p:ext uri="{BB962C8B-B14F-4D97-AF65-F5344CB8AC3E}">
        <p14:creationId xmlns:p14="http://schemas.microsoft.com/office/powerpoint/2010/main" xmlns="" val="2878188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88732" y="665018"/>
            <a:ext cx="3135617" cy="1321438"/>
          </a:xfrm>
        </p:spPr>
        <p:txBody>
          <a:bodyPr>
            <a:noAutofit/>
          </a:bodyPr>
          <a:lstStyle/>
          <a:p>
            <a:pPr algn="ctr"/>
            <a:r>
              <a:rPr lang="en-IN" sz="3200" b="1" dirty="0" smtClean="0">
                <a:solidFill>
                  <a:srgbClr val="FF0000"/>
                </a:solidFill>
              </a:rPr>
              <a:t>Organizational </a:t>
            </a:r>
            <a:r>
              <a:rPr lang="en-IN" sz="3200" b="1" dirty="0">
                <a:solidFill>
                  <a:srgbClr val="FF0000"/>
                </a:solidFill>
              </a:rPr>
              <a:t>structure</a:t>
            </a:r>
          </a:p>
        </p:txBody>
      </p:sp>
      <p:graphicFrame>
        <p:nvGraphicFramePr>
          <p:cNvPr id="6" name="Diagram 5"/>
          <p:cNvGraphicFramePr/>
          <p:nvPr>
            <p:extLst>
              <p:ext uri="{D42A27DB-BD31-4B8C-83A1-F6EECF244321}">
                <p14:modId xmlns:p14="http://schemas.microsoft.com/office/powerpoint/2010/main" xmlns="" val="2471396362"/>
              </p:ext>
            </p:extLst>
          </p:nvPr>
        </p:nvGraphicFramePr>
        <p:xfrm>
          <a:off x="2339751" y="0"/>
          <a:ext cx="8018193"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Table 6"/>
          <p:cNvGraphicFramePr>
            <a:graphicFrameLocks noGrp="1"/>
          </p:cNvGraphicFramePr>
          <p:nvPr>
            <p:extLst>
              <p:ext uri="{D42A27DB-BD31-4B8C-83A1-F6EECF244321}">
                <p14:modId xmlns:p14="http://schemas.microsoft.com/office/powerpoint/2010/main" xmlns="" val="1114938418"/>
              </p:ext>
            </p:extLst>
          </p:nvPr>
        </p:nvGraphicFramePr>
        <p:xfrm>
          <a:off x="195642" y="2706353"/>
          <a:ext cx="4669447" cy="2979674"/>
        </p:xfrm>
        <a:graphic>
          <a:graphicData uri="http://schemas.openxmlformats.org/drawingml/2006/table">
            <a:tbl>
              <a:tblPr firstRow="1">
                <a:tableStyleId>{5C22544A-7EE6-4342-B048-85BDC9FD1C3A}</a:tableStyleId>
              </a:tblPr>
              <a:tblGrid>
                <a:gridCol w="4669447">
                  <a:extLst>
                    <a:ext uri="{9D8B030D-6E8A-4147-A177-3AD203B41FA5}">
                      <a16:colId xmlns:a16="http://schemas.microsoft.com/office/drawing/2014/main" xmlns="" val="20000"/>
                    </a:ext>
                  </a:extLst>
                </a:gridCol>
              </a:tblGrid>
              <a:tr h="3600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dirty="0"/>
                        <a:t>Supporting Facilities</a:t>
                      </a:r>
                    </a:p>
                  </a:txBody>
                  <a:tcPr/>
                </a:tc>
                <a:extLst>
                  <a:ext uri="{0D108BD9-81ED-4DB2-BD59-A6C34878D82A}">
                    <a16:rowId xmlns:a16="http://schemas.microsoft.com/office/drawing/2014/main" xmlns="" val="10000"/>
                  </a:ext>
                </a:extLst>
              </a:tr>
              <a:tr h="2042409">
                <a:tc>
                  <a:txBody>
                    <a:bodyPr/>
                    <a:lstStyle/>
                    <a:p>
                      <a:pPr marL="285750" indent="-285750">
                        <a:lnSpc>
                          <a:spcPct val="150000"/>
                        </a:lnSpc>
                        <a:buFont typeface="Wingdings" panose="05000000000000000000" pitchFamily="2" charset="2"/>
                        <a:buChar char="§"/>
                      </a:pPr>
                      <a:r>
                        <a:rPr lang="en-IN" sz="1600" dirty="0"/>
                        <a:t>National Institutes (6)</a:t>
                      </a:r>
                    </a:p>
                    <a:p>
                      <a:pPr marL="285750" indent="-285750">
                        <a:lnSpc>
                          <a:spcPct val="150000"/>
                        </a:lnSpc>
                        <a:buFont typeface="Wingdings" panose="05000000000000000000" pitchFamily="2" charset="2"/>
                        <a:buChar char="§"/>
                      </a:pPr>
                      <a:r>
                        <a:rPr lang="en-IN" sz="1600" dirty="0"/>
                        <a:t>National Reference Laboratories (6)</a:t>
                      </a:r>
                    </a:p>
                    <a:p>
                      <a:pPr marL="285750" indent="-285750">
                        <a:lnSpc>
                          <a:spcPct val="150000"/>
                        </a:lnSpc>
                        <a:buFont typeface="Wingdings" panose="05000000000000000000" pitchFamily="2" charset="2"/>
                        <a:buChar char="§"/>
                      </a:pPr>
                      <a:r>
                        <a:rPr lang="en-IN" sz="1600" dirty="0"/>
                        <a:t>Intermediate Reference Laboratories (29)</a:t>
                      </a:r>
                    </a:p>
                    <a:p>
                      <a:pPr marL="285750" indent="-285750">
                        <a:lnSpc>
                          <a:spcPct val="150000"/>
                        </a:lnSpc>
                        <a:buFont typeface="Wingdings" panose="05000000000000000000" pitchFamily="2" charset="2"/>
                        <a:buChar char="§"/>
                      </a:pPr>
                      <a:r>
                        <a:rPr lang="en-IN" sz="1600" dirty="0"/>
                        <a:t>State TB Training and Demonstration Centres (26)</a:t>
                      </a:r>
                    </a:p>
                    <a:p>
                      <a:pPr marL="285750" indent="-285750">
                        <a:lnSpc>
                          <a:spcPct val="150000"/>
                        </a:lnSpc>
                        <a:buFont typeface="Wingdings" panose="05000000000000000000" pitchFamily="2" charset="2"/>
                        <a:buChar char="§"/>
                      </a:pPr>
                      <a:r>
                        <a:rPr lang="en-IN" sz="1600" dirty="0"/>
                        <a:t>Culture and DST Laboratories (</a:t>
                      </a:r>
                      <a:r>
                        <a:rPr lang="en-IN" sz="1600" dirty="0" smtClean="0"/>
                        <a:t>49)</a:t>
                      </a:r>
                      <a:endParaRPr lang="en-IN" sz="1600" dirty="0"/>
                    </a:p>
                    <a:p>
                      <a:pPr marL="285750" indent="-285750">
                        <a:lnSpc>
                          <a:spcPct val="150000"/>
                        </a:lnSpc>
                        <a:buFont typeface="Wingdings" panose="05000000000000000000" pitchFamily="2" charset="2"/>
                        <a:buChar char="§"/>
                      </a:pPr>
                      <a:r>
                        <a:rPr lang="en-IN" sz="1600" dirty="0"/>
                        <a:t>DR-TB Centres (</a:t>
                      </a:r>
                      <a:r>
                        <a:rPr lang="en-IN" sz="1600" dirty="0" smtClean="0"/>
                        <a:t>148)</a:t>
                      </a:r>
                      <a:endParaRPr lang="en-IN" sz="1600" dirty="0"/>
                    </a:p>
                    <a:p>
                      <a:pPr marL="285750" indent="-285750">
                        <a:lnSpc>
                          <a:spcPct val="150000"/>
                        </a:lnSpc>
                        <a:buFont typeface="Wingdings" panose="05000000000000000000" pitchFamily="2" charset="2"/>
                        <a:buChar char="§"/>
                      </a:pPr>
                      <a:r>
                        <a:rPr lang="en-IN" sz="1600" dirty="0"/>
                        <a:t>CBNAAT Laboratories (</a:t>
                      </a:r>
                      <a:r>
                        <a:rPr lang="en-IN" sz="1600" dirty="0" smtClean="0"/>
                        <a:t>1180)</a:t>
                      </a:r>
                      <a:endParaRPr lang="en-IN" sz="1600" dirty="0"/>
                    </a:p>
                  </a:txBody>
                  <a:tcPr/>
                </a:tc>
                <a:extLst>
                  <a:ext uri="{0D108BD9-81ED-4DB2-BD59-A6C34878D82A}">
                    <a16:rowId xmlns:a16="http://schemas.microsoft.com/office/drawing/2014/main" xmlns="" val="10001"/>
                  </a:ext>
                </a:extLst>
              </a:tr>
            </a:tbl>
          </a:graphicData>
        </a:graphic>
      </p:graphicFrame>
      <p:pic>
        <p:nvPicPr>
          <p:cNvPr id="8" name="Picture 4"/>
          <p:cNvPicPr>
            <a:picLocks noChangeAspect="1" noChangeArrowheads="1"/>
          </p:cNvPicPr>
          <p:nvPr/>
        </p:nvPicPr>
        <p:blipFill>
          <a:blip r:embed="rId8" cstate="print"/>
          <a:srcRect/>
          <a:stretch>
            <a:fillRect/>
          </a:stretch>
        </p:blipFill>
        <p:spPr bwMode="auto">
          <a:xfrm>
            <a:off x="1973316" y="5723873"/>
            <a:ext cx="1114097" cy="1057050"/>
          </a:xfrm>
          <a:prstGeom prst="rect">
            <a:avLst/>
          </a:prstGeom>
          <a:noFill/>
          <a:ln w="9525">
            <a:noFill/>
            <a:miter lim="800000"/>
            <a:headEnd/>
            <a:tailEnd/>
          </a:ln>
        </p:spPr>
      </p:pic>
    </p:spTree>
    <p:extLst>
      <p:ext uri="{BB962C8B-B14F-4D97-AF65-F5344CB8AC3E}">
        <p14:creationId xmlns:p14="http://schemas.microsoft.com/office/powerpoint/2010/main" xmlns="" val="1560341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931224" cy="994122"/>
          </a:xfrm>
          <a:noFill/>
        </p:spPr>
        <p:txBody>
          <a:bodyPr vert="horz" lIns="91440" tIns="45720" rIns="91440" bIns="45720" rtlCol="0" anchor="ctr">
            <a:noAutofit/>
          </a:bodyPr>
          <a:lstStyle/>
          <a:p>
            <a:pPr algn="ctr"/>
            <a:r>
              <a:rPr lang="en-IN" sz="3600" b="1" dirty="0">
                <a:latin typeface="+mn-lt"/>
              </a:rPr>
              <a:t>Key Services</a:t>
            </a:r>
          </a:p>
        </p:txBody>
      </p:sp>
      <p:sp>
        <p:nvSpPr>
          <p:cNvPr id="3" name="Content Placeholder 2"/>
          <p:cNvSpPr>
            <a:spLocks noGrp="1"/>
          </p:cNvSpPr>
          <p:nvPr>
            <p:ph idx="1"/>
          </p:nvPr>
        </p:nvSpPr>
        <p:spPr>
          <a:xfrm>
            <a:off x="467544" y="1196752"/>
            <a:ext cx="8280920" cy="5661248"/>
          </a:xfrm>
        </p:spPr>
        <p:txBody>
          <a:bodyPr>
            <a:normAutofit/>
          </a:bodyPr>
          <a:lstStyle/>
          <a:p>
            <a:pPr marL="457200" indent="-457200" algn="just">
              <a:lnSpc>
                <a:spcPct val="120000"/>
              </a:lnSpc>
              <a:spcBef>
                <a:spcPts val="0"/>
              </a:spcBef>
              <a:buFont typeface="+mj-lt"/>
              <a:buAutoNum type="arabicPeriod"/>
            </a:pPr>
            <a:r>
              <a:rPr lang="en-IN" sz="3200" dirty="0"/>
              <a:t>Free diagnosis and treatment for TB patient </a:t>
            </a:r>
          </a:p>
          <a:p>
            <a:pPr marL="457200" indent="-457200" algn="just">
              <a:lnSpc>
                <a:spcPct val="120000"/>
              </a:lnSpc>
              <a:spcBef>
                <a:spcPts val="0"/>
              </a:spcBef>
              <a:buFont typeface="+mj-lt"/>
              <a:buAutoNum type="arabicPeriod"/>
            </a:pPr>
            <a:r>
              <a:rPr lang="en-IN" sz="3200" dirty="0"/>
              <a:t>Provision of rapid diagnostics</a:t>
            </a:r>
          </a:p>
          <a:p>
            <a:pPr marL="457200" indent="-457200" algn="just">
              <a:lnSpc>
                <a:spcPct val="120000"/>
              </a:lnSpc>
              <a:spcBef>
                <a:spcPts val="0"/>
              </a:spcBef>
              <a:buFont typeface="+mj-lt"/>
              <a:buAutoNum type="arabicPeriod"/>
            </a:pPr>
            <a:r>
              <a:rPr lang="en-IN" sz="3200" dirty="0"/>
              <a:t>Testing of all TB patients for drug resistance and HIV</a:t>
            </a:r>
          </a:p>
          <a:p>
            <a:pPr marL="457200" indent="-457200" algn="just">
              <a:lnSpc>
                <a:spcPct val="120000"/>
              </a:lnSpc>
              <a:spcBef>
                <a:spcPts val="0"/>
              </a:spcBef>
              <a:buFont typeface="+mj-lt"/>
              <a:buAutoNum type="arabicPeriod"/>
            </a:pPr>
            <a:r>
              <a:rPr lang="en-IN" sz="3200" dirty="0"/>
              <a:t>Management of associated diseases</a:t>
            </a:r>
          </a:p>
          <a:p>
            <a:pPr marL="457200" indent="-457200" algn="just">
              <a:lnSpc>
                <a:spcPct val="120000"/>
              </a:lnSpc>
              <a:spcBef>
                <a:spcPts val="0"/>
              </a:spcBef>
              <a:buFont typeface="+mj-lt"/>
              <a:buAutoNum type="arabicPeriod"/>
            </a:pPr>
            <a:r>
              <a:rPr lang="en-IN" sz="3200" dirty="0"/>
              <a:t>Treatment adherence support</a:t>
            </a:r>
          </a:p>
          <a:p>
            <a:pPr marL="457200" indent="-457200" algn="just">
              <a:lnSpc>
                <a:spcPct val="120000"/>
              </a:lnSpc>
              <a:spcBef>
                <a:spcPts val="0"/>
              </a:spcBef>
              <a:buFont typeface="+mj-lt"/>
              <a:buAutoNum type="arabicPeriod"/>
            </a:pPr>
            <a:r>
              <a:rPr lang="en-IN" sz="3200" dirty="0"/>
              <a:t>Nutrition assistance to TB patients</a:t>
            </a:r>
          </a:p>
          <a:p>
            <a:pPr marL="457200" indent="-457200" algn="just">
              <a:lnSpc>
                <a:spcPct val="120000"/>
              </a:lnSpc>
              <a:spcBef>
                <a:spcPts val="0"/>
              </a:spcBef>
              <a:buFont typeface="+mj-lt"/>
              <a:buAutoNum type="arabicPeriod"/>
            </a:pPr>
            <a:r>
              <a:rPr lang="en-IN" sz="3200" dirty="0"/>
              <a:t>Preventive measures</a:t>
            </a:r>
          </a:p>
        </p:txBody>
      </p:sp>
    </p:spTree>
    <p:extLst>
      <p:ext uri="{BB962C8B-B14F-4D97-AF65-F5344CB8AC3E}">
        <p14:creationId xmlns:p14="http://schemas.microsoft.com/office/powerpoint/2010/main" xmlns="" val="21040278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52500"/>
          </a:xfrm>
        </p:spPr>
        <p:txBody>
          <a:bodyPr/>
          <a:lstStyle/>
          <a:p>
            <a:r>
              <a:rPr lang="en-IN" b="1" dirty="0" smtClean="0">
                <a:solidFill>
                  <a:schemeClr val="accent1"/>
                </a:solidFill>
              </a:rPr>
              <a:t>Strategy to find</a:t>
            </a:r>
            <a:endParaRPr lang="en-IN" b="1" dirty="0">
              <a:solidFill>
                <a:schemeClr val="accent1"/>
              </a:solidFill>
            </a:endParaRPr>
          </a:p>
        </p:txBody>
      </p:sp>
      <p:graphicFrame>
        <p:nvGraphicFramePr>
          <p:cNvPr id="4" name="Content Placeholder 3"/>
          <p:cNvGraphicFramePr>
            <a:graphicFrameLocks noGrp="1"/>
          </p:cNvGraphicFramePr>
          <p:nvPr>
            <p:ph idx="1"/>
            <p:extLst/>
          </p:nvPr>
        </p:nvGraphicFramePr>
        <p:xfrm>
          <a:off x="457200" y="1905000"/>
          <a:ext cx="8229600" cy="3771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3078753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Treat</a:t>
            </a:r>
            <a:endParaRPr lang="en-IN"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985898387"/>
              </p:ext>
            </p:extLst>
          </p:nvPr>
        </p:nvGraphicFramePr>
        <p:xfrm>
          <a:off x="76200" y="1905000"/>
          <a:ext cx="8610600" cy="4795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97898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662152"/>
          </a:xfrm>
          <a:solidFill>
            <a:schemeClr val="accent1"/>
          </a:solidFill>
        </p:spPr>
        <p:txBody>
          <a:bodyPr>
            <a:normAutofit fontScale="90000"/>
          </a:bodyPr>
          <a:lstStyle/>
          <a:p>
            <a:pPr algn="ctr"/>
            <a:r>
              <a:rPr lang="en-GB" b="1" dirty="0" smtClean="0">
                <a:solidFill>
                  <a:schemeClr val="bg1"/>
                </a:solidFill>
              </a:rPr>
              <a:t>Direct Benefit Transfer (DBT) schemes</a:t>
            </a:r>
            <a:endParaRPr lang="en-GB" b="1" dirty="0">
              <a:solidFill>
                <a:schemeClr val="bg1"/>
              </a:solidFill>
            </a:endParaRPr>
          </a:p>
        </p:txBody>
      </p:sp>
      <p:sp>
        <p:nvSpPr>
          <p:cNvPr id="3" name="Content Placeholder 2"/>
          <p:cNvSpPr>
            <a:spLocks noGrp="1"/>
          </p:cNvSpPr>
          <p:nvPr>
            <p:ph idx="1"/>
          </p:nvPr>
        </p:nvSpPr>
        <p:spPr>
          <a:xfrm>
            <a:off x="299258" y="1696766"/>
            <a:ext cx="8639790" cy="5161234"/>
          </a:xfrm>
        </p:spPr>
        <p:txBody>
          <a:bodyPr>
            <a:normAutofit lnSpcReduction="10000"/>
          </a:bodyPr>
          <a:lstStyle/>
          <a:p>
            <a:pPr marL="0" indent="0">
              <a:buNone/>
            </a:pPr>
            <a:r>
              <a:rPr lang="en-GB" b="1" dirty="0" smtClean="0"/>
              <a:t>Existing schemes:</a:t>
            </a:r>
          </a:p>
          <a:p>
            <a:pPr lvl="1" indent="-342900">
              <a:buFont typeface="+mj-lt"/>
              <a:buAutoNum type="arabicPeriod"/>
            </a:pPr>
            <a:r>
              <a:rPr lang="en-GB" b="1" dirty="0" smtClean="0"/>
              <a:t>Honorarium to Treatment Supporters </a:t>
            </a:r>
            <a:r>
              <a:rPr lang="en-GB" dirty="0" smtClean="0"/>
              <a:t>– For provision of treatment support to TB patients (Adherence, ADR monitoring, counselling @Rs.1000/- to Rs.5000/-)</a:t>
            </a:r>
          </a:p>
          <a:p>
            <a:pPr lvl="1" indent="-342900">
              <a:buFont typeface="+mj-lt"/>
              <a:buAutoNum type="arabicPeriod"/>
            </a:pPr>
            <a:r>
              <a:rPr lang="en-GB" b="1" dirty="0"/>
              <a:t>Patient Support to Tribal TB Patients </a:t>
            </a:r>
            <a:r>
              <a:rPr lang="en-GB" dirty="0"/>
              <a:t>(Financial Patient Support </a:t>
            </a:r>
            <a:r>
              <a:rPr lang="en-US" dirty="0"/>
              <a:t>@</a:t>
            </a:r>
            <a:r>
              <a:rPr lang="en-US" dirty="0" smtClean="0"/>
              <a:t>Rs750/-</a:t>
            </a:r>
            <a:r>
              <a:rPr lang="en-GB" dirty="0" smtClean="0"/>
              <a:t>)</a:t>
            </a:r>
          </a:p>
          <a:p>
            <a:pPr marL="0" indent="0">
              <a:buNone/>
            </a:pPr>
            <a:r>
              <a:rPr lang="en-GB" b="1" dirty="0" smtClean="0"/>
              <a:t>New Schemes: </a:t>
            </a:r>
            <a:endParaRPr lang="en-GB" b="1" dirty="0"/>
          </a:p>
          <a:p>
            <a:pPr lvl="1" indent="-342900">
              <a:buFont typeface="+mj-lt"/>
              <a:buAutoNum type="arabicPeriod"/>
            </a:pPr>
            <a:r>
              <a:rPr lang="en-GB" b="1" dirty="0"/>
              <a:t>Nutritional Support to All TB patients </a:t>
            </a:r>
            <a:r>
              <a:rPr lang="en-GB" dirty="0"/>
              <a:t>(Financial Support to Patients @Rs.500</a:t>
            </a:r>
            <a:r>
              <a:rPr lang="en-GB" dirty="0" smtClean="0"/>
              <a:t>/-month</a:t>
            </a:r>
            <a:r>
              <a:rPr lang="en-GB" dirty="0"/>
              <a:t>)</a:t>
            </a:r>
          </a:p>
          <a:p>
            <a:pPr lvl="1" indent="-342900">
              <a:buFont typeface="+mj-lt"/>
              <a:buAutoNum type="arabicPeriod"/>
            </a:pPr>
            <a:r>
              <a:rPr lang="en-GB" b="1" dirty="0" smtClean="0"/>
              <a:t>Incentives to Private Providers </a:t>
            </a:r>
            <a:r>
              <a:rPr lang="en-GB" dirty="0" smtClean="0"/>
              <a:t>(Rs.500/- for Notification &amp; Rs.500/- for Follow-up with Treatment Outcome @</a:t>
            </a:r>
            <a:r>
              <a:rPr lang="en-GB" dirty="0" err="1" smtClean="0"/>
              <a:t>Rs</a:t>
            </a:r>
            <a:r>
              <a:rPr lang="en-GB" dirty="0" smtClean="0"/>
              <a:t>. 500)</a:t>
            </a:r>
          </a:p>
          <a:p>
            <a:pPr lvl="1" indent="-342900">
              <a:buFont typeface="+mj-lt"/>
              <a:buAutoNum type="arabicPeriod"/>
            </a:pPr>
            <a:r>
              <a:rPr lang="en-GB" b="1" dirty="0" smtClean="0"/>
              <a:t>Incentives to Informant </a:t>
            </a:r>
            <a:r>
              <a:rPr lang="en-GB" dirty="0" smtClean="0"/>
              <a:t>(</a:t>
            </a:r>
            <a:r>
              <a:rPr lang="en-GB" dirty="0" err="1" smtClean="0"/>
              <a:t>Rs</a:t>
            </a:r>
            <a:r>
              <a:rPr lang="en-GB" dirty="0" smtClean="0"/>
              <a:t>. 500/- is given on diagnosis of TB among referrals from community to public sector health facility)</a:t>
            </a:r>
          </a:p>
          <a:p>
            <a:endParaRPr lang="en-GB" dirty="0"/>
          </a:p>
          <a:p>
            <a:pPr marL="0" indent="0">
              <a:buNone/>
            </a:pPr>
            <a:endParaRPr lang="en-GB" dirty="0"/>
          </a:p>
        </p:txBody>
      </p:sp>
    </p:spTree>
    <p:extLst>
      <p:ext uri="{BB962C8B-B14F-4D97-AF65-F5344CB8AC3E}">
        <p14:creationId xmlns:p14="http://schemas.microsoft.com/office/powerpoint/2010/main" xmlns="" val="18383987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chemeClr val="accent1"/>
                </a:solidFill>
              </a:rPr>
              <a:t>Prevent</a:t>
            </a:r>
            <a:endParaRPr lang="en-IN" b="1" dirty="0">
              <a:solidFill>
                <a:schemeClr val="accent1"/>
              </a:solidFill>
            </a:endParaRPr>
          </a:p>
        </p:txBody>
      </p:sp>
      <p:sp>
        <p:nvSpPr>
          <p:cNvPr id="3" name="Content Placeholder 2"/>
          <p:cNvSpPr>
            <a:spLocks noGrp="1"/>
          </p:cNvSpPr>
          <p:nvPr>
            <p:ph idx="1"/>
          </p:nvPr>
        </p:nvSpPr>
        <p:spPr/>
        <p:txBody>
          <a:bodyPr>
            <a:normAutofit/>
          </a:bodyPr>
          <a:lstStyle/>
          <a:p>
            <a:r>
              <a:rPr lang="en-IN" dirty="0"/>
              <a:t>Air borne infection control measures</a:t>
            </a:r>
          </a:p>
          <a:p>
            <a:r>
              <a:rPr lang="en-IN" dirty="0"/>
              <a:t>Strengthen Contact Investigation </a:t>
            </a:r>
          </a:p>
          <a:p>
            <a:r>
              <a:rPr lang="en-IN" dirty="0"/>
              <a:t>Preventive treatment in high risk groups</a:t>
            </a:r>
          </a:p>
          <a:p>
            <a:r>
              <a:rPr lang="en-IN" dirty="0"/>
              <a:t>Manage Latent TB Infection</a:t>
            </a:r>
          </a:p>
          <a:p>
            <a:r>
              <a:rPr lang="en-IN" dirty="0"/>
              <a:t>Address determinants of disease</a:t>
            </a:r>
          </a:p>
        </p:txBody>
      </p:sp>
      <p:grpSp>
        <p:nvGrpSpPr>
          <p:cNvPr id="4" name="Group 3"/>
          <p:cNvGrpSpPr/>
          <p:nvPr/>
        </p:nvGrpSpPr>
        <p:grpSpPr>
          <a:xfrm>
            <a:off x="5867401" y="3958581"/>
            <a:ext cx="3124201" cy="2231246"/>
            <a:chOff x="0" y="952500"/>
            <a:chExt cx="8910413" cy="4728054"/>
          </a:xfrm>
        </p:grpSpPr>
        <p:pic>
          <p:nvPicPr>
            <p:cNvPr id="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81228" y="952500"/>
              <a:ext cx="2348172" cy="32363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203354"/>
              <a:ext cx="2725126" cy="394014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25126" y="2037285"/>
              <a:ext cx="2380274" cy="32586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781800" y="952500"/>
              <a:ext cx="2128613" cy="365074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791200" y="2697184"/>
              <a:ext cx="2376487" cy="29833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Tree>
    <p:extLst>
      <p:ext uri="{BB962C8B-B14F-4D97-AF65-F5344CB8AC3E}">
        <p14:creationId xmlns:p14="http://schemas.microsoft.com/office/powerpoint/2010/main" xmlns="" val="1046932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Increased Access to Diagnostic Services</a:t>
            </a:r>
            <a:endParaRPr lang="en-US" b="1" dirty="0"/>
          </a:p>
        </p:txBody>
      </p:sp>
      <p:sp>
        <p:nvSpPr>
          <p:cNvPr id="3" name="Content Placeholder 2"/>
          <p:cNvSpPr>
            <a:spLocks noGrp="1"/>
          </p:cNvSpPr>
          <p:nvPr>
            <p:ph idx="1"/>
          </p:nvPr>
        </p:nvSpPr>
        <p:spPr>
          <a:xfrm>
            <a:off x="628650" y="2194559"/>
            <a:ext cx="7886700" cy="3982403"/>
          </a:xfrm>
        </p:spPr>
        <p:txBody>
          <a:bodyPr>
            <a:normAutofit/>
          </a:bodyPr>
          <a:lstStyle/>
          <a:p>
            <a:pPr>
              <a:buFont typeface="Wingdings" panose="05000000000000000000" pitchFamily="2" charset="2"/>
              <a:buChar char="è"/>
            </a:pPr>
            <a:r>
              <a:rPr lang="en-IN" sz="2400" dirty="0"/>
              <a:t> </a:t>
            </a:r>
            <a:r>
              <a:rPr lang="en-IN" dirty="0"/>
              <a:t>Expansion of microscopy centres to improve access </a:t>
            </a:r>
          </a:p>
          <a:p>
            <a:pPr lvl="2">
              <a:buFont typeface="Wingdings" panose="05000000000000000000" pitchFamily="2" charset="2"/>
              <a:buChar char="§"/>
            </a:pPr>
            <a:endParaRPr lang="en-IN" sz="900" dirty="0"/>
          </a:p>
          <a:p>
            <a:pPr lvl="2">
              <a:buFont typeface="Wingdings" panose="05000000000000000000" pitchFamily="2" charset="2"/>
              <a:buChar char="§"/>
            </a:pPr>
            <a:r>
              <a:rPr lang="en-IN" sz="2400" dirty="0"/>
              <a:t>Phase 1 - </a:t>
            </a:r>
            <a:r>
              <a:rPr lang="en-US" sz="2400" dirty="0"/>
              <a:t>PHCs where a Laboratory Technician (LT) is available</a:t>
            </a:r>
            <a:endParaRPr lang="en-IN" sz="2400" dirty="0"/>
          </a:p>
          <a:p>
            <a:pPr lvl="2">
              <a:buFont typeface="Wingdings" panose="05000000000000000000" pitchFamily="2" charset="2"/>
              <a:buChar char="§"/>
            </a:pPr>
            <a:r>
              <a:rPr lang="en-IN" sz="2400" dirty="0"/>
              <a:t>Phase 2 – Other </a:t>
            </a:r>
            <a:r>
              <a:rPr lang="en-IN" sz="2400" dirty="0" smtClean="0"/>
              <a:t>PHCs</a:t>
            </a:r>
            <a:r>
              <a:rPr lang="en-IN" dirty="0" smtClean="0"/>
              <a:t> </a:t>
            </a:r>
          </a:p>
          <a:p>
            <a:pPr>
              <a:buFont typeface="Wingdings" panose="05000000000000000000" pitchFamily="2" charset="2"/>
              <a:buChar char="è"/>
            </a:pPr>
            <a:r>
              <a:rPr lang="en-IN" dirty="0" smtClean="0"/>
              <a:t>Current Status – </a:t>
            </a:r>
          </a:p>
          <a:p>
            <a:pPr lvl="2">
              <a:buFont typeface="Wingdings" panose="05000000000000000000" pitchFamily="2" charset="2"/>
              <a:buChar char="§"/>
            </a:pPr>
            <a:endParaRPr lang="en-IN" sz="600" dirty="0"/>
          </a:p>
          <a:p>
            <a:pPr marL="0" indent="0">
              <a:buNone/>
            </a:pPr>
            <a:endParaRPr lang="en-US" sz="2100" dirty="0"/>
          </a:p>
        </p:txBody>
      </p:sp>
      <p:sp>
        <p:nvSpPr>
          <p:cNvPr id="4" name="Rectangle 3"/>
          <p:cNvSpPr/>
          <p:nvPr/>
        </p:nvSpPr>
        <p:spPr>
          <a:xfrm>
            <a:off x="6686086" y="5677257"/>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graphicFrame>
        <p:nvGraphicFramePr>
          <p:cNvPr id="5" name="Chart 4"/>
          <p:cNvGraphicFramePr/>
          <p:nvPr>
            <p:extLst>
              <p:ext uri="{D42A27DB-BD31-4B8C-83A1-F6EECF244321}">
                <p14:modId xmlns:p14="http://schemas.microsoft.com/office/powerpoint/2010/main" xmlns="" val="1450140425"/>
              </p:ext>
            </p:extLst>
          </p:nvPr>
        </p:nvGraphicFramePr>
        <p:xfrm>
          <a:off x="459137" y="4855813"/>
          <a:ext cx="4289156" cy="162418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1"/>
          <p:cNvSpPr txBox="1"/>
          <p:nvPr/>
        </p:nvSpPr>
        <p:spPr>
          <a:xfrm>
            <a:off x="628650" y="5518395"/>
            <a:ext cx="1449091" cy="23195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400" b="1" dirty="0">
                <a:solidFill>
                  <a:schemeClr val="bg1"/>
                </a:solidFill>
              </a:rPr>
              <a:t>Microscopy Centres  in 2017</a:t>
            </a:r>
            <a:endParaRPr lang="en-US" sz="1400" b="1" dirty="0">
              <a:solidFill>
                <a:schemeClr val="bg1"/>
              </a:solidFill>
            </a:endParaRPr>
          </a:p>
        </p:txBody>
      </p:sp>
      <p:sp>
        <p:nvSpPr>
          <p:cNvPr id="7" name="Rectangle 6"/>
          <p:cNvSpPr/>
          <p:nvPr/>
        </p:nvSpPr>
        <p:spPr>
          <a:xfrm>
            <a:off x="5464755" y="4453845"/>
            <a:ext cx="3452247" cy="1523494"/>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marL="0" lvl="2"/>
            <a:r>
              <a:rPr lang="en-IN" sz="1950" b="1" dirty="0"/>
              <a:t>16.1</a:t>
            </a:r>
            <a:r>
              <a:rPr lang="en-IN" sz="1950" dirty="0"/>
              <a:t> lakh TB patients notified in public sector </a:t>
            </a:r>
            <a:r>
              <a:rPr lang="en-IN" dirty="0"/>
              <a:t>(</a:t>
            </a:r>
            <a:r>
              <a:rPr lang="en-IN" dirty="0">
                <a:sym typeface="Wingdings" panose="05000000000000000000" pitchFamily="2" charset="2"/>
              </a:rPr>
              <a:t></a:t>
            </a:r>
            <a:r>
              <a:rPr lang="en-IN" dirty="0"/>
              <a:t>12% in 2018)</a:t>
            </a:r>
          </a:p>
          <a:p>
            <a:pPr marL="0" lvl="2"/>
            <a:endParaRPr lang="en-IN" dirty="0"/>
          </a:p>
          <a:p>
            <a:pPr marL="0" lvl="2"/>
            <a:r>
              <a:rPr lang="en-IN" dirty="0"/>
              <a:t>1 microscopy centre at </a:t>
            </a:r>
            <a:r>
              <a:rPr lang="en-IN" b="1" dirty="0"/>
              <a:t>~75,000 </a:t>
            </a:r>
            <a:r>
              <a:rPr lang="en-IN" dirty="0"/>
              <a:t>population </a:t>
            </a:r>
          </a:p>
        </p:txBody>
      </p:sp>
    </p:spTree>
    <p:extLst>
      <p:ext uri="{BB962C8B-B14F-4D97-AF65-F5344CB8AC3E}">
        <p14:creationId xmlns:p14="http://schemas.microsoft.com/office/powerpoint/2010/main" xmlns="" val="35803926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Universal Drug Susceptibility Testing</a:t>
            </a:r>
            <a:endParaRPr lang="en-US"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è"/>
            </a:pPr>
            <a:r>
              <a:rPr lang="en-IN" sz="2000" dirty="0"/>
              <a:t>  </a:t>
            </a:r>
            <a:r>
              <a:rPr lang="en-IN" sz="2400" dirty="0"/>
              <a:t>All TB patients to be tested for Rifampicin Resistance </a:t>
            </a:r>
          </a:p>
          <a:p>
            <a:pPr>
              <a:buFont typeface="Wingdings" panose="05000000000000000000" pitchFamily="2" charset="2"/>
              <a:buChar char="è"/>
            </a:pPr>
            <a:r>
              <a:rPr lang="en-IN" sz="2400" dirty="0"/>
              <a:t>Current Status – 60% of target</a:t>
            </a:r>
          </a:p>
          <a:p>
            <a:pPr>
              <a:buFont typeface="Wingdings" panose="05000000000000000000" pitchFamily="2" charset="2"/>
              <a:buChar char="è"/>
            </a:pPr>
            <a:r>
              <a:rPr lang="en-IN" sz="2400" dirty="0"/>
              <a:t> DR-TB patients diagnosed </a:t>
            </a:r>
          </a:p>
          <a:p>
            <a:pPr marL="0" indent="0">
              <a:buNone/>
            </a:pPr>
            <a:r>
              <a:rPr lang="en-IN" sz="2400" dirty="0"/>
              <a:t>	</a:t>
            </a:r>
            <a:r>
              <a:rPr lang="en-IN" sz="2400" b="1" dirty="0"/>
              <a:t>(</a:t>
            </a:r>
            <a:r>
              <a:rPr lang="en-IN" sz="2400" b="1" dirty="0">
                <a:sym typeface="Wingdings" panose="05000000000000000000" pitchFamily="2" charset="2"/>
              </a:rPr>
              <a:t></a:t>
            </a:r>
            <a:r>
              <a:rPr lang="en-IN" sz="2400" b="1" dirty="0"/>
              <a:t>54% from 2017)</a:t>
            </a:r>
          </a:p>
          <a:p>
            <a:pPr marL="0" indent="0">
              <a:buNone/>
            </a:pPr>
            <a:endParaRPr lang="en-US" sz="2000" dirty="0"/>
          </a:p>
        </p:txBody>
      </p:sp>
      <p:graphicFrame>
        <p:nvGraphicFramePr>
          <p:cNvPr id="4" name="Diagram 3"/>
          <p:cNvGraphicFramePr/>
          <p:nvPr>
            <p:extLst>
              <p:ext uri="{D42A27DB-BD31-4B8C-83A1-F6EECF244321}">
                <p14:modId xmlns:p14="http://schemas.microsoft.com/office/powerpoint/2010/main" xmlns="" val="3551217495"/>
              </p:ext>
            </p:extLst>
          </p:nvPr>
        </p:nvGraphicFramePr>
        <p:xfrm>
          <a:off x="3823856" y="3890356"/>
          <a:ext cx="4915700" cy="2286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hart 6"/>
          <p:cNvGraphicFramePr/>
          <p:nvPr>
            <p:extLst>
              <p:ext uri="{D42A27DB-BD31-4B8C-83A1-F6EECF244321}">
                <p14:modId xmlns:p14="http://schemas.microsoft.com/office/powerpoint/2010/main" xmlns="" val="3523403280"/>
              </p:ext>
            </p:extLst>
          </p:nvPr>
        </p:nvGraphicFramePr>
        <p:xfrm>
          <a:off x="299258" y="4134925"/>
          <a:ext cx="4117743" cy="2042038"/>
        </p:xfrm>
        <a:graphic>
          <a:graphicData uri="http://schemas.openxmlformats.org/drawingml/2006/chart">
            <c:chart xmlns:c="http://schemas.openxmlformats.org/drawingml/2006/chart" xmlns:r="http://schemas.openxmlformats.org/officeDocument/2006/relationships" r:id="rId8"/>
          </a:graphicData>
        </a:graphic>
      </p:graphicFrame>
      <p:sp>
        <p:nvSpPr>
          <p:cNvPr id="6" name="Rectangle 5"/>
          <p:cNvSpPr/>
          <p:nvPr/>
        </p:nvSpPr>
        <p:spPr>
          <a:xfrm>
            <a:off x="6686086" y="5677257"/>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spTree>
    <p:extLst>
      <p:ext uri="{BB962C8B-B14F-4D97-AF65-F5344CB8AC3E}">
        <p14:creationId xmlns:p14="http://schemas.microsoft.com/office/powerpoint/2010/main" xmlns="" val="4156840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233" y="573439"/>
            <a:ext cx="8411527" cy="726570"/>
          </a:xfrm>
        </p:spPr>
        <p:txBody>
          <a:bodyPr>
            <a:normAutofit fontScale="90000"/>
          </a:bodyPr>
          <a:lstStyle/>
          <a:p>
            <a:r>
              <a:rPr lang="en-IN" b="1" dirty="0" smtClean="0">
                <a:solidFill>
                  <a:schemeClr val="accent1"/>
                </a:solidFill>
              </a:rPr>
              <a:t>Paradigm shift </a:t>
            </a:r>
            <a:r>
              <a:rPr lang="en-IN" sz="3600" b="1" dirty="0"/>
              <a:t>in management of Drug Resistant TB</a:t>
            </a:r>
            <a:endParaRPr lang="en-US" sz="5300" b="1" dirty="0"/>
          </a:p>
        </p:txBody>
      </p:sp>
      <p:sp>
        <p:nvSpPr>
          <p:cNvPr id="3" name="Content Placeholder 2"/>
          <p:cNvSpPr>
            <a:spLocks noGrp="1"/>
          </p:cNvSpPr>
          <p:nvPr>
            <p:ph idx="1"/>
          </p:nvPr>
        </p:nvSpPr>
        <p:spPr>
          <a:xfrm>
            <a:off x="1213657" y="5403240"/>
            <a:ext cx="7315200" cy="1148197"/>
          </a:xfrm>
        </p:spPr>
        <p:txBody>
          <a:bodyPr>
            <a:noAutofit/>
          </a:bodyPr>
          <a:lstStyle/>
          <a:p>
            <a:pPr marL="139304" lvl="1" indent="-136922">
              <a:spcBef>
                <a:spcPts val="450"/>
              </a:spcBef>
              <a:spcAft>
                <a:spcPts val="450"/>
              </a:spcAft>
              <a:buFont typeface="Wingdings" panose="05000000000000000000" pitchFamily="2" charset="2"/>
              <a:buChar char="§"/>
            </a:pPr>
            <a:r>
              <a:rPr lang="en-IN" b="1" dirty="0"/>
              <a:t>&gt; 20,000</a:t>
            </a:r>
            <a:r>
              <a:rPr lang="en-IN" dirty="0"/>
              <a:t> patients on Shorter regimen</a:t>
            </a:r>
          </a:p>
          <a:p>
            <a:pPr marL="139304" lvl="1" indent="-136922">
              <a:spcBef>
                <a:spcPts val="450"/>
              </a:spcBef>
              <a:spcAft>
                <a:spcPts val="450"/>
              </a:spcAft>
              <a:buFont typeface="Wingdings" panose="05000000000000000000" pitchFamily="2" charset="2"/>
              <a:buChar char="§"/>
            </a:pPr>
            <a:r>
              <a:rPr lang="en-IN" b="1" dirty="0"/>
              <a:t>&gt; 4,600</a:t>
            </a:r>
            <a:r>
              <a:rPr lang="en-IN" dirty="0"/>
              <a:t> patients on BDQ containing regimen</a:t>
            </a:r>
          </a:p>
          <a:p>
            <a:pPr marL="139304" lvl="1" indent="-136922">
              <a:spcBef>
                <a:spcPts val="450"/>
              </a:spcBef>
              <a:spcAft>
                <a:spcPts val="450"/>
              </a:spcAft>
              <a:buFont typeface="Wingdings" panose="05000000000000000000" pitchFamily="2" charset="2"/>
              <a:buChar char="§"/>
            </a:pPr>
            <a:r>
              <a:rPr lang="en-IN" b="1" dirty="0"/>
              <a:t>62 </a:t>
            </a:r>
            <a:r>
              <a:rPr lang="en-IN" dirty="0"/>
              <a:t>patients on DLM containing regimen</a:t>
            </a:r>
          </a:p>
        </p:txBody>
      </p:sp>
      <p:graphicFrame>
        <p:nvGraphicFramePr>
          <p:cNvPr id="4" name="Diagram 3"/>
          <p:cNvGraphicFramePr/>
          <p:nvPr>
            <p:extLst>
              <p:ext uri="{D42A27DB-BD31-4B8C-83A1-F6EECF244321}">
                <p14:modId xmlns:p14="http://schemas.microsoft.com/office/powerpoint/2010/main" xmlns="" val="1945559004"/>
              </p:ext>
            </p:extLst>
          </p:nvPr>
        </p:nvGraphicFramePr>
        <p:xfrm>
          <a:off x="900752" y="1300010"/>
          <a:ext cx="7628105" cy="4377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6686086" y="5677257"/>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spTree>
    <p:extLst>
      <p:ext uri="{BB962C8B-B14F-4D97-AF65-F5344CB8AC3E}">
        <p14:creationId xmlns:p14="http://schemas.microsoft.com/office/powerpoint/2010/main" xmlns="" val="38569973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IN" b="1" dirty="0" smtClean="0"/>
              <a:t>Injection Free Regimen</a:t>
            </a:r>
            <a:endParaRPr lang="en-US" b="1" dirty="0"/>
          </a:p>
        </p:txBody>
      </p:sp>
      <p:graphicFrame>
        <p:nvGraphicFramePr>
          <p:cNvPr id="4" name="Diagram 3"/>
          <p:cNvGraphicFramePr/>
          <p:nvPr>
            <p:extLst>
              <p:ext uri="{D42A27DB-BD31-4B8C-83A1-F6EECF244321}">
                <p14:modId xmlns:p14="http://schemas.microsoft.com/office/powerpoint/2010/main" xmlns="" val="2965642870"/>
              </p:ext>
            </p:extLst>
          </p:nvPr>
        </p:nvGraphicFramePr>
        <p:xfrm>
          <a:off x="448887" y="2310216"/>
          <a:ext cx="8329354" cy="12808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6686086" y="5677257"/>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graphicFrame>
        <p:nvGraphicFramePr>
          <p:cNvPr id="7" name="Diagram 6"/>
          <p:cNvGraphicFramePr/>
          <p:nvPr>
            <p:extLst>
              <p:ext uri="{D42A27DB-BD31-4B8C-83A1-F6EECF244321}">
                <p14:modId xmlns:p14="http://schemas.microsoft.com/office/powerpoint/2010/main" xmlns="" val="3515180537"/>
              </p:ext>
            </p:extLst>
          </p:nvPr>
        </p:nvGraphicFramePr>
        <p:xfrm>
          <a:off x="273209" y="4602931"/>
          <a:ext cx="8505032" cy="12243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p:cNvSpPr txBox="1"/>
          <p:nvPr/>
        </p:nvSpPr>
        <p:spPr>
          <a:xfrm>
            <a:off x="448887" y="1697788"/>
            <a:ext cx="5879943" cy="461665"/>
          </a:xfrm>
          <a:prstGeom prst="rect">
            <a:avLst/>
          </a:prstGeom>
          <a:noFill/>
        </p:spPr>
        <p:txBody>
          <a:bodyPr wrap="none" rtlCol="0">
            <a:spAutoFit/>
          </a:bodyPr>
          <a:lstStyle/>
          <a:p>
            <a:r>
              <a:rPr lang="en-IN" sz="2400" b="1" dirty="0" smtClean="0"/>
              <a:t>Treatment for Previously Treated TB Patients</a:t>
            </a:r>
            <a:endParaRPr lang="en-US" sz="2400" b="1" dirty="0"/>
          </a:p>
        </p:txBody>
      </p:sp>
      <p:sp>
        <p:nvSpPr>
          <p:cNvPr id="9" name="TextBox 8"/>
          <p:cNvSpPr txBox="1"/>
          <p:nvPr/>
        </p:nvSpPr>
        <p:spPr>
          <a:xfrm>
            <a:off x="273209" y="3903334"/>
            <a:ext cx="5236498" cy="461665"/>
          </a:xfrm>
          <a:prstGeom prst="rect">
            <a:avLst/>
          </a:prstGeom>
          <a:noFill/>
        </p:spPr>
        <p:txBody>
          <a:bodyPr wrap="none" rtlCol="0">
            <a:spAutoFit/>
          </a:bodyPr>
          <a:lstStyle/>
          <a:p>
            <a:r>
              <a:rPr lang="en-IN" sz="2400" b="1" dirty="0" smtClean="0"/>
              <a:t>Treatment for INH Resistant TB Patients</a:t>
            </a:r>
            <a:endParaRPr lang="en-US" sz="2400" b="1" dirty="0"/>
          </a:p>
        </p:txBody>
      </p:sp>
    </p:spTree>
    <p:extLst>
      <p:ext uri="{BB962C8B-B14F-4D97-AF65-F5344CB8AC3E}">
        <p14:creationId xmlns:p14="http://schemas.microsoft.com/office/powerpoint/2010/main" xmlns="" val="33353759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Gazette on TB Notification</a:t>
            </a:r>
            <a:endParaRPr lang="en-US" b="1" dirty="0"/>
          </a:p>
        </p:txBody>
      </p:sp>
      <p:sp>
        <p:nvSpPr>
          <p:cNvPr id="3" name="Content Placeholder 2"/>
          <p:cNvSpPr>
            <a:spLocks noGrp="1"/>
          </p:cNvSpPr>
          <p:nvPr>
            <p:ph idx="1"/>
          </p:nvPr>
        </p:nvSpPr>
        <p:spPr>
          <a:xfrm>
            <a:off x="628650" y="1825625"/>
            <a:ext cx="4590160" cy="4351338"/>
          </a:xfrm>
        </p:spPr>
        <p:txBody>
          <a:bodyPr>
            <a:normAutofit/>
          </a:bodyPr>
          <a:lstStyle/>
          <a:p>
            <a:pPr>
              <a:buFont typeface="Wingdings" panose="05000000000000000000" pitchFamily="2" charset="2"/>
              <a:buChar char="è"/>
            </a:pPr>
            <a:r>
              <a:rPr lang="en-IN" sz="2100" b="1" dirty="0"/>
              <a:t>Mandatory Notification of TB patients</a:t>
            </a:r>
            <a:endParaRPr lang="en-IN" sz="1800" b="1" dirty="0"/>
          </a:p>
          <a:p>
            <a:pPr marL="0" indent="0">
              <a:buNone/>
            </a:pPr>
            <a:endParaRPr lang="en-IN" sz="1800" dirty="0"/>
          </a:p>
          <a:p>
            <a:pPr lvl="0">
              <a:buFont typeface="Wingdings" panose="05000000000000000000" pitchFamily="2" charset="2"/>
              <a:buChar char="è"/>
            </a:pPr>
            <a:endParaRPr lang="en-IN" sz="1800" dirty="0" smtClean="0"/>
          </a:p>
          <a:p>
            <a:pPr lvl="0">
              <a:buFont typeface="Wingdings" panose="05000000000000000000" pitchFamily="2" charset="2"/>
              <a:buChar char="è"/>
            </a:pPr>
            <a:endParaRPr lang="en-IN" sz="1800" dirty="0"/>
          </a:p>
          <a:p>
            <a:pPr lvl="0">
              <a:buFont typeface="Wingdings" panose="05000000000000000000" pitchFamily="2" charset="2"/>
              <a:buChar char="è"/>
            </a:pPr>
            <a:r>
              <a:rPr lang="en-IN" sz="1800" dirty="0" smtClean="0"/>
              <a:t> </a:t>
            </a:r>
            <a:r>
              <a:rPr lang="en-IN" sz="2100" b="1" dirty="0"/>
              <a:t>Public Health Actions</a:t>
            </a:r>
          </a:p>
          <a:p>
            <a:pPr lvl="0">
              <a:buFont typeface="Wingdings" panose="05000000000000000000" pitchFamily="2" charset="2"/>
              <a:buChar char="è"/>
            </a:pPr>
            <a:endParaRPr lang="en-IN" sz="2400" dirty="0"/>
          </a:p>
          <a:p>
            <a:pPr lvl="0">
              <a:buFont typeface="Wingdings" panose="05000000000000000000" pitchFamily="2" charset="2"/>
              <a:buChar char="è"/>
            </a:pPr>
            <a:r>
              <a:rPr lang="en-IN" sz="1800" b="1" dirty="0" smtClean="0"/>
              <a:t>Provisions </a:t>
            </a:r>
            <a:r>
              <a:rPr lang="en-IN" sz="1800" b="1" dirty="0"/>
              <a:t>of Sections 269 and 270 of the Indian Penal Code (IPC)</a:t>
            </a:r>
          </a:p>
          <a:p>
            <a:pPr lvl="1">
              <a:buFont typeface="Wingdings" panose="05000000000000000000" pitchFamily="2" charset="2"/>
              <a:buChar char="è"/>
            </a:pPr>
            <a:endParaRPr lang="en-IN" sz="1500" dirty="0"/>
          </a:p>
          <a:p>
            <a:endParaRPr lang="en-US" sz="1800" dirty="0"/>
          </a:p>
        </p:txBody>
      </p:sp>
      <p:graphicFrame>
        <p:nvGraphicFramePr>
          <p:cNvPr id="4" name="Diagram 3"/>
          <p:cNvGraphicFramePr/>
          <p:nvPr>
            <p:extLst>
              <p:ext uri="{D42A27DB-BD31-4B8C-83A1-F6EECF244321}">
                <p14:modId xmlns:p14="http://schemas.microsoft.com/office/powerpoint/2010/main" xmlns="" val="588527670"/>
              </p:ext>
            </p:extLst>
          </p:nvPr>
        </p:nvGraphicFramePr>
        <p:xfrm>
          <a:off x="-2170714" y="2188135"/>
          <a:ext cx="9056086" cy="18131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p14="http://schemas.microsoft.com/office/powerpoint/2010/main" xmlns="" val="3918998818"/>
              </p:ext>
            </p:extLst>
          </p:nvPr>
        </p:nvGraphicFramePr>
        <p:xfrm>
          <a:off x="-504151" y="5430907"/>
          <a:ext cx="5722961" cy="10928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Rectangle 6"/>
          <p:cNvSpPr/>
          <p:nvPr/>
        </p:nvSpPr>
        <p:spPr>
          <a:xfrm>
            <a:off x="6686086" y="5677257"/>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grpSp>
        <p:nvGrpSpPr>
          <p:cNvPr id="8" name="Group 7"/>
          <p:cNvGrpSpPr/>
          <p:nvPr/>
        </p:nvGrpSpPr>
        <p:grpSpPr>
          <a:xfrm>
            <a:off x="4887884" y="1790312"/>
            <a:ext cx="6143898" cy="4733458"/>
            <a:chOff x="2032000" y="719666"/>
            <a:chExt cx="8128000" cy="5418667"/>
          </a:xfrm>
        </p:grpSpPr>
        <p:graphicFrame>
          <p:nvGraphicFramePr>
            <p:cNvPr id="9" name="Diagram 8"/>
            <p:cNvGraphicFramePr/>
            <p:nvPr>
              <p:extLst>
                <p:ext uri="{D42A27DB-BD31-4B8C-83A1-F6EECF244321}">
                  <p14:modId xmlns:p14="http://schemas.microsoft.com/office/powerpoint/2010/main" xmlns="" val="398029726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0" name="Oval 9"/>
            <p:cNvSpPr/>
            <p:nvPr/>
          </p:nvSpPr>
          <p:spPr>
            <a:xfrm>
              <a:off x="2119086" y="1146628"/>
              <a:ext cx="1562498" cy="133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a:solidFill>
                    <a:sysClr val="windowText" lastClr="000000"/>
                  </a:solidFill>
                </a:rPr>
                <a:t>Provider</a:t>
              </a:r>
              <a:endParaRPr lang="en-US" sz="1400" b="1" dirty="0">
                <a:solidFill>
                  <a:sysClr val="windowText" lastClr="000000"/>
                </a:solidFill>
              </a:endParaRPr>
            </a:p>
          </p:txBody>
        </p:sp>
        <p:sp>
          <p:nvSpPr>
            <p:cNvPr id="11" name="Oval 10"/>
            <p:cNvSpPr/>
            <p:nvPr/>
          </p:nvSpPr>
          <p:spPr>
            <a:xfrm>
              <a:off x="2503715" y="2763000"/>
              <a:ext cx="1639752" cy="133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500" b="1" dirty="0">
                  <a:solidFill>
                    <a:sysClr val="windowText" lastClr="000000"/>
                  </a:solidFill>
                </a:rPr>
                <a:t>RNTCP</a:t>
              </a:r>
              <a:endParaRPr lang="en-US" sz="1500" b="1" dirty="0">
                <a:solidFill>
                  <a:sysClr val="windowText" lastClr="000000"/>
                </a:solidFill>
              </a:endParaRPr>
            </a:p>
          </p:txBody>
        </p:sp>
        <p:sp>
          <p:nvSpPr>
            <p:cNvPr id="12" name="Oval 11"/>
            <p:cNvSpPr/>
            <p:nvPr/>
          </p:nvSpPr>
          <p:spPr>
            <a:xfrm>
              <a:off x="2119086" y="4388600"/>
              <a:ext cx="1562498" cy="133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50" b="1" dirty="0">
                  <a:solidFill>
                    <a:sysClr val="windowText" lastClr="000000"/>
                  </a:solidFill>
                </a:rPr>
                <a:t>Patient</a:t>
              </a:r>
              <a:endParaRPr lang="en-US" sz="1350" b="1" dirty="0">
                <a:solidFill>
                  <a:sysClr val="windowText" lastClr="000000"/>
                </a:solidFill>
              </a:endParaRPr>
            </a:p>
          </p:txBody>
        </p:sp>
      </p:grpSp>
      <p:sp>
        <p:nvSpPr>
          <p:cNvPr id="13" name="TextBox 12"/>
          <p:cNvSpPr txBox="1"/>
          <p:nvPr/>
        </p:nvSpPr>
        <p:spPr>
          <a:xfrm>
            <a:off x="6520543" y="1325335"/>
            <a:ext cx="2414452" cy="553998"/>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IN" sz="1500" b="1" dirty="0"/>
              <a:t>48 Cities in JEET</a:t>
            </a:r>
            <a:r>
              <a:rPr lang="en-US" sz="1500" b="1" dirty="0"/>
              <a:t> &amp; others</a:t>
            </a:r>
          </a:p>
          <a:p>
            <a:r>
              <a:rPr lang="en-IN" sz="1500" b="1" dirty="0"/>
              <a:t>90 Cities approved in PIP</a:t>
            </a:r>
          </a:p>
        </p:txBody>
      </p:sp>
    </p:spTree>
    <p:extLst>
      <p:ext uri="{BB962C8B-B14F-4D97-AF65-F5344CB8AC3E}">
        <p14:creationId xmlns:p14="http://schemas.microsoft.com/office/powerpoint/2010/main" xmlns="" val="35633061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Multi-sectoral Engagement</a:t>
            </a:r>
            <a:endParaRPr lang="en-US" b="1" dirty="0"/>
          </a:p>
        </p:txBody>
      </p:sp>
      <p:graphicFrame>
        <p:nvGraphicFramePr>
          <p:cNvPr id="4" name="Diagram 3"/>
          <p:cNvGraphicFramePr/>
          <p:nvPr>
            <p:extLst/>
          </p:nvPr>
        </p:nvGraphicFramePr>
        <p:xfrm>
          <a:off x="-19056" y="1881721"/>
          <a:ext cx="6031419" cy="4409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Group 6">
            <a:extLst>
              <a:ext uri="{FF2B5EF4-FFF2-40B4-BE49-F238E27FC236}">
                <a16:creationId xmlns:a16="http://schemas.microsoft.com/office/drawing/2014/main" xmlns="" id="{625C9BCA-ACB5-4CC0-B5CC-9F39BBF2E8AC}"/>
              </a:ext>
            </a:extLst>
          </p:cNvPr>
          <p:cNvGrpSpPr/>
          <p:nvPr/>
        </p:nvGrpSpPr>
        <p:grpSpPr>
          <a:xfrm>
            <a:off x="5516597" y="2121426"/>
            <a:ext cx="3627403" cy="3929990"/>
            <a:chOff x="2380841" y="178953"/>
            <a:chExt cx="3830800" cy="4298190"/>
          </a:xfrm>
        </p:grpSpPr>
        <p:sp>
          <p:nvSpPr>
            <p:cNvPr id="8" name="Freeform: Shape 132">
              <a:extLst>
                <a:ext uri="{FF2B5EF4-FFF2-40B4-BE49-F238E27FC236}">
                  <a16:creationId xmlns:a16="http://schemas.microsoft.com/office/drawing/2014/main" xmlns="" id="{3036D599-E3B0-40D4-9A59-ECFAB8B0572E}"/>
                </a:ext>
              </a:extLst>
            </p:cNvPr>
            <p:cNvSpPr>
              <a:spLocks noChangeAspect="1"/>
            </p:cNvSpPr>
            <p:nvPr/>
          </p:nvSpPr>
          <p:spPr>
            <a:xfrm rot="3600000">
              <a:off x="3253003" y="817420"/>
              <a:ext cx="2553868" cy="1276933"/>
            </a:xfrm>
            <a:custGeom>
              <a:avLst/>
              <a:gdLst>
                <a:gd name="connsiteX0" fmla="*/ 2552124 w 2553868"/>
                <a:gd name="connsiteY0" fmla="*/ 1242388 h 1276933"/>
                <a:gd name="connsiteX1" fmla="*/ 2553868 w 2553868"/>
                <a:gd name="connsiteY1" fmla="*/ 1276933 h 1276933"/>
                <a:gd name="connsiteX2" fmla="*/ 2551215 w 2553868"/>
                <a:gd name="connsiteY2" fmla="*/ 1276933 h 1276933"/>
                <a:gd name="connsiteX3" fmla="*/ 2129055 w 2553868"/>
                <a:gd name="connsiteY3" fmla="*/ 676459 h 1276933"/>
                <a:gd name="connsiteX4" fmla="*/ 2161647 w 2553868"/>
                <a:gd name="connsiteY4" fmla="*/ 687789 h 1276933"/>
                <a:gd name="connsiteX5" fmla="*/ 2234634 w 2553868"/>
                <a:gd name="connsiteY5" fmla="*/ 724005 h 1276933"/>
                <a:gd name="connsiteX6" fmla="*/ 1999796 w 2553868"/>
                <a:gd name="connsiteY6" fmla="*/ 644437 h 1276933"/>
                <a:gd name="connsiteX7" fmla="*/ 2009746 w 2553868"/>
                <a:gd name="connsiteY7" fmla="*/ 645303 h 1276933"/>
                <a:gd name="connsiteX8" fmla="*/ 2086399 w 2553868"/>
                <a:gd name="connsiteY8" fmla="*/ 661632 h 1276933"/>
                <a:gd name="connsiteX9" fmla="*/ 2106260 w 2553868"/>
                <a:gd name="connsiteY9" fmla="*/ 668536 h 1276933"/>
                <a:gd name="connsiteX10" fmla="*/ 1883174 w 2553868"/>
                <a:gd name="connsiteY10" fmla="*/ 640272 h 1276933"/>
                <a:gd name="connsiteX11" fmla="*/ 1932547 w 2553868"/>
                <a:gd name="connsiteY11" fmla="*/ 638575 h 1276933"/>
                <a:gd name="connsiteX12" fmla="*/ 1981796 w 2553868"/>
                <a:gd name="connsiteY12" fmla="*/ 642867 h 1276933"/>
                <a:gd name="connsiteX13" fmla="*/ 1845787 w 2553868"/>
                <a:gd name="connsiteY13" fmla="*/ 642753 h 1276933"/>
                <a:gd name="connsiteX14" fmla="*/ 1855654 w 2553868"/>
                <a:gd name="connsiteY14" fmla="*/ 641218 h 1276933"/>
                <a:gd name="connsiteX15" fmla="*/ 1865414 w 2553868"/>
                <a:gd name="connsiteY15" fmla="*/ 640882 h 1276933"/>
                <a:gd name="connsiteX16" fmla="*/ 1853116 w 2553868"/>
                <a:gd name="connsiteY16" fmla="*/ 642946 h 1276933"/>
                <a:gd name="connsiteX17" fmla="*/ 154119 w 2553868"/>
                <a:gd name="connsiteY17" fmla="*/ 668271 h 1276933"/>
                <a:gd name="connsiteX18" fmla="*/ 1276934 w 2553868"/>
                <a:gd name="connsiteY18" fmla="*/ 0 h 1276933"/>
                <a:gd name="connsiteX19" fmla="*/ 2547275 w 2553868"/>
                <a:gd name="connsiteY19" fmla="*/ 1146374 h 1276933"/>
                <a:gd name="connsiteX20" fmla="*/ 2551297 w 2553868"/>
                <a:gd name="connsiteY20" fmla="*/ 1226023 h 1276933"/>
                <a:gd name="connsiteX21" fmla="*/ 2532112 w 2553868"/>
                <a:gd name="connsiteY21" fmla="*/ 1111686 h 1276933"/>
                <a:gd name="connsiteX22" fmla="*/ 2339583 w 2553868"/>
                <a:gd name="connsiteY22" fmla="*/ 799576 h 1276933"/>
                <a:gd name="connsiteX23" fmla="*/ 2234634 w 2553868"/>
                <a:gd name="connsiteY23" fmla="*/ 724005 h 1276933"/>
                <a:gd name="connsiteX24" fmla="*/ 2234634 w 2553868"/>
                <a:gd name="connsiteY24" fmla="*/ 724005 h 1276933"/>
                <a:gd name="connsiteX25" fmla="*/ 490311 w 2553868"/>
                <a:gd name="connsiteY25" fmla="*/ 1191395 h 1276933"/>
                <a:gd name="connsiteX26" fmla="*/ 446522 w 2553868"/>
                <a:gd name="connsiteY26" fmla="*/ 1276933 h 1276933"/>
                <a:gd name="connsiteX27" fmla="*/ 0 w 2553868"/>
                <a:gd name="connsiteY27" fmla="*/ 1276933 h 1276933"/>
                <a:gd name="connsiteX28" fmla="*/ 154119 w 2553868"/>
                <a:gd name="connsiteY28"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999796 w 2553868"/>
                <a:gd name="connsiteY8" fmla="*/ 644437 h 1276933"/>
                <a:gd name="connsiteX9" fmla="*/ 2009746 w 2553868"/>
                <a:gd name="connsiteY9" fmla="*/ 645303 h 1276933"/>
                <a:gd name="connsiteX10" fmla="*/ 2086399 w 2553868"/>
                <a:gd name="connsiteY10" fmla="*/ 661632 h 1276933"/>
                <a:gd name="connsiteX11" fmla="*/ 1999796 w 2553868"/>
                <a:gd name="connsiteY11" fmla="*/ 644437 h 1276933"/>
                <a:gd name="connsiteX12" fmla="*/ 1883174 w 2553868"/>
                <a:gd name="connsiteY12" fmla="*/ 640272 h 1276933"/>
                <a:gd name="connsiteX13" fmla="*/ 1932547 w 2553868"/>
                <a:gd name="connsiteY13" fmla="*/ 638575 h 1276933"/>
                <a:gd name="connsiteX14" fmla="*/ 1981796 w 2553868"/>
                <a:gd name="connsiteY14" fmla="*/ 642867 h 1276933"/>
                <a:gd name="connsiteX15" fmla="*/ 1883174 w 2553868"/>
                <a:gd name="connsiteY15" fmla="*/ 640272 h 1276933"/>
                <a:gd name="connsiteX16" fmla="*/ 1845787 w 2553868"/>
                <a:gd name="connsiteY16" fmla="*/ 642753 h 1276933"/>
                <a:gd name="connsiteX17" fmla="*/ 1855654 w 2553868"/>
                <a:gd name="connsiteY17" fmla="*/ 641218 h 1276933"/>
                <a:gd name="connsiteX18" fmla="*/ 1865414 w 2553868"/>
                <a:gd name="connsiteY18" fmla="*/ 640882 h 1276933"/>
                <a:gd name="connsiteX19" fmla="*/ 1853116 w 2553868"/>
                <a:gd name="connsiteY19" fmla="*/ 642946 h 1276933"/>
                <a:gd name="connsiteX20" fmla="*/ 1845787 w 2553868"/>
                <a:gd name="connsiteY20" fmla="*/ 642753 h 1276933"/>
                <a:gd name="connsiteX21" fmla="*/ 154119 w 2553868"/>
                <a:gd name="connsiteY21" fmla="*/ 668271 h 1276933"/>
                <a:gd name="connsiteX22" fmla="*/ 1276934 w 2553868"/>
                <a:gd name="connsiteY22" fmla="*/ 0 h 1276933"/>
                <a:gd name="connsiteX23" fmla="*/ 2547275 w 2553868"/>
                <a:gd name="connsiteY23" fmla="*/ 1146374 h 1276933"/>
                <a:gd name="connsiteX24" fmla="*/ 2551297 w 2553868"/>
                <a:gd name="connsiteY24" fmla="*/ 1226023 h 1276933"/>
                <a:gd name="connsiteX25" fmla="*/ 2532112 w 2553868"/>
                <a:gd name="connsiteY25" fmla="*/ 1111686 h 1276933"/>
                <a:gd name="connsiteX26" fmla="*/ 2339583 w 2553868"/>
                <a:gd name="connsiteY26" fmla="*/ 799576 h 1276933"/>
                <a:gd name="connsiteX27" fmla="*/ 2234634 w 2553868"/>
                <a:gd name="connsiteY27" fmla="*/ 724005 h 1276933"/>
                <a:gd name="connsiteX28" fmla="*/ 2234634 w 2553868"/>
                <a:gd name="connsiteY28" fmla="*/ 724005 h 1276933"/>
                <a:gd name="connsiteX29" fmla="*/ 490311 w 2553868"/>
                <a:gd name="connsiteY29" fmla="*/ 1191395 h 1276933"/>
                <a:gd name="connsiteX30" fmla="*/ 446522 w 2553868"/>
                <a:gd name="connsiteY30" fmla="*/ 1276933 h 1276933"/>
                <a:gd name="connsiteX31" fmla="*/ 0 w 2553868"/>
                <a:gd name="connsiteY31" fmla="*/ 1276933 h 1276933"/>
                <a:gd name="connsiteX32" fmla="*/ 154119 w 2553868"/>
                <a:gd name="connsiteY32"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2086399 w 2553868"/>
                <a:gd name="connsiteY8" fmla="*/ 661632 h 1276933"/>
                <a:gd name="connsiteX9" fmla="*/ 2009746 w 2553868"/>
                <a:gd name="connsiteY9" fmla="*/ 645303 h 1276933"/>
                <a:gd name="connsiteX10" fmla="*/ 2086399 w 2553868"/>
                <a:gd name="connsiteY10" fmla="*/ 661632 h 1276933"/>
                <a:gd name="connsiteX11" fmla="*/ 1883174 w 2553868"/>
                <a:gd name="connsiteY11" fmla="*/ 640272 h 1276933"/>
                <a:gd name="connsiteX12" fmla="*/ 1932547 w 2553868"/>
                <a:gd name="connsiteY12" fmla="*/ 638575 h 1276933"/>
                <a:gd name="connsiteX13" fmla="*/ 1981796 w 2553868"/>
                <a:gd name="connsiteY13" fmla="*/ 642867 h 1276933"/>
                <a:gd name="connsiteX14" fmla="*/ 1883174 w 2553868"/>
                <a:gd name="connsiteY14" fmla="*/ 640272 h 1276933"/>
                <a:gd name="connsiteX15" fmla="*/ 1845787 w 2553868"/>
                <a:gd name="connsiteY15" fmla="*/ 642753 h 1276933"/>
                <a:gd name="connsiteX16" fmla="*/ 1855654 w 2553868"/>
                <a:gd name="connsiteY16" fmla="*/ 641218 h 1276933"/>
                <a:gd name="connsiteX17" fmla="*/ 1865414 w 2553868"/>
                <a:gd name="connsiteY17" fmla="*/ 640882 h 1276933"/>
                <a:gd name="connsiteX18" fmla="*/ 1853116 w 2553868"/>
                <a:gd name="connsiteY18" fmla="*/ 642946 h 1276933"/>
                <a:gd name="connsiteX19" fmla="*/ 1845787 w 2553868"/>
                <a:gd name="connsiteY19" fmla="*/ 642753 h 1276933"/>
                <a:gd name="connsiteX20" fmla="*/ 154119 w 2553868"/>
                <a:gd name="connsiteY20" fmla="*/ 668271 h 1276933"/>
                <a:gd name="connsiteX21" fmla="*/ 1276934 w 2553868"/>
                <a:gd name="connsiteY21" fmla="*/ 0 h 1276933"/>
                <a:gd name="connsiteX22" fmla="*/ 2547275 w 2553868"/>
                <a:gd name="connsiteY22" fmla="*/ 1146374 h 1276933"/>
                <a:gd name="connsiteX23" fmla="*/ 2551297 w 2553868"/>
                <a:gd name="connsiteY23" fmla="*/ 1226023 h 1276933"/>
                <a:gd name="connsiteX24" fmla="*/ 2532112 w 2553868"/>
                <a:gd name="connsiteY24" fmla="*/ 1111686 h 1276933"/>
                <a:gd name="connsiteX25" fmla="*/ 2339583 w 2553868"/>
                <a:gd name="connsiteY25" fmla="*/ 799576 h 1276933"/>
                <a:gd name="connsiteX26" fmla="*/ 2234634 w 2553868"/>
                <a:gd name="connsiteY26" fmla="*/ 724005 h 1276933"/>
                <a:gd name="connsiteX27" fmla="*/ 2234634 w 2553868"/>
                <a:gd name="connsiteY27" fmla="*/ 724005 h 1276933"/>
                <a:gd name="connsiteX28" fmla="*/ 490311 w 2553868"/>
                <a:gd name="connsiteY28" fmla="*/ 1191395 h 1276933"/>
                <a:gd name="connsiteX29" fmla="*/ 446522 w 2553868"/>
                <a:gd name="connsiteY29" fmla="*/ 1276933 h 1276933"/>
                <a:gd name="connsiteX30" fmla="*/ 0 w 2553868"/>
                <a:gd name="connsiteY30" fmla="*/ 1276933 h 1276933"/>
                <a:gd name="connsiteX31" fmla="*/ 154119 w 2553868"/>
                <a:gd name="connsiteY31"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83174 w 2553868"/>
                <a:gd name="connsiteY8" fmla="*/ 640272 h 1276933"/>
                <a:gd name="connsiteX9" fmla="*/ 1932547 w 2553868"/>
                <a:gd name="connsiteY9" fmla="*/ 638575 h 1276933"/>
                <a:gd name="connsiteX10" fmla="*/ 1981796 w 2553868"/>
                <a:gd name="connsiteY10" fmla="*/ 642867 h 1276933"/>
                <a:gd name="connsiteX11" fmla="*/ 1883174 w 2553868"/>
                <a:gd name="connsiteY11" fmla="*/ 640272 h 1276933"/>
                <a:gd name="connsiteX12" fmla="*/ 1845787 w 2553868"/>
                <a:gd name="connsiteY12" fmla="*/ 642753 h 1276933"/>
                <a:gd name="connsiteX13" fmla="*/ 1855654 w 2553868"/>
                <a:gd name="connsiteY13" fmla="*/ 641218 h 1276933"/>
                <a:gd name="connsiteX14" fmla="*/ 1865414 w 2553868"/>
                <a:gd name="connsiteY14" fmla="*/ 640882 h 1276933"/>
                <a:gd name="connsiteX15" fmla="*/ 1853116 w 2553868"/>
                <a:gd name="connsiteY15" fmla="*/ 642946 h 1276933"/>
                <a:gd name="connsiteX16" fmla="*/ 1845787 w 2553868"/>
                <a:gd name="connsiteY16" fmla="*/ 642753 h 1276933"/>
                <a:gd name="connsiteX17" fmla="*/ 154119 w 2553868"/>
                <a:gd name="connsiteY17" fmla="*/ 668271 h 1276933"/>
                <a:gd name="connsiteX18" fmla="*/ 1276934 w 2553868"/>
                <a:gd name="connsiteY18" fmla="*/ 0 h 1276933"/>
                <a:gd name="connsiteX19" fmla="*/ 2547275 w 2553868"/>
                <a:gd name="connsiteY19" fmla="*/ 1146374 h 1276933"/>
                <a:gd name="connsiteX20" fmla="*/ 2551297 w 2553868"/>
                <a:gd name="connsiteY20" fmla="*/ 1226023 h 1276933"/>
                <a:gd name="connsiteX21" fmla="*/ 2532112 w 2553868"/>
                <a:gd name="connsiteY21" fmla="*/ 1111686 h 1276933"/>
                <a:gd name="connsiteX22" fmla="*/ 2339583 w 2553868"/>
                <a:gd name="connsiteY22" fmla="*/ 799576 h 1276933"/>
                <a:gd name="connsiteX23" fmla="*/ 2234634 w 2553868"/>
                <a:gd name="connsiteY23" fmla="*/ 724005 h 1276933"/>
                <a:gd name="connsiteX24" fmla="*/ 2234634 w 2553868"/>
                <a:gd name="connsiteY24" fmla="*/ 724005 h 1276933"/>
                <a:gd name="connsiteX25" fmla="*/ 490311 w 2553868"/>
                <a:gd name="connsiteY25" fmla="*/ 1191395 h 1276933"/>
                <a:gd name="connsiteX26" fmla="*/ 446522 w 2553868"/>
                <a:gd name="connsiteY26" fmla="*/ 1276933 h 1276933"/>
                <a:gd name="connsiteX27" fmla="*/ 0 w 2553868"/>
                <a:gd name="connsiteY27" fmla="*/ 1276933 h 1276933"/>
                <a:gd name="connsiteX28" fmla="*/ 154119 w 2553868"/>
                <a:gd name="connsiteY28"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83174 w 2553868"/>
                <a:gd name="connsiteY8" fmla="*/ 640272 h 1276933"/>
                <a:gd name="connsiteX9" fmla="*/ 1932547 w 2553868"/>
                <a:gd name="connsiteY9" fmla="*/ 638575 h 1276933"/>
                <a:gd name="connsiteX10" fmla="*/ 1883174 w 2553868"/>
                <a:gd name="connsiteY10" fmla="*/ 640272 h 1276933"/>
                <a:gd name="connsiteX11" fmla="*/ 1845787 w 2553868"/>
                <a:gd name="connsiteY11" fmla="*/ 642753 h 1276933"/>
                <a:gd name="connsiteX12" fmla="*/ 1855654 w 2553868"/>
                <a:gd name="connsiteY12" fmla="*/ 641218 h 1276933"/>
                <a:gd name="connsiteX13" fmla="*/ 1865414 w 2553868"/>
                <a:gd name="connsiteY13" fmla="*/ 640882 h 1276933"/>
                <a:gd name="connsiteX14" fmla="*/ 1853116 w 2553868"/>
                <a:gd name="connsiteY14" fmla="*/ 642946 h 1276933"/>
                <a:gd name="connsiteX15" fmla="*/ 1845787 w 2553868"/>
                <a:gd name="connsiteY15" fmla="*/ 642753 h 1276933"/>
                <a:gd name="connsiteX16" fmla="*/ 154119 w 2553868"/>
                <a:gd name="connsiteY16" fmla="*/ 668271 h 1276933"/>
                <a:gd name="connsiteX17" fmla="*/ 1276934 w 2553868"/>
                <a:gd name="connsiteY17" fmla="*/ 0 h 1276933"/>
                <a:gd name="connsiteX18" fmla="*/ 2547275 w 2553868"/>
                <a:gd name="connsiteY18" fmla="*/ 1146374 h 1276933"/>
                <a:gd name="connsiteX19" fmla="*/ 2551297 w 2553868"/>
                <a:gd name="connsiteY19" fmla="*/ 1226023 h 1276933"/>
                <a:gd name="connsiteX20" fmla="*/ 2532112 w 2553868"/>
                <a:gd name="connsiteY20" fmla="*/ 1111686 h 1276933"/>
                <a:gd name="connsiteX21" fmla="*/ 2339583 w 2553868"/>
                <a:gd name="connsiteY21" fmla="*/ 799576 h 1276933"/>
                <a:gd name="connsiteX22" fmla="*/ 2234634 w 2553868"/>
                <a:gd name="connsiteY22" fmla="*/ 724005 h 1276933"/>
                <a:gd name="connsiteX23" fmla="*/ 2234634 w 2553868"/>
                <a:gd name="connsiteY23" fmla="*/ 724005 h 1276933"/>
                <a:gd name="connsiteX24" fmla="*/ 490311 w 2553868"/>
                <a:gd name="connsiteY24" fmla="*/ 1191395 h 1276933"/>
                <a:gd name="connsiteX25" fmla="*/ 446522 w 2553868"/>
                <a:gd name="connsiteY25" fmla="*/ 1276933 h 1276933"/>
                <a:gd name="connsiteX26" fmla="*/ 0 w 2553868"/>
                <a:gd name="connsiteY26" fmla="*/ 1276933 h 1276933"/>
                <a:gd name="connsiteX27" fmla="*/ 154119 w 2553868"/>
                <a:gd name="connsiteY27"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65414 w 2553868"/>
                <a:gd name="connsiteY10" fmla="*/ 640882 h 1276933"/>
                <a:gd name="connsiteX11" fmla="*/ 1853116 w 2553868"/>
                <a:gd name="connsiteY11" fmla="*/ 642946 h 1276933"/>
                <a:gd name="connsiteX12" fmla="*/ 1845787 w 2553868"/>
                <a:gd name="connsiteY12" fmla="*/ 642753 h 1276933"/>
                <a:gd name="connsiteX13" fmla="*/ 154119 w 2553868"/>
                <a:gd name="connsiteY13" fmla="*/ 668271 h 1276933"/>
                <a:gd name="connsiteX14" fmla="*/ 1276934 w 2553868"/>
                <a:gd name="connsiteY14" fmla="*/ 0 h 1276933"/>
                <a:gd name="connsiteX15" fmla="*/ 2547275 w 2553868"/>
                <a:gd name="connsiteY15" fmla="*/ 1146374 h 1276933"/>
                <a:gd name="connsiteX16" fmla="*/ 2551297 w 2553868"/>
                <a:gd name="connsiteY16" fmla="*/ 1226023 h 1276933"/>
                <a:gd name="connsiteX17" fmla="*/ 2532112 w 2553868"/>
                <a:gd name="connsiteY17" fmla="*/ 1111686 h 1276933"/>
                <a:gd name="connsiteX18" fmla="*/ 2339583 w 2553868"/>
                <a:gd name="connsiteY18" fmla="*/ 799576 h 1276933"/>
                <a:gd name="connsiteX19" fmla="*/ 2234634 w 2553868"/>
                <a:gd name="connsiteY19" fmla="*/ 724005 h 1276933"/>
                <a:gd name="connsiteX20" fmla="*/ 2234634 w 2553868"/>
                <a:gd name="connsiteY20" fmla="*/ 724005 h 1276933"/>
                <a:gd name="connsiteX21" fmla="*/ 490311 w 2553868"/>
                <a:gd name="connsiteY21" fmla="*/ 1191395 h 1276933"/>
                <a:gd name="connsiteX22" fmla="*/ 446522 w 2553868"/>
                <a:gd name="connsiteY22" fmla="*/ 1276933 h 1276933"/>
                <a:gd name="connsiteX23" fmla="*/ 0 w 2553868"/>
                <a:gd name="connsiteY23" fmla="*/ 1276933 h 1276933"/>
                <a:gd name="connsiteX24" fmla="*/ 154119 w 2553868"/>
                <a:gd name="connsiteY24"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65414 w 2553868"/>
                <a:gd name="connsiteY10" fmla="*/ 640882 h 1276933"/>
                <a:gd name="connsiteX11" fmla="*/ 1845787 w 2553868"/>
                <a:gd name="connsiteY11" fmla="*/ 642753 h 1276933"/>
                <a:gd name="connsiteX12" fmla="*/ 154119 w 2553868"/>
                <a:gd name="connsiteY12" fmla="*/ 668271 h 1276933"/>
                <a:gd name="connsiteX13" fmla="*/ 1276934 w 2553868"/>
                <a:gd name="connsiteY13" fmla="*/ 0 h 1276933"/>
                <a:gd name="connsiteX14" fmla="*/ 2547275 w 2553868"/>
                <a:gd name="connsiteY14" fmla="*/ 1146374 h 1276933"/>
                <a:gd name="connsiteX15" fmla="*/ 2551297 w 2553868"/>
                <a:gd name="connsiteY15" fmla="*/ 1226023 h 1276933"/>
                <a:gd name="connsiteX16" fmla="*/ 2532112 w 2553868"/>
                <a:gd name="connsiteY16" fmla="*/ 1111686 h 1276933"/>
                <a:gd name="connsiteX17" fmla="*/ 2339583 w 2553868"/>
                <a:gd name="connsiteY17" fmla="*/ 799576 h 1276933"/>
                <a:gd name="connsiteX18" fmla="*/ 2234634 w 2553868"/>
                <a:gd name="connsiteY18" fmla="*/ 724005 h 1276933"/>
                <a:gd name="connsiteX19" fmla="*/ 2234634 w 2553868"/>
                <a:gd name="connsiteY19" fmla="*/ 724005 h 1276933"/>
                <a:gd name="connsiteX20" fmla="*/ 490311 w 2553868"/>
                <a:gd name="connsiteY20" fmla="*/ 1191395 h 1276933"/>
                <a:gd name="connsiteX21" fmla="*/ 446522 w 2553868"/>
                <a:gd name="connsiteY21" fmla="*/ 1276933 h 1276933"/>
                <a:gd name="connsiteX22" fmla="*/ 0 w 2553868"/>
                <a:gd name="connsiteY22" fmla="*/ 1276933 h 1276933"/>
                <a:gd name="connsiteX23" fmla="*/ 154119 w 2553868"/>
                <a:gd name="connsiteY23"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45787 w 2553868"/>
                <a:gd name="connsiteY10" fmla="*/ 642753 h 1276933"/>
                <a:gd name="connsiteX11" fmla="*/ 154119 w 2553868"/>
                <a:gd name="connsiteY11" fmla="*/ 668271 h 1276933"/>
                <a:gd name="connsiteX12" fmla="*/ 1276934 w 2553868"/>
                <a:gd name="connsiteY12" fmla="*/ 0 h 1276933"/>
                <a:gd name="connsiteX13" fmla="*/ 2547275 w 2553868"/>
                <a:gd name="connsiteY13" fmla="*/ 1146374 h 1276933"/>
                <a:gd name="connsiteX14" fmla="*/ 2551297 w 2553868"/>
                <a:gd name="connsiteY14" fmla="*/ 1226023 h 1276933"/>
                <a:gd name="connsiteX15" fmla="*/ 2532112 w 2553868"/>
                <a:gd name="connsiteY15" fmla="*/ 1111686 h 1276933"/>
                <a:gd name="connsiteX16" fmla="*/ 2339583 w 2553868"/>
                <a:gd name="connsiteY16" fmla="*/ 799576 h 1276933"/>
                <a:gd name="connsiteX17" fmla="*/ 2234634 w 2553868"/>
                <a:gd name="connsiteY17" fmla="*/ 724005 h 1276933"/>
                <a:gd name="connsiteX18" fmla="*/ 2234634 w 2553868"/>
                <a:gd name="connsiteY18" fmla="*/ 724005 h 1276933"/>
                <a:gd name="connsiteX19" fmla="*/ 490311 w 2553868"/>
                <a:gd name="connsiteY19" fmla="*/ 1191395 h 1276933"/>
                <a:gd name="connsiteX20" fmla="*/ 446522 w 2553868"/>
                <a:gd name="connsiteY20" fmla="*/ 1276933 h 1276933"/>
                <a:gd name="connsiteX21" fmla="*/ 0 w 2553868"/>
                <a:gd name="connsiteY21" fmla="*/ 1276933 h 1276933"/>
                <a:gd name="connsiteX22" fmla="*/ 154119 w 2553868"/>
                <a:gd name="connsiteY22"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54119 w 2553868"/>
                <a:gd name="connsiteY8" fmla="*/ 668271 h 1276933"/>
                <a:gd name="connsiteX9" fmla="*/ 1276934 w 2553868"/>
                <a:gd name="connsiteY9" fmla="*/ 0 h 1276933"/>
                <a:gd name="connsiteX10" fmla="*/ 2547275 w 2553868"/>
                <a:gd name="connsiteY10" fmla="*/ 1146374 h 1276933"/>
                <a:gd name="connsiteX11" fmla="*/ 2551297 w 2553868"/>
                <a:gd name="connsiteY11" fmla="*/ 1226023 h 1276933"/>
                <a:gd name="connsiteX12" fmla="*/ 2532112 w 2553868"/>
                <a:gd name="connsiteY12" fmla="*/ 1111686 h 1276933"/>
                <a:gd name="connsiteX13" fmla="*/ 2339583 w 2553868"/>
                <a:gd name="connsiteY13" fmla="*/ 799576 h 1276933"/>
                <a:gd name="connsiteX14" fmla="*/ 2234634 w 2553868"/>
                <a:gd name="connsiteY14" fmla="*/ 724005 h 1276933"/>
                <a:gd name="connsiteX15" fmla="*/ 2234634 w 2553868"/>
                <a:gd name="connsiteY15" fmla="*/ 724005 h 1276933"/>
                <a:gd name="connsiteX16" fmla="*/ 490311 w 2553868"/>
                <a:gd name="connsiteY16" fmla="*/ 1191395 h 1276933"/>
                <a:gd name="connsiteX17" fmla="*/ 446522 w 2553868"/>
                <a:gd name="connsiteY17" fmla="*/ 1276933 h 1276933"/>
                <a:gd name="connsiteX18" fmla="*/ 0 w 2553868"/>
                <a:gd name="connsiteY18" fmla="*/ 1276933 h 1276933"/>
                <a:gd name="connsiteX19" fmla="*/ 154119 w 2553868"/>
                <a:gd name="connsiteY19"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234634 w 2553868"/>
                <a:gd name="connsiteY4" fmla="*/ 724005 h 1276933"/>
                <a:gd name="connsiteX5" fmla="*/ 2161647 w 2553868"/>
                <a:gd name="connsiteY5" fmla="*/ 687789 h 1276933"/>
                <a:gd name="connsiteX6" fmla="*/ 2234634 w 2553868"/>
                <a:gd name="connsiteY6" fmla="*/ 724005 h 1276933"/>
                <a:gd name="connsiteX7" fmla="*/ 154119 w 2553868"/>
                <a:gd name="connsiteY7" fmla="*/ 668271 h 1276933"/>
                <a:gd name="connsiteX8" fmla="*/ 1276934 w 2553868"/>
                <a:gd name="connsiteY8" fmla="*/ 0 h 1276933"/>
                <a:gd name="connsiteX9" fmla="*/ 2547275 w 2553868"/>
                <a:gd name="connsiteY9" fmla="*/ 1146374 h 1276933"/>
                <a:gd name="connsiteX10" fmla="*/ 2551297 w 2553868"/>
                <a:gd name="connsiteY10" fmla="*/ 1226023 h 1276933"/>
                <a:gd name="connsiteX11" fmla="*/ 2532112 w 2553868"/>
                <a:gd name="connsiteY11" fmla="*/ 1111686 h 1276933"/>
                <a:gd name="connsiteX12" fmla="*/ 2339583 w 2553868"/>
                <a:gd name="connsiteY12" fmla="*/ 799576 h 1276933"/>
                <a:gd name="connsiteX13" fmla="*/ 2234634 w 2553868"/>
                <a:gd name="connsiteY13" fmla="*/ 724005 h 1276933"/>
                <a:gd name="connsiteX14" fmla="*/ 2234634 w 2553868"/>
                <a:gd name="connsiteY14" fmla="*/ 724005 h 1276933"/>
                <a:gd name="connsiteX15" fmla="*/ 490311 w 2553868"/>
                <a:gd name="connsiteY15" fmla="*/ 1191395 h 1276933"/>
                <a:gd name="connsiteX16" fmla="*/ 446522 w 2553868"/>
                <a:gd name="connsiteY16" fmla="*/ 1276933 h 1276933"/>
                <a:gd name="connsiteX17" fmla="*/ 0 w 2553868"/>
                <a:gd name="connsiteY17" fmla="*/ 1276933 h 1276933"/>
                <a:gd name="connsiteX18" fmla="*/ 154119 w 2553868"/>
                <a:gd name="connsiteY18" fmla="*/ 668271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3868" h="1276933">
                  <a:moveTo>
                    <a:pt x="2552124" y="1242388"/>
                  </a:moveTo>
                  <a:lnTo>
                    <a:pt x="2553868" y="1276933"/>
                  </a:lnTo>
                  <a:lnTo>
                    <a:pt x="2551215" y="1276933"/>
                  </a:lnTo>
                  <a:lnTo>
                    <a:pt x="2552124" y="1242388"/>
                  </a:lnTo>
                  <a:close/>
                  <a:moveTo>
                    <a:pt x="2234634" y="724005"/>
                  </a:moveTo>
                  <a:lnTo>
                    <a:pt x="2161647" y="687789"/>
                  </a:lnTo>
                  <a:lnTo>
                    <a:pt x="2234634" y="724005"/>
                  </a:lnTo>
                  <a:close/>
                  <a:moveTo>
                    <a:pt x="154119" y="668271"/>
                  </a:moveTo>
                  <a:cubicBezTo>
                    <a:pt x="370354" y="270219"/>
                    <a:pt x="792087" y="0"/>
                    <a:pt x="1276934" y="0"/>
                  </a:cubicBezTo>
                  <a:cubicBezTo>
                    <a:pt x="1938088" y="0"/>
                    <a:pt x="2481883" y="502474"/>
                    <a:pt x="2547275" y="1146374"/>
                  </a:cubicBezTo>
                  <a:lnTo>
                    <a:pt x="2551297" y="1226023"/>
                  </a:lnTo>
                  <a:lnTo>
                    <a:pt x="2532112" y="1111686"/>
                  </a:lnTo>
                  <a:cubicBezTo>
                    <a:pt x="2500394" y="993314"/>
                    <a:pt x="2434808" y="884016"/>
                    <a:pt x="2339583" y="799576"/>
                  </a:cubicBezTo>
                  <a:lnTo>
                    <a:pt x="2234634" y="724005"/>
                  </a:lnTo>
                  <a:lnTo>
                    <a:pt x="2234634" y="724005"/>
                  </a:lnTo>
                  <a:cubicBezTo>
                    <a:pt x="1623887" y="371390"/>
                    <a:pt x="842926" y="580648"/>
                    <a:pt x="490311" y="1191395"/>
                  </a:cubicBezTo>
                  <a:lnTo>
                    <a:pt x="446522" y="1276933"/>
                  </a:lnTo>
                  <a:lnTo>
                    <a:pt x="0" y="1276933"/>
                  </a:lnTo>
                  <a:cubicBezTo>
                    <a:pt x="0" y="1056549"/>
                    <a:pt x="55830" y="849204"/>
                    <a:pt x="154119" y="66827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grpSp>
          <p:nvGrpSpPr>
            <p:cNvPr id="9" name="Group 8">
              <a:extLst>
                <a:ext uri="{FF2B5EF4-FFF2-40B4-BE49-F238E27FC236}">
                  <a16:creationId xmlns:a16="http://schemas.microsoft.com/office/drawing/2014/main" xmlns="" id="{8682C766-8EAF-40FA-A474-DDDDA80CBCAE}"/>
                </a:ext>
              </a:extLst>
            </p:cNvPr>
            <p:cNvGrpSpPr/>
            <p:nvPr/>
          </p:nvGrpSpPr>
          <p:grpSpPr>
            <a:xfrm>
              <a:off x="2380841" y="710623"/>
              <a:ext cx="3830800" cy="3766520"/>
              <a:chOff x="2380841" y="710623"/>
              <a:chExt cx="3830800" cy="3766520"/>
            </a:xfrm>
          </p:grpSpPr>
          <p:sp>
            <p:nvSpPr>
              <p:cNvPr id="10" name="Figure">
                <a:extLst>
                  <a:ext uri="{FF2B5EF4-FFF2-40B4-BE49-F238E27FC236}">
                    <a16:creationId xmlns:a16="http://schemas.microsoft.com/office/drawing/2014/main" xmlns="" id="{E013793F-1ED2-4053-ACA2-9F03FF0CC1D0}"/>
                  </a:ext>
                </a:extLst>
              </p:cNvPr>
              <p:cNvSpPr/>
              <p:nvPr/>
            </p:nvSpPr>
            <p:spPr>
              <a:xfrm>
                <a:off x="3916802" y="1893508"/>
                <a:ext cx="1103732" cy="979909"/>
              </a:xfrm>
              <a:custGeom>
                <a:avLst/>
                <a:gdLst/>
                <a:ahLst/>
                <a:cxnLst>
                  <a:cxn ang="0">
                    <a:pos x="wd2" y="hd2"/>
                  </a:cxn>
                  <a:cxn ang="5400000">
                    <a:pos x="wd2" y="hd2"/>
                  </a:cxn>
                  <a:cxn ang="10800000">
                    <a:pos x="wd2" y="hd2"/>
                  </a:cxn>
                  <a:cxn ang="16200000">
                    <a:pos x="wd2" y="hd2"/>
                  </a:cxn>
                </a:cxnLst>
                <a:rect l="0" t="0" r="r" b="b"/>
                <a:pathLst>
                  <a:path w="21475" h="21600" extrusionOk="0">
                    <a:moveTo>
                      <a:pt x="16678" y="871"/>
                    </a:moveTo>
                    <a:cubicBezTo>
                      <a:pt x="16429" y="400"/>
                      <a:pt x="15826" y="0"/>
                      <a:pt x="15349" y="0"/>
                    </a:cubicBezTo>
                    <a:lnTo>
                      <a:pt x="6127" y="0"/>
                    </a:lnTo>
                    <a:cubicBezTo>
                      <a:pt x="5650" y="0"/>
                      <a:pt x="5047" y="400"/>
                      <a:pt x="4798" y="871"/>
                    </a:cubicBezTo>
                    <a:lnTo>
                      <a:pt x="187" y="9929"/>
                    </a:lnTo>
                    <a:cubicBezTo>
                      <a:pt x="-62" y="10400"/>
                      <a:pt x="-62" y="11200"/>
                      <a:pt x="187" y="11671"/>
                    </a:cubicBezTo>
                    <a:lnTo>
                      <a:pt x="4798" y="20729"/>
                    </a:lnTo>
                    <a:cubicBezTo>
                      <a:pt x="5047" y="21200"/>
                      <a:pt x="5650" y="21600"/>
                      <a:pt x="6127" y="21600"/>
                    </a:cubicBezTo>
                    <a:lnTo>
                      <a:pt x="15349" y="21600"/>
                    </a:lnTo>
                    <a:cubicBezTo>
                      <a:pt x="15826" y="21600"/>
                      <a:pt x="16429" y="21200"/>
                      <a:pt x="16678" y="20729"/>
                    </a:cubicBezTo>
                    <a:lnTo>
                      <a:pt x="21289" y="11671"/>
                    </a:lnTo>
                    <a:cubicBezTo>
                      <a:pt x="21538" y="11200"/>
                      <a:pt x="21538" y="10400"/>
                      <a:pt x="21289" y="9929"/>
                    </a:cubicBezTo>
                    <a:lnTo>
                      <a:pt x="16678" y="871"/>
                    </a:lnTo>
                    <a:close/>
                  </a:path>
                </a:pathLst>
              </a:custGeom>
              <a:solidFill>
                <a:schemeClr val="bg1"/>
              </a:solidFill>
              <a:ln w="12700">
                <a:miter lim="400000"/>
              </a:ln>
            </p:spPr>
            <p:txBody>
              <a:bodyPr lIns="21431" tIns="21431" rIns="21431" bIns="21431" anchor="ctr"/>
              <a:lstStyle/>
              <a:p>
                <a:pPr>
                  <a:defRPr sz="3000">
                    <a:solidFill>
                      <a:srgbClr val="FFFFFF"/>
                    </a:solidFill>
                    <a:effectLst>
                      <a:outerShdw blurRad="38100" dist="12700" dir="5400000" rotWithShape="0">
                        <a:srgbClr val="000000">
                          <a:alpha val="50000"/>
                        </a:srgbClr>
                      </a:outerShdw>
                    </a:effectLst>
                  </a:defRPr>
                </a:pPr>
                <a:endParaRPr dirty="0"/>
              </a:p>
            </p:txBody>
          </p:sp>
          <p:sp>
            <p:nvSpPr>
              <p:cNvPr id="11" name="Freeform: Shape 127">
                <a:extLst>
                  <a:ext uri="{FF2B5EF4-FFF2-40B4-BE49-F238E27FC236}">
                    <a16:creationId xmlns:a16="http://schemas.microsoft.com/office/drawing/2014/main" xmlns="" id="{10A6E2A1-0465-4DF7-8D9C-2F77C6F80E5E}"/>
                  </a:ext>
                </a:extLst>
              </p:cNvPr>
              <p:cNvSpPr>
                <a:spLocks noChangeAspect="1"/>
              </p:cNvSpPr>
              <p:nvPr/>
            </p:nvSpPr>
            <p:spPr>
              <a:xfrm rot="14400000">
                <a:off x="2785613" y="2561742"/>
                <a:ext cx="2553868" cy="1276933"/>
              </a:xfrm>
              <a:custGeom>
                <a:avLst/>
                <a:gdLst>
                  <a:gd name="connsiteX0" fmla="*/ 2551297 w 2553868"/>
                  <a:gd name="connsiteY0" fmla="*/ 1226015 h 1276933"/>
                  <a:gd name="connsiteX1" fmla="*/ 2532113 w 2553868"/>
                  <a:gd name="connsiteY1" fmla="*/ 1111685 h 1276933"/>
                  <a:gd name="connsiteX2" fmla="*/ 2339583 w 2553868"/>
                  <a:gd name="connsiteY2" fmla="*/ 799574 h 1276933"/>
                  <a:gd name="connsiteX3" fmla="*/ 2234634 w 2553868"/>
                  <a:gd name="connsiteY3" fmla="*/ 724004 h 1276933"/>
                  <a:gd name="connsiteX4" fmla="*/ 2234634 w 2553868"/>
                  <a:gd name="connsiteY4" fmla="*/ 724004 h 1276933"/>
                  <a:gd name="connsiteX5" fmla="*/ 2118271 w 2553868"/>
                  <a:gd name="connsiteY5" fmla="*/ 664434 h 1276933"/>
                  <a:gd name="connsiteX6" fmla="*/ 490311 w 2553868"/>
                  <a:gd name="connsiteY6" fmla="*/ 1191394 h 1276933"/>
                  <a:gd name="connsiteX7" fmla="*/ 446522 w 2553868"/>
                  <a:gd name="connsiteY7" fmla="*/ 1276933 h 1276933"/>
                  <a:gd name="connsiteX8" fmla="*/ 0 w 2553868"/>
                  <a:gd name="connsiteY8" fmla="*/ 1276933 h 1276933"/>
                  <a:gd name="connsiteX9" fmla="*/ 1276934 w 2553868"/>
                  <a:gd name="connsiteY9" fmla="*/ 0 h 1276933"/>
                  <a:gd name="connsiteX10" fmla="*/ 2547275 w 2553868"/>
                  <a:gd name="connsiteY10" fmla="*/ 1146374 h 1276933"/>
                  <a:gd name="connsiteX11" fmla="*/ 2553868 w 2553868"/>
                  <a:gd name="connsiteY11" fmla="*/ 1276933 h 1276933"/>
                  <a:gd name="connsiteX12" fmla="*/ 2551215 w 2553868"/>
                  <a:gd name="connsiteY12" fmla="*/ 1276933 h 1276933"/>
                  <a:gd name="connsiteX13" fmla="*/ 2552124 w 2553868"/>
                  <a:gd name="connsiteY13" fmla="*/ 1242398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53868" h="1276933">
                    <a:moveTo>
                      <a:pt x="2551297" y="1226015"/>
                    </a:moveTo>
                    <a:lnTo>
                      <a:pt x="2532113" y="1111685"/>
                    </a:lnTo>
                    <a:cubicBezTo>
                      <a:pt x="2500395" y="993312"/>
                      <a:pt x="2434809" y="884014"/>
                      <a:pt x="2339583" y="799574"/>
                    </a:cubicBezTo>
                    <a:lnTo>
                      <a:pt x="2234634" y="724004"/>
                    </a:lnTo>
                    <a:lnTo>
                      <a:pt x="2234634" y="724004"/>
                    </a:lnTo>
                    <a:lnTo>
                      <a:pt x="2118271" y="664434"/>
                    </a:lnTo>
                    <a:cubicBezTo>
                      <a:pt x="1527940" y="399114"/>
                      <a:pt x="820888" y="618818"/>
                      <a:pt x="490311" y="1191394"/>
                    </a:cubicBezTo>
                    <a:lnTo>
                      <a:pt x="446522" y="1276933"/>
                    </a:lnTo>
                    <a:lnTo>
                      <a:pt x="0" y="1276933"/>
                    </a:lnTo>
                    <a:cubicBezTo>
                      <a:pt x="0" y="571703"/>
                      <a:pt x="571703" y="0"/>
                      <a:pt x="1276934" y="0"/>
                    </a:cubicBezTo>
                    <a:cubicBezTo>
                      <a:pt x="1938088" y="0"/>
                      <a:pt x="2481883" y="502474"/>
                      <a:pt x="2547275" y="1146374"/>
                    </a:cubicBezTo>
                    <a:close/>
                    <a:moveTo>
                      <a:pt x="2553868" y="1276933"/>
                    </a:moveTo>
                    <a:lnTo>
                      <a:pt x="2551215" y="1276933"/>
                    </a:lnTo>
                    <a:lnTo>
                      <a:pt x="2552124" y="1242398"/>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12" name="Freeform: Shape 130">
                <a:extLst>
                  <a:ext uri="{FF2B5EF4-FFF2-40B4-BE49-F238E27FC236}">
                    <a16:creationId xmlns:a16="http://schemas.microsoft.com/office/drawing/2014/main" xmlns="" id="{89D374DA-40DC-40A6-9ACE-110689CDF5F5}"/>
                  </a:ext>
                </a:extLst>
              </p:cNvPr>
              <p:cNvSpPr>
                <a:spLocks noChangeAspect="1"/>
              </p:cNvSpPr>
              <p:nvPr/>
            </p:nvSpPr>
            <p:spPr>
              <a:xfrm rot="18000000">
                <a:off x="2147145" y="1923276"/>
                <a:ext cx="2553868" cy="1276933"/>
              </a:xfrm>
              <a:custGeom>
                <a:avLst/>
                <a:gdLst>
                  <a:gd name="connsiteX0" fmla="*/ 2080623 w 2553868"/>
                  <a:gd name="connsiteY0" fmla="*/ 660218 h 1276933"/>
                  <a:gd name="connsiteX1" fmla="*/ 1972040 w 2553868"/>
                  <a:gd name="connsiteY1" fmla="*/ 641998 h 1276933"/>
                  <a:gd name="connsiteX2" fmla="*/ 1990413 w 2553868"/>
                  <a:gd name="connsiteY2" fmla="*/ 642850 h 1276933"/>
                  <a:gd name="connsiteX3" fmla="*/ 2210189 w 2553868"/>
                  <a:gd name="connsiteY3" fmla="*/ 712132 h 1276933"/>
                  <a:gd name="connsiteX4" fmla="*/ 2203856 w 2553868"/>
                  <a:gd name="connsiteY4" fmla="*/ 708249 h 1276933"/>
                  <a:gd name="connsiteX5" fmla="*/ 2203856 w 2553868"/>
                  <a:gd name="connsiteY5" fmla="*/ 708250 h 1276933"/>
                  <a:gd name="connsiteX6" fmla="*/ 2549313 w 2553868"/>
                  <a:gd name="connsiteY6" fmla="*/ 1204735 h 1276933"/>
                  <a:gd name="connsiteX7" fmla="*/ 2553868 w 2553868"/>
                  <a:gd name="connsiteY7" fmla="*/ 1276933 h 1276933"/>
                  <a:gd name="connsiteX8" fmla="*/ 2551214 w 2553868"/>
                  <a:gd name="connsiteY8" fmla="*/ 1276933 h 1276933"/>
                  <a:gd name="connsiteX9" fmla="*/ 2548794 w 2553868"/>
                  <a:gd name="connsiteY9" fmla="*/ 1196498 h 1276933"/>
                  <a:gd name="connsiteX10" fmla="*/ 2549137 w 2553868"/>
                  <a:gd name="connsiteY10" fmla="*/ 1198012 h 1276933"/>
                  <a:gd name="connsiteX11" fmla="*/ 2549313 w 2553868"/>
                  <a:gd name="connsiteY11" fmla="*/ 1204735 h 1276933"/>
                  <a:gd name="connsiteX12" fmla="*/ 2399749 w 2553868"/>
                  <a:gd name="connsiteY12" fmla="*/ 668271 h 1276933"/>
                  <a:gd name="connsiteX13" fmla="*/ 2543609 w 2553868"/>
                  <a:gd name="connsiteY13" fmla="*/ 1114299 h 1276933"/>
                  <a:gd name="connsiteX14" fmla="*/ 2548794 w 2553868"/>
                  <a:gd name="connsiteY14" fmla="*/ 1196498 h 1276933"/>
                  <a:gd name="connsiteX15" fmla="*/ 2521432 w 2553868"/>
                  <a:gd name="connsiteY15" fmla="*/ 1075620 h 1276933"/>
                  <a:gd name="connsiteX16" fmla="*/ 2468328 w 2553868"/>
                  <a:gd name="connsiteY16" fmla="*/ 957700 h 1276933"/>
                  <a:gd name="connsiteX17" fmla="*/ 2300616 w 2553868"/>
                  <a:gd name="connsiteY17" fmla="*/ 767562 h 1276933"/>
                  <a:gd name="connsiteX18" fmla="*/ 2233308 w 2553868"/>
                  <a:gd name="connsiteY18" fmla="*/ 726303 h 1276933"/>
                  <a:gd name="connsiteX19" fmla="*/ 2234634 w 2553868"/>
                  <a:gd name="connsiteY19" fmla="*/ 724005 h 1276933"/>
                  <a:gd name="connsiteX20" fmla="*/ 2203856 w 2553868"/>
                  <a:gd name="connsiteY20" fmla="*/ 708250 h 1276933"/>
                  <a:gd name="connsiteX21" fmla="*/ 2203855 w 2553868"/>
                  <a:gd name="connsiteY21" fmla="*/ 708249 h 1276933"/>
                  <a:gd name="connsiteX22" fmla="*/ 2203856 w 2553868"/>
                  <a:gd name="connsiteY22" fmla="*/ 708249 h 1276933"/>
                  <a:gd name="connsiteX23" fmla="*/ 2195411 w 2553868"/>
                  <a:gd name="connsiteY23" fmla="*/ 703073 h 1276933"/>
                  <a:gd name="connsiteX24" fmla="*/ 2183409 w 2553868"/>
                  <a:gd name="connsiteY24" fmla="*/ 698592 h 1276933"/>
                  <a:gd name="connsiteX25" fmla="*/ 2189252 w 2553868"/>
                  <a:gd name="connsiteY25" fmla="*/ 700773 h 1276933"/>
                  <a:gd name="connsiteX26" fmla="*/ 2118271 w 2553868"/>
                  <a:gd name="connsiteY26" fmla="*/ 664436 h 1276933"/>
                  <a:gd name="connsiteX27" fmla="*/ 490309 w 2553868"/>
                  <a:gd name="connsiteY27" fmla="*/ 1191397 h 1276933"/>
                  <a:gd name="connsiteX28" fmla="*/ 446522 w 2553868"/>
                  <a:gd name="connsiteY28" fmla="*/ 1276933 h 1276933"/>
                  <a:gd name="connsiteX29" fmla="*/ 0 w 2553868"/>
                  <a:gd name="connsiteY29" fmla="*/ 1276933 h 1276933"/>
                  <a:gd name="connsiteX30" fmla="*/ 1276934 w 2553868"/>
                  <a:gd name="connsiteY30" fmla="*/ 0 h 1276933"/>
                  <a:gd name="connsiteX31" fmla="*/ 2399749 w 2553868"/>
                  <a:gd name="connsiteY31" fmla="*/ 668271 h 1276933"/>
                  <a:gd name="connsiteX0" fmla="*/ 2080623 w 2553868"/>
                  <a:gd name="connsiteY0" fmla="*/ 660218 h 1276933"/>
                  <a:gd name="connsiteX1" fmla="*/ 1990413 w 2553868"/>
                  <a:gd name="connsiteY1" fmla="*/ 642850 h 1276933"/>
                  <a:gd name="connsiteX2" fmla="*/ 2080623 w 2553868"/>
                  <a:gd name="connsiteY2" fmla="*/ 660218 h 1276933"/>
                  <a:gd name="connsiteX3" fmla="*/ 2210189 w 2553868"/>
                  <a:gd name="connsiteY3" fmla="*/ 712132 h 1276933"/>
                  <a:gd name="connsiteX4" fmla="*/ 2203856 w 2553868"/>
                  <a:gd name="connsiteY4" fmla="*/ 708249 h 1276933"/>
                  <a:gd name="connsiteX5" fmla="*/ 2203856 w 2553868"/>
                  <a:gd name="connsiteY5" fmla="*/ 708250 h 1276933"/>
                  <a:gd name="connsiteX6" fmla="*/ 2210189 w 2553868"/>
                  <a:gd name="connsiteY6" fmla="*/ 712132 h 1276933"/>
                  <a:gd name="connsiteX7" fmla="*/ 2549313 w 2553868"/>
                  <a:gd name="connsiteY7" fmla="*/ 1204735 h 1276933"/>
                  <a:gd name="connsiteX8" fmla="*/ 2553868 w 2553868"/>
                  <a:gd name="connsiteY8" fmla="*/ 1276933 h 1276933"/>
                  <a:gd name="connsiteX9" fmla="*/ 2551214 w 2553868"/>
                  <a:gd name="connsiteY9" fmla="*/ 1276933 h 1276933"/>
                  <a:gd name="connsiteX10" fmla="*/ 2549313 w 2553868"/>
                  <a:gd name="connsiteY10" fmla="*/ 1204735 h 1276933"/>
                  <a:gd name="connsiteX11" fmla="*/ 2548794 w 2553868"/>
                  <a:gd name="connsiteY11" fmla="*/ 1196498 h 1276933"/>
                  <a:gd name="connsiteX12" fmla="*/ 2549137 w 2553868"/>
                  <a:gd name="connsiteY12" fmla="*/ 1198012 h 1276933"/>
                  <a:gd name="connsiteX13" fmla="*/ 2549313 w 2553868"/>
                  <a:gd name="connsiteY13" fmla="*/ 1204735 h 1276933"/>
                  <a:gd name="connsiteX14" fmla="*/ 2548794 w 2553868"/>
                  <a:gd name="connsiteY14" fmla="*/ 1196498 h 1276933"/>
                  <a:gd name="connsiteX15" fmla="*/ 2399749 w 2553868"/>
                  <a:gd name="connsiteY15" fmla="*/ 668271 h 1276933"/>
                  <a:gd name="connsiteX16" fmla="*/ 2543609 w 2553868"/>
                  <a:gd name="connsiteY16" fmla="*/ 1114299 h 1276933"/>
                  <a:gd name="connsiteX17" fmla="*/ 2548794 w 2553868"/>
                  <a:gd name="connsiteY17" fmla="*/ 1196498 h 1276933"/>
                  <a:gd name="connsiteX18" fmla="*/ 2521432 w 2553868"/>
                  <a:gd name="connsiteY18" fmla="*/ 1075620 h 1276933"/>
                  <a:gd name="connsiteX19" fmla="*/ 2468328 w 2553868"/>
                  <a:gd name="connsiteY19" fmla="*/ 957700 h 1276933"/>
                  <a:gd name="connsiteX20" fmla="*/ 2300616 w 2553868"/>
                  <a:gd name="connsiteY20" fmla="*/ 767562 h 1276933"/>
                  <a:gd name="connsiteX21" fmla="*/ 2233308 w 2553868"/>
                  <a:gd name="connsiteY21" fmla="*/ 726303 h 1276933"/>
                  <a:gd name="connsiteX22" fmla="*/ 2234634 w 2553868"/>
                  <a:gd name="connsiteY22" fmla="*/ 724005 h 1276933"/>
                  <a:gd name="connsiteX23" fmla="*/ 2203856 w 2553868"/>
                  <a:gd name="connsiteY23" fmla="*/ 708250 h 1276933"/>
                  <a:gd name="connsiteX24" fmla="*/ 2203855 w 2553868"/>
                  <a:gd name="connsiteY24" fmla="*/ 708249 h 1276933"/>
                  <a:gd name="connsiteX25" fmla="*/ 2203856 w 2553868"/>
                  <a:gd name="connsiteY25" fmla="*/ 708249 h 1276933"/>
                  <a:gd name="connsiteX26" fmla="*/ 2195411 w 2553868"/>
                  <a:gd name="connsiteY26" fmla="*/ 703073 h 1276933"/>
                  <a:gd name="connsiteX27" fmla="*/ 2183409 w 2553868"/>
                  <a:gd name="connsiteY27" fmla="*/ 698592 h 1276933"/>
                  <a:gd name="connsiteX28" fmla="*/ 2189252 w 2553868"/>
                  <a:gd name="connsiteY28" fmla="*/ 700773 h 1276933"/>
                  <a:gd name="connsiteX29" fmla="*/ 2118271 w 2553868"/>
                  <a:gd name="connsiteY29" fmla="*/ 664436 h 1276933"/>
                  <a:gd name="connsiteX30" fmla="*/ 490309 w 2553868"/>
                  <a:gd name="connsiteY30" fmla="*/ 1191397 h 1276933"/>
                  <a:gd name="connsiteX31" fmla="*/ 446522 w 2553868"/>
                  <a:gd name="connsiteY31" fmla="*/ 1276933 h 1276933"/>
                  <a:gd name="connsiteX32" fmla="*/ 0 w 2553868"/>
                  <a:gd name="connsiteY32" fmla="*/ 1276933 h 1276933"/>
                  <a:gd name="connsiteX33" fmla="*/ 1276934 w 2553868"/>
                  <a:gd name="connsiteY33" fmla="*/ 0 h 1276933"/>
                  <a:gd name="connsiteX34" fmla="*/ 2399749 w 2553868"/>
                  <a:gd name="connsiteY34" fmla="*/ 668271 h 1276933"/>
                  <a:gd name="connsiteX0" fmla="*/ 2210189 w 2553868"/>
                  <a:gd name="connsiteY0" fmla="*/ 712132 h 1276933"/>
                  <a:gd name="connsiteX1" fmla="*/ 2203856 w 2553868"/>
                  <a:gd name="connsiteY1" fmla="*/ 708249 h 1276933"/>
                  <a:gd name="connsiteX2" fmla="*/ 2203856 w 2553868"/>
                  <a:gd name="connsiteY2" fmla="*/ 708250 h 1276933"/>
                  <a:gd name="connsiteX3" fmla="*/ 2210189 w 2553868"/>
                  <a:gd name="connsiteY3" fmla="*/ 712132 h 1276933"/>
                  <a:gd name="connsiteX4" fmla="*/ 2549313 w 2553868"/>
                  <a:gd name="connsiteY4" fmla="*/ 1204735 h 1276933"/>
                  <a:gd name="connsiteX5" fmla="*/ 2553868 w 2553868"/>
                  <a:gd name="connsiteY5" fmla="*/ 1276933 h 1276933"/>
                  <a:gd name="connsiteX6" fmla="*/ 2551214 w 2553868"/>
                  <a:gd name="connsiteY6" fmla="*/ 1276933 h 1276933"/>
                  <a:gd name="connsiteX7" fmla="*/ 2549313 w 2553868"/>
                  <a:gd name="connsiteY7" fmla="*/ 1204735 h 1276933"/>
                  <a:gd name="connsiteX8" fmla="*/ 2548794 w 2553868"/>
                  <a:gd name="connsiteY8" fmla="*/ 1196498 h 1276933"/>
                  <a:gd name="connsiteX9" fmla="*/ 2549137 w 2553868"/>
                  <a:gd name="connsiteY9" fmla="*/ 1198012 h 1276933"/>
                  <a:gd name="connsiteX10" fmla="*/ 2549313 w 2553868"/>
                  <a:gd name="connsiteY10" fmla="*/ 1204735 h 1276933"/>
                  <a:gd name="connsiteX11" fmla="*/ 2548794 w 2553868"/>
                  <a:gd name="connsiteY11" fmla="*/ 1196498 h 1276933"/>
                  <a:gd name="connsiteX12" fmla="*/ 2399749 w 2553868"/>
                  <a:gd name="connsiteY12" fmla="*/ 668271 h 1276933"/>
                  <a:gd name="connsiteX13" fmla="*/ 2543609 w 2553868"/>
                  <a:gd name="connsiteY13" fmla="*/ 1114299 h 1276933"/>
                  <a:gd name="connsiteX14" fmla="*/ 2548794 w 2553868"/>
                  <a:gd name="connsiteY14" fmla="*/ 1196498 h 1276933"/>
                  <a:gd name="connsiteX15" fmla="*/ 2521432 w 2553868"/>
                  <a:gd name="connsiteY15" fmla="*/ 1075620 h 1276933"/>
                  <a:gd name="connsiteX16" fmla="*/ 2468328 w 2553868"/>
                  <a:gd name="connsiteY16" fmla="*/ 957700 h 1276933"/>
                  <a:gd name="connsiteX17" fmla="*/ 2300616 w 2553868"/>
                  <a:gd name="connsiteY17" fmla="*/ 767562 h 1276933"/>
                  <a:gd name="connsiteX18" fmla="*/ 2233308 w 2553868"/>
                  <a:gd name="connsiteY18" fmla="*/ 726303 h 1276933"/>
                  <a:gd name="connsiteX19" fmla="*/ 2234634 w 2553868"/>
                  <a:gd name="connsiteY19" fmla="*/ 724005 h 1276933"/>
                  <a:gd name="connsiteX20" fmla="*/ 2203856 w 2553868"/>
                  <a:gd name="connsiteY20" fmla="*/ 708250 h 1276933"/>
                  <a:gd name="connsiteX21" fmla="*/ 2203855 w 2553868"/>
                  <a:gd name="connsiteY21" fmla="*/ 708249 h 1276933"/>
                  <a:gd name="connsiteX22" fmla="*/ 2203856 w 2553868"/>
                  <a:gd name="connsiteY22" fmla="*/ 708249 h 1276933"/>
                  <a:gd name="connsiteX23" fmla="*/ 2195411 w 2553868"/>
                  <a:gd name="connsiteY23" fmla="*/ 703073 h 1276933"/>
                  <a:gd name="connsiteX24" fmla="*/ 2183409 w 2553868"/>
                  <a:gd name="connsiteY24" fmla="*/ 698592 h 1276933"/>
                  <a:gd name="connsiteX25" fmla="*/ 2189252 w 2553868"/>
                  <a:gd name="connsiteY25" fmla="*/ 700773 h 1276933"/>
                  <a:gd name="connsiteX26" fmla="*/ 2118271 w 2553868"/>
                  <a:gd name="connsiteY26" fmla="*/ 664436 h 1276933"/>
                  <a:gd name="connsiteX27" fmla="*/ 490309 w 2553868"/>
                  <a:gd name="connsiteY27" fmla="*/ 1191397 h 1276933"/>
                  <a:gd name="connsiteX28" fmla="*/ 446522 w 2553868"/>
                  <a:gd name="connsiteY28" fmla="*/ 1276933 h 1276933"/>
                  <a:gd name="connsiteX29" fmla="*/ 0 w 2553868"/>
                  <a:gd name="connsiteY29" fmla="*/ 1276933 h 1276933"/>
                  <a:gd name="connsiteX30" fmla="*/ 1276934 w 2553868"/>
                  <a:gd name="connsiteY30" fmla="*/ 0 h 1276933"/>
                  <a:gd name="connsiteX31" fmla="*/ 2399749 w 2553868"/>
                  <a:gd name="connsiteY31" fmla="*/ 668271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53868" h="1276933">
                    <a:moveTo>
                      <a:pt x="2210189" y="712132"/>
                    </a:moveTo>
                    <a:lnTo>
                      <a:pt x="2203856" y="708249"/>
                    </a:lnTo>
                    <a:lnTo>
                      <a:pt x="2203856" y="708250"/>
                    </a:lnTo>
                    <a:lnTo>
                      <a:pt x="2210189" y="712132"/>
                    </a:lnTo>
                    <a:close/>
                    <a:moveTo>
                      <a:pt x="2549313" y="1204735"/>
                    </a:moveTo>
                    <a:lnTo>
                      <a:pt x="2553868" y="1276933"/>
                    </a:lnTo>
                    <a:lnTo>
                      <a:pt x="2551214" y="1276933"/>
                    </a:lnTo>
                    <a:cubicBezTo>
                      <a:pt x="2550580" y="1252867"/>
                      <a:pt x="2549947" y="1228801"/>
                      <a:pt x="2549313" y="1204735"/>
                    </a:cubicBezTo>
                    <a:close/>
                    <a:moveTo>
                      <a:pt x="2548794" y="1196498"/>
                    </a:moveTo>
                    <a:cubicBezTo>
                      <a:pt x="2548908" y="1197003"/>
                      <a:pt x="2549023" y="1197507"/>
                      <a:pt x="2549137" y="1198012"/>
                    </a:cubicBezTo>
                    <a:cubicBezTo>
                      <a:pt x="2549196" y="1200253"/>
                      <a:pt x="2549254" y="1202494"/>
                      <a:pt x="2549313" y="1204735"/>
                    </a:cubicBezTo>
                    <a:lnTo>
                      <a:pt x="2548794" y="1196498"/>
                    </a:lnTo>
                    <a:close/>
                    <a:moveTo>
                      <a:pt x="2399749" y="668271"/>
                    </a:moveTo>
                    <a:cubicBezTo>
                      <a:pt x="2473466" y="803971"/>
                      <a:pt x="2523299" y="954527"/>
                      <a:pt x="2543609" y="1114299"/>
                    </a:cubicBezTo>
                    <a:lnTo>
                      <a:pt x="2548794" y="1196498"/>
                    </a:lnTo>
                    <a:lnTo>
                      <a:pt x="2521432" y="1075620"/>
                    </a:lnTo>
                    <a:cubicBezTo>
                      <a:pt x="2508016" y="1035372"/>
                      <a:pt x="2490367" y="995871"/>
                      <a:pt x="2468328" y="957700"/>
                    </a:cubicBezTo>
                    <a:cubicBezTo>
                      <a:pt x="2424251" y="881356"/>
                      <a:pt x="2366788" y="817560"/>
                      <a:pt x="2300616" y="767562"/>
                    </a:cubicBezTo>
                    <a:lnTo>
                      <a:pt x="2233308" y="726303"/>
                    </a:lnTo>
                    <a:lnTo>
                      <a:pt x="2234634" y="724005"/>
                    </a:lnTo>
                    <a:lnTo>
                      <a:pt x="2203856" y="708250"/>
                    </a:lnTo>
                    <a:lnTo>
                      <a:pt x="2203855" y="708249"/>
                    </a:lnTo>
                    <a:lnTo>
                      <a:pt x="2203856" y="708249"/>
                    </a:lnTo>
                    <a:lnTo>
                      <a:pt x="2195411" y="703073"/>
                    </a:lnTo>
                    <a:lnTo>
                      <a:pt x="2183409" y="698592"/>
                    </a:lnTo>
                    <a:lnTo>
                      <a:pt x="2189252" y="700773"/>
                    </a:lnTo>
                    <a:lnTo>
                      <a:pt x="2118271" y="664436"/>
                    </a:lnTo>
                    <a:cubicBezTo>
                      <a:pt x="1527940" y="399116"/>
                      <a:pt x="820887" y="618820"/>
                      <a:pt x="490309" y="1191397"/>
                    </a:cubicBezTo>
                    <a:lnTo>
                      <a:pt x="446522" y="1276933"/>
                    </a:lnTo>
                    <a:lnTo>
                      <a:pt x="0" y="1276933"/>
                    </a:lnTo>
                    <a:cubicBezTo>
                      <a:pt x="0" y="571703"/>
                      <a:pt x="571703" y="0"/>
                      <a:pt x="1276934" y="0"/>
                    </a:cubicBezTo>
                    <a:cubicBezTo>
                      <a:pt x="1761781" y="0"/>
                      <a:pt x="2183514" y="270219"/>
                      <a:pt x="2399749" y="668271"/>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grpSp>
            <p:nvGrpSpPr>
              <p:cNvPr id="13" name="Group 12">
                <a:extLst>
                  <a:ext uri="{FF2B5EF4-FFF2-40B4-BE49-F238E27FC236}">
                    <a16:creationId xmlns:a16="http://schemas.microsoft.com/office/drawing/2014/main" xmlns="" id="{4F5FDD0E-5791-444B-AFE9-1FB746706424}"/>
                  </a:ext>
                </a:extLst>
              </p:cNvPr>
              <p:cNvGrpSpPr/>
              <p:nvPr/>
            </p:nvGrpSpPr>
            <p:grpSpPr>
              <a:xfrm>
                <a:off x="2380841" y="710623"/>
                <a:ext cx="3830800" cy="3265241"/>
                <a:chOff x="2659656" y="1922714"/>
                <a:chExt cx="3830800" cy="3265241"/>
              </a:xfrm>
            </p:grpSpPr>
            <p:sp>
              <p:nvSpPr>
                <p:cNvPr id="14" name="Freeform: Shape 128">
                  <a:extLst>
                    <a:ext uri="{FF2B5EF4-FFF2-40B4-BE49-F238E27FC236}">
                      <a16:creationId xmlns:a16="http://schemas.microsoft.com/office/drawing/2014/main" xmlns="" id="{30C2C59A-0301-49BD-A9EE-457BCA69821E}"/>
                    </a:ext>
                  </a:extLst>
                </p:cNvPr>
                <p:cNvSpPr>
                  <a:spLocks noChangeAspect="1"/>
                </p:cNvSpPr>
                <p:nvPr/>
              </p:nvSpPr>
              <p:spPr>
                <a:xfrm rot="10800000">
                  <a:off x="3939885" y="3540139"/>
                  <a:ext cx="2550571" cy="1276933"/>
                </a:xfrm>
                <a:custGeom>
                  <a:avLst/>
                  <a:gdLst>
                    <a:gd name="connsiteX0" fmla="*/ 2044074 w 2550571"/>
                    <a:gd name="connsiteY0" fmla="*/ 651438 h 1276933"/>
                    <a:gd name="connsiteX1" fmla="*/ 1927946 w 2550571"/>
                    <a:gd name="connsiteY1" fmla="*/ 639731 h 1276933"/>
                    <a:gd name="connsiteX2" fmla="*/ 1927946 w 2550571"/>
                    <a:gd name="connsiteY2" fmla="*/ 639731 h 1276933"/>
                    <a:gd name="connsiteX3" fmla="*/ 446520 w 2550571"/>
                    <a:gd name="connsiteY3" fmla="*/ 1276933 h 1276933"/>
                    <a:gd name="connsiteX4" fmla="*/ 0 w 2550571"/>
                    <a:gd name="connsiteY4" fmla="*/ 1276933 h 1276933"/>
                    <a:gd name="connsiteX5" fmla="*/ 1276934 w 2550571"/>
                    <a:gd name="connsiteY5" fmla="*/ 0 h 1276933"/>
                    <a:gd name="connsiteX6" fmla="*/ 2547274 w 2550571"/>
                    <a:gd name="connsiteY6" fmla="*/ 1146375 h 1276933"/>
                    <a:gd name="connsiteX7" fmla="*/ 2550571 w 2550571"/>
                    <a:gd name="connsiteY7" fmla="*/ 1211653 h 1276933"/>
                    <a:gd name="connsiteX8" fmla="*/ 2540896 w 2550571"/>
                    <a:gd name="connsiteY8" fmla="*/ 1148260 h 1276933"/>
                    <a:gd name="connsiteX9" fmla="*/ 2272374 w 2550571"/>
                    <a:gd name="connsiteY9" fmla="*/ 747507 h 1276933"/>
                    <a:gd name="connsiteX10" fmla="*/ 2233307 w 2550571"/>
                    <a:gd name="connsiteY10" fmla="*/ 726303 h 1276933"/>
                    <a:gd name="connsiteX11" fmla="*/ 2234634 w 2550571"/>
                    <a:gd name="connsiteY11" fmla="*/ 724005 h 1276933"/>
                    <a:gd name="connsiteX12" fmla="*/ 490310 w 2550571"/>
                    <a:gd name="connsiteY12" fmla="*/ 1191395 h 1276933"/>
                    <a:gd name="connsiteX0" fmla="*/ 2044074 w 2550571"/>
                    <a:gd name="connsiteY0" fmla="*/ 651438 h 1276933"/>
                    <a:gd name="connsiteX1" fmla="*/ 1927946 w 2550571"/>
                    <a:gd name="connsiteY1" fmla="*/ 639731 h 1276933"/>
                    <a:gd name="connsiteX2" fmla="*/ 2044074 w 2550571"/>
                    <a:gd name="connsiteY2" fmla="*/ 651438 h 1276933"/>
                    <a:gd name="connsiteX3" fmla="*/ 446520 w 2550571"/>
                    <a:gd name="connsiteY3" fmla="*/ 1276933 h 1276933"/>
                    <a:gd name="connsiteX4" fmla="*/ 0 w 2550571"/>
                    <a:gd name="connsiteY4" fmla="*/ 1276933 h 1276933"/>
                    <a:gd name="connsiteX5" fmla="*/ 1276934 w 2550571"/>
                    <a:gd name="connsiteY5" fmla="*/ 0 h 1276933"/>
                    <a:gd name="connsiteX6" fmla="*/ 2547274 w 2550571"/>
                    <a:gd name="connsiteY6" fmla="*/ 1146375 h 1276933"/>
                    <a:gd name="connsiteX7" fmla="*/ 2550571 w 2550571"/>
                    <a:gd name="connsiteY7" fmla="*/ 1211653 h 1276933"/>
                    <a:gd name="connsiteX8" fmla="*/ 2540896 w 2550571"/>
                    <a:gd name="connsiteY8" fmla="*/ 1148260 h 1276933"/>
                    <a:gd name="connsiteX9" fmla="*/ 2272374 w 2550571"/>
                    <a:gd name="connsiteY9" fmla="*/ 747507 h 1276933"/>
                    <a:gd name="connsiteX10" fmla="*/ 2233307 w 2550571"/>
                    <a:gd name="connsiteY10" fmla="*/ 726303 h 1276933"/>
                    <a:gd name="connsiteX11" fmla="*/ 2234634 w 2550571"/>
                    <a:gd name="connsiteY11" fmla="*/ 724005 h 1276933"/>
                    <a:gd name="connsiteX12" fmla="*/ 490310 w 2550571"/>
                    <a:gd name="connsiteY12" fmla="*/ 1191395 h 1276933"/>
                    <a:gd name="connsiteX13" fmla="*/ 446520 w 2550571"/>
                    <a:gd name="connsiteY13" fmla="*/ 1276933 h 1276933"/>
                    <a:gd name="connsiteX0" fmla="*/ 446520 w 2550571"/>
                    <a:gd name="connsiteY0" fmla="*/ 1276933 h 1276933"/>
                    <a:gd name="connsiteX1" fmla="*/ 0 w 2550571"/>
                    <a:gd name="connsiteY1" fmla="*/ 1276933 h 1276933"/>
                    <a:gd name="connsiteX2" fmla="*/ 1276934 w 2550571"/>
                    <a:gd name="connsiteY2" fmla="*/ 0 h 1276933"/>
                    <a:gd name="connsiteX3" fmla="*/ 2547274 w 2550571"/>
                    <a:gd name="connsiteY3" fmla="*/ 1146375 h 1276933"/>
                    <a:gd name="connsiteX4" fmla="*/ 2550571 w 2550571"/>
                    <a:gd name="connsiteY4" fmla="*/ 1211653 h 1276933"/>
                    <a:gd name="connsiteX5" fmla="*/ 2540896 w 2550571"/>
                    <a:gd name="connsiteY5" fmla="*/ 1148260 h 1276933"/>
                    <a:gd name="connsiteX6" fmla="*/ 2272374 w 2550571"/>
                    <a:gd name="connsiteY6" fmla="*/ 747507 h 1276933"/>
                    <a:gd name="connsiteX7" fmla="*/ 2233307 w 2550571"/>
                    <a:gd name="connsiteY7" fmla="*/ 726303 h 1276933"/>
                    <a:gd name="connsiteX8" fmla="*/ 2234634 w 2550571"/>
                    <a:gd name="connsiteY8" fmla="*/ 724005 h 1276933"/>
                    <a:gd name="connsiteX9" fmla="*/ 490310 w 2550571"/>
                    <a:gd name="connsiteY9" fmla="*/ 1191395 h 1276933"/>
                    <a:gd name="connsiteX10" fmla="*/ 446520 w 2550571"/>
                    <a:gd name="connsiteY10" fmla="*/ 1276933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50571" h="1276933">
                      <a:moveTo>
                        <a:pt x="446520" y="1276933"/>
                      </a:moveTo>
                      <a:lnTo>
                        <a:pt x="0" y="1276933"/>
                      </a:lnTo>
                      <a:cubicBezTo>
                        <a:pt x="0" y="571703"/>
                        <a:pt x="571703" y="0"/>
                        <a:pt x="1276934" y="0"/>
                      </a:cubicBezTo>
                      <a:cubicBezTo>
                        <a:pt x="1938088" y="0"/>
                        <a:pt x="2481883" y="502474"/>
                        <a:pt x="2547274" y="1146375"/>
                      </a:cubicBezTo>
                      <a:lnTo>
                        <a:pt x="2550571" y="1211653"/>
                      </a:lnTo>
                      <a:lnTo>
                        <a:pt x="2540896" y="1148260"/>
                      </a:lnTo>
                      <a:cubicBezTo>
                        <a:pt x="2506876" y="982010"/>
                        <a:pt x="2408240" y="839296"/>
                        <a:pt x="2272374" y="747507"/>
                      </a:cubicBezTo>
                      <a:lnTo>
                        <a:pt x="2233307" y="726303"/>
                      </a:lnTo>
                      <a:lnTo>
                        <a:pt x="2234634" y="724005"/>
                      </a:lnTo>
                      <a:cubicBezTo>
                        <a:pt x="1623887" y="371390"/>
                        <a:pt x="842926" y="580648"/>
                        <a:pt x="490310" y="1191395"/>
                      </a:cubicBezTo>
                      <a:lnTo>
                        <a:pt x="446520" y="127693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15" name="Freeform: Shape 129">
                  <a:extLst>
                    <a:ext uri="{FF2B5EF4-FFF2-40B4-BE49-F238E27FC236}">
                      <a16:creationId xmlns:a16="http://schemas.microsoft.com/office/drawing/2014/main" xmlns="" id="{99089E69-992B-450F-93E5-4445428E6F37}"/>
                    </a:ext>
                  </a:extLst>
                </p:cNvPr>
                <p:cNvSpPr>
                  <a:spLocks noChangeAspect="1"/>
                </p:cNvSpPr>
                <p:nvPr/>
              </p:nvSpPr>
              <p:spPr>
                <a:xfrm rot="7200000">
                  <a:off x="4170284" y="2667977"/>
                  <a:ext cx="2553867" cy="1276933"/>
                </a:xfrm>
                <a:custGeom>
                  <a:avLst/>
                  <a:gdLst>
                    <a:gd name="connsiteX0" fmla="*/ 2205014 w 2553867"/>
                    <a:gd name="connsiteY0" fmla="*/ 708960 h 1276933"/>
                    <a:gd name="connsiteX1" fmla="*/ 2233307 w 2553867"/>
                    <a:gd name="connsiteY1" fmla="*/ 726303 h 1276933"/>
                    <a:gd name="connsiteX2" fmla="*/ 2233307 w 2553867"/>
                    <a:gd name="connsiteY2" fmla="*/ 726303 h 1276933"/>
                    <a:gd name="connsiteX3" fmla="*/ 1972040 w 2553867"/>
                    <a:gd name="connsiteY3" fmla="*/ 641999 h 1276933"/>
                    <a:gd name="connsiteX4" fmla="*/ 1990413 w 2553867"/>
                    <a:gd name="connsiteY4" fmla="*/ 642851 h 1276933"/>
                    <a:gd name="connsiteX5" fmla="*/ 2080632 w 2553867"/>
                    <a:gd name="connsiteY5" fmla="*/ 660219 h 1276933"/>
                    <a:gd name="connsiteX6" fmla="*/ 0 w 2553867"/>
                    <a:gd name="connsiteY6" fmla="*/ 1276933 h 1276933"/>
                    <a:gd name="connsiteX7" fmla="*/ 1276934 w 2553867"/>
                    <a:gd name="connsiteY7" fmla="*/ 0 h 1276933"/>
                    <a:gd name="connsiteX8" fmla="*/ 2553867 w 2553867"/>
                    <a:gd name="connsiteY8" fmla="*/ 1276933 h 1276933"/>
                    <a:gd name="connsiteX9" fmla="*/ 2551214 w 2553867"/>
                    <a:gd name="connsiteY9" fmla="*/ 1276933 h 1276933"/>
                    <a:gd name="connsiteX10" fmla="*/ 2549137 w 2553867"/>
                    <a:gd name="connsiteY10" fmla="*/ 1198012 h 1276933"/>
                    <a:gd name="connsiteX11" fmla="*/ 2468329 w 2553867"/>
                    <a:gd name="connsiteY11" fmla="*/ 957701 h 1276933"/>
                    <a:gd name="connsiteX12" fmla="*/ 2300617 w 2553867"/>
                    <a:gd name="connsiteY12" fmla="*/ 767563 h 1276933"/>
                    <a:gd name="connsiteX13" fmla="*/ 2233307 w 2553867"/>
                    <a:gd name="connsiteY13" fmla="*/ 726303 h 1276933"/>
                    <a:gd name="connsiteX14" fmla="*/ 2234634 w 2553867"/>
                    <a:gd name="connsiteY14" fmla="*/ 724005 h 1276933"/>
                    <a:gd name="connsiteX15" fmla="*/ 2203844 w 2553867"/>
                    <a:gd name="connsiteY15" fmla="*/ 708243 h 1276933"/>
                    <a:gd name="connsiteX16" fmla="*/ 2195411 w 2553867"/>
                    <a:gd name="connsiteY16" fmla="*/ 703073 h 1276933"/>
                    <a:gd name="connsiteX17" fmla="*/ 2189257 w 2553867"/>
                    <a:gd name="connsiteY17" fmla="*/ 700775 h 1276933"/>
                    <a:gd name="connsiteX18" fmla="*/ 2118270 w 2553867"/>
                    <a:gd name="connsiteY18" fmla="*/ 664435 h 1276933"/>
                    <a:gd name="connsiteX19" fmla="*/ 490310 w 2553867"/>
                    <a:gd name="connsiteY19" fmla="*/ 1191395 h 1276933"/>
                    <a:gd name="connsiteX20" fmla="*/ 448532 w 2553867"/>
                    <a:gd name="connsiteY20" fmla="*/ 1276933 h 1276933"/>
                    <a:gd name="connsiteX0" fmla="*/ 2205014 w 2553867"/>
                    <a:gd name="connsiteY0" fmla="*/ 708960 h 1276933"/>
                    <a:gd name="connsiteX1" fmla="*/ 2233307 w 2553867"/>
                    <a:gd name="connsiteY1" fmla="*/ 726303 h 1276933"/>
                    <a:gd name="connsiteX2" fmla="*/ 2233307 w 2553867"/>
                    <a:gd name="connsiteY2" fmla="*/ 726303 h 1276933"/>
                    <a:gd name="connsiteX3" fmla="*/ 2205014 w 2553867"/>
                    <a:gd name="connsiteY3" fmla="*/ 708960 h 1276933"/>
                    <a:gd name="connsiteX4" fmla="*/ 2080632 w 2553867"/>
                    <a:gd name="connsiteY4" fmla="*/ 660219 h 1276933"/>
                    <a:gd name="connsiteX5" fmla="*/ 1990413 w 2553867"/>
                    <a:gd name="connsiteY5" fmla="*/ 642851 h 1276933"/>
                    <a:gd name="connsiteX6" fmla="*/ 2080632 w 2553867"/>
                    <a:gd name="connsiteY6" fmla="*/ 660219 h 1276933"/>
                    <a:gd name="connsiteX7" fmla="*/ 0 w 2553867"/>
                    <a:gd name="connsiteY7" fmla="*/ 1276933 h 1276933"/>
                    <a:gd name="connsiteX8" fmla="*/ 1276934 w 2553867"/>
                    <a:gd name="connsiteY8" fmla="*/ 0 h 1276933"/>
                    <a:gd name="connsiteX9" fmla="*/ 2553867 w 2553867"/>
                    <a:gd name="connsiteY9" fmla="*/ 1276933 h 1276933"/>
                    <a:gd name="connsiteX10" fmla="*/ 2551214 w 2553867"/>
                    <a:gd name="connsiteY10" fmla="*/ 1276933 h 1276933"/>
                    <a:gd name="connsiteX11" fmla="*/ 2549137 w 2553867"/>
                    <a:gd name="connsiteY11" fmla="*/ 1198012 h 1276933"/>
                    <a:gd name="connsiteX12" fmla="*/ 2468329 w 2553867"/>
                    <a:gd name="connsiteY12" fmla="*/ 957701 h 1276933"/>
                    <a:gd name="connsiteX13" fmla="*/ 2300617 w 2553867"/>
                    <a:gd name="connsiteY13" fmla="*/ 767563 h 1276933"/>
                    <a:gd name="connsiteX14" fmla="*/ 2233307 w 2553867"/>
                    <a:gd name="connsiteY14" fmla="*/ 726303 h 1276933"/>
                    <a:gd name="connsiteX15" fmla="*/ 2234634 w 2553867"/>
                    <a:gd name="connsiteY15" fmla="*/ 724005 h 1276933"/>
                    <a:gd name="connsiteX16" fmla="*/ 2203844 w 2553867"/>
                    <a:gd name="connsiteY16" fmla="*/ 708243 h 1276933"/>
                    <a:gd name="connsiteX17" fmla="*/ 2195411 w 2553867"/>
                    <a:gd name="connsiteY17" fmla="*/ 703073 h 1276933"/>
                    <a:gd name="connsiteX18" fmla="*/ 2189257 w 2553867"/>
                    <a:gd name="connsiteY18" fmla="*/ 700775 h 1276933"/>
                    <a:gd name="connsiteX19" fmla="*/ 2118270 w 2553867"/>
                    <a:gd name="connsiteY19" fmla="*/ 664435 h 1276933"/>
                    <a:gd name="connsiteX20" fmla="*/ 490310 w 2553867"/>
                    <a:gd name="connsiteY20" fmla="*/ 1191395 h 1276933"/>
                    <a:gd name="connsiteX21" fmla="*/ 448532 w 2553867"/>
                    <a:gd name="connsiteY21" fmla="*/ 1276933 h 1276933"/>
                    <a:gd name="connsiteX22" fmla="*/ 0 w 2553867"/>
                    <a:gd name="connsiteY22" fmla="*/ 1276933 h 1276933"/>
                    <a:gd name="connsiteX0" fmla="*/ 2205014 w 2553867"/>
                    <a:gd name="connsiteY0" fmla="*/ 708960 h 1276933"/>
                    <a:gd name="connsiteX1" fmla="*/ 2233307 w 2553867"/>
                    <a:gd name="connsiteY1" fmla="*/ 726303 h 1276933"/>
                    <a:gd name="connsiteX2" fmla="*/ 2233307 w 2553867"/>
                    <a:gd name="connsiteY2" fmla="*/ 726303 h 1276933"/>
                    <a:gd name="connsiteX3" fmla="*/ 2205014 w 2553867"/>
                    <a:gd name="connsiteY3" fmla="*/ 708960 h 1276933"/>
                    <a:gd name="connsiteX4" fmla="*/ 0 w 2553867"/>
                    <a:gd name="connsiteY4" fmla="*/ 1276933 h 1276933"/>
                    <a:gd name="connsiteX5" fmla="*/ 1276934 w 2553867"/>
                    <a:gd name="connsiteY5" fmla="*/ 0 h 1276933"/>
                    <a:gd name="connsiteX6" fmla="*/ 2553867 w 2553867"/>
                    <a:gd name="connsiteY6" fmla="*/ 1276933 h 1276933"/>
                    <a:gd name="connsiteX7" fmla="*/ 2551214 w 2553867"/>
                    <a:gd name="connsiteY7" fmla="*/ 1276933 h 1276933"/>
                    <a:gd name="connsiteX8" fmla="*/ 2549137 w 2553867"/>
                    <a:gd name="connsiteY8" fmla="*/ 1198012 h 1276933"/>
                    <a:gd name="connsiteX9" fmla="*/ 2468329 w 2553867"/>
                    <a:gd name="connsiteY9" fmla="*/ 957701 h 1276933"/>
                    <a:gd name="connsiteX10" fmla="*/ 2300617 w 2553867"/>
                    <a:gd name="connsiteY10" fmla="*/ 767563 h 1276933"/>
                    <a:gd name="connsiteX11" fmla="*/ 2233307 w 2553867"/>
                    <a:gd name="connsiteY11" fmla="*/ 726303 h 1276933"/>
                    <a:gd name="connsiteX12" fmla="*/ 2234634 w 2553867"/>
                    <a:gd name="connsiteY12" fmla="*/ 724005 h 1276933"/>
                    <a:gd name="connsiteX13" fmla="*/ 2203844 w 2553867"/>
                    <a:gd name="connsiteY13" fmla="*/ 708243 h 1276933"/>
                    <a:gd name="connsiteX14" fmla="*/ 2195411 w 2553867"/>
                    <a:gd name="connsiteY14" fmla="*/ 703073 h 1276933"/>
                    <a:gd name="connsiteX15" fmla="*/ 2189257 w 2553867"/>
                    <a:gd name="connsiteY15" fmla="*/ 700775 h 1276933"/>
                    <a:gd name="connsiteX16" fmla="*/ 2118270 w 2553867"/>
                    <a:gd name="connsiteY16" fmla="*/ 664435 h 1276933"/>
                    <a:gd name="connsiteX17" fmla="*/ 490310 w 2553867"/>
                    <a:gd name="connsiteY17" fmla="*/ 1191395 h 1276933"/>
                    <a:gd name="connsiteX18" fmla="*/ 448532 w 2553867"/>
                    <a:gd name="connsiteY18" fmla="*/ 1276933 h 1276933"/>
                    <a:gd name="connsiteX19" fmla="*/ 0 w 2553867"/>
                    <a:gd name="connsiteY19" fmla="*/ 1276933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3867" h="1276933">
                      <a:moveTo>
                        <a:pt x="2205014" y="708960"/>
                      </a:moveTo>
                      <a:lnTo>
                        <a:pt x="2233307" y="726303"/>
                      </a:lnTo>
                      <a:lnTo>
                        <a:pt x="2233307" y="726303"/>
                      </a:lnTo>
                      <a:lnTo>
                        <a:pt x="2205014" y="708960"/>
                      </a:lnTo>
                      <a:close/>
                      <a:moveTo>
                        <a:pt x="0" y="1276933"/>
                      </a:moveTo>
                      <a:cubicBezTo>
                        <a:pt x="0" y="571703"/>
                        <a:pt x="571703" y="0"/>
                        <a:pt x="1276934" y="0"/>
                      </a:cubicBezTo>
                      <a:cubicBezTo>
                        <a:pt x="1982164" y="0"/>
                        <a:pt x="2553867" y="571703"/>
                        <a:pt x="2553867" y="1276933"/>
                      </a:cubicBezTo>
                      <a:lnTo>
                        <a:pt x="2551214" y="1276933"/>
                      </a:lnTo>
                      <a:cubicBezTo>
                        <a:pt x="2550522" y="1250626"/>
                        <a:pt x="2549829" y="1224319"/>
                        <a:pt x="2549137" y="1198012"/>
                      </a:cubicBezTo>
                      <a:cubicBezTo>
                        <a:pt x="2538924" y="1115706"/>
                        <a:pt x="2512406" y="1034043"/>
                        <a:pt x="2468329" y="957701"/>
                      </a:cubicBezTo>
                      <a:cubicBezTo>
                        <a:pt x="2424252" y="881357"/>
                        <a:pt x="2366789" y="817560"/>
                        <a:pt x="2300617" y="767563"/>
                      </a:cubicBezTo>
                      <a:lnTo>
                        <a:pt x="2233307" y="726303"/>
                      </a:lnTo>
                      <a:lnTo>
                        <a:pt x="2234634" y="724005"/>
                      </a:lnTo>
                      <a:lnTo>
                        <a:pt x="2203844" y="708243"/>
                      </a:lnTo>
                      <a:lnTo>
                        <a:pt x="2195411" y="703073"/>
                      </a:lnTo>
                      <a:lnTo>
                        <a:pt x="2189257" y="700775"/>
                      </a:lnTo>
                      <a:lnTo>
                        <a:pt x="2118270" y="664435"/>
                      </a:lnTo>
                      <a:cubicBezTo>
                        <a:pt x="1527939" y="399116"/>
                        <a:pt x="820887" y="618819"/>
                        <a:pt x="490310" y="1191395"/>
                      </a:cubicBezTo>
                      <a:lnTo>
                        <a:pt x="448532" y="1276933"/>
                      </a:lnTo>
                      <a:lnTo>
                        <a:pt x="0" y="127693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16" name="Freeform: Shape 131">
                  <a:extLst>
                    <a:ext uri="{FF2B5EF4-FFF2-40B4-BE49-F238E27FC236}">
                      <a16:creationId xmlns:a16="http://schemas.microsoft.com/office/drawing/2014/main" xmlns="" id="{1860BE0F-0DE0-4711-B70E-F3469A92FFD0}"/>
                    </a:ext>
                  </a:extLst>
                </p:cNvPr>
                <p:cNvSpPr>
                  <a:spLocks noChangeAspect="1"/>
                </p:cNvSpPr>
                <p:nvPr/>
              </p:nvSpPr>
              <p:spPr>
                <a:xfrm>
                  <a:off x="2659656" y="2263206"/>
                  <a:ext cx="2553867" cy="1276933"/>
                </a:xfrm>
                <a:custGeom>
                  <a:avLst/>
                  <a:gdLst>
                    <a:gd name="connsiteX0" fmla="*/ 1276934 w 2553867"/>
                    <a:gd name="connsiteY0" fmla="*/ 0 h 1276933"/>
                    <a:gd name="connsiteX1" fmla="*/ 2553867 w 2553867"/>
                    <a:gd name="connsiteY1" fmla="*/ 1276933 h 1276933"/>
                    <a:gd name="connsiteX2" fmla="*/ 2553866 w 2553867"/>
                    <a:gd name="connsiteY2" fmla="*/ 1276933 h 1276933"/>
                    <a:gd name="connsiteX3" fmla="*/ 2272373 w 2553867"/>
                    <a:gd name="connsiteY3" fmla="*/ 747507 h 1276933"/>
                    <a:gd name="connsiteX4" fmla="*/ 2233307 w 2553867"/>
                    <a:gd name="connsiteY4" fmla="*/ 726303 h 1276933"/>
                    <a:gd name="connsiteX5" fmla="*/ 2234634 w 2553867"/>
                    <a:gd name="connsiteY5" fmla="*/ 724004 h 1276933"/>
                    <a:gd name="connsiteX6" fmla="*/ 2169837 w 2553867"/>
                    <a:gd name="connsiteY6" fmla="*/ 691853 h 1276933"/>
                    <a:gd name="connsiteX7" fmla="*/ 2163920 w 2553867"/>
                    <a:gd name="connsiteY7" fmla="*/ 688641 h 1276933"/>
                    <a:gd name="connsiteX8" fmla="*/ 2162436 w 2553867"/>
                    <a:gd name="connsiteY8" fmla="*/ 688180 h 1276933"/>
                    <a:gd name="connsiteX9" fmla="*/ 2088659 w 2553867"/>
                    <a:gd name="connsiteY9" fmla="*/ 651571 h 1276933"/>
                    <a:gd name="connsiteX10" fmla="*/ 1630457 w 2553867"/>
                    <a:gd name="connsiteY10" fmla="*/ 553144 h 1276933"/>
                    <a:gd name="connsiteX11" fmla="*/ 490310 w 2553867"/>
                    <a:gd name="connsiteY11" fmla="*/ 1191395 h 1276933"/>
                    <a:gd name="connsiteX12" fmla="*/ 446521 w 2553867"/>
                    <a:gd name="connsiteY12" fmla="*/ 1276933 h 1276933"/>
                    <a:gd name="connsiteX13" fmla="*/ 0 w 2553867"/>
                    <a:gd name="connsiteY13" fmla="*/ 1276933 h 1276933"/>
                    <a:gd name="connsiteX14" fmla="*/ 1276934 w 2553867"/>
                    <a:gd name="connsiteY14" fmla="*/ 0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3867" h="1276933">
                      <a:moveTo>
                        <a:pt x="1276934" y="0"/>
                      </a:moveTo>
                      <a:cubicBezTo>
                        <a:pt x="1982164" y="0"/>
                        <a:pt x="2553867" y="571703"/>
                        <a:pt x="2553867" y="1276933"/>
                      </a:cubicBezTo>
                      <a:lnTo>
                        <a:pt x="2553866" y="1276933"/>
                      </a:lnTo>
                      <a:cubicBezTo>
                        <a:pt x="2553866" y="1056549"/>
                        <a:pt x="2442206" y="862244"/>
                        <a:pt x="2272373" y="747507"/>
                      </a:cubicBezTo>
                      <a:lnTo>
                        <a:pt x="2233307" y="726303"/>
                      </a:lnTo>
                      <a:lnTo>
                        <a:pt x="2234634" y="724004"/>
                      </a:lnTo>
                      <a:lnTo>
                        <a:pt x="2169837" y="691853"/>
                      </a:lnTo>
                      <a:lnTo>
                        <a:pt x="2163920" y="688641"/>
                      </a:lnTo>
                      <a:lnTo>
                        <a:pt x="2162436" y="688180"/>
                      </a:lnTo>
                      <a:lnTo>
                        <a:pt x="2088659" y="651571"/>
                      </a:lnTo>
                      <a:cubicBezTo>
                        <a:pt x="1940138" y="589274"/>
                        <a:pt x="1784835" y="557154"/>
                        <a:pt x="1630457" y="553144"/>
                      </a:cubicBezTo>
                      <a:cubicBezTo>
                        <a:pt x="1177617" y="541383"/>
                        <a:pt x="732734" y="771505"/>
                        <a:pt x="490310" y="1191395"/>
                      </a:cubicBezTo>
                      <a:lnTo>
                        <a:pt x="446521" y="1276933"/>
                      </a:lnTo>
                      <a:lnTo>
                        <a:pt x="0" y="1276933"/>
                      </a:lnTo>
                      <a:cubicBezTo>
                        <a:pt x="0" y="571703"/>
                        <a:pt x="571703" y="0"/>
                        <a:pt x="12769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17" name="Oval 16">
                  <a:extLst>
                    <a:ext uri="{FF2B5EF4-FFF2-40B4-BE49-F238E27FC236}">
                      <a16:creationId xmlns:a16="http://schemas.microsoft.com/office/drawing/2014/main" xmlns="" id="{CFCF89D6-8809-46C0-A96E-E8997D0F8F6F}"/>
                    </a:ext>
                  </a:extLst>
                </p:cNvPr>
                <p:cNvSpPr/>
                <p:nvPr/>
              </p:nvSpPr>
              <p:spPr>
                <a:xfrm>
                  <a:off x="3930009" y="2895092"/>
                  <a:ext cx="1290092" cy="12900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8" name="Rectangle 17">
                  <a:extLst>
                    <a:ext uri="{FF2B5EF4-FFF2-40B4-BE49-F238E27FC236}">
                      <a16:creationId xmlns:a16="http://schemas.microsoft.com/office/drawing/2014/main" xmlns="" id="{14CA7EC3-818E-46B5-A711-763926DC9B5C}"/>
                    </a:ext>
                  </a:extLst>
                </p:cNvPr>
                <p:cNvSpPr/>
                <p:nvPr/>
              </p:nvSpPr>
              <p:spPr>
                <a:xfrm rot="19800000">
                  <a:off x="3017219" y="2522968"/>
                  <a:ext cx="1821307" cy="1821307"/>
                </a:xfrm>
                <a:prstGeom prst="rect">
                  <a:avLst/>
                </a:prstGeom>
                <a:noFill/>
              </p:spPr>
              <p:txBody>
                <a:bodyPr spcFirstLastPara="1" wrap="none" lIns="51435" tIns="25718" rIns="51435" bIns="25718" numCol="1">
                  <a:prstTxWarp prst="textArchUp">
                    <a:avLst/>
                  </a:prstTxWarp>
                  <a:spAutoFit/>
                </a:bodyPr>
                <a:lstStyle/>
                <a:p>
                  <a:pPr algn="ctr"/>
                  <a:r>
                    <a:rPr lang="en-US" sz="1500" b="1" dirty="0">
                      <a:ln w="0"/>
                    </a:rPr>
                    <a:t>Panchayati Raj</a:t>
                  </a:r>
                </a:p>
              </p:txBody>
            </p:sp>
            <p:sp>
              <p:nvSpPr>
                <p:cNvPr id="19" name="Rectangle 18">
                  <a:extLst>
                    <a:ext uri="{FF2B5EF4-FFF2-40B4-BE49-F238E27FC236}">
                      <a16:creationId xmlns:a16="http://schemas.microsoft.com/office/drawing/2014/main" xmlns="" id="{53F01C82-F390-4ECE-B6C4-84916A6D4E84}"/>
                    </a:ext>
                  </a:extLst>
                </p:cNvPr>
                <p:cNvSpPr/>
                <p:nvPr/>
              </p:nvSpPr>
              <p:spPr>
                <a:xfrm rot="1800000">
                  <a:off x="3406455" y="1922714"/>
                  <a:ext cx="1821307" cy="1821307"/>
                </a:xfrm>
                <a:prstGeom prst="rect">
                  <a:avLst/>
                </a:prstGeom>
                <a:noFill/>
              </p:spPr>
              <p:txBody>
                <a:bodyPr spcFirstLastPara="1" wrap="none" lIns="51435" tIns="25718" rIns="51435" bIns="25718" numCol="1">
                  <a:prstTxWarp prst="textArchUp">
                    <a:avLst/>
                  </a:prstTxWarp>
                  <a:spAutoFit/>
                </a:bodyPr>
                <a:lstStyle/>
                <a:p>
                  <a:pPr algn="ctr"/>
                  <a:r>
                    <a:rPr lang="en-US" sz="1500" b="1" dirty="0">
                      <a:ln w="0"/>
                      <a:solidFill>
                        <a:schemeClr val="bg1"/>
                      </a:solidFill>
                    </a:rPr>
                    <a:t>Indian Post</a:t>
                  </a:r>
                </a:p>
              </p:txBody>
            </p:sp>
            <p:sp>
              <p:nvSpPr>
                <p:cNvPr id="20" name="Rectangle 19">
                  <a:extLst>
                    <a:ext uri="{FF2B5EF4-FFF2-40B4-BE49-F238E27FC236}">
                      <a16:creationId xmlns:a16="http://schemas.microsoft.com/office/drawing/2014/main" xmlns="" id="{94BA2150-DEF9-4F09-AC37-FE1F17B78704}"/>
                    </a:ext>
                  </a:extLst>
                </p:cNvPr>
                <p:cNvSpPr/>
                <p:nvPr/>
              </p:nvSpPr>
              <p:spPr>
                <a:xfrm rot="4500000">
                  <a:off x="4122415" y="2069896"/>
                  <a:ext cx="1821307" cy="1821307"/>
                </a:xfrm>
                <a:prstGeom prst="rect">
                  <a:avLst/>
                </a:prstGeom>
                <a:noFill/>
              </p:spPr>
              <p:txBody>
                <a:bodyPr spcFirstLastPara="1" wrap="none" lIns="51435" tIns="25718" rIns="51435" bIns="25718" numCol="1">
                  <a:prstTxWarp prst="textArchUp">
                    <a:avLst/>
                  </a:prstTxWarp>
                  <a:spAutoFit/>
                </a:bodyPr>
                <a:lstStyle/>
                <a:p>
                  <a:pPr algn="ctr"/>
                  <a:r>
                    <a:rPr lang="en-US" sz="1500" b="1" dirty="0">
                      <a:ln w="0"/>
                    </a:rPr>
                    <a:t>Home Affairs</a:t>
                  </a:r>
                </a:p>
              </p:txBody>
            </p:sp>
            <p:sp>
              <p:nvSpPr>
                <p:cNvPr id="21" name="Rectangle 20">
                  <a:extLst>
                    <a:ext uri="{FF2B5EF4-FFF2-40B4-BE49-F238E27FC236}">
                      <a16:creationId xmlns:a16="http://schemas.microsoft.com/office/drawing/2014/main" xmlns="" id="{3DE8ED82-CB4D-43DE-B096-EBBF0ADBDC2F}"/>
                    </a:ext>
                  </a:extLst>
                </p:cNvPr>
                <p:cNvSpPr/>
                <p:nvPr/>
              </p:nvSpPr>
              <p:spPr>
                <a:xfrm rot="900000">
                  <a:off x="3955335" y="3366648"/>
                  <a:ext cx="1821307" cy="1821307"/>
                </a:xfrm>
                <a:prstGeom prst="rect">
                  <a:avLst/>
                </a:prstGeom>
                <a:noFill/>
              </p:spPr>
              <p:txBody>
                <a:bodyPr spcFirstLastPara="1" wrap="none" lIns="51435" tIns="25718" rIns="51435" bIns="25718" numCol="1">
                  <a:prstTxWarp prst="textArchDown">
                    <a:avLst/>
                  </a:prstTxWarp>
                  <a:spAutoFit/>
                </a:bodyPr>
                <a:lstStyle/>
                <a:p>
                  <a:pPr algn="ctr"/>
                  <a:r>
                    <a:rPr lang="en-US" sz="1500" b="1" dirty="0">
                      <a:ln w="0"/>
                    </a:rPr>
                    <a:t>Financial Services</a:t>
                  </a:r>
                </a:p>
              </p:txBody>
            </p:sp>
            <p:sp>
              <p:nvSpPr>
                <p:cNvPr id="22" name="Rectangle 21">
                  <a:extLst>
                    <a:ext uri="{FF2B5EF4-FFF2-40B4-BE49-F238E27FC236}">
                      <a16:creationId xmlns:a16="http://schemas.microsoft.com/office/drawing/2014/main" xmlns="" id="{77AEACAA-5975-44EA-9309-DA94FE3419EC}"/>
                    </a:ext>
                  </a:extLst>
                </p:cNvPr>
                <p:cNvSpPr/>
                <p:nvPr/>
              </p:nvSpPr>
              <p:spPr>
                <a:xfrm rot="18900000">
                  <a:off x="4428232" y="2774063"/>
                  <a:ext cx="1821307" cy="1821307"/>
                </a:xfrm>
                <a:prstGeom prst="rect">
                  <a:avLst/>
                </a:prstGeom>
                <a:noFill/>
              </p:spPr>
              <p:txBody>
                <a:bodyPr spcFirstLastPara="1" wrap="none" lIns="51435" tIns="25718" rIns="51435" bIns="25718" numCol="1">
                  <a:prstTxWarp prst="textArchDown">
                    <a:avLst/>
                  </a:prstTxWarp>
                  <a:spAutoFit/>
                </a:bodyPr>
                <a:lstStyle/>
                <a:p>
                  <a:pPr algn="ctr"/>
                  <a:r>
                    <a:rPr lang="en-US" sz="1500" b="1" dirty="0">
                      <a:ln w="0"/>
                    </a:rPr>
                    <a:t>Defence</a:t>
                  </a:r>
                </a:p>
              </p:txBody>
            </p:sp>
            <p:sp>
              <p:nvSpPr>
                <p:cNvPr id="23" name="Rectangle 22">
                  <a:extLst>
                    <a:ext uri="{FF2B5EF4-FFF2-40B4-BE49-F238E27FC236}">
                      <a16:creationId xmlns:a16="http://schemas.microsoft.com/office/drawing/2014/main" xmlns="" id="{196C0F31-7851-43C4-A2B9-5BF99450F795}"/>
                    </a:ext>
                  </a:extLst>
                </p:cNvPr>
                <p:cNvSpPr/>
                <p:nvPr/>
              </p:nvSpPr>
              <p:spPr>
                <a:xfrm rot="4500000">
                  <a:off x="3187553" y="3239213"/>
                  <a:ext cx="1821307" cy="1821307"/>
                </a:xfrm>
                <a:prstGeom prst="rect">
                  <a:avLst/>
                </a:prstGeom>
                <a:noFill/>
              </p:spPr>
              <p:txBody>
                <a:bodyPr spcFirstLastPara="1" wrap="none" lIns="51435" tIns="25718" rIns="51435" bIns="25718" numCol="1">
                  <a:prstTxWarp prst="textArchDown">
                    <a:avLst/>
                  </a:prstTxWarp>
                  <a:spAutoFit/>
                </a:bodyPr>
                <a:lstStyle/>
                <a:p>
                  <a:pPr algn="ctr"/>
                  <a:r>
                    <a:rPr lang="en-US" sz="1500" b="1" dirty="0">
                      <a:ln w="0"/>
                    </a:rPr>
                    <a:t>Labour &amp; Employment</a:t>
                  </a:r>
                </a:p>
              </p:txBody>
            </p:sp>
          </p:grpSp>
        </p:grpSp>
      </p:grpSp>
      <p:sp>
        <p:nvSpPr>
          <p:cNvPr id="24" name="Rectangle 23"/>
          <p:cNvSpPr/>
          <p:nvPr/>
        </p:nvSpPr>
        <p:spPr>
          <a:xfrm>
            <a:off x="6686086" y="5677257"/>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sp>
        <p:nvSpPr>
          <p:cNvPr id="25" name="TextBox 24"/>
          <p:cNvSpPr txBox="1"/>
          <p:nvPr/>
        </p:nvSpPr>
        <p:spPr>
          <a:xfrm>
            <a:off x="23556" y="6096336"/>
            <a:ext cx="9144000" cy="461665"/>
          </a:xfrm>
          <a:prstGeom prst="rect">
            <a:avLst/>
          </a:prstGeom>
          <a:solidFill>
            <a:schemeClr val="accent2"/>
          </a:solidFill>
        </p:spPr>
        <p:txBody>
          <a:bodyPr wrap="square" rtlCol="0">
            <a:spAutoFit/>
          </a:bodyPr>
          <a:lstStyle/>
          <a:p>
            <a:pPr algn="ctr"/>
            <a:r>
              <a:rPr lang="en-US" sz="2400" b="1" dirty="0">
                <a:solidFill>
                  <a:schemeClr val="bg1"/>
                </a:solidFill>
                <a:latin typeface="Bookman Old Style" pitchFamily="18" charset="0"/>
                <a:ea typeface="+mj-ea"/>
                <a:cs typeface="+mj-cs"/>
              </a:rPr>
              <a:t>TB - A social problem &amp; needs multi-sectoral approach </a:t>
            </a:r>
            <a:endParaRPr lang="en-GB" sz="2400" b="1" dirty="0">
              <a:solidFill>
                <a:schemeClr val="bg1"/>
              </a:solidFill>
              <a:latin typeface="Bookman Old Style" pitchFamily="18" charset="0"/>
              <a:ea typeface="+mj-ea"/>
              <a:cs typeface="+mj-cs"/>
            </a:endParaRPr>
          </a:p>
        </p:txBody>
      </p:sp>
    </p:spTree>
    <p:extLst>
      <p:ext uri="{BB962C8B-B14F-4D97-AF65-F5344CB8AC3E}">
        <p14:creationId xmlns:p14="http://schemas.microsoft.com/office/powerpoint/2010/main" xmlns="" val="20372896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Community Engagement</a:t>
            </a:r>
            <a:endParaRPr lang="en-US" b="1" dirty="0"/>
          </a:p>
        </p:txBody>
      </p:sp>
      <p:sp>
        <p:nvSpPr>
          <p:cNvPr id="5" name="Content Placeholder 2"/>
          <p:cNvSpPr txBox="1">
            <a:spLocks/>
          </p:cNvSpPr>
          <p:nvPr/>
        </p:nvSpPr>
        <p:spPr>
          <a:xfrm>
            <a:off x="4572000" y="1871483"/>
            <a:ext cx="4555375" cy="4317606"/>
          </a:xfrm>
          <a:prstGeom prst="rect">
            <a:avLst/>
          </a:prstGeom>
        </p:spPr>
        <p:style>
          <a:lnRef idx="2">
            <a:schemeClr val="accent2"/>
          </a:lnRef>
          <a:fillRef idx="1">
            <a:schemeClr val="lt1"/>
          </a:fillRef>
          <a:effectRef idx="0">
            <a:schemeClr val="accent2"/>
          </a:effectRef>
          <a:fontRef idx="minor">
            <a:schemeClr val="dk1"/>
          </a:fontRef>
        </p:style>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IN" sz="2400" dirty="0" smtClean="0"/>
              <a:t>Transformation of TB survivors to TB champions</a:t>
            </a:r>
            <a:endParaRPr lang="en-US" sz="2400" dirty="0" smtClean="0"/>
          </a:p>
          <a:p>
            <a:pPr>
              <a:buFont typeface="Wingdings" panose="05000000000000000000" pitchFamily="2" charset="2"/>
              <a:buChar char="Ø"/>
            </a:pPr>
            <a:r>
              <a:rPr lang="en-US" sz="2400" dirty="0" smtClean="0"/>
              <a:t>Capacity building and mentoring </a:t>
            </a:r>
            <a:r>
              <a:rPr lang="en-US" sz="2400" dirty="0" err="1" smtClean="0"/>
              <a:t>programme</a:t>
            </a:r>
            <a:endParaRPr lang="en-US" sz="2400" dirty="0" smtClean="0"/>
          </a:p>
          <a:p>
            <a:pPr>
              <a:buFont typeface="Wingdings" panose="05000000000000000000" pitchFamily="2" charset="2"/>
              <a:buChar char="Ø"/>
            </a:pPr>
            <a:r>
              <a:rPr lang="en-US" sz="2400" dirty="0"/>
              <a:t>Engagement of existing community </a:t>
            </a:r>
            <a:r>
              <a:rPr lang="en-US" sz="2400" dirty="0" smtClean="0"/>
              <a:t>groups like PRI, SHG, VHSNC, MAS, Youth Club</a:t>
            </a:r>
          </a:p>
          <a:p>
            <a:pPr>
              <a:buFont typeface="Wingdings" panose="05000000000000000000" pitchFamily="2" charset="2"/>
              <a:buChar char="Ø"/>
            </a:pPr>
            <a:r>
              <a:rPr lang="en-US" sz="2400" dirty="0"/>
              <a:t>Grievance </a:t>
            </a:r>
            <a:r>
              <a:rPr lang="en-US" sz="2400" dirty="0" err="1"/>
              <a:t>redressal</a:t>
            </a:r>
            <a:r>
              <a:rPr lang="en-US" sz="2400" dirty="0"/>
              <a:t> mechanism</a:t>
            </a:r>
          </a:p>
          <a:p>
            <a:pPr>
              <a:buFont typeface="Wingdings" panose="05000000000000000000" pitchFamily="2" charset="2"/>
              <a:buChar char="Ø"/>
            </a:pPr>
            <a:r>
              <a:rPr lang="en-US" sz="2400" dirty="0"/>
              <a:t>Involvement of community representatives in different forums</a:t>
            </a:r>
          </a:p>
          <a:p>
            <a:pPr>
              <a:buFont typeface="Wingdings" panose="05000000000000000000" pitchFamily="2" charset="2"/>
              <a:buChar char="Ø"/>
            </a:pPr>
            <a:endParaRPr lang="en-US" sz="2400" b="1" dirty="0"/>
          </a:p>
          <a:p>
            <a:pPr>
              <a:buFont typeface="Wingdings" panose="05000000000000000000" pitchFamily="2" charset="2"/>
              <a:buChar char="Ø"/>
            </a:pPr>
            <a:endParaRPr lang="en-US" sz="2400" dirty="0"/>
          </a:p>
        </p:txBody>
      </p:sp>
      <p:graphicFrame>
        <p:nvGraphicFramePr>
          <p:cNvPr id="9" name="Diagram 8">
            <a:extLst>
              <a:ext uri="{FF2B5EF4-FFF2-40B4-BE49-F238E27FC236}">
                <a16:creationId xmlns:a16="http://schemas.microsoft.com/office/drawing/2014/main" xmlns="" id="{D57E4856-C705-473E-AF2D-924F62EB86D8}"/>
              </a:ext>
            </a:extLst>
          </p:cNvPr>
          <p:cNvGraphicFramePr/>
          <p:nvPr>
            <p:extLst>
              <p:ext uri="{D42A27DB-BD31-4B8C-83A1-F6EECF244321}">
                <p14:modId xmlns:p14="http://schemas.microsoft.com/office/powerpoint/2010/main" xmlns="" val="2273341480"/>
              </p:ext>
            </p:extLst>
          </p:nvPr>
        </p:nvGraphicFramePr>
        <p:xfrm>
          <a:off x="0" y="1585204"/>
          <a:ext cx="4571999" cy="4784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044007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Call Centre</a:t>
            </a:r>
            <a:endParaRPr lang="en-US"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IN" sz="3600" dirty="0"/>
              <a:t> </a:t>
            </a:r>
            <a:r>
              <a:rPr lang="en-IN" b="1" dirty="0"/>
              <a:t>1800-11-6666</a:t>
            </a:r>
          </a:p>
          <a:p>
            <a:pPr>
              <a:buFont typeface="Wingdings" panose="05000000000000000000" pitchFamily="2" charset="2"/>
              <a:buChar char="§"/>
            </a:pPr>
            <a:r>
              <a:rPr lang="en-IN" dirty="0"/>
              <a:t> Outbound &amp;  Inbound</a:t>
            </a:r>
          </a:p>
          <a:p>
            <a:pPr>
              <a:buFont typeface="Wingdings" panose="05000000000000000000" pitchFamily="2" charset="2"/>
              <a:buChar char="§"/>
            </a:pPr>
            <a:r>
              <a:rPr lang="en-IN" dirty="0"/>
              <a:t> Time – 7 to 11 </a:t>
            </a:r>
          </a:p>
          <a:p>
            <a:pPr>
              <a:buFont typeface="Wingdings" panose="05000000000000000000" pitchFamily="2" charset="2"/>
              <a:buChar char="§"/>
            </a:pPr>
            <a:r>
              <a:rPr lang="en-IN" dirty="0"/>
              <a:t> Languages – 14</a:t>
            </a:r>
          </a:p>
          <a:p>
            <a:pPr>
              <a:buFont typeface="Wingdings" panose="05000000000000000000" pitchFamily="2" charset="2"/>
              <a:buChar char="§"/>
            </a:pPr>
            <a:r>
              <a:rPr lang="en-IN" dirty="0"/>
              <a:t> 100 call centre agents</a:t>
            </a:r>
          </a:p>
          <a:p>
            <a:pPr>
              <a:buFont typeface="Wingdings" panose="05000000000000000000" pitchFamily="2" charset="2"/>
              <a:buChar char="§"/>
            </a:pPr>
            <a:r>
              <a:rPr lang="en-IN" dirty="0"/>
              <a:t> Pan-India coverage</a:t>
            </a:r>
          </a:p>
          <a:p>
            <a:pPr>
              <a:buFont typeface="Wingdings" panose="05000000000000000000" pitchFamily="2" charset="2"/>
              <a:buChar char="§"/>
            </a:pPr>
            <a:r>
              <a:rPr lang="en-IN" dirty="0"/>
              <a:t> Citizen – Patient - Providers</a:t>
            </a:r>
            <a:endParaRPr lang="en-US" dirty="0"/>
          </a:p>
        </p:txBody>
      </p:sp>
      <p:graphicFrame>
        <p:nvGraphicFramePr>
          <p:cNvPr id="4" name="Diagram 3">
            <a:extLst>
              <a:ext uri="{FF2B5EF4-FFF2-40B4-BE49-F238E27FC236}">
                <a16:creationId xmlns:a16="http://schemas.microsoft.com/office/drawing/2014/main" xmlns="" id="{05027FC6-ECDF-445F-87A3-18B5D2FC593A}"/>
              </a:ext>
            </a:extLst>
          </p:cNvPr>
          <p:cNvGraphicFramePr/>
          <p:nvPr>
            <p:extLst/>
          </p:nvPr>
        </p:nvGraphicFramePr>
        <p:xfrm>
          <a:off x="3552001" y="1517930"/>
          <a:ext cx="5983358" cy="4340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572004" y="5696992"/>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spTree>
    <p:extLst>
      <p:ext uri="{BB962C8B-B14F-4D97-AF65-F5344CB8AC3E}">
        <p14:creationId xmlns:p14="http://schemas.microsoft.com/office/powerpoint/2010/main" xmlns="" val="23012992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Subnational Certification for TB Free District / State</a:t>
            </a:r>
            <a:endParaRPr lang="en-US" b="1" dirty="0"/>
          </a:p>
        </p:txBody>
      </p:sp>
      <p:sp>
        <p:nvSpPr>
          <p:cNvPr id="3" name="Content Placeholder 2"/>
          <p:cNvSpPr>
            <a:spLocks noGrp="1"/>
          </p:cNvSpPr>
          <p:nvPr>
            <p:ph idx="1"/>
          </p:nvPr>
        </p:nvSpPr>
        <p:spPr>
          <a:xfrm>
            <a:off x="822960" y="2474025"/>
            <a:ext cx="7543800" cy="2835113"/>
          </a:xfrm>
        </p:spPr>
        <p:style>
          <a:lnRef idx="2">
            <a:schemeClr val="accent2"/>
          </a:lnRef>
          <a:fillRef idx="1">
            <a:schemeClr val="lt1"/>
          </a:fillRef>
          <a:effectRef idx="0">
            <a:schemeClr val="accent2"/>
          </a:effectRef>
          <a:fontRef idx="minor">
            <a:schemeClr val="dk1"/>
          </a:fontRef>
        </p:style>
        <p:txBody>
          <a:bodyPr>
            <a:noAutofit/>
          </a:bodyPr>
          <a:lstStyle/>
          <a:p>
            <a:pPr marL="197644" indent="-197644" algn="just">
              <a:lnSpc>
                <a:spcPct val="125000"/>
              </a:lnSpc>
              <a:buFont typeface="Wingdings" panose="05000000000000000000" pitchFamily="2" charset="2"/>
              <a:buChar char="§"/>
            </a:pPr>
            <a:r>
              <a:rPr lang="en-IN" sz="2250" dirty="0">
                <a:solidFill>
                  <a:schemeClr val="tx1"/>
                </a:solidFill>
              </a:rPr>
              <a:t>Accelerate efforts</a:t>
            </a:r>
          </a:p>
          <a:p>
            <a:pPr marL="197644" indent="-197644" algn="just">
              <a:lnSpc>
                <a:spcPct val="125000"/>
              </a:lnSpc>
              <a:buFont typeface="Wingdings" panose="05000000000000000000" pitchFamily="2" charset="2"/>
              <a:buChar char="§"/>
            </a:pPr>
            <a:r>
              <a:rPr lang="en-IN" sz="2250" dirty="0">
                <a:solidFill>
                  <a:schemeClr val="tx1"/>
                </a:solidFill>
              </a:rPr>
              <a:t>Contextual strategies</a:t>
            </a:r>
          </a:p>
          <a:p>
            <a:pPr marL="197644" indent="-197644" algn="just">
              <a:lnSpc>
                <a:spcPct val="125000"/>
              </a:lnSpc>
              <a:buFont typeface="Wingdings" panose="05000000000000000000" pitchFamily="2" charset="2"/>
              <a:buChar char="§"/>
            </a:pPr>
            <a:r>
              <a:rPr lang="en-IN" sz="2250" dirty="0">
                <a:solidFill>
                  <a:schemeClr val="tx1"/>
                </a:solidFill>
              </a:rPr>
              <a:t>Generate healthy competition</a:t>
            </a:r>
          </a:p>
          <a:p>
            <a:pPr marL="197644" indent="-197644" algn="just">
              <a:lnSpc>
                <a:spcPct val="125000"/>
              </a:lnSpc>
              <a:buFont typeface="Wingdings" panose="05000000000000000000" pitchFamily="2" charset="2"/>
              <a:buChar char="§"/>
            </a:pPr>
            <a:r>
              <a:rPr lang="en-IN" sz="2250" dirty="0"/>
              <a:t>Recognition for achieving “Disease Free” status through monetary and non-monetary awards</a:t>
            </a:r>
          </a:p>
          <a:p>
            <a:pPr marL="417100" lvl="1" indent="-197644" algn="just">
              <a:lnSpc>
                <a:spcPct val="125000"/>
              </a:lnSpc>
              <a:buFont typeface="Wingdings" panose="05000000000000000000" pitchFamily="2" charset="2"/>
              <a:buChar char="§"/>
            </a:pPr>
            <a:endParaRPr lang="en-IN" sz="2100" dirty="0">
              <a:solidFill>
                <a:srgbClr val="0070C0"/>
              </a:solidFill>
            </a:endParaRPr>
          </a:p>
        </p:txBody>
      </p:sp>
      <p:sp>
        <p:nvSpPr>
          <p:cNvPr id="6" name="Rectangle 5"/>
          <p:cNvSpPr/>
          <p:nvPr/>
        </p:nvSpPr>
        <p:spPr>
          <a:xfrm>
            <a:off x="6686086" y="5677257"/>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sp>
        <p:nvSpPr>
          <p:cNvPr id="9" name="Sun 8"/>
          <p:cNvSpPr/>
          <p:nvPr/>
        </p:nvSpPr>
        <p:spPr>
          <a:xfrm>
            <a:off x="5698630" y="2640692"/>
            <a:ext cx="1448220" cy="1250889"/>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50" dirty="0"/>
              <a:t>TB Free</a:t>
            </a:r>
            <a:endParaRPr lang="en-US" sz="1350" dirty="0"/>
          </a:p>
        </p:txBody>
      </p:sp>
    </p:spTree>
    <p:extLst>
      <p:ext uri="{BB962C8B-B14F-4D97-AF65-F5344CB8AC3E}">
        <p14:creationId xmlns:p14="http://schemas.microsoft.com/office/powerpoint/2010/main" xmlns="" val="27317043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28650" y="1726314"/>
          <a:ext cx="8054275" cy="1943100"/>
        </p:xfrm>
        <a:graphic>
          <a:graphicData uri="http://schemas.openxmlformats.org/drawingml/2006/table">
            <a:tbl>
              <a:tblPr firstRow="1" bandRow="1">
                <a:tableStyleId>{BC89EF96-8CEA-46FF-86C4-4CE0E7609802}</a:tableStyleId>
              </a:tblPr>
              <a:tblGrid>
                <a:gridCol w="1996457">
                  <a:extLst>
                    <a:ext uri="{9D8B030D-6E8A-4147-A177-3AD203B41FA5}">
                      <a16:colId xmlns:a16="http://schemas.microsoft.com/office/drawing/2014/main" xmlns="" val="3924028970"/>
                    </a:ext>
                  </a:extLst>
                </a:gridCol>
                <a:gridCol w="2221668">
                  <a:extLst>
                    <a:ext uri="{9D8B030D-6E8A-4147-A177-3AD203B41FA5}">
                      <a16:colId xmlns:a16="http://schemas.microsoft.com/office/drawing/2014/main" xmlns="" val="2560268157"/>
                    </a:ext>
                  </a:extLst>
                </a:gridCol>
                <a:gridCol w="1839693">
                  <a:extLst>
                    <a:ext uri="{9D8B030D-6E8A-4147-A177-3AD203B41FA5}">
                      <a16:colId xmlns:a16="http://schemas.microsoft.com/office/drawing/2014/main" xmlns="" val="2917260148"/>
                    </a:ext>
                  </a:extLst>
                </a:gridCol>
                <a:gridCol w="1996457">
                  <a:extLst>
                    <a:ext uri="{9D8B030D-6E8A-4147-A177-3AD203B41FA5}">
                      <a16:colId xmlns:a16="http://schemas.microsoft.com/office/drawing/2014/main" xmlns="" val="3095063094"/>
                    </a:ext>
                  </a:extLst>
                </a:gridCol>
              </a:tblGrid>
              <a:tr h="754380">
                <a:tc>
                  <a:txBody>
                    <a:bodyPr/>
                    <a:lstStyle/>
                    <a:p>
                      <a:r>
                        <a:rPr lang="en-IN" sz="1500" dirty="0" smtClean="0"/>
                        <a:t>Award</a:t>
                      </a:r>
                      <a:r>
                        <a:rPr lang="en-IN" sz="1500" baseline="0" dirty="0" smtClean="0"/>
                        <a:t> Categories</a:t>
                      </a:r>
                      <a:endParaRPr lang="en-US" sz="1500" dirty="0"/>
                    </a:p>
                  </a:txBody>
                  <a:tcPr marL="68580" marR="68580" marT="34290" marB="34290"/>
                </a:tc>
                <a:tc>
                  <a:txBody>
                    <a:bodyPr/>
                    <a:lstStyle/>
                    <a:p>
                      <a:r>
                        <a:rPr lang="en-IN" sz="1500" dirty="0" smtClean="0"/>
                        <a:t>Criteria</a:t>
                      </a:r>
                    </a:p>
                    <a:p>
                      <a:r>
                        <a:rPr lang="en-IN" sz="1500" dirty="0" smtClean="0"/>
                        <a:t>Decline</a:t>
                      </a:r>
                      <a:r>
                        <a:rPr lang="en-IN" sz="1500" baseline="0" dirty="0" smtClean="0"/>
                        <a:t> in incidence rate compared to 2015</a:t>
                      </a:r>
                      <a:endParaRPr lang="en-US" sz="1500" dirty="0"/>
                    </a:p>
                  </a:txBody>
                  <a:tcPr marL="68580" marR="68580" marT="34290" marB="34290"/>
                </a:tc>
                <a:tc>
                  <a:txBody>
                    <a:bodyPr/>
                    <a:lstStyle/>
                    <a:p>
                      <a:r>
                        <a:rPr lang="en-IN" sz="1500" dirty="0" smtClean="0"/>
                        <a:t>Monetary</a:t>
                      </a:r>
                      <a:r>
                        <a:rPr lang="en-IN" sz="1500" baseline="0" dirty="0" smtClean="0"/>
                        <a:t> Award for District (in </a:t>
                      </a:r>
                      <a:r>
                        <a:rPr lang="en-IN" sz="1500" baseline="0" dirty="0" err="1" smtClean="0"/>
                        <a:t>Rs</a:t>
                      </a:r>
                      <a:r>
                        <a:rPr lang="en-IN" sz="1500" baseline="0" dirty="0" smtClean="0"/>
                        <a:t>.)</a:t>
                      </a:r>
                      <a:endParaRPr lang="en-US" sz="1500" dirty="0"/>
                    </a:p>
                  </a:txBody>
                  <a:tcPr marL="68580" marR="68580" marT="34290" marB="34290"/>
                </a:tc>
                <a:tc>
                  <a:txBody>
                    <a:bodyPr/>
                    <a:lstStyle/>
                    <a:p>
                      <a:r>
                        <a:rPr lang="en-IN" sz="1500" dirty="0" smtClean="0"/>
                        <a:t>Non-Monetary</a:t>
                      </a:r>
                      <a:r>
                        <a:rPr lang="en-IN" sz="1500" baseline="0" dirty="0" smtClean="0"/>
                        <a:t> Recognition</a:t>
                      </a:r>
                      <a:endParaRPr lang="en-US" sz="1500" dirty="0"/>
                    </a:p>
                  </a:txBody>
                  <a:tcPr marL="68580" marR="68580" marT="34290" marB="34290"/>
                </a:tc>
                <a:extLst>
                  <a:ext uri="{0D108BD9-81ED-4DB2-BD59-A6C34878D82A}">
                    <a16:rowId xmlns:a16="http://schemas.microsoft.com/office/drawing/2014/main" xmlns="" val="2470847067"/>
                  </a:ext>
                </a:extLst>
              </a:tr>
              <a:tr h="297180">
                <a:tc>
                  <a:txBody>
                    <a:bodyPr/>
                    <a:lstStyle/>
                    <a:p>
                      <a:r>
                        <a:rPr lang="en-IN" sz="1500" dirty="0" smtClean="0"/>
                        <a:t>Bronze</a:t>
                      </a:r>
                      <a:endParaRPr lang="en-US" sz="1500" dirty="0"/>
                    </a:p>
                  </a:txBody>
                  <a:tcPr marL="68580" marR="68580" marT="34290" marB="34290"/>
                </a:tc>
                <a:tc>
                  <a:txBody>
                    <a:bodyPr/>
                    <a:lstStyle/>
                    <a:p>
                      <a:r>
                        <a:rPr lang="en-IN" sz="1500" dirty="0" smtClean="0"/>
                        <a:t>20%</a:t>
                      </a:r>
                      <a:endParaRPr lang="en-US" sz="1500" dirty="0"/>
                    </a:p>
                  </a:txBody>
                  <a:tcPr marL="68580" marR="68580" marT="34290" marB="34290"/>
                </a:tc>
                <a:tc>
                  <a:txBody>
                    <a:bodyPr/>
                    <a:lstStyle/>
                    <a:p>
                      <a:r>
                        <a:rPr lang="en-IN" sz="1500" dirty="0" smtClean="0"/>
                        <a:t>2</a:t>
                      </a:r>
                      <a:r>
                        <a:rPr lang="en-IN" sz="1500" baseline="0" dirty="0" smtClean="0"/>
                        <a:t> lakhs</a:t>
                      </a:r>
                      <a:endParaRPr lang="en-US" sz="1500" dirty="0"/>
                    </a:p>
                  </a:txBody>
                  <a:tcPr marL="68580" marR="68580" marT="34290" marB="34290"/>
                </a:tc>
                <a:tc rowSpan="4">
                  <a:txBody>
                    <a:bodyPr/>
                    <a:lstStyle/>
                    <a:p>
                      <a:pPr algn="l"/>
                      <a:r>
                        <a:rPr lang="en-IN" sz="1500" dirty="0" smtClean="0"/>
                        <a:t>Certification</a:t>
                      </a:r>
                      <a:r>
                        <a:rPr lang="en-IN" sz="1500" baseline="0" dirty="0" smtClean="0"/>
                        <a:t> and Felicitation at the National Level</a:t>
                      </a:r>
                      <a:endParaRPr lang="en-US" sz="1500" dirty="0"/>
                    </a:p>
                  </a:txBody>
                  <a:tcPr marL="68580" marR="68580" marT="34290" marB="34290"/>
                </a:tc>
                <a:extLst>
                  <a:ext uri="{0D108BD9-81ED-4DB2-BD59-A6C34878D82A}">
                    <a16:rowId xmlns:a16="http://schemas.microsoft.com/office/drawing/2014/main" xmlns="" val="1904822651"/>
                  </a:ext>
                </a:extLst>
              </a:tr>
              <a:tr h="297180">
                <a:tc>
                  <a:txBody>
                    <a:bodyPr/>
                    <a:lstStyle/>
                    <a:p>
                      <a:r>
                        <a:rPr lang="en-IN" sz="1500" dirty="0" smtClean="0"/>
                        <a:t>Silver</a:t>
                      </a:r>
                      <a:endParaRPr lang="en-US" sz="1500" dirty="0"/>
                    </a:p>
                  </a:txBody>
                  <a:tcPr marL="68580" marR="68580" marT="34290" marB="34290"/>
                </a:tc>
                <a:tc>
                  <a:txBody>
                    <a:bodyPr/>
                    <a:lstStyle/>
                    <a:p>
                      <a:r>
                        <a:rPr lang="en-IN" sz="1500" dirty="0" smtClean="0"/>
                        <a:t>40%</a:t>
                      </a:r>
                      <a:endParaRPr lang="en-US" sz="1500" dirty="0"/>
                    </a:p>
                  </a:txBody>
                  <a:tcPr marL="68580" marR="68580" marT="34290" marB="34290"/>
                </a:tc>
                <a:tc>
                  <a:txBody>
                    <a:bodyPr/>
                    <a:lstStyle/>
                    <a:p>
                      <a:r>
                        <a:rPr lang="en-IN" sz="1500" dirty="0" smtClean="0"/>
                        <a:t>3 lakhs</a:t>
                      </a:r>
                      <a:endParaRPr lang="en-US" sz="1500" dirty="0"/>
                    </a:p>
                  </a:txBody>
                  <a:tcPr marL="68580" marR="68580" marT="34290" marB="34290"/>
                </a:tc>
                <a:tc vMerge="1">
                  <a:txBody>
                    <a:bodyPr/>
                    <a:lstStyle/>
                    <a:p>
                      <a:endParaRPr lang="en-US" dirty="0"/>
                    </a:p>
                  </a:txBody>
                  <a:tcPr/>
                </a:tc>
                <a:extLst>
                  <a:ext uri="{0D108BD9-81ED-4DB2-BD59-A6C34878D82A}">
                    <a16:rowId xmlns:a16="http://schemas.microsoft.com/office/drawing/2014/main" xmlns="" val="2592905849"/>
                  </a:ext>
                </a:extLst>
              </a:tr>
              <a:tr h="297180">
                <a:tc>
                  <a:txBody>
                    <a:bodyPr/>
                    <a:lstStyle/>
                    <a:p>
                      <a:r>
                        <a:rPr lang="en-IN" sz="1500" dirty="0" smtClean="0"/>
                        <a:t>Gold</a:t>
                      </a:r>
                      <a:endParaRPr lang="en-US" sz="1500" dirty="0"/>
                    </a:p>
                  </a:txBody>
                  <a:tcPr marL="68580" marR="68580" marT="34290" marB="34290"/>
                </a:tc>
                <a:tc>
                  <a:txBody>
                    <a:bodyPr/>
                    <a:lstStyle/>
                    <a:p>
                      <a:r>
                        <a:rPr lang="en-IN" sz="1500" dirty="0" smtClean="0"/>
                        <a:t>60%</a:t>
                      </a:r>
                      <a:endParaRPr lang="en-US" sz="1500" dirty="0"/>
                    </a:p>
                  </a:txBody>
                  <a:tcPr marL="68580" marR="68580" marT="34290" marB="34290"/>
                </a:tc>
                <a:tc>
                  <a:txBody>
                    <a:bodyPr/>
                    <a:lstStyle/>
                    <a:p>
                      <a:r>
                        <a:rPr lang="en-IN" sz="1500" dirty="0" smtClean="0"/>
                        <a:t>5 lakhs</a:t>
                      </a:r>
                      <a:endParaRPr lang="en-US" sz="1500" dirty="0"/>
                    </a:p>
                  </a:txBody>
                  <a:tcPr marL="68580" marR="68580" marT="34290" marB="34290"/>
                </a:tc>
                <a:tc vMerge="1">
                  <a:txBody>
                    <a:bodyPr/>
                    <a:lstStyle/>
                    <a:p>
                      <a:endParaRPr lang="en-US" dirty="0"/>
                    </a:p>
                  </a:txBody>
                  <a:tcPr/>
                </a:tc>
                <a:extLst>
                  <a:ext uri="{0D108BD9-81ED-4DB2-BD59-A6C34878D82A}">
                    <a16:rowId xmlns:a16="http://schemas.microsoft.com/office/drawing/2014/main" xmlns="" val="858714311"/>
                  </a:ext>
                </a:extLst>
              </a:tr>
              <a:tr h="297180">
                <a:tc>
                  <a:txBody>
                    <a:bodyPr/>
                    <a:lstStyle/>
                    <a:p>
                      <a:r>
                        <a:rPr lang="en-IN" sz="1500" dirty="0" smtClean="0"/>
                        <a:t>TB Free Status</a:t>
                      </a:r>
                      <a:endParaRPr lang="en-US" sz="1500" dirty="0"/>
                    </a:p>
                  </a:txBody>
                  <a:tcPr marL="68580" marR="68580" marT="34290" marB="34290"/>
                </a:tc>
                <a:tc>
                  <a:txBody>
                    <a:bodyPr/>
                    <a:lstStyle/>
                    <a:p>
                      <a:r>
                        <a:rPr lang="en-IN" sz="1500" dirty="0" smtClean="0"/>
                        <a:t>80%</a:t>
                      </a:r>
                      <a:endParaRPr lang="en-US" sz="1500" dirty="0"/>
                    </a:p>
                  </a:txBody>
                  <a:tcPr marL="68580" marR="68580" marT="34290" marB="34290"/>
                </a:tc>
                <a:tc>
                  <a:txBody>
                    <a:bodyPr/>
                    <a:lstStyle/>
                    <a:p>
                      <a:r>
                        <a:rPr lang="en-IN" sz="1500" dirty="0" smtClean="0"/>
                        <a:t>10 lakhs</a:t>
                      </a:r>
                      <a:endParaRPr lang="en-US" sz="1500" dirty="0"/>
                    </a:p>
                  </a:txBody>
                  <a:tcPr marL="68580" marR="68580" marT="34290" marB="34290"/>
                </a:tc>
                <a:tc vMerge="1">
                  <a:txBody>
                    <a:bodyPr/>
                    <a:lstStyle/>
                    <a:p>
                      <a:endParaRPr lang="en-US" dirty="0"/>
                    </a:p>
                  </a:txBody>
                  <a:tcPr/>
                </a:tc>
                <a:extLst>
                  <a:ext uri="{0D108BD9-81ED-4DB2-BD59-A6C34878D82A}">
                    <a16:rowId xmlns:a16="http://schemas.microsoft.com/office/drawing/2014/main" xmlns="" val="677220884"/>
                  </a:ext>
                </a:extLst>
              </a:tr>
            </a:tbl>
          </a:graphicData>
        </a:graphic>
      </p:graphicFrame>
      <p:sp>
        <p:nvSpPr>
          <p:cNvPr id="6" name="Title 1"/>
          <p:cNvSpPr txBox="1">
            <a:spLocks/>
          </p:cNvSpPr>
          <p:nvPr/>
        </p:nvSpPr>
        <p:spPr>
          <a:xfrm>
            <a:off x="628650" y="3511371"/>
            <a:ext cx="7886700" cy="64738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a:t>State</a:t>
            </a:r>
            <a:endParaRPr lang="en-US" sz="2700" b="1" dirty="0"/>
          </a:p>
        </p:txBody>
      </p:sp>
      <p:sp>
        <p:nvSpPr>
          <p:cNvPr id="7" name="Title 1"/>
          <p:cNvSpPr txBox="1">
            <a:spLocks/>
          </p:cNvSpPr>
          <p:nvPr/>
        </p:nvSpPr>
        <p:spPr>
          <a:xfrm>
            <a:off x="628650" y="1119420"/>
            <a:ext cx="7886700" cy="64738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a:t>District</a:t>
            </a:r>
            <a:endParaRPr lang="en-US" sz="2700" b="1" dirty="0"/>
          </a:p>
        </p:txBody>
      </p:sp>
      <p:graphicFrame>
        <p:nvGraphicFramePr>
          <p:cNvPr id="8" name="Content Placeholder 3"/>
          <p:cNvGraphicFramePr>
            <a:graphicFrameLocks/>
          </p:cNvGraphicFramePr>
          <p:nvPr>
            <p:extLst/>
          </p:nvPr>
        </p:nvGraphicFramePr>
        <p:xfrm>
          <a:off x="628650" y="4105029"/>
          <a:ext cx="8054276" cy="1943100"/>
        </p:xfrm>
        <a:graphic>
          <a:graphicData uri="http://schemas.openxmlformats.org/drawingml/2006/table">
            <a:tbl>
              <a:tblPr firstRow="1" bandRow="1">
                <a:tableStyleId>{BC89EF96-8CEA-46FF-86C4-4CE0E7609802}</a:tableStyleId>
              </a:tblPr>
              <a:tblGrid>
                <a:gridCol w="1415426">
                  <a:extLst>
                    <a:ext uri="{9D8B030D-6E8A-4147-A177-3AD203B41FA5}">
                      <a16:colId xmlns:a16="http://schemas.microsoft.com/office/drawing/2014/main" xmlns="" val="3924028970"/>
                    </a:ext>
                  </a:extLst>
                </a:gridCol>
                <a:gridCol w="1942863">
                  <a:extLst>
                    <a:ext uri="{9D8B030D-6E8A-4147-A177-3AD203B41FA5}">
                      <a16:colId xmlns:a16="http://schemas.microsoft.com/office/drawing/2014/main" xmlns="" val="2560268157"/>
                    </a:ext>
                  </a:extLst>
                </a:gridCol>
                <a:gridCol w="1755183">
                  <a:extLst>
                    <a:ext uri="{9D8B030D-6E8A-4147-A177-3AD203B41FA5}">
                      <a16:colId xmlns:a16="http://schemas.microsoft.com/office/drawing/2014/main" xmlns="" val="2884733085"/>
                    </a:ext>
                  </a:extLst>
                </a:gridCol>
                <a:gridCol w="1499461">
                  <a:extLst>
                    <a:ext uri="{9D8B030D-6E8A-4147-A177-3AD203B41FA5}">
                      <a16:colId xmlns:a16="http://schemas.microsoft.com/office/drawing/2014/main" xmlns="" val="2917260148"/>
                    </a:ext>
                  </a:extLst>
                </a:gridCol>
                <a:gridCol w="1441343">
                  <a:extLst>
                    <a:ext uri="{9D8B030D-6E8A-4147-A177-3AD203B41FA5}">
                      <a16:colId xmlns:a16="http://schemas.microsoft.com/office/drawing/2014/main" xmlns="" val="3095063094"/>
                    </a:ext>
                  </a:extLst>
                </a:gridCol>
              </a:tblGrid>
              <a:tr h="754380">
                <a:tc>
                  <a:txBody>
                    <a:bodyPr/>
                    <a:lstStyle/>
                    <a:p>
                      <a:r>
                        <a:rPr lang="en-IN" sz="1500" dirty="0" smtClean="0"/>
                        <a:t>Award</a:t>
                      </a:r>
                      <a:r>
                        <a:rPr lang="en-IN" sz="1500" baseline="0" dirty="0" smtClean="0"/>
                        <a:t> Categories</a:t>
                      </a:r>
                      <a:endParaRPr lang="en-US" sz="1500" dirty="0"/>
                    </a:p>
                  </a:txBody>
                  <a:tcPr marL="68580" marR="68580" marT="34290" marB="34290"/>
                </a:tc>
                <a:tc>
                  <a:txBody>
                    <a:bodyPr/>
                    <a:lstStyle/>
                    <a:p>
                      <a:r>
                        <a:rPr lang="en-IN" sz="1500" dirty="0" smtClean="0"/>
                        <a:t>State/</a:t>
                      </a:r>
                      <a:r>
                        <a:rPr lang="en-IN" sz="1500" dirty="0" err="1" smtClean="0"/>
                        <a:t>Uts</a:t>
                      </a:r>
                      <a:r>
                        <a:rPr lang="en-IN" sz="1500" dirty="0" smtClean="0"/>
                        <a:t> with</a:t>
                      </a:r>
                      <a:r>
                        <a:rPr lang="en-IN" sz="1500" baseline="0" dirty="0" smtClean="0"/>
                        <a:t> population &lt;50 lakh</a:t>
                      </a:r>
                      <a:endParaRPr lang="en-US" sz="15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dirty="0" smtClean="0"/>
                        <a:t>State/</a:t>
                      </a:r>
                      <a:r>
                        <a:rPr lang="en-IN" sz="1500" dirty="0" err="1" smtClean="0"/>
                        <a:t>Uts</a:t>
                      </a:r>
                      <a:r>
                        <a:rPr lang="en-IN" sz="1500" dirty="0" smtClean="0"/>
                        <a:t> with</a:t>
                      </a:r>
                      <a:r>
                        <a:rPr lang="en-IN" sz="1500" baseline="0" dirty="0" smtClean="0"/>
                        <a:t> population 50 lakh – 5 Cr</a:t>
                      </a:r>
                      <a:endParaRPr lang="en-US" sz="1500" dirty="0" smtClean="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500" dirty="0" smtClean="0"/>
                        <a:t>State/</a:t>
                      </a:r>
                      <a:r>
                        <a:rPr lang="en-IN" sz="1500" dirty="0" err="1" smtClean="0"/>
                        <a:t>Uts</a:t>
                      </a:r>
                      <a:r>
                        <a:rPr lang="en-IN" sz="1500" dirty="0" smtClean="0"/>
                        <a:t> with</a:t>
                      </a:r>
                      <a:r>
                        <a:rPr lang="en-IN" sz="1500" baseline="0" dirty="0" smtClean="0"/>
                        <a:t> population &gt;5 Cr</a:t>
                      </a:r>
                      <a:endParaRPr lang="en-US" sz="1500" dirty="0" smtClean="0"/>
                    </a:p>
                  </a:txBody>
                  <a:tcPr marL="68580" marR="68580" marT="34290" marB="34290"/>
                </a:tc>
                <a:tc>
                  <a:txBody>
                    <a:bodyPr/>
                    <a:lstStyle/>
                    <a:p>
                      <a:r>
                        <a:rPr lang="en-IN" sz="1500" dirty="0" smtClean="0"/>
                        <a:t>Non-Monetary</a:t>
                      </a:r>
                      <a:r>
                        <a:rPr lang="en-IN" sz="1500" baseline="0" dirty="0" smtClean="0"/>
                        <a:t> Recognition</a:t>
                      </a:r>
                      <a:endParaRPr lang="en-US" sz="1500" dirty="0"/>
                    </a:p>
                  </a:txBody>
                  <a:tcPr marL="68580" marR="68580" marT="34290" marB="34290"/>
                </a:tc>
                <a:extLst>
                  <a:ext uri="{0D108BD9-81ED-4DB2-BD59-A6C34878D82A}">
                    <a16:rowId xmlns:a16="http://schemas.microsoft.com/office/drawing/2014/main" xmlns="" val="2470847067"/>
                  </a:ext>
                </a:extLst>
              </a:tr>
              <a:tr h="297180">
                <a:tc>
                  <a:txBody>
                    <a:bodyPr/>
                    <a:lstStyle/>
                    <a:p>
                      <a:r>
                        <a:rPr lang="en-IN" sz="1500" dirty="0" smtClean="0"/>
                        <a:t>Bronze</a:t>
                      </a:r>
                      <a:endParaRPr lang="en-US" sz="1500" dirty="0"/>
                    </a:p>
                  </a:txBody>
                  <a:tcPr marL="68580" marR="68580" marT="34290" marB="34290"/>
                </a:tc>
                <a:tc>
                  <a:txBody>
                    <a:bodyPr/>
                    <a:lstStyle/>
                    <a:p>
                      <a:r>
                        <a:rPr lang="en-IN" sz="1500" dirty="0" smtClean="0"/>
                        <a:t>10 lakhs</a:t>
                      </a:r>
                      <a:endParaRPr lang="en-US" sz="1500" dirty="0"/>
                    </a:p>
                  </a:txBody>
                  <a:tcPr marL="68580" marR="68580" marT="34290" marB="34290"/>
                </a:tc>
                <a:tc>
                  <a:txBody>
                    <a:bodyPr/>
                    <a:lstStyle/>
                    <a:p>
                      <a:r>
                        <a:rPr lang="en-IN" sz="1500" dirty="0" smtClean="0"/>
                        <a:t>15 lakhs</a:t>
                      </a:r>
                      <a:endParaRPr lang="en-US" sz="1500" dirty="0"/>
                    </a:p>
                  </a:txBody>
                  <a:tcPr marL="68580" marR="68580" marT="34290" marB="34290"/>
                </a:tc>
                <a:tc>
                  <a:txBody>
                    <a:bodyPr/>
                    <a:lstStyle/>
                    <a:p>
                      <a:r>
                        <a:rPr lang="en-IN" sz="1500" dirty="0" smtClean="0"/>
                        <a:t>25 lakhs</a:t>
                      </a:r>
                      <a:endParaRPr lang="en-US" sz="1500" dirty="0"/>
                    </a:p>
                  </a:txBody>
                  <a:tcPr marL="68580" marR="68580" marT="34290" marB="34290"/>
                </a:tc>
                <a:tc rowSpan="4">
                  <a:txBody>
                    <a:bodyPr/>
                    <a:lstStyle/>
                    <a:p>
                      <a:pPr algn="l"/>
                      <a:r>
                        <a:rPr lang="en-IN" sz="1500" dirty="0" smtClean="0"/>
                        <a:t>Certification</a:t>
                      </a:r>
                      <a:r>
                        <a:rPr lang="en-IN" sz="1500" baseline="0" dirty="0" smtClean="0"/>
                        <a:t> and Felicitation at the National Level</a:t>
                      </a:r>
                      <a:endParaRPr lang="en-US" sz="1500" dirty="0"/>
                    </a:p>
                  </a:txBody>
                  <a:tcPr marL="68580" marR="68580" marT="34290" marB="34290"/>
                </a:tc>
                <a:extLst>
                  <a:ext uri="{0D108BD9-81ED-4DB2-BD59-A6C34878D82A}">
                    <a16:rowId xmlns:a16="http://schemas.microsoft.com/office/drawing/2014/main" xmlns="" val="1904822651"/>
                  </a:ext>
                </a:extLst>
              </a:tr>
              <a:tr h="297180">
                <a:tc>
                  <a:txBody>
                    <a:bodyPr/>
                    <a:lstStyle/>
                    <a:p>
                      <a:r>
                        <a:rPr lang="en-IN" sz="1500" dirty="0" smtClean="0"/>
                        <a:t>Silver</a:t>
                      </a:r>
                      <a:endParaRPr lang="en-US" sz="1500" dirty="0"/>
                    </a:p>
                  </a:txBody>
                  <a:tcPr marL="68580" marR="68580" marT="34290" marB="34290"/>
                </a:tc>
                <a:tc>
                  <a:txBody>
                    <a:bodyPr/>
                    <a:lstStyle/>
                    <a:p>
                      <a:r>
                        <a:rPr lang="en-IN" sz="1500" dirty="0" smtClean="0"/>
                        <a:t>20</a:t>
                      </a:r>
                      <a:r>
                        <a:rPr lang="en-IN" sz="1500" baseline="0" dirty="0" smtClean="0"/>
                        <a:t> lakhs </a:t>
                      </a:r>
                      <a:endParaRPr lang="en-US" sz="1500" dirty="0"/>
                    </a:p>
                  </a:txBody>
                  <a:tcPr marL="68580" marR="68580" marT="34290" marB="34290"/>
                </a:tc>
                <a:tc>
                  <a:txBody>
                    <a:bodyPr/>
                    <a:lstStyle/>
                    <a:p>
                      <a:r>
                        <a:rPr lang="en-IN" sz="1500" dirty="0" smtClean="0"/>
                        <a:t>35</a:t>
                      </a:r>
                      <a:r>
                        <a:rPr lang="en-IN" sz="1500" baseline="0" dirty="0" smtClean="0"/>
                        <a:t> lakhs </a:t>
                      </a:r>
                      <a:endParaRPr lang="en-US" sz="1500" dirty="0"/>
                    </a:p>
                  </a:txBody>
                  <a:tcPr marL="68580" marR="68580" marT="34290" marB="34290"/>
                </a:tc>
                <a:tc>
                  <a:txBody>
                    <a:bodyPr/>
                    <a:lstStyle/>
                    <a:p>
                      <a:r>
                        <a:rPr lang="en-IN" sz="1500" dirty="0" smtClean="0"/>
                        <a:t>50</a:t>
                      </a:r>
                      <a:r>
                        <a:rPr lang="en-IN" sz="1500" baseline="0" dirty="0" smtClean="0"/>
                        <a:t> lakhs </a:t>
                      </a:r>
                      <a:endParaRPr lang="en-US" sz="1500" dirty="0"/>
                    </a:p>
                  </a:txBody>
                  <a:tcPr marL="68580" marR="68580" marT="34290" marB="34290"/>
                </a:tc>
                <a:tc vMerge="1">
                  <a:txBody>
                    <a:bodyPr/>
                    <a:lstStyle/>
                    <a:p>
                      <a:endParaRPr lang="en-US" dirty="0"/>
                    </a:p>
                  </a:txBody>
                  <a:tcPr/>
                </a:tc>
                <a:extLst>
                  <a:ext uri="{0D108BD9-81ED-4DB2-BD59-A6C34878D82A}">
                    <a16:rowId xmlns:a16="http://schemas.microsoft.com/office/drawing/2014/main" xmlns="" val="2592905849"/>
                  </a:ext>
                </a:extLst>
              </a:tr>
              <a:tr h="297180">
                <a:tc>
                  <a:txBody>
                    <a:bodyPr/>
                    <a:lstStyle/>
                    <a:p>
                      <a:r>
                        <a:rPr lang="en-IN" sz="1500" dirty="0" smtClean="0"/>
                        <a:t>Gold</a:t>
                      </a:r>
                      <a:endParaRPr lang="en-US" sz="1500" dirty="0"/>
                    </a:p>
                  </a:txBody>
                  <a:tcPr marL="68580" marR="68580" marT="34290" marB="34290"/>
                </a:tc>
                <a:tc>
                  <a:txBody>
                    <a:bodyPr/>
                    <a:lstStyle/>
                    <a:p>
                      <a:r>
                        <a:rPr lang="en-IN" sz="1500" dirty="0" smtClean="0"/>
                        <a:t>40 lakhs</a:t>
                      </a:r>
                      <a:endParaRPr lang="en-US" sz="1500" dirty="0"/>
                    </a:p>
                  </a:txBody>
                  <a:tcPr marL="68580" marR="68580" marT="34290" marB="34290"/>
                </a:tc>
                <a:tc>
                  <a:txBody>
                    <a:bodyPr/>
                    <a:lstStyle/>
                    <a:p>
                      <a:r>
                        <a:rPr lang="en-IN" sz="1500" dirty="0" smtClean="0"/>
                        <a:t>60 lakhs</a:t>
                      </a:r>
                      <a:endParaRPr lang="en-US" sz="1500" dirty="0"/>
                    </a:p>
                  </a:txBody>
                  <a:tcPr marL="68580" marR="68580" marT="34290" marB="34290"/>
                </a:tc>
                <a:tc>
                  <a:txBody>
                    <a:bodyPr/>
                    <a:lstStyle/>
                    <a:p>
                      <a:r>
                        <a:rPr lang="en-IN" sz="1500" dirty="0" smtClean="0"/>
                        <a:t>75 lakhs</a:t>
                      </a:r>
                      <a:endParaRPr lang="en-US" sz="1500" dirty="0"/>
                    </a:p>
                  </a:txBody>
                  <a:tcPr marL="68580" marR="68580" marT="34290" marB="34290"/>
                </a:tc>
                <a:tc vMerge="1">
                  <a:txBody>
                    <a:bodyPr/>
                    <a:lstStyle/>
                    <a:p>
                      <a:endParaRPr lang="en-US" dirty="0"/>
                    </a:p>
                  </a:txBody>
                  <a:tcPr/>
                </a:tc>
                <a:extLst>
                  <a:ext uri="{0D108BD9-81ED-4DB2-BD59-A6C34878D82A}">
                    <a16:rowId xmlns:a16="http://schemas.microsoft.com/office/drawing/2014/main" xmlns="" val="858714311"/>
                  </a:ext>
                </a:extLst>
              </a:tr>
              <a:tr h="297180">
                <a:tc>
                  <a:txBody>
                    <a:bodyPr/>
                    <a:lstStyle/>
                    <a:p>
                      <a:r>
                        <a:rPr lang="en-IN" sz="1500" dirty="0" smtClean="0"/>
                        <a:t>TB Free Status</a:t>
                      </a:r>
                      <a:endParaRPr lang="en-US" sz="1500" dirty="0"/>
                    </a:p>
                  </a:txBody>
                  <a:tcPr marL="68580" marR="68580" marT="34290" marB="34290"/>
                </a:tc>
                <a:tc>
                  <a:txBody>
                    <a:bodyPr/>
                    <a:lstStyle/>
                    <a:p>
                      <a:r>
                        <a:rPr lang="en-IN" sz="1500" dirty="0" smtClean="0"/>
                        <a:t>60 lakhs</a:t>
                      </a:r>
                      <a:endParaRPr lang="en-US" sz="1500" dirty="0"/>
                    </a:p>
                  </a:txBody>
                  <a:tcPr marL="68580" marR="68580" marT="34290" marB="34290"/>
                </a:tc>
                <a:tc>
                  <a:txBody>
                    <a:bodyPr/>
                    <a:lstStyle/>
                    <a:p>
                      <a:r>
                        <a:rPr lang="en-IN" sz="1500" dirty="0" smtClean="0"/>
                        <a:t>75 lakhs</a:t>
                      </a:r>
                      <a:endParaRPr lang="en-US" sz="1500" dirty="0"/>
                    </a:p>
                  </a:txBody>
                  <a:tcPr marL="68580" marR="68580" marT="34290" marB="34290"/>
                </a:tc>
                <a:tc>
                  <a:txBody>
                    <a:bodyPr/>
                    <a:lstStyle/>
                    <a:p>
                      <a:r>
                        <a:rPr lang="en-IN" sz="1500" dirty="0" smtClean="0"/>
                        <a:t>1</a:t>
                      </a:r>
                      <a:r>
                        <a:rPr lang="en-IN" sz="1500" baseline="0" dirty="0" smtClean="0"/>
                        <a:t> Crore</a:t>
                      </a:r>
                      <a:endParaRPr lang="en-US" sz="1500" dirty="0"/>
                    </a:p>
                  </a:txBody>
                  <a:tcPr marL="68580" marR="68580" marT="34290" marB="34290"/>
                </a:tc>
                <a:tc vMerge="1">
                  <a:txBody>
                    <a:bodyPr/>
                    <a:lstStyle/>
                    <a:p>
                      <a:endParaRPr lang="en-US" dirty="0"/>
                    </a:p>
                  </a:txBody>
                  <a:tcPr/>
                </a:tc>
                <a:extLst>
                  <a:ext uri="{0D108BD9-81ED-4DB2-BD59-A6C34878D82A}">
                    <a16:rowId xmlns:a16="http://schemas.microsoft.com/office/drawing/2014/main" xmlns="" val="677220884"/>
                  </a:ext>
                </a:extLst>
              </a:tr>
            </a:tbl>
          </a:graphicData>
        </a:graphic>
      </p:graphicFrame>
      <p:sp>
        <p:nvSpPr>
          <p:cNvPr id="9" name="Sun 8"/>
          <p:cNvSpPr/>
          <p:nvPr/>
        </p:nvSpPr>
        <p:spPr>
          <a:xfrm>
            <a:off x="4172919" y="1032770"/>
            <a:ext cx="604434" cy="557939"/>
          </a:xfrm>
          <a:prstGeom prst="sun">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Sun 9"/>
          <p:cNvSpPr/>
          <p:nvPr/>
        </p:nvSpPr>
        <p:spPr>
          <a:xfrm>
            <a:off x="5287635" y="1021147"/>
            <a:ext cx="604434" cy="557939"/>
          </a:xfrm>
          <a:prstGeom prst="sun">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Sun 10"/>
          <p:cNvSpPr/>
          <p:nvPr/>
        </p:nvSpPr>
        <p:spPr>
          <a:xfrm>
            <a:off x="6507545" y="1032770"/>
            <a:ext cx="604434" cy="557939"/>
          </a:xfrm>
          <a:prstGeom prst="sun">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xmlns="" val="2917931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State TB Index</a:t>
            </a:r>
            <a:endParaRPr lang="en-US" b="1" dirty="0"/>
          </a:p>
        </p:txBody>
      </p:sp>
      <mc:AlternateContent xmlns:mc="http://schemas.openxmlformats.org/markup-compatibility/2006">
        <mc:Choice xmlns:cx="http://schemas.microsoft.com/office/drawing/2014/chartex" xmlns="" Requires="cx">
          <p:graphicFrame>
            <p:nvGraphicFramePr>
              <p:cNvPr id="6" name="Content Placeholder 5"/>
              <p:cNvGraphicFramePr>
                <a:graphicFrameLocks noGrp="1"/>
              </p:cNvGraphicFramePr>
              <p:nvPr>
                <p:ph idx="1"/>
                <p:extLst>
                  <p:ext uri="{D42A27DB-BD31-4B8C-83A1-F6EECF244321}">
                    <p14:modId xmlns:p14="http://schemas.microsoft.com/office/powerpoint/2010/main" val="3456877318"/>
                  </p:ext>
                </p:extLst>
              </p:nvPr>
            </p:nvGraphicFramePr>
            <p:xfrm>
              <a:off x="157704" y="1690690"/>
              <a:ext cx="8357646" cy="4610358"/>
            </p:xfrm>
            <a:graphic>
              <a:graphicData uri="http://schemas.microsoft.com/office/drawing/2014/chartex">
                <c:chart xmlns:c="http://schemas.openxmlformats.org/drawingml/2006/chart" xmlns:r="http://schemas.openxmlformats.org/officeDocument/2006/relationships" r:id="rId2"/>
              </a:graphicData>
            </a:graphic>
          </p:graphicFrame>
        </mc:Choice>
        <mc:Fallback>
          <p:pic>
            <p:nvPicPr>
              <p:cNvPr id="6" name="Content Placeholder 5"/>
              <p:cNvPicPr>
                <a:picLocks noGrp="1" noRot="1" noChangeAspect="1" noMove="1" noResize="1" noEditPoints="1" noAdjustHandles="1" noChangeArrowheads="1" noChangeShapeType="1"/>
              </p:cNvPicPr>
              <p:nvPr/>
            </p:nvPicPr>
            <p:blipFill>
              <a:blip r:embed="rId3" cstate="print"/>
              <a:stretch>
                <a:fillRect/>
              </a:stretch>
            </p:blipFill>
            <p:spPr>
              <a:xfrm>
                <a:off x="157704" y="1690690"/>
                <a:ext cx="8357646" cy="4610358"/>
              </a:xfrm>
              <a:prstGeom prst="rect">
                <a:avLst/>
              </a:prstGeom>
            </p:spPr>
          </p:pic>
        </mc:Fallback>
      </mc:AlternateContent>
      <p:sp>
        <p:nvSpPr>
          <p:cNvPr id="4" name="Rectangle 3"/>
          <p:cNvSpPr/>
          <p:nvPr/>
        </p:nvSpPr>
        <p:spPr>
          <a:xfrm>
            <a:off x="6686086" y="5677257"/>
            <a:ext cx="2277675" cy="300082"/>
          </a:xfrm>
          <a:prstGeom prst="rect">
            <a:avLst/>
          </a:prstGeom>
        </p:spPr>
        <p:txBody>
          <a:bodyPr wrap="none">
            <a:spAutoFit/>
          </a:bodyPr>
          <a:lstStyle/>
          <a:p>
            <a:r>
              <a:rPr lang="en-IN" sz="1350" b="1" dirty="0">
                <a:solidFill>
                  <a:schemeClr val="bg1"/>
                </a:solidFill>
              </a:rPr>
              <a:t>Policy Update in RNTCP, 2018</a:t>
            </a:r>
            <a:endParaRPr lang="en-US" sz="1350" dirty="0">
              <a:solidFill>
                <a:schemeClr val="bg1"/>
              </a:solidFill>
            </a:endParaRPr>
          </a:p>
        </p:txBody>
      </p:sp>
    </p:spTree>
    <p:extLst>
      <p:ext uri="{BB962C8B-B14F-4D97-AF65-F5344CB8AC3E}">
        <p14:creationId xmlns:p14="http://schemas.microsoft.com/office/powerpoint/2010/main" xmlns="" val="31028147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778924"/>
            <a:ext cx="7886700" cy="3955127"/>
          </a:xfrm>
        </p:spPr>
        <p:txBody>
          <a:bodyPr>
            <a:noAutofit/>
          </a:bodyPr>
          <a:lstStyle/>
          <a:p>
            <a:pPr marL="385763" indent="-385763">
              <a:buFont typeface="+mj-lt"/>
              <a:buAutoNum type="arabicPeriod"/>
            </a:pPr>
            <a:r>
              <a:rPr lang="en-IN" sz="2400" dirty="0">
                <a:cs typeface="Arial" panose="020B0604020202020204" pitchFamily="34" charset="0"/>
              </a:rPr>
              <a:t>Under reporting and uncertain care of TB patients in private  sector</a:t>
            </a:r>
          </a:p>
          <a:p>
            <a:pPr>
              <a:buFont typeface="+mj-lt"/>
              <a:buAutoNum type="arabicPeriod"/>
            </a:pPr>
            <a:endParaRPr lang="en-IN" sz="900" dirty="0">
              <a:cs typeface="Arial" panose="020B0604020202020204" pitchFamily="34" charset="0"/>
            </a:endParaRPr>
          </a:p>
          <a:p>
            <a:pPr marL="385763" indent="-385763">
              <a:buFont typeface="+mj-lt"/>
              <a:buAutoNum type="arabicPeriod"/>
            </a:pPr>
            <a:r>
              <a:rPr lang="en-IN" sz="2400" dirty="0">
                <a:cs typeface="Arial" panose="020B0604020202020204" pitchFamily="34" charset="0"/>
              </a:rPr>
              <a:t>Reaching the unreached – Slums, Tribal, vulnerable</a:t>
            </a:r>
          </a:p>
          <a:p>
            <a:pPr>
              <a:buFont typeface="+mj-lt"/>
              <a:buAutoNum type="arabicPeriod"/>
            </a:pPr>
            <a:endParaRPr lang="en-IN" sz="900" dirty="0">
              <a:cs typeface="Arial" panose="020B0604020202020204" pitchFamily="34" charset="0"/>
            </a:endParaRPr>
          </a:p>
          <a:p>
            <a:pPr marL="385763" indent="-385763">
              <a:buFont typeface="+mj-lt"/>
              <a:buAutoNum type="arabicPeriod"/>
            </a:pPr>
            <a:r>
              <a:rPr lang="en-IN" sz="2400" dirty="0">
                <a:cs typeface="Arial" panose="020B0604020202020204" pitchFamily="34" charset="0"/>
              </a:rPr>
              <a:t>Drug Resistant TB</a:t>
            </a:r>
          </a:p>
          <a:p>
            <a:pPr>
              <a:buFont typeface="+mj-lt"/>
              <a:buAutoNum type="arabicPeriod"/>
            </a:pPr>
            <a:endParaRPr lang="en-IN" sz="900" dirty="0">
              <a:cs typeface="Arial" panose="020B0604020202020204" pitchFamily="34" charset="0"/>
            </a:endParaRPr>
          </a:p>
          <a:p>
            <a:pPr marL="385763" indent="-385763">
              <a:buFont typeface="+mj-lt"/>
              <a:buAutoNum type="arabicPeriod"/>
            </a:pPr>
            <a:r>
              <a:rPr lang="en-IN" sz="2400" dirty="0">
                <a:cs typeface="Arial" panose="020B0604020202020204" pitchFamily="34" charset="0"/>
              </a:rPr>
              <a:t>Co-morbidities – HIV, Diabetes</a:t>
            </a:r>
          </a:p>
          <a:p>
            <a:pPr>
              <a:buFont typeface="+mj-lt"/>
              <a:buAutoNum type="arabicPeriod"/>
            </a:pPr>
            <a:endParaRPr lang="en-IN" sz="900" dirty="0">
              <a:cs typeface="Arial" panose="020B0604020202020204" pitchFamily="34" charset="0"/>
            </a:endParaRPr>
          </a:p>
          <a:p>
            <a:pPr marL="385763" indent="-385763">
              <a:buFont typeface="+mj-lt"/>
              <a:buAutoNum type="arabicPeriod"/>
            </a:pPr>
            <a:r>
              <a:rPr lang="en-IN" sz="2400" dirty="0">
                <a:cs typeface="Arial" panose="020B0604020202020204" pitchFamily="34" charset="0"/>
              </a:rPr>
              <a:t>Undernutrition, overcrowding</a:t>
            </a:r>
          </a:p>
          <a:p>
            <a:pPr>
              <a:buFont typeface="+mj-lt"/>
              <a:buAutoNum type="arabicPeriod"/>
            </a:pPr>
            <a:endParaRPr lang="en-IN" sz="900" dirty="0">
              <a:cs typeface="Arial" panose="020B0604020202020204" pitchFamily="34" charset="0"/>
            </a:endParaRPr>
          </a:p>
          <a:p>
            <a:pPr marL="385763" indent="-385763">
              <a:buFont typeface="+mj-lt"/>
              <a:buAutoNum type="arabicPeriod"/>
            </a:pPr>
            <a:r>
              <a:rPr lang="en-IN" sz="2400" dirty="0">
                <a:cs typeface="Arial" panose="020B0604020202020204" pitchFamily="34" charset="0"/>
              </a:rPr>
              <a:t>Lack of awareness and poor health seeking behaviour lead to delay in diagnosis</a:t>
            </a:r>
          </a:p>
        </p:txBody>
      </p:sp>
      <p:sp>
        <p:nvSpPr>
          <p:cNvPr id="4" name="Title 1"/>
          <p:cNvSpPr txBox="1">
            <a:spLocks/>
          </p:cNvSpPr>
          <p:nvPr/>
        </p:nvSpPr>
        <p:spPr>
          <a:xfrm>
            <a:off x="628650" y="463997"/>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altLang="en-US" sz="3600" b="1" dirty="0">
                <a:solidFill>
                  <a:schemeClr val="accent2"/>
                </a:solidFill>
                <a:latin typeface="Britannic Bold" panose="020B0903060703020204" pitchFamily="34" charset="0"/>
              </a:rPr>
              <a:t>Key</a:t>
            </a:r>
            <a:r>
              <a:rPr lang="en-IN" altLang="en-US" sz="3000" b="1" dirty="0"/>
              <a:t> </a:t>
            </a:r>
            <a:r>
              <a:rPr lang="en-IN" altLang="en-US" sz="3600" b="1" dirty="0">
                <a:solidFill>
                  <a:schemeClr val="accent2"/>
                </a:solidFill>
                <a:latin typeface="Britannic Bold" panose="020B0903060703020204" pitchFamily="34" charset="0"/>
              </a:rPr>
              <a:t>Challenges</a:t>
            </a:r>
            <a:endParaRPr lang="en-IN" sz="3600" b="1" dirty="0">
              <a:solidFill>
                <a:schemeClr val="accent2"/>
              </a:solidFill>
              <a:latin typeface="Britannic Bold" panose="020B0903060703020204" pitchFamily="34" charset="0"/>
            </a:endParaRPr>
          </a:p>
        </p:txBody>
      </p:sp>
    </p:spTree>
    <p:extLst>
      <p:ext uri="{BB962C8B-B14F-4D97-AF65-F5344CB8AC3E}">
        <p14:creationId xmlns:p14="http://schemas.microsoft.com/office/powerpoint/2010/main" xmlns="" val="19466350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IN" b="1" dirty="0" smtClean="0">
                <a:solidFill>
                  <a:schemeClr val="accent1"/>
                </a:solidFill>
              </a:rPr>
              <a:t>Key Take Away</a:t>
            </a:r>
            <a:endParaRPr lang="en-IN" b="1" dirty="0">
              <a:solidFill>
                <a:schemeClr val="accent1"/>
              </a:solidFill>
            </a:endParaRPr>
          </a:p>
        </p:txBody>
      </p:sp>
      <p:sp>
        <p:nvSpPr>
          <p:cNvPr id="3" name="Content Placeholder 2"/>
          <p:cNvSpPr>
            <a:spLocks noGrp="1"/>
          </p:cNvSpPr>
          <p:nvPr>
            <p:ph idx="1"/>
          </p:nvPr>
        </p:nvSpPr>
        <p:spPr>
          <a:xfrm>
            <a:off x="251519" y="1268760"/>
            <a:ext cx="8559971" cy="5589240"/>
          </a:xfrm>
        </p:spPr>
        <p:txBody>
          <a:bodyPr>
            <a:normAutofit lnSpcReduction="10000"/>
          </a:bodyPr>
          <a:lstStyle/>
          <a:p>
            <a:r>
              <a:rPr lang="en-IN" dirty="0" smtClean="0"/>
              <a:t>Improve </a:t>
            </a:r>
            <a:r>
              <a:rPr lang="en-IN" i="1" dirty="0" smtClean="0">
                <a:solidFill>
                  <a:schemeClr val="accent2"/>
                </a:solidFill>
              </a:rPr>
              <a:t>TB notification rate </a:t>
            </a:r>
            <a:r>
              <a:rPr lang="en-IN" dirty="0" smtClean="0"/>
              <a:t>Ensure mandatory TB notification from </a:t>
            </a:r>
            <a:r>
              <a:rPr lang="en-IN" i="1" dirty="0" smtClean="0">
                <a:solidFill>
                  <a:schemeClr val="accent2"/>
                </a:solidFill>
              </a:rPr>
              <a:t>private sector</a:t>
            </a:r>
          </a:p>
          <a:p>
            <a:r>
              <a:rPr lang="en-IN" i="1" dirty="0" smtClean="0">
                <a:solidFill>
                  <a:schemeClr val="accent2"/>
                </a:solidFill>
              </a:rPr>
              <a:t>Active TB Case Finding </a:t>
            </a:r>
            <a:r>
              <a:rPr lang="en-IN" dirty="0" smtClean="0"/>
              <a:t>to reach the unreached</a:t>
            </a:r>
          </a:p>
          <a:p>
            <a:r>
              <a:rPr lang="en-IN" dirty="0" smtClean="0"/>
              <a:t>Optimum utilization of </a:t>
            </a:r>
            <a:r>
              <a:rPr lang="en-IN" i="1" dirty="0" smtClean="0">
                <a:solidFill>
                  <a:schemeClr val="accent2"/>
                </a:solidFill>
              </a:rPr>
              <a:t>CBNAAT</a:t>
            </a:r>
            <a:r>
              <a:rPr lang="en-IN" dirty="0" smtClean="0"/>
              <a:t> machines</a:t>
            </a:r>
          </a:p>
          <a:p>
            <a:r>
              <a:rPr lang="en-IN" dirty="0" smtClean="0"/>
              <a:t>Expand </a:t>
            </a:r>
            <a:r>
              <a:rPr lang="en-IN" i="1" dirty="0" smtClean="0">
                <a:solidFill>
                  <a:schemeClr val="accent2"/>
                </a:solidFill>
              </a:rPr>
              <a:t>Universal Drug Susceptibility Testing</a:t>
            </a:r>
            <a:r>
              <a:rPr lang="en-IN" dirty="0" smtClean="0"/>
              <a:t> coverage</a:t>
            </a:r>
          </a:p>
          <a:p>
            <a:r>
              <a:rPr lang="en-IN" dirty="0" smtClean="0"/>
              <a:t>Expansion of </a:t>
            </a:r>
            <a:r>
              <a:rPr lang="en-IN" i="1" dirty="0" smtClean="0">
                <a:solidFill>
                  <a:schemeClr val="accent2"/>
                </a:solidFill>
              </a:rPr>
              <a:t>newer treatment regimens </a:t>
            </a:r>
            <a:r>
              <a:rPr lang="en-IN" dirty="0" smtClean="0"/>
              <a:t>(daily regimen, </a:t>
            </a:r>
            <a:r>
              <a:rPr lang="en-IN" dirty="0" err="1" smtClean="0"/>
              <a:t>bedaquiline</a:t>
            </a:r>
            <a:r>
              <a:rPr lang="en-IN" dirty="0" smtClean="0"/>
              <a:t>, </a:t>
            </a:r>
            <a:r>
              <a:rPr lang="en-IN" dirty="0" err="1" smtClean="0"/>
              <a:t>delamanid</a:t>
            </a:r>
            <a:r>
              <a:rPr lang="en-IN" dirty="0" smtClean="0"/>
              <a:t>, shorter MDR TB regimen)</a:t>
            </a:r>
          </a:p>
          <a:p>
            <a:r>
              <a:rPr lang="en-IN" i="1" dirty="0" smtClean="0">
                <a:solidFill>
                  <a:schemeClr val="accent2"/>
                </a:solidFill>
              </a:rPr>
              <a:t>NIKSHAY </a:t>
            </a:r>
            <a:r>
              <a:rPr lang="en-IN" i="1" dirty="0" err="1" smtClean="0">
                <a:solidFill>
                  <a:schemeClr val="accent2"/>
                </a:solidFill>
              </a:rPr>
              <a:t>Poshan</a:t>
            </a:r>
            <a:r>
              <a:rPr lang="en-IN" i="1" dirty="0" smtClean="0">
                <a:solidFill>
                  <a:schemeClr val="accent2"/>
                </a:solidFill>
              </a:rPr>
              <a:t> </a:t>
            </a:r>
            <a:r>
              <a:rPr lang="en-IN" i="1" dirty="0" err="1" smtClean="0">
                <a:solidFill>
                  <a:schemeClr val="accent2"/>
                </a:solidFill>
              </a:rPr>
              <a:t>Yojana</a:t>
            </a:r>
            <a:r>
              <a:rPr lang="en-IN" i="1" dirty="0" smtClean="0">
                <a:solidFill>
                  <a:schemeClr val="accent2"/>
                </a:solidFill>
              </a:rPr>
              <a:t> </a:t>
            </a:r>
            <a:r>
              <a:rPr lang="en-IN" dirty="0" smtClean="0"/>
              <a:t>to every TB patients</a:t>
            </a:r>
          </a:p>
          <a:p>
            <a:r>
              <a:rPr lang="en-IN" dirty="0" smtClean="0"/>
              <a:t>100% reporting through </a:t>
            </a:r>
            <a:r>
              <a:rPr lang="en-IN" i="1" dirty="0" smtClean="0">
                <a:solidFill>
                  <a:schemeClr val="accent2"/>
                </a:solidFill>
              </a:rPr>
              <a:t>NIKSHAY</a:t>
            </a:r>
            <a:endParaRPr lang="en-IN" i="1" dirty="0">
              <a:solidFill>
                <a:schemeClr val="accent2"/>
              </a:solidFill>
            </a:endParaRPr>
          </a:p>
          <a:p>
            <a:r>
              <a:rPr lang="en-IN" dirty="0" smtClean="0"/>
              <a:t>Collaboration with Line Ministries to tackle social determinants of TB</a:t>
            </a:r>
          </a:p>
          <a:p>
            <a:r>
              <a:rPr lang="en-IN" i="1" dirty="0">
                <a:solidFill>
                  <a:schemeClr val="accent2"/>
                </a:solidFill>
              </a:rPr>
              <a:t>Community participation </a:t>
            </a:r>
            <a:r>
              <a:rPr lang="en-IN" dirty="0" smtClean="0"/>
              <a:t>for TB Elimination</a:t>
            </a:r>
            <a:endParaRPr lang="en-IN" dirty="0"/>
          </a:p>
          <a:p>
            <a:endParaRPr lang="en-IN" dirty="0"/>
          </a:p>
        </p:txBody>
      </p:sp>
    </p:spTree>
    <p:extLst>
      <p:ext uri="{BB962C8B-B14F-4D97-AF65-F5344CB8AC3E}">
        <p14:creationId xmlns:p14="http://schemas.microsoft.com/office/powerpoint/2010/main" xmlns="" val="37398658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581167" y="4495800"/>
            <a:ext cx="8229600" cy="1638300"/>
          </a:xfrm>
          <a:solidFill>
            <a:schemeClr val="bg1"/>
          </a:solidFill>
        </p:spPr>
        <p:txBody>
          <a:bodyPr anchor="ctr">
            <a:normAutofit/>
          </a:bodyPr>
          <a:lstStyle/>
          <a:p>
            <a:pPr marL="0" indent="0" algn="r">
              <a:buNone/>
            </a:pPr>
            <a:r>
              <a:rPr lang="en-US" sz="4400" b="1" dirty="0"/>
              <a:t>Thank You</a:t>
            </a:r>
            <a:endParaRPr lang="en-IN" sz="4400" b="1" dirty="0"/>
          </a:p>
        </p:txBody>
      </p:sp>
      <p:sp>
        <p:nvSpPr>
          <p:cNvPr id="4" name="Rectangle 3"/>
          <p:cNvSpPr/>
          <p:nvPr/>
        </p:nvSpPr>
        <p:spPr>
          <a:xfrm>
            <a:off x="30" y="3606764"/>
            <a:ext cx="9143999" cy="1200329"/>
          </a:xfrm>
          <a:prstGeom prst="rect">
            <a:avLst/>
          </a:prstGeom>
        </p:spPr>
        <p:txBody>
          <a:bodyPr wrap="square">
            <a:spAutoFit/>
          </a:bodyPr>
          <a:lstStyle/>
          <a:p>
            <a:pPr algn="ctr"/>
            <a:r>
              <a:rPr lang="en-IN" sz="3600" b="1" dirty="0">
                <a:solidFill>
                  <a:srgbClr val="FF0000"/>
                </a:solidFill>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Bending the Curve</a:t>
            </a:r>
          </a:p>
          <a:p>
            <a:pPr algn="ctr"/>
            <a:r>
              <a:rPr lang="en-IN" sz="3600" b="1" dirty="0">
                <a:solidFill>
                  <a:srgbClr val="FF0000"/>
                </a:solidFill>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Accelerating towards a TB free India</a:t>
            </a:r>
          </a:p>
        </p:txBody>
      </p:sp>
      <p:pic>
        <p:nvPicPr>
          <p:cNvPr id="5" name="Picture 4" descr="C:\Users\sarkarswa\AppData\Local\Microsoft\Windows\Temporary Internet Files\Content.Outlook\AHG00YWV\Bending the curve.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7031" y="130486"/>
            <a:ext cx="5489996" cy="3608680"/>
          </a:xfrm>
          <a:prstGeom prst="rect">
            <a:avLst/>
          </a:prstGeom>
          <a:noFill/>
          <a:ln>
            <a:solidFill>
              <a:schemeClr val="bg1"/>
            </a:solidFill>
          </a:ln>
          <a:extLst>
            <a:ext uri="{909E8E84-426E-40DD-AFC4-6F175D3DCCD1}">
              <a14:hiddenFill xmlns:a14="http://schemas.microsoft.com/office/drawing/2010/main" xmlns="">
                <a:solidFill>
                  <a:srgbClr val="FFFFFF"/>
                </a:solidFill>
              </a14:hiddenFill>
            </a:ext>
          </a:extLst>
        </p:spPr>
      </p:pic>
      <p:sp>
        <p:nvSpPr>
          <p:cNvPr id="6" name="Content Placeholder 2"/>
          <p:cNvSpPr txBox="1">
            <a:spLocks/>
          </p:cNvSpPr>
          <p:nvPr/>
        </p:nvSpPr>
        <p:spPr>
          <a:xfrm>
            <a:off x="733567" y="4648200"/>
            <a:ext cx="8229600" cy="1638300"/>
          </a:xfrm>
          <a:prstGeom prst="rect">
            <a:avLst/>
          </a:prstGeom>
          <a:solidFill>
            <a:schemeClr val="bg1"/>
          </a:solidFill>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panose="020B0604020202020204" pitchFamily="34" charset="0"/>
              <a:buNone/>
            </a:pPr>
            <a:r>
              <a:rPr lang="en-US" sz="4400" b="1"/>
              <a:t>Thank You</a:t>
            </a:r>
            <a:endParaRPr lang="en-IN" sz="4400" b="1" dirty="0"/>
          </a:p>
        </p:txBody>
      </p:sp>
    </p:spTree>
    <p:extLst>
      <p:ext uri="{BB962C8B-B14F-4D97-AF65-F5344CB8AC3E}">
        <p14:creationId xmlns:p14="http://schemas.microsoft.com/office/powerpoint/2010/main" xmlns="" val="10700053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12241</TotalTime>
  <Words>1577</Words>
  <Application>Microsoft Office PowerPoint</Application>
  <PresentationFormat>On-screen Show (4:3)</PresentationFormat>
  <Paragraphs>355</Paragraphs>
  <Slides>29</Slides>
  <Notes>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What is Tuberculosis?</vt:lpstr>
      <vt:lpstr>Risk factors</vt:lpstr>
      <vt:lpstr>The TB threat is REAL in India</vt:lpstr>
      <vt:lpstr>Slide 5</vt:lpstr>
      <vt:lpstr>Slide 6</vt:lpstr>
      <vt:lpstr>Slide 7</vt:lpstr>
      <vt:lpstr>TB Free India</vt:lpstr>
      <vt:lpstr>Slide 9</vt:lpstr>
      <vt:lpstr>Organizational structure</vt:lpstr>
      <vt:lpstr>Key Services</vt:lpstr>
      <vt:lpstr>Strategy to find</vt:lpstr>
      <vt:lpstr>Treat</vt:lpstr>
      <vt:lpstr>Direct Benefit Transfer (DBT) schemes</vt:lpstr>
      <vt:lpstr>Prevent</vt:lpstr>
      <vt:lpstr>Increased Access to Diagnostic Services</vt:lpstr>
      <vt:lpstr>Universal Drug Susceptibility Testing</vt:lpstr>
      <vt:lpstr>Paradigm shift in management of Drug Resistant TB</vt:lpstr>
      <vt:lpstr>Injection Free Regimen</vt:lpstr>
      <vt:lpstr>Gazette on TB Notification</vt:lpstr>
      <vt:lpstr>Multi-sectoral Engagement</vt:lpstr>
      <vt:lpstr>Community Engagement</vt:lpstr>
      <vt:lpstr>Call Centre</vt:lpstr>
      <vt:lpstr>Subnational Certification for TB Free District / State</vt:lpstr>
      <vt:lpstr>Slide 25</vt:lpstr>
      <vt:lpstr>State TB Index</vt:lpstr>
      <vt:lpstr>Slide 27</vt:lpstr>
      <vt:lpstr>Key Take Away</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Revised National TB Control Programme</dc:title>
  <dc:creator>Dr Amit Karad</dc:creator>
  <cp:lastModifiedBy>Lenovo</cp:lastModifiedBy>
  <cp:revision>147</cp:revision>
  <dcterms:created xsi:type="dcterms:W3CDTF">2018-04-19T09:43:55Z</dcterms:created>
  <dcterms:modified xsi:type="dcterms:W3CDTF">2019-05-15T18:43:40Z</dcterms:modified>
</cp:coreProperties>
</file>