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446" r:id="rId3"/>
    <p:sldId id="450" r:id="rId4"/>
    <p:sldId id="451" r:id="rId5"/>
    <p:sldId id="411" r:id="rId6"/>
    <p:sldId id="454" r:id="rId7"/>
    <p:sldId id="458" r:id="rId8"/>
    <p:sldId id="457" r:id="rId9"/>
    <p:sldId id="415" r:id="rId10"/>
    <p:sldId id="416" r:id="rId11"/>
    <p:sldId id="477" r:id="rId12"/>
    <p:sldId id="476" r:id="rId13"/>
    <p:sldId id="419" r:id="rId14"/>
    <p:sldId id="456" r:id="rId15"/>
    <p:sldId id="453" r:id="rId16"/>
    <p:sldId id="459" r:id="rId17"/>
    <p:sldId id="462" r:id="rId18"/>
    <p:sldId id="460" r:id="rId19"/>
    <p:sldId id="469" r:id="rId20"/>
    <p:sldId id="464" r:id="rId21"/>
    <p:sldId id="465" r:id="rId22"/>
    <p:sldId id="466" r:id="rId23"/>
    <p:sldId id="467" r:id="rId24"/>
    <p:sldId id="468" r:id="rId25"/>
    <p:sldId id="470" r:id="rId26"/>
    <p:sldId id="431" r:id="rId27"/>
    <p:sldId id="433" r:id="rId28"/>
    <p:sldId id="434" r:id="rId29"/>
    <p:sldId id="435" r:id="rId30"/>
    <p:sldId id="436" r:id="rId31"/>
    <p:sldId id="437" r:id="rId32"/>
    <p:sldId id="439" r:id="rId33"/>
    <p:sldId id="449" r:id="rId34"/>
    <p:sldId id="471" r:id="rId35"/>
    <p:sldId id="472" r:id="rId36"/>
    <p:sldId id="473" r:id="rId37"/>
    <p:sldId id="474" r:id="rId38"/>
    <p:sldId id="475" r:id="rId39"/>
    <p:sldId id="365" r:id="rId4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3875" autoAdjust="0"/>
  </p:normalViewPr>
  <p:slideViewPr>
    <p:cSldViewPr snapToGrid="0">
      <p:cViewPr>
        <p:scale>
          <a:sx n="92" d="100"/>
          <a:sy n="92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7A03BF-BD25-4117-A467-10E94C79B1CB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A58758-AAB9-41B0-B8BF-B6FF41BD45FA}">
      <dgm:prSet phldrT="[Text]"/>
      <dgm:spPr/>
      <dgm:t>
        <a:bodyPr/>
        <a:lstStyle/>
        <a:p>
          <a:r>
            <a:rPr lang="en-US" dirty="0" smtClean="0"/>
            <a:t>Kayakalp</a:t>
          </a:r>
          <a:endParaRPr lang="en-US" dirty="0"/>
        </a:p>
      </dgm:t>
    </dgm:pt>
    <dgm:pt modelId="{50D68C69-B2F8-42BC-AA50-B2725CBD8B0B}" type="parTrans" cxnId="{B9F9FAD7-3386-4798-AE33-A1AC831E6C7D}">
      <dgm:prSet/>
      <dgm:spPr/>
      <dgm:t>
        <a:bodyPr/>
        <a:lstStyle/>
        <a:p>
          <a:endParaRPr lang="en-US"/>
        </a:p>
      </dgm:t>
    </dgm:pt>
    <dgm:pt modelId="{7353CF6F-A703-489A-B2E1-1CCDE3D0D2D2}" type="sibTrans" cxnId="{B9F9FAD7-3386-4798-AE33-A1AC831E6C7D}">
      <dgm:prSet/>
      <dgm:spPr/>
      <dgm:t>
        <a:bodyPr/>
        <a:lstStyle/>
        <a:p>
          <a:endParaRPr lang="en-US"/>
        </a:p>
      </dgm:t>
    </dgm:pt>
    <dgm:pt modelId="{E6932935-B2A8-4397-A50D-3DCEBB473B42}">
      <dgm:prSet phldrT="[Text]"/>
      <dgm:spPr/>
      <dgm:t>
        <a:bodyPr/>
        <a:lstStyle/>
        <a:p>
          <a:r>
            <a:rPr lang="en-US" dirty="0" smtClean="0"/>
            <a:t>LaQshya</a:t>
          </a:r>
          <a:endParaRPr lang="en-US" dirty="0"/>
        </a:p>
      </dgm:t>
    </dgm:pt>
    <dgm:pt modelId="{1B102009-6FEF-4D4D-8963-018973B85B34}" type="parTrans" cxnId="{849459E3-590F-4745-9037-C5C4A8D41AB4}">
      <dgm:prSet/>
      <dgm:spPr/>
      <dgm:t>
        <a:bodyPr/>
        <a:lstStyle/>
        <a:p>
          <a:endParaRPr lang="en-US"/>
        </a:p>
      </dgm:t>
    </dgm:pt>
    <dgm:pt modelId="{8FDC1B28-0DD9-4D56-BD91-06406EF47E34}" type="sibTrans" cxnId="{849459E3-590F-4745-9037-C5C4A8D41AB4}">
      <dgm:prSet/>
      <dgm:spPr/>
      <dgm:t>
        <a:bodyPr/>
        <a:lstStyle/>
        <a:p>
          <a:endParaRPr lang="en-US"/>
        </a:p>
      </dgm:t>
    </dgm:pt>
    <dgm:pt modelId="{512523A5-FFE0-40A5-A0C3-DC43269E67B8}">
      <dgm:prSet phldrT="[Text]"/>
      <dgm:spPr/>
      <dgm:t>
        <a:bodyPr/>
        <a:lstStyle/>
        <a:p>
          <a:r>
            <a:rPr lang="en-US" dirty="0" smtClean="0"/>
            <a:t>Mera-Aspataal</a:t>
          </a:r>
          <a:endParaRPr lang="en-US" dirty="0"/>
        </a:p>
      </dgm:t>
    </dgm:pt>
    <dgm:pt modelId="{0C725633-AD8A-4342-8642-6E8405D4D3C3}" type="parTrans" cxnId="{22AEE9F9-6489-4A38-B8AA-74B19EC2F79D}">
      <dgm:prSet/>
      <dgm:spPr/>
      <dgm:t>
        <a:bodyPr/>
        <a:lstStyle/>
        <a:p>
          <a:endParaRPr lang="en-US"/>
        </a:p>
      </dgm:t>
    </dgm:pt>
    <dgm:pt modelId="{326337AF-1779-4C02-B6DC-E0C17246A5A6}" type="sibTrans" cxnId="{22AEE9F9-6489-4A38-B8AA-74B19EC2F79D}">
      <dgm:prSet/>
      <dgm:spPr/>
      <dgm:t>
        <a:bodyPr/>
        <a:lstStyle/>
        <a:p>
          <a:endParaRPr lang="en-US"/>
        </a:p>
      </dgm:t>
    </dgm:pt>
    <dgm:pt modelId="{4D960A59-271E-4F39-88D0-9A0703DA6823}">
      <dgm:prSet phldrT="[Text]" phldr="1"/>
      <dgm:spPr/>
      <dgm:t>
        <a:bodyPr/>
        <a:lstStyle/>
        <a:p>
          <a:endParaRPr lang="en-US" dirty="0"/>
        </a:p>
      </dgm:t>
    </dgm:pt>
    <dgm:pt modelId="{0294F837-6A07-4E9C-9204-D34717C79DA2}" type="parTrans" cxnId="{0D7BBCDD-B9F1-422D-9C91-A58DD117CFC3}">
      <dgm:prSet/>
      <dgm:spPr/>
      <dgm:t>
        <a:bodyPr/>
        <a:lstStyle/>
        <a:p>
          <a:endParaRPr lang="en-US"/>
        </a:p>
      </dgm:t>
    </dgm:pt>
    <dgm:pt modelId="{178587D0-A128-4B86-88C9-54078E87101B}" type="sibTrans" cxnId="{0D7BBCDD-B9F1-422D-9C91-A58DD117CFC3}">
      <dgm:prSet/>
      <dgm:spPr/>
      <dgm:t>
        <a:bodyPr/>
        <a:lstStyle/>
        <a:p>
          <a:endParaRPr lang="en-US"/>
        </a:p>
      </dgm:t>
    </dgm:pt>
    <dgm:pt modelId="{8C156221-F84D-4A6E-864F-8CAB447B6C62}">
      <dgm:prSet phldrT="[Text]"/>
      <dgm:spPr/>
      <dgm:t>
        <a:bodyPr/>
        <a:lstStyle/>
        <a:p>
          <a:endParaRPr lang="en-US"/>
        </a:p>
      </dgm:t>
    </dgm:pt>
    <dgm:pt modelId="{A8F64FD8-7694-43E4-ADB8-E233BAE61220}" type="parTrans" cxnId="{E4B9B0CD-D941-4B2E-8A8D-4679BBE8FE4B}">
      <dgm:prSet/>
      <dgm:spPr/>
      <dgm:t>
        <a:bodyPr/>
        <a:lstStyle/>
        <a:p>
          <a:endParaRPr lang="en-US"/>
        </a:p>
      </dgm:t>
    </dgm:pt>
    <dgm:pt modelId="{FF1332D7-3F29-43DE-A9A8-FD18EFA965E6}" type="sibTrans" cxnId="{E4B9B0CD-D941-4B2E-8A8D-4679BBE8FE4B}">
      <dgm:prSet/>
      <dgm:spPr/>
      <dgm:t>
        <a:bodyPr/>
        <a:lstStyle/>
        <a:p>
          <a:endParaRPr lang="en-US"/>
        </a:p>
      </dgm:t>
    </dgm:pt>
    <dgm:pt modelId="{04CF6680-97C9-4115-A3A4-47EC8389422A}">
      <dgm:prSet phldrT="[Text]"/>
      <dgm:spPr/>
      <dgm:t>
        <a:bodyPr/>
        <a:lstStyle/>
        <a:p>
          <a:endParaRPr lang="en-US"/>
        </a:p>
      </dgm:t>
    </dgm:pt>
    <dgm:pt modelId="{BB0E32F0-59C2-4AA8-A0D3-81D1E47ED619}" type="parTrans" cxnId="{D7F6D465-2794-41BC-8282-DA88330EB867}">
      <dgm:prSet/>
      <dgm:spPr/>
      <dgm:t>
        <a:bodyPr/>
        <a:lstStyle/>
        <a:p>
          <a:endParaRPr lang="en-US"/>
        </a:p>
      </dgm:t>
    </dgm:pt>
    <dgm:pt modelId="{09FD2B57-B65B-42CA-8079-C095C629DBC2}" type="sibTrans" cxnId="{D7F6D465-2794-41BC-8282-DA88330EB867}">
      <dgm:prSet/>
      <dgm:spPr/>
      <dgm:t>
        <a:bodyPr/>
        <a:lstStyle/>
        <a:p>
          <a:endParaRPr lang="en-US"/>
        </a:p>
      </dgm:t>
    </dgm:pt>
    <dgm:pt modelId="{335B43D8-9C55-43AA-9213-64C9F5185B2F}">
      <dgm:prSet phldrT="[Text]" custLinFactNeighborX="35634" custLinFactNeighborY="11495"/>
      <dgm:spPr/>
      <dgm:t>
        <a:bodyPr/>
        <a:lstStyle/>
        <a:p>
          <a:endParaRPr lang="en-US"/>
        </a:p>
      </dgm:t>
    </dgm:pt>
    <dgm:pt modelId="{B810D0A6-E7E5-4548-A943-6BFD75B8806D}" type="parTrans" cxnId="{FE808AA0-35BF-4694-9EA5-FD96DC0F53C9}">
      <dgm:prSet/>
      <dgm:spPr/>
      <dgm:t>
        <a:bodyPr/>
        <a:lstStyle/>
        <a:p>
          <a:endParaRPr lang="en-US"/>
        </a:p>
      </dgm:t>
    </dgm:pt>
    <dgm:pt modelId="{05C1CFCA-9F0D-4054-96C0-88FE0B814105}" type="sibTrans" cxnId="{FE808AA0-35BF-4694-9EA5-FD96DC0F53C9}">
      <dgm:prSet/>
      <dgm:spPr/>
      <dgm:t>
        <a:bodyPr/>
        <a:lstStyle/>
        <a:p>
          <a:endParaRPr lang="en-US"/>
        </a:p>
      </dgm:t>
    </dgm:pt>
    <dgm:pt modelId="{C1B4AAC1-95BE-48C3-9D7A-0562AB095F6A}">
      <dgm:prSet phldrT="[Text]" custLinFactNeighborX="35634" custLinFactNeighborY="11495"/>
      <dgm:spPr/>
      <dgm:t>
        <a:bodyPr/>
        <a:lstStyle/>
        <a:p>
          <a:endParaRPr lang="en-US"/>
        </a:p>
      </dgm:t>
    </dgm:pt>
    <dgm:pt modelId="{E8EDE546-DA97-4E76-8588-E3427D67720E}" type="parTrans" cxnId="{4730A45E-4D7B-4960-9CD4-B251B061D629}">
      <dgm:prSet/>
      <dgm:spPr/>
      <dgm:t>
        <a:bodyPr/>
        <a:lstStyle/>
        <a:p>
          <a:endParaRPr lang="en-US"/>
        </a:p>
      </dgm:t>
    </dgm:pt>
    <dgm:pt modelId="{BC32AFB6-96AF-40CE-9C5D-E2166AE511FB}" type="sibTrans" cxnId="{4730A45E-4D7B-4960-9CD4-B251B061D629}">
      <dgm:prSet/>
      <dgm:spPr/>
      <dgm:t>
        <a:bodyPr/>
        <a:lstStyle/>
        <a:p>
          <a:endParaRPr lang="en-US"/>
        </a:p>
      </dgm:t>
    </dgm:pt>
    <dgm:pt modelId="{21F962CE-E87E-423A-A94E-07ED449E8010}">
      <dgm:prSet phldrT="[Text]"/>
      <dgm:spPr/>
      <dgm:t>
        <a:bodyPr/>
        <a:lstStyle/>
        <a:p>
          <a:endParaRPr lang="en-US"/>
        </a:p>
      </dgm:t>
    </dgm:pt>
    <dgm:pt modelId="{EF504380-921D-4C6B-9C0E-22992271DB32}" type="parTrans" cxnId="{006FECB6-1561-4189-A0D3-EB2121C8FC46}">
      <dgm:prSet/>
      <dgm:spPr/>
      <dgm:t>
        <a:bodyPr/>
        <a:lstStyle/>
        <a:p>
          <a:endParaRPr lang="en-US"/>
        </a:p>
      </dgm:t>
    </dgm:pt>
    <dgm:pt modelId="{8A56F012-A930-435C-A550-C26AE54C1257}" type="sibTrans" cxnId="{006FECB6-1561-4189-A0D3-EB2121C8FC46}">
      <dgm:prSet/>
      <dgm:spPr/>
      <dgm:t>
        <a:bodyPr/>
        <a:lstStyle/>
        <a:p>
          <a:endParaRPr lang="en-US"/>
        </a:p>
      </dgm:t>
    </dgm:pt>
    <dgm:pt modelId="{27F8F003-1EF1-4290-ABED-1507EAD940DF}">
      <dgm:prSet phldrT="[Text]"/>
      <dgm:spPr/>
      <dgm:t>
        <a:bodyPr/>
        <a:lstStyle/>
        <a:p>
          <a:endParaRPr lang="en-US" dirty="0"/>
        </a:p>
      </dgm:t>
    </dgm:pt>
    <dgm:pt modelId="{304B5171-8B13-4B8F-8E80-7303DC93F4FA}" type="parTrans" cxnId="{67F53C6D-6EF3-4C3D-9652-9742AF89C643}">
      <dgm:prSet/>
      <dgm:spPr/>
      <dgm:t>
        <a:bodyPr/>
        <a:lstStyle/>
        <a:p>
          <a:endParaRPr lang="en-US"/>
        </a:p>
      </dgm:t>
    </dgm:pt>
    <dgm:pt modelId="{3ED43C50-F78D-4662-8B14-D9445BB73A7B}" type="sibTrans" cxnId="{67F53C6D-6EF3-4C3D-9652-9742AF89C643}">
      <dgm:prSet/>
      <dgm:spPr/>
      <dgm:t>
        <a:bodyPr/>
        <a:lstStyle/>
        <a:p>
          <a:endParaRPr lang="en-US"/>
        </a:p>
      </dgm:t>
    </dgm:pt>
    <dgm:pt modelId="{E13F9E79-AEFD-42F1-967D-D7C6D5DD2C63}">
      <dgm:prSet phldrT="[Text]"/>
      <dgm:spPr/>
      <dgm:t>
        <a:bodyPr/>
        <a:lstStyle/>
        <a:p>
          <a:r>
            <a:rPr lang="en-US" dirty="0" smtClean="0"/>
            <a:t>Improved QoC</a:t>
          </a:r>
          <a:endParaRPr lang="en-US" dirty="0"/>
        </a:p>
      </dgm:t>
    </dgm:pt>
    <dgm:pt modelId="{109AEE20-BFB3-4B01-AB31-237D5532EA48}" type="parTrans" cxnId="{31C71504-CDD2-450F-9C69-4164FC565E7C}">
      <dgm:prSet/>
      <dgm:spPr/>
      <dgm:t>
        <a:bodyPr/>
        <a:lstStyle/>
        <a:p>
          <a:endParaRPr lang="en-US"/>
        </a:p>
      </dgm:t>
    </dgm:pt>
    <dgm:pt modelId="{C86B1F7B-EA4F-4FA2-902A-0B0599B40111}" type="sibTrans" cxnId="{31C71504-CDD2-450F-9C69-4164FC565E7C}">
      <dgm:prSet/>
      <dgm:spPr/>
      <dgm:t>
        <a:bodyPr/>
        <a:lstStyle/>
        <a:p>
          <a:endParaRPr lang="en-US"/>
        </a:p>
      </dgm:t>
    </dgm:pt>
    <dgm:pt modelId="{65876B84-4223-4A4C-9773-EB0725CB3712}" type="pres">
      <dgm:prSet presAssocID="{D17A03BF-BD25-4117-A467-10E94C79B1C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4EC772-D3CD-4838-9964-C488B871533A}" type="pres">
      <dgm:prSet presAssocID="{D17A03BF-BD25-4117-A467-10E94C79B1CB}" presName="ellipse" presStyleLbl="trBgShp" presStyleIdx="0" presStyleCnt="1"/>
      <dgm:spPr/>
    </dgm:pt>
    <dgm:pt modelId="{70233783-3276-4D0B-A8D0-F752497B188D}" type="pres">
      <dgm:prSet presAssocID="{D17A03BF-BD25-4117-A467-10E94C79B1CB}" presName="arrow1" presStyleLbl="fgShp" presStyleIdx="0" presStyleCnt="1" custLinFactNeighborY="65665"/>
      <dgm:spPr/>
    </dgm:pt>
    <dgm:pt modelId="{D4A857F0-F982-4839-8241-1E9311E81F87}" type="pres">
      <dgm:prSet presAssocID="{D17A03BF-BD25-4117-A467-10E94C79B1CB}" presName="rectangle" presStyleLbl="revTx" presStyleIdx="0" presStyleCnt="1" custLinFactNeighborY="1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58F0E-9DA5-4102-B5F0-5D518D8404AF}" type="pres">
      <dgm:prSet presAssocID="{E6932935-B2A8-4397-A50D-3DCEBB473B4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5FD79D-131C-47F7-B3E3-5FCABC701794}" type="pres">
      <dgm:prSet presAssocID="{512523A5-FFE0-40A5-A0C3-DC43269E67B8}" presName="item2" presStyleLbl="node1" presStyleIdx="1" presStyleCnt="3" custLinFactNeighborX="922" custLinFactNeighborY="302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C8D2B-3930-4762-825C-56589C7194CD}" type="pres">
      <dgm:prSet presAssocID="{E13F9E79-AEFD-42F1-967D-D7C6D5DD2C63}" presName="item3" presStyleLbl="node1" presStyleIdx="2" presStyleCnt="3" custLinFactNeighborX="29434" custLinFactNeighborY="438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4989BB-DD52-477D-A6BE-A400E9823F5D}" type="pres">
      <dgm:prSet presAssocID="{D17A03BF-BD25-4117-A467-10E94C79B1CB}" presName="funnel" presStyleLbl="trAlignAcc1" presStyleIdx="0" presStyleCnt="1" custScaleX="104070" custScaleY="126133" custLinFactNeighborX="0" custLinFactNeighborY="-5323"/>
      <dgm:spPr/>
    </dgm:pt>
  </dgm:ptLst>
  <dgm:cxnLst>
    <dgm:cxn modelId="{B9F9FAD7-3386-4798-AE33-A1AC831E6C7D}" srcId="{D17A03BF-BD25-4117-A467-10E94C79B1CB}" destId="{E9A58758-AAB9-41B0-B8BF-B6FF41BD45FA}" srcOrd="0" destOrd="0" parTransId="{50D68C69-B2F8-42BC-AA50-B2725CBD8B0B}" sibTransId="{7353CF6F-A703-489A-B2E1-1CCDE3D0D2D2}"/>
    <dgm:cxn modelId="{B937BF92-3D5E-4B87-8673-EC4BC290D121}" type="presOf" srcId="{E13F9E79-AEFD-42F1-967D-D7C6D5DD2C63}" destId="{D4A857F0-F982-4839-8241-1E9311E81F87}" srcOrd="0" destOrd="0" presId="urn:microsoft.com/office/officeart/2005/8/layout/funnel1"/>
    <dgm:cxn modelId="{849459E3-590F-4745-9037-C5C4A8D41AB4}" srcId="{D17A03BF-BD25-4117-A467-10E94C79B1CB}" destId="{E6932935-B2A8-4397-A50D-3DCEBB473B42}" srcOrd="1" destOrd="0" parTransId="{1B102009-6FEF-4D4D-8963-018973B85B34}" sibTransId="{8FDC1B28-0DD9-4D56-BD91-06406EF47E34}"/>
    <dgm:cxn modelId="{D7F6D465-2794-41BC-8282-DA88330EB867}" srcId="{D17A03BF-BD25-4117-A467-10E94C79B1CB}" destId="{04CF6680-97C9-4115-A3A4-47EC8389422A}" srcOrd="8" destOrd="0" parTransId="{BB0E32F0-59C2-4AA8-A0D3-81D1E47ED619}" sibTransId="{09FD2B57-B65B-42CA-8079-C095C629DBC2}"/>
    <dgm:cxn modelId="{67F53C6D-6EF3-4C3D-9652-9742AF89C643}" srcId="{D17A03BF-BD25-4117-A467-10E94C79B1CB}" destId="{27F8F003-1EF1-4290-ABED-1507EAD940DF}" srcOrd="6" destOrd="0" parTransId="{304B5171-8B13-4B8F-8E80-7303DC93F4FA}" sibTransId="{3ED43C50-F78D-4662-8B14-D9445BB73A7B}"/>
    <dgm:cxn modelId="{E4B9B0CD-D941-4B2E-8A8D-4679BBE8FE4B}" srcId="{D17A03BF-BD25-4117-A467-10E94C79B1CB}" destId="{8C156221-F84D-4A6E-864F-8CAB447B6C62}" srcOrd="7" destOrd="0" parTransId="{A8F64FD8-7694-43E4-ADB8-E233BAE61220}" sibTransId="{FF1332D7-3F29-43DE-A9A8-FD18EFA965E6}"/>
    <dgm:cxn modelId="{0D7BBCDD-B9F1-422D-9C91-A58DD117CFC3}" srcId="{D17A03BF-BD25-4117-A467-10E94C79B1CB}" destId="{4D960A59-271E-4F39-88D0-9A0703DA6823}" srcOrd="4" destOrd="0" parTransId="{0294F837-6A07-4E9C-9204-D34717C79DA2}" sibTransId="{178587D0-A128-4B86-88C9-54078E87101B}"/>
    <dgm:cxn modelId="{11DB70EB-7D81-44B9-A393-A1FA52296397}" type="presOf" srcId="{D17A03BF-BD25-4117-A467-10E94C79B1CB}" destId="{65876B84-4223-4A4C-9773-EB0725CB3712}" srcOrd="0" destOrd="0" presId="urn:microsoft.com/office/officeart/2005/8/layout/funnel1"/>
    <dgm:cxn modelId="{31C71504-CDD2-450F-9C69-4164FC565E7C}" srcId="{D17A03BF-BD25-4117-A467-10E94C79B1CB}" destId="{E13F9E79-AEFD-42F1-967D-D7C6D5DD2C63}" srcOrd="3" destOrd="0" parTransId="{109AEE20-BFB3-4B01-AB31-237D5532EA48}" sibTransId="{C86B1F7B-EA4F-4FA2-902A-0B0599B40111}"/>
    <dgm:cxn modelId="{006FECB6-1561-4189-A0D3-EB2121C8FC46}" srcId="{D17A03BF-BD25-4117-A467-10E94C79B1CB}" destId="{21F962CE-E87E-423A-A94E-07ED449E8010}" srcOrd="5" destOrd="0" parTransId="{EF504380-921D-4C6B-9C0E-22992271DB32}" sibTransId="{8A56F012-A930-435C-A550-C26AE54C1257}"/>
    <dgm:cxn modelId="{4730A45E-4D7B-4960-9CD4-B251B061D629}" srcId="{D17A03BF-BD25-4117-A467-10E94C79B1CB}" destId="{C1B4AAC1-95BE-48C3-9D7A-0562AB095F6A}" srcOrd="10" destOrd="0" parTransId="{E8EDE546-DA97-4E76-8588-E3427D67720E}" sibTransId="{BC32AFB6-96AF-40CE-9C5D-E2166AE511FB}"/>
    <dgm:cxn modelId="{22AEE9F9-6489-4A38-B8AA-74B19EC2F79D}" srcId="{D17A03BF-BD25-4117-A467-10E94C79B1CB}" destId="{512523A5-FFE0-40A5-A0C3-DC43269E67B8}" srcOrd="2" destOrd="0" parTransId="{0C725633-AD8A-4342-8642-6E8405D4D3C3}" sibTransId="{326337AF-1779-4C02-B6DC-E0C17246A5A6}"/>
    <dgm:cxn modelId="{22FC8149-9CCD-48BD-87A7-56DF2C414485}" type="presOf" srcId="{512523A5-FFE0-40A5-A0C3-DC43269E67B8}" destId="{B7F58F0E-9DA5-4102-B5F0-5D518D8404AF}" srcOrd="0" destOrd="0" presId="urn:microsoft.com/office/officeart/2005/8/layout/funnel1"/>
    <dgm:cxn modelId="{BFF19EBA-7096-4836-8ABE-F955377222F5}" type="presOf" srcId="{E9A58758-AAB9-41B0-B8BF-B6FF41BD45FA}" destId="{E83C8D2B-3930-4762-825C-56589C7194CD}" srcOrd="0" destOrd="0" presId="urn:microsoft.com/office/officeart/2005/8/layout/funnel1"/>
    <dgm:cxn modelId="{A22774D1-899F-46FD-B4ED-AD45B5EDF87A}" type="presOf" srcId="{E6932935-B2A8-4397-A50D-3DCEBB473B42}" destId="{FD5FD79D-131C-47F7-B3E3-5FCABC701794}" srcOrd="0" destOrd="0" presId="urn:microsoft.com/office/officeart/2005/8/layout/funnel1"/>
    <dgm:cxn modelId="{FE808AA0-35BF-4694-9EA5-FD96DC0F53C9}" srcId="{D17A03BF-BD25-4117-A467-10E94C79B1CB}" destId="{335B43D8-9C55-43AA-9213-64C9F5185B2F}" srcOrd="9" destOrd="0" parTransId="{B810D0A6-E7E5-4548-A943-6BFD75B8806D}" sibTransId="{05C1CFCA-9F0D-4054-96C0-88FE0B814105}"/>
    <dgm:cxn modelId="{3007EE60-94E2-4DF7-AB8F-EF52F5633C0B}" type="presParOf" srcId="{65876B84-4223-4A4C-9773-EB0725CB3712}" destId="{544EC772-D3CD-4838-9964-C488B871533A}" srcOrd="0" destOrd="0" presId="urn:microsoft.com/office/officeart/2005/8/layout/funnel1"/>
    <dgm:cxn modelId="{28EB26C1-4F4E-4BFD-B3E8-E46FF90822C0}" type="presParOf" srcId="{65876B84-4223-4A4C-9773-EB0725CB3712}" destId="{70233783-3276-4D0B-A8D0-F752497B188D}" srcOrd="1" destOrd="0" presId="urn:microsoft.com/office/officeart/2005/8/layout/funnel1"/>
    <dgm:cxn modelId="{DF5851E7-73DD-4CA5-9A7E-BB01548962B7}" type="presParOf" srcId="{65876B84-4223-4A4C-9773-EB0725CB3712}" destId="{D4A857F0-F982-4839-8241-1E9311E81F87}" srcOrd="2" destOrd="0" presId="urn:microsoft.com/office/officeart/2005/8/layout/funnel1"/>
    <dgm:cxn modelId="{46208D8E-9007-461A-AFE5-6E565BA5BE28}" type="presParOf" srcId="{65876B84-4223-4A4C-9773-EB0725CB3712}" destId="{B7F58F0E-9DA5-4102-B5F0-5D518D8404AF}" srcOrd="3" destOrd="0" presId="urn:microsoft.com/office/officeart/2005/8/layout/funnel1"/>
    <dgm:cxn modelId="{004BDF8E-268C-4BC7-9D61-ACA7CA4E80B3}" type="presParOf" srcId="{65876B84-4223-4A4C-9773-EB0725CB3712}" destId="{FD5FD79D-131C-47F7-B3E3-5FCABC701794}" srcOrd="4" destOrd="0" presId="urn:microsoft.com/office/officeart/2005/8/layout/funnel1"/>
    <dgm:cxn modelId="{FEA4777A-4266-41B7-9860-1FCD30BAA3BD}" type="presParOf" srcId="{65876B84-4223-4A4C-9773-EB0725CB3712}" destId="{E83C8D2B-3930-4762-825C-56589C7194CD}" srcOrd="5" destOrd="0" presId="urn:microsoft.com/office/officeart/2005/8/layout/funnel1"/>
    <dgm:cxn modelId="{FDE28F60-2B32-42BC-ACF1-D54E0100896A}" type="presParOf" srcId="{65876B84-4223-4A4C-9773-EB0725CB3712}" destId="{0B4989BB-DD52-477D-A6BE-A400E9823F5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D07FE2-E15F-4FF5-8912-F88B05D55BD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FAFDD561-0A8E-458A-A164-7B7A41C62CAC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IN" sz="2400" dirty="0"/>
            <a:t>Area of Concern </a:t>
          </a:r>
        </a:p>
      </dgm:t>
    </dgm:pt>
    <dgm:pt modelId="{640E47D7-9F73-4549-B0ED-6E7388DD24CB}" type="parTrans" cxnId="{3C797812-776D-4B99-94B2-AB3CBAAEABC3}">
      <dgm:prSet/>
      <dgm:spPr/>
      <dgm:t>
        <a:bodyPr/>
        <a:lstStyle/>
        <a:p>
          <a:endParaRPr lang="en-IN"/>
        </a:p>
      </dgm:t>
    </dgm:pt>
    <dgm:pt modelId="{697946A4-856A-4944-ACE7-62A940BA44A3}" type="sibTrans" cxnId="{3C797812-776D-4B99-94B2-AB3CBAAEABC3}">
      <dgm:prSet/>
      <dgm:spPr/>
      <dgm:t>
        <a:bodyPr/>
        <a:lstStyle/>
        <a:p>
          <a:endParaRPr lang="en-IN"/>
        </a:p>
      </dgm:t>
    </dgm:pt>
    <dgm:pt modelId="{9970DE76-B68B-4B22-BEAE-0EA3CF491B81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IN" sz="2400" dirty="0"/>
            <a:t>Standards</a:t>
          </a:r>
        </a:p>
      </dgm:t>
    </dgm:pt>
    <dgm:pt modelId="{96E9440B-BC4E-41A3-95C2-DB461CDBC1DD}" type="parTrans" cxnId="{85E01ACD-0E86-4C63-892C-267F1DD88F32}">
      <dgm:prSet/>
      <dgm:spPr/>
      <dgm:t>
        <a:bodyPr/>
        <a:lstStyle/>
        <a:p>
          <a:endParaRPr lang="en-IN"/>
        </a:p>
      </dgm:t>
    </dgm:pt>
    <dgm:pt modelId="{A692F81D-A244-4A95-AB09-DAFF7741DC68}" type="sibTrans" cxnId="{85E01ACD-0E86-4C63-892C-267F1DD88F32}">
      <dgm:prSet/>
      <dgm:spPr/>
      <dgm:t>
        <a:bodyPr/>
        <a:lstStyle/>
        <a:p>
          <a:endParaRPr lang="en-IN"/>
        </a:p>
      </dgm:t>
    </dgm:pt>
    <dgm:pt modelId="{3DC18EE1-05A4-43DF-B89E-ADCF86288A26}">
      <dgm:prSet phldrT="[Text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IN" sz="2400" dirty="0"/>
            <a:t>Check point/ Check Sheet </a:t>
          </a:r>
        </a:p>
      </dgm:t>
    </dgm:pt>
    <dgm:pt modelId="{4D4E85A8-0D4A-43FF-846C-9DE9D3416162}" type="parTrans" cxnId="{99CA8BB4-0614-4868-984D-062AB4C9906D}">
      <dgm:prSet/>
      <dgm:spPr/>
      <dgm:t>
        <a:bodyPr/>
        <a:lstStyle/>
        <a:p>
          <a:endParaRPr lang="en-IN"/>
        </a:p>
      </dgm:t>
    </dgm:pt>
    <dgm:pt modelId="{BD3C387E-A2DF-424B-8AFC-33356A9914DF}" type="sibTrans" cxnId="{99CA8BB4-0614-4868-984D-062AB4C9906D}">
      <dgm:prSet/>
      <dgm:spPr/>
      <dgm:t>
        <a:bodyPr/>
        <a:lstStyle/>
        <a:p>
          <a:endParaRPr lang="en-IN"/>
        </a:p>
      </dgm:t>
    </dgm:pt>
    <dgm:pt modelId="{B2DE9E57-C41C-462D-835D-1C747B902F89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IN" sz="2400" dirty="0"/>
            <a:t>Measurable Elements</a:t>
          </a:r>
        </a:p>
      </dgm:t>
    </dgm:pt>
    <dgm:pt modelId="{785E3FCF-F9DD-4099-B76D-26822E24BC4D}" type="parTrans" cxnId="{52A8A41E-56BD-47F0-BFCA-50BA4EA55C7B}">
      <dgm:prSet/>
      <dgm:spPr/>
      <dgm:t>
        <a:bodyPr/>
        <a:lstStyle/>
        <a:p>
          <a:endParaRPr lang="en-IN"/>
        </a:p>
      </dgm:t>
    </dgm:pt>
    <dgm:pt modelId="{6C583BD1-CEBF-4F56-BF90-B0652BCACB48}" type="sibTrans" cxnId="{52A8A41E-56BD-47F0-BFCA-50BA4EA55C7B}">
      <dgm:prSet/>
      <dgm:spPr/>
      <dgm:t>
        <a:bodyPr/>
        <a:lstStyle/>
        <a:p>
          <a:endParaRPr lang="en-IN"/>
        </a:p>
      </dgm:t>
    </dgm:pt>
    <dgm:pt modelId="{AD55EAA8-716F-4A45-A71A-98DF40FA7049}" type="pres">
      <dgm:prSet presAssocID="{E6D07FE2-E15F-4FF5-8912-F88B05D55BD4}" presName="compositeShape" presStyleCnt="0">
        <dgm:presLayoutVars>
          <dgm:dir/>
          <dgm:resizeHandles/>
        </dgm:presLayoutVars>
      </dgm:prSet>
      <dgm:spPr/>
    </dgm:pt>
    <dgm:pt modelId="{39F72295-797A-4499-A259-DC74047D829A}" type="pres">
      <dgm:prSet presAssocID="{E6D07FE2-E15F-4FF5-8912-F88B05D55BD4}" presName="pyramid" presStyleLbl="node1" presStyleIdx="0" presStyleCnt="1"/>
      <dgm:spPr>
        <a:solidFill>
          <a:srgbClr val="002060"/>
        </a:solidFill>
      </dgm:spPr>
    </dgm:pt>
    <dgm:pt modelId="{7C77F5A5-F5A0-46DD-B60F-8CE4008BC8E7}" type="pres">
      <dgm:prSet presAssocID="{E6D07FE2-E15F-4FF5-8912-F88B05D55BD4}" presName="theList" presStyleCnt="0"/>
      <dgm:spPr/>
    </dgm:pt>
    <dgm:pt modelId="{E54C2C19-76BC-49B9-821F-189A6B3E2D46}" type="pres">
      <dgm:prSet presAssocID="{FAFDD561-0A8E-458A-A164-7B7A41C62CAC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C9ADBBA-ABE4-4479-A2BE-F6969DFA9245}" type="pres">
      <dgm:prSet presAssocID="{FAFDD561-0A8E-458A-A164-7B7A41C62CAC}" presName="aSpace" presStyleCnt="0"/>
      <dgm:spPr/>
    </dgm:pt>
    <dgm:pt modelId="{0EFD45E6-AB7E-4F43-9041-03DAFCF67B60}" type="pres">
      <dgm:prSet presAssocID="{9970DE76-B68B-4B22-BEAE-0EA3CF491B81}" presName="aNode" presStyleLbl="fgAcc1" presStyleIdx="1" presStyleCnt="4" custLinFactNeighborY="-2416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25AF4B5-4172-4BAF-9A50-0F22F1C31BD8}" type="pres">
      <dgm:prSet presAssocID="{9970DE76-B68B-4B22-BEAE-0EA3CF491B81}" presName="aSpace" presStyleCnt="0"/>
      <dgm:spPr/>
    </dgm:pt>
    <dgm:pt modelId="{5D653F15-6654-4CE9-8CAF-3603FD4B05AC}" type="pres">
      <dgm:prSet presAssocID="{B2DE9E57-C41C-462D-835D-1C747B902F89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B25385-5254-477B-A3E5-FC337F3AF177}" type="pres">
      <dgm:prSet presAssocID="{B2DE9E57-C41C-462D-835D-1C747B902F89}" presName="aSpace" presStyleCnt="0"/>
      <dgm:spPr/>
    </dgm:pt>
    <dgm:pt modelId="{26646362-3476-4005-80D5-CFF9D1124A2C}" type="pres">
      <dgm:prSet presAssocID="{3DC18EE1-05A4-43DF-B89E-ADCF86288A2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44F33E-C4E6-45D3-87F8-71109C35CA68}" type="pres">
      <dgm:prSet presAssocID="{3DC18EE1-05A4-43DF-B89E-ADCF86288A26}" presName="aSpace" presStyleCnt="0"/>
      <dgm:spPr/>
    </dgm:pt>
  </dgm:ptLst>
  <dgm:cxnLst>
    <dgm:cxn modelId="{FD3DE686-AAA2-444E-BD6B-A59D8910D6D7}" type="presOf" srcId="{9970DE76-B68B-4B22-BEAE-0EA3CF491B81}" destId="{0EFD45E6-AB7E-4F43-9041-03DAFCF67B60}" srcOrd="0" destOrd="0" presId="urn:microsoft.com/office/officeart/2005/8/layout/pyramid2"/>
    <dgm:cxn modelId="{99CA8BB4-0614-4868-984D-062AB4C9906D}" srcId="{E6D07FE2-E15F-4FF5-8912-F88B05D55BD4}" destId="{3DC18EE1-05A4-43DF-B89E-ADCF86288A26}" srcOrd="3" destOrd="0" parTransId="{4D4E85A8-0D4A-43FF-846C-9DE9D3416162}" sibTransId="{BD3C387E-A2DF-424B-8AFC-33356A9914DF}"/>
    <dgm:cxn modelId="{321A27AC-1DBB-438A-8884-7BC8B5C3C815}" type="presOf" srcId="{B2DE9E57-C41C-462D-835D-1C747B902F89}" destId="{5D653F15-6654-4CE9-8CAF-3603FD4B05AC}" srcOrd="0" destOrd="0" presId="urn:microsoft.com/office/officeart/2005/8/layout/pyramid2"/>
    <dgm:cxn modelId="{CC021503-FCE8-4CCE-AEF7-FB359F39E2B9}" type="presOf" srcId="{E6D07FE2-E15F-4FF5-8912-F88B05D55BD4}" destId="{AD55EAA8-716F-4A45-A71A-98DF40FA7049}" srcOrd="0" destOrd="0" presId="urn:microsoft.com/office/officeart/2005/8/layout/pyramid2"/>
    <dgm:cxn modelId="{52A8A41E-56BD-47F0-BFCA-50BA4EA55C7B}" srcId="{E6D07FE2-E15F-4FF5-8912-F88B05D55BD4}" destId="{B2DE9E57-C41C-462D-835D-1C747B902F89}" srcOrd="2" destOrd="0" parTransId="{785E3FCF-F9DD-4099-B76D-26822E24BC4D}" sibTransId="{6C583BD1-CEBF-4F56-BF90-B0652BCACB48}"/>
    <dgm:cxn modelId="{9E14C590-27EA-45C3-923C-AFBD13257517}" type="presOf" srcId="{FAFDD561-0A8E-458A-A164-7B7A41C62CAC}" destId="{E54C2C19-76BC-49B9-821F-189A6B3E2D46}" srcOrd="0" destOrd="0" presId="urn:microsoft.com/office/officeart/2005/8/layout/pyramid2"/>
    <dgm:cxn modelId="{85E01ACD-0E86-4C63-892C-267F1DD88F32}" srcId="{E6D07FE2-E15F-4FF5-8912-F88B05D55BD4}" destId="{9970DE76-B68B-4B22-BEAE-0EA3CF491B81}" srcOrd="1" destOrd="0" parTransId="{96E9440B-BC4E-41A3-95C2-DB461CDBC1DD}" sibTransId="{A692F81D-A244-4A95-AB09-DAFF7741DC68}"/>
    <dgm:cxn modelId="{F0D90F2D-9238-49E3-8977-13B460A587C9}" type="presOf" srcId="{3DC18EE1-05A4-43DF-B89E-ADCF86288A26}" destId="{26646362-3476-4005-80D5-CFF9D1124A2C}" srcOrd="0" destOrd="0" presId="urn:microsoft.com/office/officeart/2005/8/layout/pyramid2"/>
    <dgm:cxn modelId="{3C797812-776D-4B99-94B2-AB3CBAAEABC3}" srcId="{E6D07FE2-E15F-4FF5-8912-F88B05D55BD4}" destId="{FAFDD561-0A8E-458A-A164-7B7A41C62CAC}" srcOrd="0" destOrd="0" parTransId="{640E47D7-9F73-4549-B0ED-6E7388DD24CB}" sibTransId="{697946A4-856A-4944-ACE7-62A940BA44A3}"/>
    <dgm:cxn modelId="{DAF35836-F185-4CCD-AE98-72543F61144B}" type="presParOf" srcId="{AD55EAA8-716F-4A45-A71A-98DF40FA7049}" destId="{39F72295-797A-4499-A259-DC74047D829A}" srcOrd="0" destOrd="0" presId="urn:microsoft.com/office/officeart/2005/8/layout/pyramid2"/>
    <dgm:cxn modelId="{661773D0-579C-4BCF-8599-BA058422FFE3}" type="presParOf" srcId="{AD55EAA8-716F-4A45-A71A-98DF40FA7049}" destId="{7C77F5A5-F5A0-46DD-B60F-8CE4008BC8E7}" srcOrd="1" destOrd="0" presId="urn:microsoft.com/office/officeart/2005/8/layout/pyramid2"/>
    <dgm:cxn modelId="{52EBDB25-23B3-4A85-80C2-C5AD204274D0}" type="presParOf" srcId="{7C77F5A5-F5A0-46DD-B60F-8CE4008BC8E7}" destId="{E54C2C19-76BC-49B9-821F-189A6B3E2D46}" srcOrd="0" destOrd="0" presId="urn:microsoft.com/office/officeart/2005/8/layout/pyramid2"/>
    <dgm:cxn modelId="{E4F1AED3-97D8-4A22-9BD9-B47A7F8BE2A9}" type="presParOf" srcId="{7C77F5A5-F5A0-46DD-B60F-8CE4008BC8E7}" destId="{8C9ADBBA-ABE4-4479-A2BE-F6969DFA9245}" srcOrd="1" destOrd="0" presId="urn:microsoft.com/office/officeart/2005/8/layout/pyramid2"/>
    <dgm:cxn modelId="{FCDD0806-0C44-4779-BF58-1E561B711F72}" type="presParOf" srcId="{7C77F5A5-F5A0-46DD-B60F-8CE4008BC8E7}" destId="{0EFD45E6-AB7E-4F43-9041-03DAFCF67B60}" srcOrd="2" destOrd="0" presId="urn:microsoft.com/office/officeart/2005/8/layout/pyramid2"/>
    <dgm:cxn modelId="{4AC6854E-D968-4458-83CF-4F134B2AE7AE}" type="presParOf" srcId="{7C77F5A5-F5A0-46DD-B60F-8CE4008BC8E7}" destId="{B25AF4B5-4172-4BAF-9A50-0F22F1C31BD8}" srcOrd="3" destOrd="0" presId="urn:microsoft.com/office/officeart/2005/8/layout/pyramid2"/>
    <dgm:cxn modelId="{5687B051-F37B-4D07-9E17-CD35A5F556A1}" type="presParOf" srcId="{7C77F5A5-F5A0-46DD-B60F-8CE4008BC8E7}" destId="{5D653F15-6654-4CE9-8CAF-3603FD4B05AC}" srcOrd="4" destOrd="0" presId="urn:microsoft.com/office/officeart/2005/8/layout/pyramid2"/>
    <dgm:cxn modelId="{92D768E5-86E0-42CF-B35B-1EFDC7819AA7}" type="presParOf" srcId="{7C77F5A5-F5A0-46DD-B60F-8CE4008BC8E7}" destId="{86B25385-5254-477B-A3E5-FC337F3AF177}" srcOrd="5" destOrd="0" presId="urn:microsoft.com/office/officeart/2005/8/layout/pyramid2"/>
    <dgm:cxn modelId="{B1667C03-ED5E-4412-B962-15DB1AFCC5B0}" type="presParOf" srcId="{7C77F5A5-F5A0-46DD-B60F-8CE4008BC8E7}" destId="{26646362-3476-4005-80D5-CFF9D1124A2C}" srcOrd="6" destOrd="0" presId="urn:microsoft.com/office/officeart/2005/8/layout/pyramid2"/>
    <dgm:cxn modelId="{70CC4578-4908-4C82-919A-BDB2D4A4D144}" type="presParOf" srcId="{7C77F5A5-F5A0-46DD-B60F-8CE4008BC8E7}" destId="{E244F33E-C4E6-45D3-87F8-71109C35CA6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FEDDC4-C49B-C443-947D-933D33DB2B44}" type="doc">
      <dgm:prSet loTypeId="urn:microsoft.com/office/officeart/2005/8/layout/radial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2EA456-837B-7941-8BBA-16E2BE8C00D6}">
      <dgm:prSet phldrT="[Text]"/>
      <dgm:spPr>
        <a:solidFill>
          <a:srgbClr val="CCFFCC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Area of Concern </a:t>
          </a:r>
          <a:endParaRPr lang="en-US" dirty="0">
            <a:solidFill>
              <a:srgbClr val="FF0000"/>
            </a:solidFill>
          </a:endParaRPr>
        </a:p>
      </dgm:t>
    </dgm:pt>
    <dgm:pt modelId="{79C68DE0-BA57-C845-B7AF-891C00F3C46F}" type="parTrans" cxnId="{5735B48B-0E1E-B742-AA66-D65BD655B9D7}">
      <dgm:prSet/>
      <dgm:spPr/>
      <dgm:t>
        <a:bodyPr/>
        <a:lstStyle/>
        <a:p>
          <a:endParaRPr lang="en-US"/>
        </a:p>
      </dgm:t>
    </dgm:pt>
    <dgm:pt modelId="{21D8FFBF-102B-404A-86C1-00BDD93ECB98}" type="sibTrans" cxnId="{5735B48B-0E1E-B742-AA66-D65BD655B9D7}">
      <dgm:prSet/>
      <dgm:spPr/>
      <dgm:t>
        <a:bodyPr/>
        <a:lstStyle/>
        <a:p>
          <a:endParaRPr lang="en-US"/>
        </a:p>
      </dgm:t>
    </dgm:pt>
    <dgm:pt modelId="{B667E6C4-B153-414E-83C7-D4A17C6969BA}">
      <dgm:prSet phldrT="[Text]" custT="1"/>
      <dgm:spPr>
        <a:solidFill>
          <a:srgbClr val="FFFF00"/>
        </a:solidFill>
      </dgm:spPr>
      <dgm:t>
        <a:bodyPr/>
        <a:lstStyle/>
        <a:p>
          <a:endParaRPr lang="en-US" sz="1400" dirty="0"/>
        </a:p>
      </dgm:t>
    </dgm:pt>
    <dgm:pt modelId="{E051D5AE-9DE9-AC4C-9B23-5314882B772F}" type="parTrans" cxnId="{884D9755-18ED-514D-B0C5-FB587EA4ABF6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B</a:t>
          </a:r>
          <a:endParaRPr lang="en-US" dirty="0">
            <a:solidFill>
              <a:srgbClr val="FF6600"/>
            </a:solidFill>
          </a:endParaRPr>
        </a:p>
      </dgm:t>
    </dgm:pt>
    <dgm:pt modelId="{B92A0484-A826-194A-ADA3-36A0ABB1F590}" type="sibTrans" cxnId="{884D9755-18ED-514D-B0C5-FB587EA4ABF6}">
      <dgm:prSet/>
      <dgm:spPr/>
      <dgm:t>
        <a:bodyPr/>
        <a:lstStyle/>
        <a:p>
          <a:endParaRPr lang="en-US"/>
        </a:p>
      </dgm:t>
    </dgm:pt>
    <dgm:pt modelId="{B0596AF2-AA1A-E243-85D0-079140368B22}">
      <dgm:prSet custT="1"/>
      <dgm:spPr>
        <a:solidFill>
          <a:srgbClr val="FFFF00"/>
        </a:solidFill>
      </dgm:spPr>
      <dgm:t>
        <a:bodyPr/>
        <a:lstStyle/>
        <a:p>
          <a:endParaRPr lang="en-US" sz="1400" dirty="0"/>
        </a:p>
      </dgm:t>
    </dgm:pt>
    <dgm:pt modelId="{586790F0-B075-2646-8CF8-7040C2404A9C}" type="parTrans" cxnId="{B28D1FE2-76A4-0042-8318-C4B3763DD8B7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C</a:t>
          </a:r>
          <a:endParaRPr lang="en-US" dirty="0">
            <a:solidFill>
              <a:srgbClr val="FF6600"/>
            </a:solidFill>
          </a:endParaRPr>
        </a:p>
      </dgm:t>
    </dgm:pt>
    <dgm:pt modelId="{BCB49BBF-2EAA-D746-B18E-8DFB12D9AE14}" type="sibTrans" cxnId="{B28D1FE2-76A4-0042-8318-C4B3763DD8B7}">
      <dgm:prSet/>
      <dgm:spPr/>
      <dgm:t>
        <a:bodyPr/>
        <a:lstStyle/>
        <a:p>
          <a:endParaRPr lang="en-US"/>
        </a:p>
      </dgm:t>
    </dgm:pt>
    <dgm:pt modelId="{8AFA692F-359A-5A47-80FA-3765D4E1DBB6}">
      <dgm:prSet/>
      <dgm:spPr/>
      <dgm:t>
        <a:bodyPr/>
        <a:lstStyle/>
        <a:p>
          <a:endParaRPr lang="en-US" dirty="0"/>
        </a:p>
      </dgm:t>
    </dgm:pt>
    <dgm:pt modelId="{47F63D64-45EF-D54E-9864-2AE7054830A1}" type="parTrans" cxnId="{BDF4422A-445F-CF41-81F1-CEBD0207DF13}">
      <dgm:prSet/>
      <dgm:spPr/>
      <dgm:t>
        <a:bodyPr/>
        <a:lstStyle/>
        <a:p>
          <a:endParaRPr lang="en-US"/>
        </a:p>
      </dgm:t>
    </dgm:pt>
    <dgm:pt modelId="{0E9C3BB5-A943-D040-8773-048D3F668D0E}" type="sibTrans" cxnId="{BDF4422A-445F-CF41-81F1-CEBD0207DF13}">
      <dgm:prSet/>
      <dgm:spPr/>
      <dgm:t>
        <a:bodyPr/>
        <a:lstStyle/>
        <a:p>
          <a:endParaRPr lang="en-US"/>
        </a:p>
      </dgm:t>
    </dgm:pt>
    <dgm:pt modelId="{7B4F134C-DC37-6E44-BEDA-784709ACB2D4}">
      <dgm:prSet phldrT="[Text]" custT="1"/>
      <dgm:spPr>
        <a:solidFill>
          <a:srgbClr val="FFFF00"/>
        </a:solidFill>
      </dgm:spPr>
      <dgm:t>
        <a:bodyPr/>
        <a:lstStyle/>
        <a:p>
          <a:endParaRPr lang="en-US" sz="1400" dirty="0"/>
        </a:p>
      </dgm:t>
    </dgm:pt>
    <dgm:pt modelId="{5DECEECD-C611-D648-86D4-7D0999D2C0DE}" type="sibTrans" cxnId="{63FB5859-62C0-4142-AE99-BC413B8CBB44}">
      <dgm:prSet/>
      <dgm:spPr/>
      <dgm:t>
        <a:bodyPr/>
        <a:lstStyle/>
        <a:p>
          <a:endParaRPr lang="en-US"/>
        </a:p>
      </dgm:t>
    </dgm:pt>
    <dgm:pt modelId="{8CF52A27-2BF2-2242-B777-A25D7D1264A4}" type="parTrans" cxnId="{63FB5859-62C0-4142-AE99-BC413B8CBB44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A</a:t>
          </a:r>
          <a:endParaRPr lang="en-US" dirty="0">
            <a:solidFill>
              <a:srgbClr val="FF6600"/>
            </a:solidFill>
          </a:endParaRPr>
        </a:p>
      </dgm:t>
    </dgm:pt>
    <dgm:pt modelId="{9CCCEBD1-D1A2-2245-9434-E5EE4E42DA0D}">
      <dgm:prSet custT="1"/>
      <dgm:spPr>
        <a:solidFill>
          <a:srgbClr val="FFFF00"/>
        </a:solidFill>
      </dgm:spPr>
      <dgm:t>
        <a:bodyPr/>
        <a:lstStyle/>
        <a:p>
          <a:endParaRPr lang="en-US" sz="1400" dirty="0"/>
        </a:p>
      </dgm:t>
    </dgm:pt>
    <dgm:pt modelId="{CAB7B424-DA4C-3647-9FD3-7EB20D8B86DF}" type="sibTrans" cxnId="{80C00F0A-2CED-D346-84DD-D35167DB8E77}">
      <dgm:prSet/>
      <dgm:spPr/>
      <dgm:t>
        <a:bodyPr/>
        <a:lstStyle/>
        <a:p>
          <a:endParaRPr lang="en-US"/>
        </a:p>
      </dgm:t>
    </dgm:pt>
    <dgm:pt modelId="{CD1395B7-1AE2-DD46-AFB7-D1C1A3673757}" type="parTrans" cxnId="{80C00F0A-2CED-D346-84DD-D35167DB8E77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D</a:t>
          </a:r>
          <a:endParaRPr lang="en-US" dirty="0">
            <a:solidFill>
              <a:srgbClr val="FF6600"/>
            </a:solidFill>
          </a:endParaRPr>
        </a:p>
      </dgm:t>
    </dgm:pt>
    <dgm:pt modelId="{36BB1161-DA24-EA47-841C-F94F4C27E3AB}">
      <dgm:prSet custT="1"/>
      <dgm:spPr>
        <a:solidFill>
          <a:srgbClr val="FFFF00"/>
        </a:solidFill>
      </dgm:spPr>
      <dgm:t>
        <a:bodyPr/>
        <a:lstStyle/>
        <a:p>
          <a:endParaRPr lang="en-US" sz="1400" dirty="0"/>
        </a:p>
      </dgm:t>
    </dgm:pt>
    <dgm:pt modelId="{50025894-7291-4442-909A-39B6D727631F}" type="sibTrans" cxnId="{DAB0CE95-91F0-494A-835B-7CBF6797A918}">
      <dgm:prSet/>
      <dgm:spPr/>
      <dgm:t>
        <a:bodyPr/>
        <a:lstStyle/>
        <a:p>
          <a:endParaRPr lang="en-US"/>
        </a:p>
      </dgm:t>
    </dgm:pt>
    <dgm:pt modelId="{DE9155CC-66B4-9D40-AFEC-27B08A86178B}" type="parTrans" cxnId="{DAB0CE95-91F0-494A-835B-7CBF6797A918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E</a:t>
          </a:r>
          <a:endParaRPr lang="en-US" dirty="0">
            <a:solidFill>
              <a:srgbClr val="FF6600"/>
            </a:solidFill>
          </a:endParaRPr>
        </a:p>
      </dgm:t>
    </dgm:pt>
    <dgm:pt modelId="{05F91BA1-DC34-2F4D-A9BA-B9DDD13A3A88}">
      <dgm:prSet custT="1"/>
      <dgm:spPr>
        <a:solidFill>
          <a:srgbClr val="FFFF00"/>
        </a:solidFill>
      </dgm:spPr>
      <dgm:t>
        <a:bodyPr/>
        <a:lstStyle/>
        <a:p>
          <a:endParaRPr lang="en-US" sz="1400" dirty="0"/>
        </a:p>
      </dgm:t>
    </dgm:pt>
    <dgm:pt modelId="{B5641821-56A7-EF41-A581-9423CD2A5962}" type="sibTrans" cxnId="{5AC02895-94B4-584D-A3CA-4C8646EBBB05}">
      <dgm:prSet/>
      <dgm:spPr/>
      <dgm:t>
        <a:bodyPr/>
        <a:lstStyle/>
        <a:p>
          <a:endParaRPr lang="en-US"/>
        </a:p>
      </dgm:t>
    </dgm:pt>
    <dgm:pt modelId="{AE4836E4-F3E1-4647-98C9-7232CDC010D7}" type="parTrans" cxnId="{5AC02895-94B4-584D-A3CA-4C8646EBBB05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F</a:t>
          </a:r>
          <a:endParaRPr lang="en-US" dirty="0">
            <a:solidFill>
              <a:srgbClr val="FF6600"/>
            </a:solidFill>
          </a:endParaRPr>
        </a:p>
      </dgm:t>
    </dgm:pt>
    <dgm:pt modelId="{8ACDD755-7E2A-A14C-905E-0D2CF0501541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898F8A0-CE0A-3447-8CF6-FB56E1601858}" type="sibTrans" cxnId="{AFDA308A-2DE3-C846-B6E7-BF300B43B4DF}">
      <dgm:prSet/>
      <dgm:spPr/>
      <dgm:t>
        <a:bodyPr/>
        <a:lstStyle/>
        <a:p>
          <a:endParaRPr lang="en-US"/>
        </a:p>
      </dgm:t>
    </dgm:pt>
    <dgm:pt modelId="{475628B9-BCF0-F746-951E-0422821FF201}" type="parTrans" cxnId="{AFDA308A-2DE3-C846-B6E7-BF300B43B4DF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H</a:t>
          </a:r>
          <a:endParaRPr lang="en-US" dirty="0">
            <a:solidFill>
              <a:srgbClr val="FF6600"/>
            </a:solidFill>
          </a:endParaRPr>
        </a:p>
      </dgm:t>
    </dgm:pt>
    <dgm:pt modelId="{DF4ED5BC-0FDD-3249-9E06-0402E1C0448D}">
      <dgm:prSet phldrT="[Text]" custT="1"/>
      <dgm:spPr>
        <a:solidFill>
          <a:srgbClr val="FFFF00"/>
        </a:solidFill>
      </dgm:spPr>
      <dgm:t>
        <a:bodyPr/>
        <a:lstStyle/>
        <a:p>
          <a:endParaRPr lang="en-US" sz="1400" dirty="0"/>
        </a:p>
      </dgm:t>
    </dgm:pt>
    <dgm:pt modelId="{95E73AC6-0012-6343-90D3-39F13505CCEF}" type="sibTrans" cxnId="{082814B5-40B1-C945-9FCA-4557526D268C}">
      <dgm:prSet/>
      <dgm:spPr/>
      <dgm:t>
        <a:bodyPr/>
        <a:lstStyle/>
        <a:p>
          <a:endParaRPr lang="en-US"/>
        </a:p>
      </dgm:t>
    </dgm:pt>
    <dgm:pt modelId="{886B0FC6-86BC-2540-B7BB-E6887F994788}" type="parTrans" cxnId="{082814B5-40B1-C945-9FCA-4557526D268C}">
      <dgm:prSet/>
      <dgm:spPr/>
      <dgm:t>
        <a:bodyPr/>
        <a:lstStyle/>
        <a:p>
          <a:r>
            <a:rPr lang="en-US" dirty="0" smtClean="0">
              <a:solidFill>
                <a:srgbClr val="FF6600"/>
              </a:solidFill>
            </a:rPr>
            <a:t>G</a:t>
          </a:r>
          <a:endParaRPr lang="en-US" dirty="0">
            <a:solidFill>
              <a:srgbClr val="FF6600"/>
            </a:solidFill>
          </a:endParaRPr>
        </a:p>
      </dgm:t>
    </dgm:pt>
    <dgm:pt modelId="{F9B56F3F-D0B0-5E44-8D5B-4A0CBFE88305}" type="pres">
      <dgm:prSet presAssocID="{EEFEDDC4-C49B-C443-947D-933D33DB2B4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D20A54-5F62-DB4D-B06E-176DB03190E2}" type="pres">
      <dgm:prSet presAssocID="{772EA456-837B-7941-8BBA-16E2BE8C00D6}" presName="centerShape" presStyleLbl="node0" presStyleIdx="0" presStyleCnt="1"/>
      <dgm:spPr/>
      <dgm:t>
        <a:bodyPr/>
        <a:lstStyle/>
        <a:p>
          <a:endParaRPr lang="en-US"/>
        </a:p>
      </dgm:t>
    </dgm:pt>
    <dgm:pt modelId="{DB4A10D4-A8E7-0843-8812-17B3050C9BA7}" type="pres">
      <dgm:prSet presAssocID="{8CF52A27-2BF2-2242-B777-A25D7D1264A4}" presName="parTrans" presStyleLbl="sibTrans2D1" presStyleIdx="0" presStyleCnt="8"/>
      <dgm:spPr/>
      <dgm:t>
        <a:bodyPr/>
        <a:lstStyle/>
        <a:p>
          <a:endParaRPr lang="en-US"/>
        </a:p>
      </dgm:t>
    </dgm:pt>
    <dgm:pt modelId="{1CDB42B2-6D36-484D-87ED-90743CB895FB}" type="pres">
      <dgm:prSet presAssocID="{8CF52A27-2BF2-2242-B777-A25D7D1264A4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A1FF897A-D0B8-724F-B740-2ABFC37CBA2D}" type="pres">
      <dgm:prSet presAssocID="{7B4F134C-DC37-6E44-BEDA-784709ACB2D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D2ACDE-2831-9A40-8D13-99EEFE15DAA1}" type="pres">
      <dgm:prSet presAssocID="{E051D5AE-9DE9-AC4C-9B23-5314882B772F}" presName="parTrans" presStyleLbl="sibTrans2D1" presStyleIdx="1" presStyleCnt="8"/>
      <dgm:spPr/>
      <dgm:t>
        <a:bodyPr/>
        <a:lstStyle/>
        <a:p>
          <a:endParaRPr lang="en-US"/>
        </a:p>
      </dgm:t>
    </dgm:pt>
    <dgm:pt modelId="{C0385FF1-CF98-9747-B11A-3D488F55BB88}" type="pres">
      <dgm:prSet presAssocID="{E051D5AE-9DE9-AC4C-9B23-5314882B772F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7DBF65CD-F489-554D-81B0-446C19115669}" type="pres">
      <dgm:prSet presAssocID="{B667E6C4-B153-414E-83C7-D4A17C6969BA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CBC6D9-AD6E-DD4A-8A82-08CF21F0FD72}" type="pres">
      <dgm:prSet presAssocID="{586790F0-B075-2646-8CF8-7040C2404A9C}" presName="parTrans" presStyleLbl="sibTrans2D1" presStyleIdx="2" presStyleCnt="8"/>
      <dgm:spPr/>
      <dgm:t>
        <a:bodyPr/>
        <a:lstStyle/>
        <a:p>
          <a:endParaRPr lang="en-US"/>
        </a:p>
      </dgm:t>
    </dgm:pt>
    <dgm:pt modelId="{9BCA4881-BB86-DC42-B49C-E07D94C5FB58}" type="pres">
      <dgm:prSet presAssocID="{586790F0-B075-2646-8CF8-7040C2404A9C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226A581B-DEF7-5A41-9906-74530F4F9588}" type="pres">
      <dgm:prSet presAssocID="{B0596AF2-AA1A-E243-85D0-079140368B22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73967E-8DAF-AD49-BA74-5BE48FA44E7C}" type="pres">
      <dgm:prSet presAssocID="{CD1395B7-1AE2-DD46-AFB7-D1C1A3673757}" presName="parTrans" presStyleLbl="sibTrans2D1" presStyleIdx="3" presStyleCnt="8"/>
      <dgm:spPr/>
      <dgm:t>
        <a:bodyPr/>
        <a:lstStyle/>
        <a:p>
          <a:endParaRPr lang="en-US"/>
        </a:p>
      </dgm:t>
    </dgm:pt>
    <dgm:pt modelId="{316F66F7-C857-F240-9F33-F953D4FFEF08}" type="pres">
      <dgm:prSet presAssocID="{CD1395B7-1AE2-DD46-AFB7-D1C1A3673757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3693785A-54E3-0545-AA9A-46B6DA391249}" type="pres">
      <dgm:prSet presAssocID="{9CCCEBD1-D1A2-2245-9434-E5EE4E42DA0D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CAF7DA-BD48-934E-BB19-724351C02E46}" type="pres">
      <dgm:prSet presAssocID="{DE9155CC-66B4-9D40-AFEC-27B08A86178B}" presName="parTrans" presStyleLbl="sibTrans2D1" presStyleIdx="4" presStyleCnt="8"/>
      <dgm:spPr/>
      <dgm:t>
        <a:bodyPr/>
        <a:lstStyle/>
        <a:p>
          <a:endParaRPr lang="en-US"/>
        </a:p>
      </dgm:t>
    </dgm:pt>
    <dgm:pt modelId="{02D30FF4-7120-8343-9402-F2779F8EFDC8}" type="pres">
      <dgm:prSet presAssocID="{DE9155CC-66B4-9D40-AFEC-27B08A86178B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64003432-A58A-1047-81FD-2860665C7DD8}" type="pres">
      <dgm:prSet presAssocID="{36BB1161-DA24-EA47-841C-F94F4C27E3AB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D0ED2-F553-0142-9D71-DF2536538690}" type="pres">
      <dgm:prSet presAssocID="{AE4836E4-F3E1-4647-98C9-7232CDC010D7}" presName="parTrans" presStyleLbl="sibTrans2D1" presStyleIdx="5" presStyleCnt="8"/>
      <dgm:spPr/>
      <dgm:t>
        <a:bodyPr/>
        <a:lstStyle/>
        <a:p>
          <a:endParaRPr lang="en-US"/>
        </a:p>
      </dgm:t>
    </dgm:pt>
    <dgm:pt modelId="{DECDE6DF-BA2F-454B-BA17-1816189F4D8F}" type="pres">
      <dgm:prSet presAssocID="{AE4836E4-F3E1-4647-98C9-7232CDC010D7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B8AFCB24-BEAF-2646-8D40-E2843917DC64}" type="pres">
      <dgm:prSet presAssocID="{05F91BA1-DC34-2F4D-A9BA-B9DDD13A3A88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A866B2-3778-254B-9B06-C36E388FE12E}" type="pres">
      <dgm:prSet presAssocID="{886B0FC6-86BC-2540-B7BB-E6887F994788}" presName="parTrans" presStyleLbl="sibTrans2D1" presStyleIdx="6" presStyleCnt="8"/>
      <dgm:spPr/>
      <dgm:t>
        <a:bodyPr/>
        <a:lstStyle/>
        <a:p>
          <a:endParaRPr lang="en-US"/>
        </a:p>
      </dgm:t>
    </dgm:pt>
    <dgm:pt modelId="{56EC37FB-F516-4D4D-A2FE-F1F010E624D5}" type="pres">
      <dgm:prSet presAssocID="{886B0FC6-86BC-2540-B7BB-E6887F994788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55088E4E-6F91-1248-8511-7A99EA7C4237}" type="pres">
      <dgm:prSet presAssocID="{DF4ED5BC-0FDD-3249-9E06-0402E1C0448D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36882C-818A-034A-BC13-340C517F10CC}" type="pres">
      <dgm:prSet presAssocID="{475628B9-BCF0-F746-951E-0422821FF201}" presName="parTrans" presStyleLbl="sibTrans2D1" presStyleIdx="7" presStyleCnt="8"/>
      <dgm:spPr/>
      <dgm:t>
        <a:bodyPr/>
        <a:lstStyle/>
        <a:p>
          <a:endParaRPr lang="en-US"/>
        </a:p>
      </dgm:t>
    </dgm:pt>
    <dgm:pt modelId="{E96C7B98-AB16-FD4B-94A6-BDFC61A3208C}" type="pres">
      <dgm:prSet presAssocID="{475628B9-BCF0-F746-951E-0422821FF201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86838027-7ADF-7C42-9684-72432E811612}" type="pres">
      <dgm:prSet presAssocID="{8ACDD755-7E2A-A14C-905E-0D2CF050154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4CD3C0-7A1C-41F1-8CCE-28046F2C0BCF}" type="presOf" srcId="{DE9155CC-66B4-9D40-AFEC-27B08A86178B}" destId="{26CAF7DA-BD48-934E-BB19-724351C02E46}" srcOrd="0" destOrd="0" presId="urn:microsoft.com/office/officeart/2005/8/layout/radial5"/>
    <dgm:cxn modelId="{884D9755-18ED-514D-B0C5-FB587EA4ABF6}" srcId="{772EA456-837B-7941-8BBA-16E2BE8C00D6}" destId="{B667E6C4-B153-414E-83C7-D4A17C6969BA}" srcOrd="1" destOrd="0" parTransId="{E051D5AE-9DE9-AC4C-9B23-5314882B772F}" sibTransId="{B92A0484-A826-194A-ADA3-36A0ABB1F590}"/>
    <dgm:cxn modelId="{63FB5859-62C0-4142-AE99-BC413B8CBB44}" srcId="{772EA456-837B-7941-8BBA-16E2BE8C00D6}" destId="{7B4F134C-DC37-6E44-BEDA-784709ACB2D4}" srcOrd="0" destOrd="0" parTransId="{8CF52A27-2BF2-2242-B777-A25D7D1264A4}" sibTransId="{5DECEECD-C611-D648-86D4-7D0999D2C0DE}"/>
    <dgm:cxn modelId="{F77D603F-E1F7-49A0-ACD9-D7C54B61651F}" type="presOf" srcId="{886B0FC6-86BC-2540-B7BB-E6887F994788}" destId="{56EC37FB-F516-4D4D-A2FE-F1F010E624D5}" srcOrd="1" destOrd="0" presId="urn:microsoft.com/office/officeart/2005/8/layout/radial5"/>
    <dgm:cxn modelId="{39828B3D-8190-44D7-AF9D-1792B752FBBA}" type="presOf" srcId="{AE4836E4-F3E1-4647-98C9-7232CDC010D7}" destId="{12FD0ED2-F553-0142-9D71-DF2536538690}" srcOrd="0" destOrd="0" presId="urn:microsoft.com/office/officeart/2005/8/layout/radial5"/>
    <dgm:cxn modelId="{F199EA4C-DE47-4EFB-9FD1-0357DCA4BDCC}" type="presOf" srcId="{8ACDD755-7E2A-A14C-905E-0D2CF0501541}" destId="{86838027-7ADF-7C42-9684-72432E811612}" srcOrd="0" destOrd="0" presId="urn:microsoft.com/office/officeart/2005/8/layout/radial5"/>
    <dgm:cxn modelId="{D14A96AF-16B0-4C3F-9FB7-181EB6ACE923}" type="presOf" srcId="{DF4ED5BC-0FDD-3249-9E06-0402E1C0448D}" destId="{55088E4E-6F91-1248-8511-7A99EA7C4237}" srcOrd="0" destOrd="0" presId="urn:microsoft.com/office/officeart/2005/8/layout/radial5"/>
    <dgm:cxn modelId="{AFDA308A-2DE3-C846-B6E7-BF300B43B4DF}" srcId="{772EA456-837B-7941-8BBA-16E2BE8C00D6}" destId="{8ACDD755-7E2A-A14C-905E-0D2CF0501541}" srcOrd="7" destOrd="0" parTransId="{475628B9-BCF0-F746-951E-0422821FF201}" sibTransId="{8898F8A0-CE0A-3447-8CF6-FB56E1601858}"/>
    <dgm:cxn modelId="{BDF4422A-445F-CF41-81F1-CEBD0207DF13}" srcId="{EEFEDDC4-C49B-C443-947D-933D33DB2B44}" destId="{8AFA692F-359A-5A47-80FA-3765D4E1DBB6}" srcOrd="1" destOrd="0" parTransId="{47F63D64-45EF-D54E-9864-2AE7054830A1}" sibTransId="{0E9C3BB5-A943-D040-8773-048D3F668D0E}"/>
    <dgm:cxn modelId="{10B6B893-1FB7-4856-AE21-0939A84C1757}" type="presOf" srcId="{772EA456-837B-7941-8BBA-16E2BE8C00D6}" destId="{73D20A54-5F62-DB4D-B06E-176DB03190E2}" srcOrd="0" destOrd="0" presId="urn:microsoft.com/office/officeart/2005/8/layout/radial5"/>
    <dgm:cxn modelId="{D73B7CD8-AE80-4DA4-8D81-307AC89CA76E}" type="presOf" srcId="{05F91BA1-DC34-2F4D-A9BA-B9DDD13A3A88}" destId="{B8AFCB24-BEAF-2646-8D40-E2843917DC64}" srcOrd="0" destOrd="0" presId="urn:microsoft.com/office/officeart/2005/8/layout/radial5"/>
    <dgm:cxn modelId="{122C9494-E3DD-4B28-818E-7B7997561A44}" type="presOf" srcId="{475628B9-BCF0-F746-951E-0422821FF201}" destId="{E96C7B98-AB16-FD4B-94A6-BDFC61A3208C}" srcOrd="1" destOrd="0" presId="urn:microsoft.com/office/officeart/2005/8/layout/radial5"/>
    <dgm:cxn modelId="{D84976A2-12C6-45B5-8524-B32DD707DBB1}" type="presOf" srcId="{886B0FC6-86BC-2540-B7BB-E6887F994788}" destId="{03A866B2-3778-254B-9B06-C36E388FE12E}" srcOrd="0" destOrd="0" presId="urn:microsoft.com/office/officeart/2005/8/layout/radial5"/>
    <dgm:cxn modelId="{5735B48B-0E1E-B742-AA66-D65BD655B9D7}" srcId="{EEFEDDC4-C49B-C443-947D-933D33DB2B44}" destId="{772EA456-837B-7941-8BBA-16E2BE8C00D6}" srcOrd="0" destOrd="0" parTransId="{79C68DE0-BA57-C845-B7AF-891C00F3C46F}" sibTransId="{21D8FFBF-102B-404A-86C1-00BDD93ECB98}"/>
    <dgm:cxn modelId="{D1C76F8B-B309-4354-801D-A2647965E59E}" type="presOf" srcId="{586790F0-B075-2646-8CF8-7040C2404A9C}" destId="{2DCBC6D9-AD6E-DD4A-8A82-08CF21F0FD72}" srcOrd="0" destOrd="0" presId="urn:microsoft.com/office/officeart/2005/8/layout/radial5"/>
    <dgm:cxn modelId="{B28D1FE2-76A4-0042-8318-C4B3763DD8B7}" srcId="{772EA456-837B-7941-8BBA-16E2BE8C00D6}" destId="{B0596AF2-AA1A-E243-85D0-079140368B22}" srcOrd="2" destOrd="0" parTransId="{586790F0-B075-2646-8CF8-7040C2404A9C}" sibTransId="{BCB49BBF-2EAA-D746-B18E-8DFB12D9AE14}"/>
    <dgm:cxn modelId="{DA07A167-9664-42DA-A12A-7572F37B1ED5}" type="presOf" srcId="{475628B9-BCF0-F746-951E-0422821FF201}" destId="{1436882C-818A-034A-BC13-340C517F10CC}" srcOrd="0" destOrd="0" presId="urn:microsoft.com/office/officeart/2005/8/layout/radial5"/>
    <dgm:cxn modelId="{9EA59A02-38C0-4BE6-89B6-742C12B93CBE}" type="presOf" srcId="{CD1395B7-1AE2-DD46-AFB7-D1C1A3673757}" destId="{316F66F7-C857-F240-9F33-F953D4FFEF08}" srcOrd="1" destOrd="0" presId="urn:microsoft.com/office/officeart/2005/8/layout/radial5"/>
    <dgm:cxn modelId="{8CB239D1-2549-4B0D-A341-3D3CC0FE510A}" type="presOf" srcId="{36BB1161-DA24-EA47-841C-F94F4C27E3AB}" destId="{64003432-A58A-1047-81FD-2860665C7DD8}" srcOrd="0" destOrd="0" presId="urn:microsoft.com/office/officeart/2005/8/layout/radial5"/>
    <dgm:cxn modelId="{0A2A499D-6C5E-4C0B-932D-474E2D117BD0}" type="presOf" srcId="{CD1395B7-1AE2-DD46-AFB7-D1C1A3673757}" destId="{AD73967E-8DAF-AD49-BA74-5BE48FA44E7C}" srcOrd="0" destOrd="0" presId="urn:microsoft.com/office/officeart/2005/8/layout/radial5"/>
    <dgm:cxn modelId="{DAB0CE95-91F0-494A-835B-7CBF6797A918}" srcId="{772EA456-837B-7941-8BBA-16E2BE8C00D6}" destId="{36BB1161-DA24-EA47-841C-F94F4C27E3AB}" srcOrd="4" destOrd="0" parTransId="{DE9155CC-66B4-9D40-AFEC-27B08A86178B}" sibTransId="{50025894-7291-4442-909A-39B6D727631F}"/>
    <dgm:cxn modelId="{33C12204-C573-47B5-A0FC-3D88FC23BB60}" type="presOf" srcId="{586790F0-B075-2646-8CF8-7040C2404A9C}" destId="{9BCA4881-BB86-DC42-B49C-E07D94C5FB58}" srcOrd="1" destOrd="0" presId="urn:microsoft.com/office/officeart/2005/8/layout/radial5"/>
    <dgm:cxn modelId="{71D48BD7-B9CD-440C-802C-A4FBDD7E83CF}" type="presOf" srcId="{B0596AF2-AA1A-E243-85D0-079140368B22}" destId="{226A581B-DEF7-5A41-9906-74530F4F9588}" srcOrd="0" destOrd="0" presId="urn:microsoft.com/office/officeart/2005/8/layout/radial5"/>
    <dgm:cxn modelId="{FE4DBCCF-EC9E-44EC-8A86-D0DC70151BD1}" type="presOf" srcId="{9CCCEBD1-D1A2-2245-9434-E5EE4E42DA0D}" destId="{3693785A-54E3-0545-AA9A-46B6DA391249}" srcOrd="0" destOrd="0" presId="urn:microsoft.com/office/officeart/2005/8/layout/radial5"/>
    <dgm:cxn modelId="{355BDC55-00DD-43FB-8727-4C5F41D692FF}" type="presOf" srcId="{8CF52A27-2BF2-2242-B777-A25D7D1264A4}" destId="{1CDB42B2-6D36-484D-87ED-90743CB895FB}" srcOrd="1" destOrd="0" presId="urn:microsoft.com/office/officeart/2005/8/layout/radial5"/>
    <dgm:cxn modelId="{466A71B2-AB0C-4847-8254-99D6E19F1A19}" type="presOf" srcId="{7B4F134C-DC37-6E44-BEDA-784709ACB2D4}" destId="{A1FF897A-D0B8-724F-B740-2ABFC37CBA2D}" srcOrd="0" destOrd="0" presId="urn:microsoft.com/office/officeart/2005/8/layout/radial5"/>
    <dgm:cxn modelId="{48B460DB-83F2-4694-A58D-7006DA93F03B}" type="presOf" srcId="{E051D5AE-9DE9-AC4C-9B23-5314882B772F}" destId="{16D2ACDE-2831-9A40-8D13-99EEFE15DAA1}" srcOrd="0" destOrd="0" presId="urn:microsoft.com/office/officeart/2005/8/layout/radial5"/>
    <dgm:cxn modelId="{E510E514-A146-45AD-9E9C-8105908633B3}" type="presOf" srcId="{8CF52A27-2BF2-2242-B777-A25D7D1264A4}" destId="{DB4A10D4-A8E7-0843-8812-17B3050C9BA7}" srcOrd="0" destOrd="0" presId="urn:microsoft.com/office/officeart/2005/8/layout/radial5"/>
    <dgm:cxn modelId="{31CD507A-9AF6-4700-86E0-B69F7ABC36E6}" type="presOf" srcId="{EEFEDDC4-C49B-C443-947D-933D33DB2B44}" destId="{F9B56F3F-D0B0-5E44-8D5B-4A0CBFE88305}" srcOrd="0" destOrd="0" presId="urn:microsoft.com/office/officeart/2005/8/layout/radial5"/>
    <dgm:cxn modelId="{5875058E-AA24-488F-916E-AA0843274A7B}" type="presOf" srcId="{AE4836E4-F3E1-4647-98C9-7232CDC010D7}" destId="{DECDE6DF-BA2F-454B-BA17-1816189F4D8F}" srcOrd="1" destOrd="0" presId="urn:microsoft.com/office/officeart/2005/8/layout/radial5"/>
    <dgm:cxn modelId="{082814B5-40B1-C945-9FCA-4557526D268C}" srcId="{772EA456-837B-7941-8BBA-16E2BE8C00D6}" destId="{DF4ED5BC-0FDD-3249-9E06-0402E1C0448D}" srcOrd="6" destOrd="0" parTransId="{886B0FC6-86BC-2540-B7BB-E6887F994788}" sibTransId="{95E73AC6-0012-6343-90D3-39F13505CCEF}"/>
    <dgm:cxn modelId="{80C00F0A-2CED-D346-84DD-D35167DB8E77}" srcId="{772EA456-837B-7941-8BBA-16E2BE8C00D6}" destId="{9CCCEBD1-D1A2-2245-9434-E5EE4E42DA0D}" srcOrd="3" destOrd="0" parTransId="{CD1395B7-1AE2-DD46-AFB7-D1C1A3673757}" sibTransId="{CAB7B424-DA4C-3647-9FD3-7EB20D8B86DF}"/>
    <dgm:cxn modelId="{7BE64619-DAE3-487F-AE8E-A9360EA0D920}" type="presOf" srcId="{DE9155CC-66B4-9D40-AFEC-27B08A86178B}" destId="{02D30FF4-7120-8343-9402-F2779F8EFDC8}" srcOrd="1" destOrd="0" presId="urn:microsoft.com/office/officeart/2005/8/layout/radial5"/>
    <dgm:cxn modelId="{5AC02895-94B4-584D-A3CA-4C8646EBBB05}" srcId="{772EA456-837B-7941-8BBA-16E2BE8C00D6}" destId="{05F91BA1-DC34-2F4D-A9BA-B9DDD13A3A88}" srcOrd="5" destOrd="0" parTransId="{AE4836E4-F3E1-4647-98C9-7232CDC010D7}" sibTransId="{B5641821-56A7-EF41-A581-9423CD2A5962}"/>
    <dgm:cxn modelId="{FE16842B-9C8D-47C9-8239-CE1E13193247}" type="presOf" srcId="{B667E6C4-B153-414E-83C7-D4A17C6969BA}" destId="{7DBF65CD-F489-554D-81B0-446C19115669}" srcOrd="0" destOrd="0" presId="urn:microsoft.com/office/officeart/2005/8/layout/radial5"/>
    <dgm:cxn modelId="{A2FDA80F-A046-46BE-A863-73CBBC7BB345}" type="presOf" srcId="{E051D5AE-9DE9-AC4C-9B23-5314882B772F}" destId="{C0385FF1-CF98-9747-B11A-3D488F55BB88}" srcOrd="1" destOrd="0" presId="urn:microsoft.com/office/officeart/2005/8/layout/radial5"/>
    <dgm:cxn modelId="{3DD98173-D273-4131-A6AE-028D8F8B80D4}" type="presParOf" srcId="{F9B56F3F-D0B0-5E44-8D5B-4A0CBFE88305}" destId="{73D20A54-5F62-DB4D-B06E-176DB03190E2}" srcOrd="0" destOrd="0" presId="urn:microsoft.com/office/officeart/2005/8/layout/radial5"/>
    <dgm:cxn modelId="{880ABF9D-AD74-479B-990D-2FCA76E7920A}" type="presParOf" srcId="{F9B56F3F-D0B0-5E44-8D5B-4A0CBFE88305}" destId="{DB4A10D4-A8E7-0843-8812-17B3050C9BA7}" srcOrd="1" destOrd="0" presId="urn:microsoft.com/office/officeart/2005/8/layout/radial5"/>
    <dgm:cxn modelId="{75D60355-F60E-47F2-8BC0-B82826448678}" type="presParOf" srcId="{DB4A10D4-A8E7-0843-8812-17B3050C9BA7}" destId="{1CDB42B2-6D36-484D-87ED-90743CB895FB}" srcOrd="0" destOrd="0" presId="urn:microsoft.com/office/officeart/2005/8/layout/radial5"/>
    <dgm:cxn modelId="{27DD4FF1-5026-4C2E-B01A-878670E71607}" type="presParOf" srcId="{F9B56F3F-D0B0-5E44-8D5B-4A0CBFE88305}" destId="{A1FF897A-D0B8-724F-B740-2ABFC37CBA2D}" srcOrd="2" destOrd="0" presId="urn:microsoft.com/office/officeart/2005/8/layout/radial5"/>
    <dgm:cxn modelId="{5FA4A8BC-4544-4CCC-A821-2AC82D83AD98}" type="presParOf" srcId="{F9B56F3F-D0B0-5E44-8D5B-4A0CBFE88305}" destId="{16D2ACDE-2831-9A40-8D13-99EEFE15DAA1}" srcOrd="3" destOrd="0" presId="urn:microsoft.com/office/officeart/2005/8/layout/radial5"/>
    <dgm:cxn modelId="{4F54222A-A857-4EC1-B555-D8CF88E235C9}" type="presParOf" srcId="{16D2ACDE-2831-9A40-8D13-99EEFE15DAA1}" destId="{C0385FF1-CF98-9747-B11A-3D488F55BB88}" srcOrd="0" destOrd="0" presId="urn:microsoft.com/office/officeart/2005/8/layout/radial5"/>
    <dgm:cxn modelId="{271D48CD-C5A6-4EF6-AC1C-C4A747B42258}" type="presParOf" srcId="{F9B56F3F-D0B0-5E44-8D5B-4A0CBFE88305}" destId="{7DBF65CD-F489-554D-81B0-446C19115669}" srcOrd="4" destOrd="0" presId="urn:microsoft.com/office/officeart/2005/8/layout/radial5"/>
    <dgm:cxn modelId="{CCD0BFB8-CC96-426A-AF0A-E6D6F8B793D2}" type="presParOf" srcId="{F9B56F3F-D0B0-5E44-8D5B-4A0CBFE88305}" destId="{2DCBC6D9-AD6E-DD4A-8A82-08CF21F0FD72}" srcOrd="5" destOrd="0" presId="urn:microsoft.com/office/officeart/2005/8/layout/radial5"/>
    <dgm:cxn modelId="{7709B95D-CBDD-49A5-A887-9413064A3AFC}" type="presParOf" srcId="{2DCBC6D9-AD6E-DD4A-8A82-08CF21F0FD72}" destId="{9BCA4881-BB86-DC42-B49C-E07D94C5FB58}" srcOrd="0" destOrd="0" presId="urn:microsoft.com/office/officeart/2005/8/layout/radial5"/>
    <dgm:cxn modelId="{ED49A185-6889-4EEB-AFDA-3E5F8051406A}" type="presParOf" srcId="{F9B56F3F-D0B0-5E44-8D5B-4A0CBFE88305}" destId="{226A581B-DEF7-5A41-9906-74530F4F9588}" srcOrd="6" destOrd="0" presId="urn:microsoft.com/office/officeart/2005/8/layout/radial5"/>
    <dgm:cxn modelId="{A4367051-6B6C-4079-B1DB-F158A1952CF9}" type="presParOf" srcId="{F9B56F3F-D0B0-5E44-8D5B-4A0CBFE88305}" destId="{AD73967E-8DAF-AD49-BA74-5BE48FA44E7C}" srcOrd="7" destOrd="0" presId="urn:microsoft.com/office/officeart/2005/8/layout/radial5"/>
    <dgm:cxn modelId="{B15292FB-05FF-404D-9560-1C8D4C68BB67}" type="presParOf" srcId="{AD73967E-8DAF-AD49-BA74-5BE48FA44E7C}" destId="{316F66F7-C857-F240-9F33-F953D4FFEF08}" srcOrd="0" destOrd="0" presId="urn:microsoft.com/office/officeart/2005/8/layout/radial5"/>
    <dgm:cxn modelId="{6604E41B-6663-49D1-A586-8EC3A8C79204}" type="presParOf" srcId="{F9B56F3F-D0B0-5E44-8D5B-4A0CBFE88305}" destId="{3693785A-54E3-0545-AA9A-46B6DA391249}" srcOrd="8" destOrd="0" presId="urn:microsoft.com/office/officeart/2005/8/layout/radial5"/>
    <dgm:cxn modelId="{AA31DB2A-28A7-4A28-8455-6A49B2E5E171}" type="presParOf" srcId="{F9B56F3F-D0B0-5E44-8D5B-4A0CBFE88305}" destId="{26CAF7DA-BD48-934E-BB19-724351C02E46}" srcOrd="9" destOrd="0" presId="urn:microsoft.com/office/officeart/2005/8/layout/radial5"/>
    <dgm:cxn modelId="{81C93604-2901-4C9A-B918-9E09C5EA53D0}" type="presParOf" srcId="{26CAF7DA-BD48-934E-BB19-724351C02E46}" destId="{02D30FF4-7120-8343-9402-F2779F8EFDC8}" srcOrd="0" destOrd="0" presId="urn:microsoft.com/office/officeart/2005/8/layout/radial5"/>
    <dgm:cxn modelId="{0E93B3E8-5349-4D15-A50E-DE1B94DF185A}" type="presParOf" srcId="{F9B56F3F-D0B0-5E44-8D5B-4A0CBFE88305}" destId="{64003432-A58A-1047-81FD-2860665C7DD8}" srcOrd="10" destOrd="0" presId="urn:microsoft.com/office/officeart/2005/8/layout/radial5"/>
    <dgm:cxn modelId="{A6072CEE-16E2-4F6B-86E0-6C919A6C16C9}" type="presParOf" srcId="{F9B56F3F-D0B0-5E44-8D5B-4A0CBFE88305}" destId="{12FD0ED2-F553-0142-9D71-DF2536538690}" srcOrd="11" destOrd="0" presId="urn:microsoft.com/office/officeart/2005/8/layout/radial5"/>
    <dgm:cxn modelId="{F435B476-8E63-4707-9D7C-9376A286DC77}" type="presParOf" srcId="{12FD0ED2-F553-0142-9D71-DF2536538690}" destId="{DECDE6DF-BA2F-454B-BA17-1816189F4D8F}" srcOrd="0" destOrd="0" presId="urn:microsoft.com/office/officeart/2005/8/layout/radial5"/>
    <dgm:cxn modelId="{21978DDF-3404-4A08-893A-2ECCD0BF164D}" type="presParOf" srcId="{F9B56F3F-D0B0-5E44-8D5B-4A0CBFE88305}" destId="{B8AFCB24-BEAF-2646-8D40-E2843917DC64}" srcOrd="12" destOrd="0" presId="urn:microsoft.com/office/officeart/2005/8/layout/radial5"/>
    <dgm:cxn modelId="{414B3E3E-0F1F-4458-9B33-A6E1488BB639}" type="presParOf" srcId="{F9B56F3F-D0B0-5E44-8D5B-4A0CBFE88305}" destId="{03A866B2-3778-254B-9B06-C36E388FE12E}" srcOrd="13" destOrd="0" presId="urn:microsoft.com/office/officeart/2005/8/layout/radial5"/>
    <dgm:cxn modelId="{65C41D4A-7BF3-49F2-8C17-E6B999298478}" type="presParOf" srcId="{03A866B2-3778-254B-9B06-C36E388FE12E}" destId="{56EC37FB-F516-4D4D-A2FE-F1F010E624D5}" srcOrd="0" destOrd="0" presId="urn:microsoft.com/office/officeart/2005/8/layout/radial5"/>
    <dgm:cxn modelId="{895BE96A-8B0B-4C40-92AB-98805EEFC028}" type="presParOf" srcId="{F9B56F3F-D0B0-5E44-8D5B-4A0CBFE88305}" destId="{55088E4E-6F91-1248-8511-7A99EA7C4237}" srcOrd="14" destOrd="0" presId="urn:microsoft.com/office/officeart/2005/8/layout/radial5"/>
    <dgm:cxn modelId="{A675F5CB-73D5-41A9-B917-85F13C4EB57C}" type="presParOf" srcId="{F9B56F3F-D0B0-5E44-8D5B-4A0CBFE88305}" destId="{1436882C-818A-034A-BC13-340C517F10CC}" srcOrd="15" destOrd="0" presId="urn:microsoft.com/office/officeart/2005/8/layout/radial5"/>
    <dgm:cxn modelId="{0976B712-A800-4F60-A330-24F3EFDBD024}" type="presParOf" srcId="{1436882C-818A-034A-BC13-340C517F10CC}" destId="{E96C7B98-AB16-FD4B-94A6-BDFC61A3208C}" srcOrd="0" destOrd="0" presId="urn:microsoft.com/office/officeart/2005/8/layout/radial5"/>
    <dgm:cxn modelId="{292E3675-C245-4BA2-B652-D2A856A6E607}" type="presParOf" srcId="{F9B56F3F-D0B0-5E44-8D5B-4A0CBFE88305}" destId="{86838027-7ADF-7C42-9684-72432E811612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FF0582-7486-4892-AC7C-F400229A18DB}" type="doc">
      <dgm:prSet loTypeId="urn:microsoft.com/office/officeart/2005/8/layout/process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85030838-66A7-494B-8866-9E4BE2F55CA3}">
      <dgm:prSet phldrT="[Text]" custT="1"/>
      <dgm:spPr/>
      <dgm:t>
        <a:bodyPr/>
        <a:lstStyle/>
        <a:p>
          <a:pPr algn="l"/>
          <a:r>
            <a:rPr lang="en-US" sz="2800" b="1" dirty="0"/>
            <a:t>State Level</a:t>
          </a:r>
          <a:endParaRPr lang="en-IN" sz="2800" b="1" dirty="0"/>
        </a:p>
      </dgm:t>
    </dgm:pt>
    <dgm:pt modelId="{9A3EF8EF-6098-4A7E-82E9-6098AE3E422A}" type="parTrans" cxnId="{6CC49315-4153-4A27-94D4-02CA630C9EC0}">
      <dgm:prSet/>
      <dgm:spPr/>
      <dgm:t>
        <a:bodyPr/>
        <a:lstStyle/>
        <a:p>
          <a:endParaRPr lang="en-IN"/>
        </a:p>
      </dgm:t>
    </dgm:pt>
    <dgm:pt modelId="{6428954D-BC29-4799-9872-B7DB67D20A7C}" type="sibTrans" cxnId="{6CC49315-4153-4A27-94D4-02CA630C9EC0}">
      <dgm:prSet/>
      <dgm:spPr/>
      <dgm:t>
        <a:bodyPr/>
        <a:lstStyle/>
        <a:p>
          <a:endParaRPr lang="en-IN"/>
        </a:p>
      </dgm:t>
    </dgm:pt>
    <dgm:pt modelId="{8DCF64FB-F2D6-42D4-A5FA-6D7F0B213677}">
      <dgm:prSet phldrT="[Text]" custT="1"/>
      <dgm:spPr/>
      <dgm:t>
        <a:bodyPr/>
        <a:lstStyle/>
        <a:p>
          <a:pPr algn="l"/>
          <a:r>
            <a:rPr lang="en-US" sz="2800" b="1" dirty="0"/>
            <a:t>District Level</a:t>
          </a:r>
          <a:endParaRPr lang="en-IN" sz="2800" b="1" dirty="0"/>
        </a:p>
      </dgm:t>
    </dgm:pt>
    <dgm:pt modelId="{5A44D8AD-E751-4586-A90E-99541F20726A}" type="parTrans" cxnId="{7C52CE36-0CE2-4165-8BD4-F992F8DCCAFD}">
      <dgm:prSet/>
      <dgm:spPr/>
      <dgm:t>
        <a:bodyPr/>
        <a:lstStyle/>
        <a:p>
          <a:endParaRPr lang="en-IN"/>
        </a:p>
      </dgm:t>
    </dgm:pt>
    <dgm:pt modelId="{8234751E-1106-4CB1-BC35-4A39BCAEC48C}" type="sibTrans" cxnId="{7C52CE36-0CE2-4165-8BD4-F992F8DCCAFD}">
      <dgm:prSet/>
      <dgm:spPr/>
      <dgm:t>
        <a:bodyPr/>
        <a:lstStyle/>
        <a:p>
          <a:endParaRPr lang="en-IN"/>
        </a:p>
      </dgm:t>
    </dgm:pt>
    <dgm:pt modelId="{600CCB00-AE15-244D-A833-4676BB67FE1A}">
      <dgm:prSet custT="1"/>
      <dgm:spPr/>
      <dgm:t>
        <a:bodyPr/>
        <a:lstStyle/>
        <a:p>
          <a:pPr algn="l">
            <a:lnSpc>
              <a:spcPct val="70000"/>
            </a:lnSpc>
          </a:pPr>
          <a:r>
            <a:rPr lang="en-US" sz="2800" b="1" dirty="0"/>
            <a:t>National Level</a:t>
          </a:r>
        </a:p>
      </dgm:t>
    </dgm:pt>
    <dgm:pt modelId="{C45B1215-E96C-9E46-9531-5A8968ECB001}" type="parTrans" cxnId="{7BE2D887-7EE4-A54C-B193-F9F6BD6E4B2D}">
      <dgm:prSet/>
      <dgm:spPr/>
      <dgm:t>
        <a:bodyPr/>
        <a:lstStyle/>
        <a:p>
          <a:endParaRPr lang="en-US"/>
        </a:p>
      </dgm:t>
    </dgm:pt>
    <dgm:pt modelId="{A9D0868C-648B-E344-9CAF-15C1A5EF3386}" type="sibTrans" cxnId="{7BE2D887-7EE4-A54C-B193-F9F6BD6E4B2D}">
      <dgm:prSet/>
      <dgm:spPr/>
      <dgm:t>
        <a:bodyPr/>
        <a:lstStyle/>
        <a:p>
          <a:endParaRPr lang="en-US"/>
        </a:p>
      </dgm:t>
    </dgm:pt>
    <dgm:pt modelId="{CFCB9618-7591-43C5-9565-425DA410010B}">
      <dgm:prSet phldrT="[Text]" custT="1"/>
      <dgm:spPr/>
      <dgm:t>
        <a:bodyPr/>
        <a:lstStyle/>
        <a:p>
          <a:pPr algn="l"/>
          <a:r>
            <a:rPr lang="en-US" sz="2800" b="1" dirty="0"/>
            <a:t>Facility Level </a:t>
          </a:r>
          <a:endParaRPr lang="en-IN" sz="2800" b="1" dirty="0"/>
        </a:p>
      </dgm:t>
    </dgm:pt>
    <dgm:pt modelId="{D797C5AF-0470-4C13-BCB0-6D07E128CF16}" type="sibTrans" cxnId="{0E584CA0-6282-4EA3-8D7F-C26709A7ABA1}">
      <dgm:prSet/>
      <dgm:spPr/>
      <dgm:t>
        <a:bodyPr/>
        <a:lstStyle/>
        <a:p>
          <a:endParaRPr lang="en-IN"/>
        </a:p>
      </dgm:t>
    </dgm:pt>
    <dgm:pt modelId="{594628C5-0B3C-4652-AC58-81FAEA3D75F7}" type="parTrans" cxnId="{0E584CA0-6282-4EA3-8D7F-C26709A7ABA1}">
      <dgm:prSet/>
      <dgm:spPr/>
      <dgm:t>
        <a:bodyPr/>
        <a:lstStyle/>
        <a:p>
          <a:endParaRPr lang="en-IN"/>
        </a:p>
      </dgm:t>
    </dgm:pt>
    <dgm:pt modelId="{CC2352B0-16B1-4582-BC1E-57D37CF8447A}" type="pres">
      <dgm:prSet presAssocID="{EDFF0582-7486-4892-AC7C-F400229A18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F0FE81-78B5-402C-B3E4-9C66126124DE}" type="pres">
      <dgm:prSet presAssocID="{CFCB9618-7591-43C5-9565-425DA410010B}" presName="boxAndChildren" presStyleCnt="0"/>
      <dgm:spPr/>
      <dgm:t>
        <a:bodyPr/>
        <a:lstStyle/>
        <a:p>
          <a:endParaRPr lang="en-US"/>
        </a:p>
      </dgm:t>
    </dgm:pt>
    <dgm:pt modelId="{CD67C287-AFBC-40FA-AB61-8F4406EC8733}" type="pres">
      <dgm:prSet presAssocID="{CFCB9618-7591-43C5-9565-425DA410010B}" presName="parentTextBox" presStyleLbl="node1" presStyleIdx="0" presStyleCnt="4"/>
      <dgm:spPr/>
      <dgm:t>
        <a:bodyPr/>
        <a:lstStyle/>
        <a:p>
          <a:endParaRPr lang="en-US"/>
        </a:p>
      </dgm:t>
    </dgm:pt>
    <dgm:pt modelId="{3EA94128-60AE-4E85-AF29-A55223A69E1B}" type="pres">
      <dgm:prSet presAssocID="{8234751E-1106-4CB1-BC35-4A39BCAEC48C}" presName="sp" presStyleCnt="0"/>
      <dgm:spPr/>
      <dgm:t>
        <a:bodyPr/>
        <a:lstStyle/>
        <a:p>
          <a:endParaRPr lang="en-US"/>
        </a:p>
      </dgm:t>
    </dgm:pt>
    <dgm:pt modelId="{60D6A432-414F-42FF-BB02-215F3900D6F2}" type="pres">
      <dgm:prSet presAssocID="{8DCF64FB-F2D6-42D4-A5FA-6D7F0B213677}" presName="arrowAndChildren" presStyleCnt="0"/>
      <dgm:spPr/>
      <dgm:t>
        <a:bodyPr/>
        <a:lstStyle/>
        <a:p>
          <a:endParaRPr lang="en-US"/>
        </a:p>
      </dgm:t>
    </dgm:pt>
    <dgm:pt modelId="{4FA81760-28DD-4D9D-80FD-73CEE41A9CE7}" type="pres">
      <dgm:prSet presAssocID="{8DCF64FB-F2D6-42D4-A5FA-6D7F0B213677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A0CD8E95-9842-4348-AD37-FB08D375F34D}" type="pres">
      <dgm:prSet presAssocID="{6428954D-BC29-4799-9872-B7DB67D20A7C}" presName="sp" presStyleCnt="0"/>
      <dgm:spPr/>
      <dgm:t>
        <a:bodyPr/>
        <a:lstStyle/>
        <a:p>
          <a:endParaRPr lang="en-US"/>
        </a:p>
      </dgm:t>
    </dgm:pt>
    <dgm:pt modelId="{744F6158-6AB0-4521-BC97-5D7C9133B15D}" type="pres">
      <dgm:prSet presAssocID="{85030838-66A7-494B-8866-9E4BE2F55CA3}" presName="arrowAndChildren" presStyleCnt="0"/>
      <dgm:spPr/>
      <dgm:t>
        <a:bodyPr/>
        <a:lstStyle/>
        <a:p>
          <a:endParaRPr lang="en-US"/>
        </a:p>
      </dgm:t>
    </dgm:pt>
    <dgm:pt modelId="{65BE5BA0-C337-40AA-82F2-DB62DF1ED52C}" type="pres">
      <dgm:prSet presAssocID="{85030838-66A7-494B-8866-9E4BE2F55CA3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E88CC6DD-2230-0041-B585-2B9F4F4BA4C0}" type="pres">
      <dgm:prSet presAssocID="{A9D0868C-648B-E344-9CAF-15C1A5EF3386}" presName="sp" presStyleCnt="0"/>
      <dgm:spPr/>
      <dgm:t>
        <a:bodyPr/>
        <a:lstStyle/>
        <a:p>
          <a:endParaRPr lang="en-US"/>
        </a:p>
      </dgm:t>
    </dgm:pt>
    <dgm:pt modelId="{65628B09-3DF1-564E-95A0-A0E1F4C874AE}" type="pres">
      <dgm:prSet presAssocID="{600CCB00-AE15-244D-A833-4676BB67FE1A}" presName="arrowAndChildren" presStyleCnt="0"/>
      <dgm:spPr/>
      <dgm:t>
        <a:bodyPr/>
        <a:lstStyle/>
        <a:p>
          <a:endParaRPr lang="en-US"/>
        </a:p>
      </dgm:t>
    </dgm:pt>
    <dgm:pt modelId="{A6D6E202-B24A-AD4D-942D-1AED97A7B94B}" type="pres">
      <dgm:prSet presAssocID="{600CCB00-AE15-244D-A833-4676BB67FE1A}" presName="parentTextArrow" presStyleLbl="node1" presStyleIdx="3" presStyleCnt="4" custLinFactNeighborY="-123"/>
      <dgm:spPr/>
      <dgm:t>
        <a:bodyPr/>
        <a:lstStyle/>
        <a:p>
          <a:endParaRPr lang="en-US"/>
        </a:p>
      </dgm:t>
    </dgm:pt>
  </dgm:ptLst>
  <dgm:cxnLst>
    <dgm:cxn modelId="{963FC70D-28D9-5F43-ACF5-FA6450A436E4}" type="presOf" srcId="{EDFF0582-7486-4892-AC7C-F400229A18DB}" destId="{CC2352B0-16B1-4582-BC1E-57D37CF8447A}" srcOrd="0" destOrd="0" presId="urn:microsoft.com/office/officeart/2005/8/layout/process4"/>
    <dgm:cxn modelId="{7BE2D887-7EE4-A54C-B193-F9F6BD6E4B2D}" srcId="{EDFF0582-7486-4892-AC7C-F400229A18DB}" destId="{600CCB00-AE15-244D-A833-4676BB67FE1A}" srcOrd="0" destOrd="0" parTransId="{C45B1215-E96C-9E46-9531-5A8968ECB001}" sibTransId="{A9D0868C-648B-E344-9CAF-15C1A5EF3386}"/>
    <dgm:cxn modelId="{7C52CE36-0CE2-4165-8BD4-F992F8DCCAFD}" srcId="{EDFF0582-7486-4892-AC7C-F400229A18DB}" destId="{8DCF64FB-F2D6-42D4-A5FA-6D7F0B213677}" srcOrd="2" destOrd="0" parTransId="{5A44D8AD-E751-4586-A90E-99541F20726A}" sibTransId="{8234751E-1106-4CB1-BC35-4A39BCAEC48C}"/>
    <dgm:cxn modelId="{6CDE0F3D-824B-5646-9407-F57B8BC0B739}" type="presOf" srcId="{600CCB00-AE15-244D-A833-4676BB67FE1A}" destId="{A6D6E202-B24A-AD4D-942D-1AED97A7B94B}" srcOrd="0" destOrd="0" presId="urn:microsoft.com/office/officeart/2005/8/layout/process4"/>
    <dgm:cxn modelId="{A0076DF0-9DFB-BB43-BEBD-FBF1EA34C250}" type="presOf" srcId="{85030838-66A7-494B-8866-9E4BE2F55CA3}" destId="{65BE5BA0-C337-40AA-82F2-DB62DF1ED52C}" srcOrd="0" destOrd="0" presId="urn:microsoft.com/office/officeart/2005/8/layout/process4"/>
    <dgm:cxn modelId="{2B269E18-9608-B548-872C-D8CAEE960655}" type="presOf" srcId="{8DCF64FB-F2D6-42D4-A5FA-6D7F0B213677}" destId="{4FA81760-28DD-4D9D-80FD-73CEE41A9CE7}" srcOrd="0" destOrd="0" presId="urn:microsoft.com/office/officeart/2005/8/layout/process4"/>
    <dgm:cxn modelId="{F6F5564B-3B56-BD4A-BE14-60143C081DA4}" type="presOf" srcId="{CFCB9618-7591-43C5-9565-425DA410010B}" destId="{CD67C287-AFBC-40FA-AB61-8F4406EC8733}" srcOrd="0" destOrd="0" presId="urn:microsoft.com/office/officeart/2005/8/layout/process4"/>
    <dgm:cxn modelId="{0E584CA0-6282-4EA3-8D7F-C26709A7ABA1}" srcId="{EDFF0582-7486-4892-AC7C-F400229A18DB}" destId="{CFCB9618-7591-43C5-9565-425DA410010B}" srcOrd="3" destOrd="0" parTransId="{594628C5-0B3C-4652-AC58-81FAEA3D75F7}" sibTransId="{D797C5AF-0470-4C13-BCB0-6D07E128CF16}"/>
    <dgm:cxn modelId="{6CC49315-4153-4A27-94D4-02CA630C9EC0}" srcId="{EDFF0582-7486-4892-AC7C-F400229A18DB}" destId="{85030838-66A7-494B-8866-9E4BE2F55CA3}" srcOrd="1" destOrd="0" parTransId="{9A3EF8EF-6098-4A7E-82E9-6098AE3E422A}" sibTransId="{6428954D-BC29-4799-9872-B7DB67D20A7C}"/>
    <dgm:cxn modelId="{2254A422-64F5-344D-B5E8-31F7B75327FC}" type="presParOf" srcId="{CC2352B0-16B1-4582-BC1E-57D37CF8447A}" destId="{D2F0FE81-78B5-402C-B3E4-9C66126124DE}" srcOrd="0" destOrd="0" presId="urn:microsoft.com/office/officeart/2005/8/layout/process4"/>
    <dgm:cxn modelId="{6C614F71-646C-754F-98EE-7853EB82AAE9}" type="presParOf" srcId="{D2F0FE81-78B5-402C-B3E4-9C66126124DE}" destId="{CD67C287-AFBC-40FA-AB61-8F4406EC8733}" srcOrd="0" destOrd="0" presId="urn:microsoft.com/office/officeart/2005/8/layout/process4"/>
    <dgm:cxn modelId="{9C66C8A3-5E6F-274F-AD2D-00C3F2637AAE}" type="presParOf" srcId="{CC2352B0-16B1-4582-BC1E-57D37CF8447A}" destId="{3EA94128-60AE-4E85-AF29-A55223A69E1B}" srcOrd="1" destOrd="0" presId="urn:microsoft.com/office/officeart/2005/8/layout/process4"/>
    <dgm:cxn modelId="{D75161BA-240F-5B48-B627-23598D127B60}" type="presParOf" srcId="{CC2352B0-16B1-4582-BC1E-57D37CF8447A}" destId="{60D6A432-414F-42FF-BB02-215F3900D6F2}" srcOrd="2" destOrd="0" presId="urn:microsoft.com/office/officeart/2005/8/layout/process4"/>
    <dgm:cxn modelId="{E0820706-AEDB-D843-8D3B-09CE2B980765}" type="presParOf" srcId="{60D6A432-414F-42FF-BB02-215F3900D6F2}" destId="{4FA81760-28DD-4D9D-80FD-73CEE41A9CE7}" srcOrd="0" destOrd="0" presId="urn:microsoft.com/office/officeart/2005/8/layout/process4"/>
    <dgm:cxn modelId="{7389D81E-EDCB-DC4C-9152-4A8DA5001B69}" type="presParOf" srcId="{CC2352B0-16B1-4582-BC1E-57D37CF8447A}" destId="{A0CD8E95-9842-4348-AD37-FB08D375F34D}" srcOrd="3" destOrd="0" presId="urn:microsoft.com/office/officeart/2005/8/layout/process4"/>
    <dgm:cxn modelId="{56477A8B-DE74-D249-84CE-06291D114DA8}" type="presParOf" srcId="{CC2352B0-16B1-4582-BC1E-57D37CF8447A}" destId="{744F6158-6AB0-4521-BC97-5D7C9133B15D}" srcOrd="4" destOrd="0" presId="urn:microsoft.com/office/officeart/2005/8/layout/process4"/>
    <dgm:cxn modelId="{8B5EE4B0-70E8-5B49-9E9D-0F1127A68399}" type="presParOf" srcId="{744F6158-6AB0-4521-BC97-5D7C9133B15D}" destId="{65BE5BA0-C337-40AA-82F2-DB62DF1ED52C}" srcOrd="0" destOrd="0" presId="urn:microsoft.com/office/officeart/2005/8/layout/process4"/>
    <dgm:cxn modelId="{ED104824-F541-7B41-A257-3864663BC2DB}" type="presParOf" srcId="{CC2352B0-16B1-4582-BC1E-57D37CF8447A}" destId="{E88CC6DD-2230-0041-B585-2B9F4F4BA4C0}" srcOrd="5" destOrd="0" presId="urn:microsoft.com/office/officeart/2005/8/layout/process4"/>
    <dgm:cxn modelId="{27BD8A18-EEA3-534D-A14B-6BACFCB68448}" type="presParOf" srcId="{CC2352B0-16B1-4582-BC1E-57D37CF8447A}" destId="{65628B09-3DF1-564E-95A0-A0E1F4C874AE}" srcOrd="6" destOrd="0" presId="urn:microsoft.com/office/officeart/2005/8/layout/process4"/>
    <dgm:cxn modelId="{A44AB2E8-AA00-864A-A7FF-109C84D80103}" type="presParOf" srcId="{65628B09-3DF1-564E-95A0-A0E1F4C874AE}" destId="{A6D6E202-B24A-AD4D-942D-1AED97A7B94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9EC4A3-1C97-7B4D-BF60-716991FF204C}" type="doc">
      <dgm:prSet loTypeId="urn:microsoft.com/office/officeart/2005/8/layout/cycle4#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6515C4-C669-2C45-9114-921663328E7B}">
      <dgm:prSet phldrT="[Text]" custT="1"/>
      <dgm:spPr/>
      <dgm:t>
        <a:bodyPr/>
        <a:lstStyle/>
        <a:p>
          <a:pPr algn="r" defTabSz="457200">
            <a:lnSpc>
              <a:spcPct val="100000"/>
            </a:lnSpc>
          </a:pPr>
          <a:r>
            <a:rPr lang="en-US" sz="2000" b="1" baseline="0" dirty="0">
              <a:solidFill>
                <a:schemeClr val="bg1"/>
              </a:solidFill>
            </a:rPr>
            <a:t>Certification Assessment</a:t>
          </a:r>
        </a:p>
      </dgm:t>
    </dgm:pt>
    <dgm:pt modelId="{32324B44-198D-5543-91D0-7351E0185948}" type="parTrans" cxnId="{3C57BE78-406B-E04F-83A8-B58F483C67A3}">
      <dgm:prSet/>
      <dgm:spPr/>
      <dgm:t>
        <a:bodyPr/>
        <a:lstStyle/>
        <a:p>
          <a:endParaRPr lang="en-US"/>
        </a:p>
      </dgm:t>
    </dgm:pt>
    <dgm:pt modelId="{924F3645-E29B-4248-9F7C-E1700EEB82F3}" type="sibTrans" cxnId="{3C57BE78-406B-E04F-83A8-B58F483C67A3}">
      <dgm:prSet/>
      <dgm:spPr/>
      <dgm:t>
        <a:bodyPr/>
        <a:lstStyle/>
        <a:p>
          <a:endParaRPr lang="en-US"/>
        </a:p>
      </dgm:t>
    </dgm:pt>
    <dgm:pt modelId="{AA3ED4CB-F4FD-0C48-AA33-089D2061238B}">
      <dgm:prSet phldrT="[Text]" custT="1"/>
      <dgm:spPr/>
      <dgm:t>
        <a:bodyPr/>
        <a:lstStyle/>
        <a:p>
          <a:r>
            <a:rPr lang="en-US" sz="1800" b="1" dirty="0"/>
            <a:t>MoHFW/ NHSRC</a:t>
          </a:r>
        </a:p>
      </dgm:t>
    </dgm:pt>
    <dgm:pt modelId="{7FAC7938-6DC3-1245-A86C-561035C753D3}" type="parTrans" cxnId="{40C1AA28-6A80-4A40-BAB1-9DB1E013FB9C}">
      <dgm:prSet/>
      <dgm:spPr/>
      <dgm:t>
        <a:bodyPr/>
        <a:lstStyle/>
        <a:p>
          <a:endParaRPr lang="en-US"/>
        </a:p>
      </dgm:t>
    </dgm:pt>
    <dgm:pt modelId="{488076D8-1030-6145-B4D0-9D2FD6477B47}" type="sibTrans" cxnId="{40C1AA28-6A80-4A40-BAB1-9DB1E013FB9C}">
      <dgm:prSet/>
      <dgm:spPr/>
      <dgm:t>
        <a:bodyPr/>
        <a:lstStyle/>
        <a:p>
          <a:endParaRPr lang="en-US"/>
        </a:p>
      </dgm:t>
    </dgm:pt>
    <dgm:pt modelId="{76FD879A-35E2-BB48-A8EF-2B79E53E902A}">
      <dgm:prSet phldrT="[Text]" custT="1"/>
      <dgm:spPr/>
      <dgm:t>
        <a:bodyPr/>
        <a:lstStyle/>
        <a:p>
          <a:pPr algn="l" defTabSz="457200">
            <a:lnSpc>
              <a:spcPct val="100000"/>
            </a:lnSpc>
          </a:pPr>
          <a:r>
            <a:rPr lang="en-US" sz="2000" b="1" baseline="0" dirty="0">
              <a:solidFill>
                <a:schemeClr val="bg1"/>
              </a:solidFill>
            </a:rPr>
            <a:t>Internal Assessment</a:t>
          </a:r>
        </a:p>
      </dgm:t>
    </dgm:pt>
    <dgm:pt modelId="{5B996093-4D6B-3B4E-A655-4B15D1831D48}" type="parTrans" cxnId="{A3C1DA38-9CB9-D84C-8C8E-175EB1FFE88B}">
      <dgm:prSet/>
      <dgm:spPr/>
      <dgm:t>
        <a:bodyPr/>
        <a:lstStyle/>
        <a:p>
          <a:endParaRPr lang="en-US"/>
        </a:p>
      </dgm:t>
    </dgm:pt>
    <dgm:pt modelId="{9BFB0EAB-4877-AE40-8EA7-45D1F74B685B}" type="sibTrans" cxnId="{A3C1DA38-9CB9-D84C-8C8E-175EB1FFE88B}">
      <dgm:prSet/>
      <dgm:spPr/>
      <dgm:t>
        <a:bodyPr/>
        <a:lstStyle/>
        <a:p>
          <a:endParaRPr lang="en-US"/>
        </a:p>
      </dgm:t>
    </dgm:pt>
    <dgm:pt modelId="{35A9FA64-9FF2-DA4D-9CE0-7FF30A45C318}">
      <dgm:prSet phldrT="[Text]" custT="1"/>
      <dgm:spPr/>
      <dgm:t>
        <a:bodyPr/>
        <a:lstStyle/>
        <a:p>
          <a:pPr algn="r"/>
          <a:r>
            <a:rPr lang="en-US" sz="1800" b="1" dirty="0"/>
            <a:t>Continual process at Facility Level followed by PDCA</a:t>
          </a:r>
        </a:p>
      </dgm:t>
    </dgm:pt>
    <dgm:pt modelId="{80ED511D-59CD-F247-9CC4-08594865B8A4}" type="parTrans" cxnId="{5169371B-FBA3-EE48-9CEF-21FB1ECBDECC}">
      <dgm:prSet/>
      <dgm:spPr/>
      <dgm:t>
        <a:bodyPr/>
        <a:lstStyle/>
        <a:p>
          <a:endParaRPr lang="en-US"/>
        </a:p>
      </dgm:t>
    </dgm:pt>
    <dgm:pt modelId="{F50294F3-820B-1E43-A5BB-B351D7391348}" type="sibTrans" cxnId="{5169371B-FBA3-EE48-9CEF-21FB1ECBDECC}">
      <dgm:prSet/>
      <dgm:spPr/>
      <dgm:t>
        <a:bodyPr/>
        <a:lstStyle/>
        <a:p>
          <a:endParaRPr lang="en-US"/>
        </a:p>
      </dgm:t>
    </dgm:pt>
    <dgm:pt modelId="{324504C1-75A9-D540-8962-974F14255257}">
      <dgm:prSet phldrT="[Text]" custT="1"/>
      <dgm:spPr/>
      <dgm:t>
        <a:bodyPr/>
        <a:lstStyle/>
        <a:p>
          <a:pPr algn="l" defTabSz="457200">
            <a:lnSpc>
              <a:spcPct val="100000"/>
            </a:lnSpc>
            <a:tabLst>
              <a:tab pos="365760" algn="l"/>
            </a:tabLst>
          </a:pPr>
          <a:r>
            <a:rPr lang="en-US" sz="2000" b="1" baseline="0" dirty="0" err="1">
              <a:solidFill>
                <a:schemeClr val="bg1"/>
              </a:solidFill>
            </a:rPr>
            <a:t>DQAU</a:t>
          </a:r>
          <a:r>
            <a:rPr lang="en-US" sz="2000" b="1" baseline="0" dirty="0">
              <a:solidFill>
                <a:schemeClr val="bg1"/>
              </a:solidFill>
            </a:rPr>
            <a:t> Assessment</a:t>
          </a:r>
        </a:p>
      </dgm:t>
    </dgm:pt>
    <dgm:pt modelId="{3B6A5B56-7FC8-8C49-AEA9-C1677208FCF8}" type="parTrans" cxnId="{B37F6D3D-498F-C94F-8F2D-5F706F993F1A}">
      <dgm:prSet/>
      <dgm:spPr/>
      <dgm:t>
        <a:bodyPr/>
        <a:lstStyle/>
        <a:p>
          <a:endParaRPr lang="en-US"/>
        </a:p>
      </dgm:t>
    </dgm:pt>
    <dgm:pt modelId="{655AE630-AA16-8D4A-9085-3554C8E29E0C}" type="sibTrans" cxnId="{B37F6D3D-498F-C94F-8F2D-5F706F993F1A}">
      <dgm:prSet/>
      <dgm:spPr/>
      <dgm:t>
        <a:bodyPr/>
        <a:lstStyle/>
        <a:p>
          <a:endParaRPr lang="en-US"/>
        </a:p>
      </dgm:t>
    </dgm:pt>
    <dgm:pt modelId="{0BEF0382-9895-634B-984D-DBD4484B8423}">
      <dgm:prSet phldrT="[Text]" custT="1"/>
      <dgm:spPr/>
      <dgm:t>
        <a:bodyPr/>
        <a:lstStyle/>
        <a:p>
          <a:pPr algn="r"/>
          <a:r>
            <a:rPr lang="en-US" sz="1800" b="1" dirty="0"/>
            <a:t>Quarterly by DQAU</a:t>
          </a:r>
        </a:p>
      </dgm:t>
    </dgm:pt>
    <dgm:pt modelId="{A89D01CB-18C8-0F4D-86E6-F2D7359B2AB3}" type="parTrans" cxnId="{57A1B7C6-D33E-5140-AE60-68CDE6E141F6}">
      <dgm:prSet/>
      <dgm:spPr/>
      <dgm:t>
        <a:bodyPr/>
        <a:lstStyle/>
        <a:p>
          <a:endParaRPr lang="en-US"/>
        </a:p>
      </dgm:t>
    </dgm:pt>
    <dgm:pt modelId="{3ADC3AD5-7168-FF4C-9E16-E92C511ABD25}" type="sibTrans" cxnId="{57A1B7C6-D33E-5140-AE60-68CDE6E141F6}">
      <dgm:prSet/>
      <dgm:spPr/>
      <dgm:t>
        <a:bodyPr/>
        <a:lstStyle/>
        <a:p>
          <a:endParaRPr lang="en-US"/>
        </a:p>
      </dgm:t>
    </dgm:pt>
    <dgm:pt modelId="{C776E981-7343-A74F-B78A-A15CEEA3609E}">
      <dgm:prSet phldrT="[Text]" custT="1"/>
      <dgm:spPr/>
      <dgm:t>
        <a:bodyPr/>
        <a:lstStyle/>
        <a:p>
          <a:pPr algn="l" defTabSz="457200">
            <a:lnSpc>
              <a:spcPct val="100000"/>
            </a:lnSpc>
          </a:pPr>
          <a:r>
            <a:rPr lang="en-US" sz="2000" b="1" baseline="0" dirty="0" err="1">
              <a:solidFill>
                <a:schemeClr val="bg1"/>
              </a:solidFill>
            </a:rPr>
            <a:t>SQAU</a:t>
          </a:r>
          <a:r>
            <a:rPr lang="en-US" sz="2000" b="1" baseline="0" dirty="0">
              <a:solidFill>
                <a:schemeClr val="bg1"/>
              </a:solidFill>
            </a:rPr>
            <a:t> Assessment</a:t>
          </a:r>
        </a:p>
      </dgm:t>
    </dgm:pt>
    <dgm:pt modelId="{9B834E27-528F-704D-BFFE-C2256B4B9A89}" type="parTrans" cxnId="{590A06E4-2ABB-1B48-A512-A6477160258D}">
      <dgm:prSet/>
      <dgm:spPr/>
      <dgm:t>
        <a:bodyPr/>
        <a:lstStyle/>
        <a:p>
          <a:endParaRPr lang="en-US"/>
        </a:p>
      </dgm:t>
    </dgm:pt>
    <dgm:pt modelId="{3FA2ABF8-5688-FA4E-B882-E78B619D8E54}" type="sibTrans" cxnId="{590A06E4-2ABB-1B48-A512-A6477160258D}">
      <dgm:prSet/>
      <dgm:spPr/>
      <dgm:t>
        <a:bodyPr/>
        <a:lstStyle/>
        <a:p>
          <a:endParaRPr lang="en-US"/>
        </a:p>
      </dgm:t>
    </dgm:pt>
    <dgm:pt modelId="{504CF0F1-A94D-CD4D-A7A3-01E3D5C7F9F1}">
      <dgm:prSet phldrT="[Text]" custT="1"/>
      <dgm:spPr/>
      <dgm:t>
        <a:bodyPr/>
        <a:lstStyle/>
        <a:p>
          <a:r>
            <a:rPr lang="en-US" sz="1800" b="1" dirty="0"/>
            <a:t>Half yearly by SQAU</a:t>
          </a:r>
        </a:p>
      </dgm:t>
    </dgm:pt>
    <dgm:pt modelId="{0990B3C5-A152-D44B-83B0-10B50A361EA3}" type="parTrans" cxnId="{6D9A4ABD-F75B-8449-A30E-C70FA87D5813}">
      <dgm:prSet/>
      <dgm:spPr/>
      <dgm:t>
        <a:bodyPr/>
        <a:lstStyle/>
        <a:p>
          <a:endParaRPr lang="en-US"/>
        </a:p>
      </dgm:t>
    </dgm:pt>
    <dgm:pt modelId="{07FFF6FE-917C-4842-A480-79E1D9BB4DAD}" type="sibTrans" cxnId="{6D9A4ABD-F75B-8449-A30E-C70FA87D5813}">
      <dgm:prSet/>
      <dgm:spPr/>
      <dgm:t>
        <a:bodyPr/>
        <a:lstStyle/>
        <a:p>
          <a:endParaRPr lang="en-US"/>
        </a:p>
      </dgm:t>
    </dgm:pt>
    <dgm:pt modelId="{B732ACDB-2580-1245-A881-F6E8766159EC}">
      <dgm:prSet phldrT="[Text]" custT="1"/>
      <dgm:spPr/>
      <dgm:t>
        <a:bodyPr/>
        <a:lstStyle/>
        <a:p>
          <a:r>
            <a:rPr lang="en-US" sz="1800" b="1" dirty="0"/>
            <a:t>Yearly for Surveillance   </a:t>
          </a:r>
        </a:p>
      </dgm:t>
    </dgm:pt>
    <dgm:pt modelId="{C91C869F-9D57-F24D-9CB2-214AB35A74BA}" type="parTrans" cxnId="{588E70E8-2BDB-8C4F-8097-6F57F550B0A4}">
      <dgm:prSet/>
      <dgm:spPr/>
      <dgm:t>
        <a:bodyPr/>
        <a:lstStyle/>
        <a:p>
          <a:endParaRPr lang="en-US"/>
        </a:p>
      </dgm:t>
    </dgm:pt>
    <dgm:pt modelId="{C051ACFD-106D-044C-85BA-38680B11EE44}" type="sibTrans" cxnId="{588E70E8-2BDB-8C4F-8097-6F57F550B0A4}">
      <dgm:prSet/>
      <dgm:spPr/>
      <dgm:t>
        <a:bodyPr/>
        <a:lstStyle/>
        <a:p>
          <a:endParaRPr lang="en-US"/>
        </a:p>
      </dgm:t>
    </dgm:pt>
    <dgm:pt modelId="{BCBDA699-20DE-114B-BE02-AE465FDC44FE}" type="pres">
      <dgm:prSet presAssocID="{549EC4A3-1C97-7B4D-BF60-716991FF204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BE57A21-D445-B046-8C2E-5D2709AB032D}" type="pres">
      <dgm:prSet presAssocID="{549EC4A3-1C97-7B4D-BF60-716991FF204C}" presName="children" presStyleCnt="0"/>
      <dgm:spPr/>
    </dgm:pt>
    <dgm:pt modelId="{DC7A9B80-76EE-0742-978A-82E48C47BB98}" type="pres">
      <dgm:prSet presAssocID="{549EC4A3-1C97-7B4D-BF60-716991FF204C}" presName="child1group" presStyleCnt="0"/>
      <dgm:spPr/>
    </dgm:pt>
    <dgm:pt modelId="{AFFE38FB-5165-B54D-9941-2AAAEB9FFFE9}" type="pres">
      <dgm:prSet presAssocID="{549EC4A3-1C97-7B4D-BF60-716991FF204C}" presName="child1" presStyleLbl="bgAcc1" presStyleIdx="0" presStyleCnt="4"/>
      <dgm:spPr/>
      <dgm:t>
        <a:bodyPr/>
        <a:lstStyle/>
        <a:p>
          <a:endParaRPr lang="en-GB"/>
        </a:p>
      </dgm:t>
    </dgm:pt>
    <dgm:pt modelId="{767B96CD-BD5F-8147-8E1F-F06B9C4DC0F1}" type="pres">
      <dgm:prSet presAssocID="{549EC4A3-1C97-7B4D-BF60-716991FF204C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E90EDA-BC06-234E-899C-E5F48721CB6A}" type="pres">
      <dgm:prSet presAssocID="{549EC4A3-1C97-7B4D-BF60-716991FF204C}" presName="child2group" presStyleCnt="0"/>
      <dgm:spPr/>
    </dgm:pt>
    <dgm:pt modelId="{E6F03388-203A-3B47-B468-4B9234B1F250}" type="pres">
      <dgm:prSet presAssocID="{549EC4A3-1C97-7B4D-BF60-716991FF204C}" presName="child2" presStyleLbl="bgAcc1" presStyleIdx="1" presStyleCnt="4"/>
      <dgm:spPr/>
      <dgm:t>
        <a:bodyPr/>
        <a:lstStyle/>
        <a:p>
          <a:endParaRPr lang="en-GB"/>
        </a:p>
      </dgm:t>
    </dgm:pt>
    <dgm:pt modelId="{099DD4A4-73E3-9A4B-9898-0654FE6F4141}" type="pres">
      <dgm:prSet presAssocID="{549EC4A3-1C97-7B4D-BF60-716991FF204C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332127-F1DD-D74B-A2ED-8C4C1615CE00}" type="pres">
      <dgm:prSet presAssocID="{549EC4A3-1C97-7B4D-BF60-716991FF204C}" presName="child3group" presStyleCnt="0"/>
      <dgm:spPr/>
    </dgm:pt>
    <dgm:pt modelId="{C45BEC92-684A-4840-8E51-23239CAE8DED}" type="pres">
      <dgm:prSet presAssocID="{549EC4A3-1C97-7B4D-BF60-716991FF204C}" presName="child3" presStyleLbl="bgAcc1" presStyleIdx="2" presStyleCnt="4"/>
      <dgm:spPr/>
      <dgm:t>
        <a:bodyPr/>
        <a:lstStyle/>
        <a:p>
          <a:endParaRPr lang="en-GB"/>
        </a:p>
      </dgm:t>
    </dgm:pt>
    <dgm:pt modelId="{49BB86EA-BA78-824C-B742-022A4D2016B3}" type="pres">
      <dgm:prSet presAssocID="{549EC4A3-1C97-7B4D-BF60-716991FF204C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5F651A-BED1-3A44-A866-82E8EA0D8788}" type="pres">
      <dgm:prSet presAssocID="{549EC4A3-1C97-7B4D-BF60-716991FF204C}" presName="child4group" presStyleCnt="0"/>
      <dgm:spPr/>
    </dgm:pt>
    <dgm:pt modelId="{87AEDAC0-DEEF-724B-AC2B-3F99BDE694EB}" type="pres">
      <dgm:prSet presAssocID="{549EC4A3-1C97-7B4D-BF60-716991FF204C}" presName="child4" presStyleLbl="bgAcc1" presStyleIdx="3" presStyleCnt="4"/>
      <dgm:spPr/>
      <dgm:t>
        <a:bodyPr/>
        <a:lstStyle/>
        <a:p>
          <a:endParaRPr lang="en-GB"/>
        </a:p>
      </dgm:t>
    </dgm:pt>
    <dgm:pt modelId="{E9C81EF7-8E7F-394D-B7BB-AEE84AC2BA4E}" type="pres">
      <dgm:prSet presAssocID="{549EC4A3-1C97-7B4D-BF60-716991FF204C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CCB764-4D5C-E04D-A09D-77871C045A4D}" type="pres">
      <dgm:prSet presAssocID="{549EC4A3-1C97-7B4D-BF60-716991FF204C}" presName="childPlaceholder" presStyleCnt="0"/>
      <dgm:spPr/>
    </dgm:pt>
    <dgm:pt modelId="{A30692EC-70A0-6546-A7F0-DF535074860C}" type="pres">
      <dgm:prSet presAssocID="{549EC4A3-1C97-7B4D-BF60-716991FF204C}" presName="circle" presStyleCnt="0"/>
      <dgm:spPr/>
    </dgm:pt>
    <dgm:pt modelId="{804E22CB-9DAE-224F-AF22-211588565CD9}" type="pres">
      <dgm:prSet presAssocID="{549EC4A3-1C97-7B4D-BF60-716991FF204C}" presName="quadrant1" presStyleLbl="node1" presStyleIdx="0" presStyleCnt="4" custScaleX="108285" custScaleY="10287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D65731-4948-C64F-81EC-2F5AB590844F}" type="pres">
      <dgm:prSet presAssocID="{549EC4A3-1C97-7B4D-BF60-716991FF204C}" presName="quadrant2" presStyleLbl="node1" presStyleIdx="1" presStyleCnt="4" custScaleX="108285" custScaleY="10287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D9792A-DB2A-6346-92DA-A934587BC025}" type="pres">
      <dgm:prSet presAssocID="{549EC4A3-1C97-7B4D-BF60-716991FF204C}" presName="quadrant3" presStyleLbl="node1" presStyleIdx="2" presStyleCnt="4" custScaleX="108285" custScaleY="10287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039FFE-AA59-3742-8319-5C4B67BC803E}" type="pres">
      <dgm:prSet presAssocID="{549EC4A3-1C97-7B4D-BF60-716991FF204C}" presName="quadrant4" presStyleLbl="node1" presStyleIdx="3" presStyleCnt="4" custScaleX="108285" custScaleY="10287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2221427-F294-AA48-A631-6FF243B3D268}" type="pres">
      <dgm:prSet presAssocID="{549EC4A3-1C97-7B4D-BF60-716991FF204C}" presName="quadrantPlaceholder" presStyleCnt="0"/>
      <dgm:spPr/>
    </dgm:pt>
    <dgm:pt modelId="{B74A4058-9F5B-854F-BB4A-8ECB452BE3A9}" type="pres">
      <dgm:prSet presAssocID="{549EC4A3-1C97-7B4D-BF60-716991FF204C}" presName="center1" presStyleLbl="fgShp" presStyleIdx="0" presStyleCnt="2"/>
      <dgm:spPr/>
    </dgm:pt>
    <dgm:pt modelId="{FE4B8CD1-0743-AD4B-AE52-16C8B33EC847}" type="pres">
      <dgm:prSet presAssocID="{549EC4A3-1C97-7B4D-BF60-716991FF204C}" presName="center2" presStyleLbl="fgShp" presStyleIdx="1" presStyleCnt="2"/>
      <dgm:spPr/>
    </dgm:pt>
  </dgm:ptLst>
  <dgm:cxnLst>
    <dgm:cxn modelId="{6D9A4ABD-F75B-8449-A30E-C70FA87D5813}" srcId="{C776E981-7343-A74F-B78A-A15CEEA3609E}" destId="{504CF0F1-A94D-CD4D-A7A3-01E3D5C7F9F1}" srcOrd="0" destOrd="0" parTransId="{0990B3C5-A152-D44B-83B0-10B50A361EA3}" sibTransId="{07FFF6FE-917C-4842-A480-79E1D9BB4DAD}"/>
    <dgm:cxn modelId="{63AB9197-74E0-4B33-9C42-327C7700677E}" type="presOf" srcId="{35A9FA64-9FF2-DA4D-9CE0-7FF30A45C318}" destId="{099DD4A4-73E3-9A4B-9898-0654FE6F4141}" srcOrd="1" destOrd="0" presId="urn:microsoft.com/office/officeart/2005/8/layout/cycle4#1"/>
    <dgm:cxn modelId="{A3C1DA38-9CB9-D84C-8C8E-175EB1FFE88B}" srcId="{549EC4A3-1C97-7B4D-BF60-716991FF204C}" destId="{76FD879A-35E2-BB48-A8EF-2B79E53E902A}" srcOrd="1" destOrd="0" parTransId="{5B996093-4D6B-3B4E-A655-4B15D1831D48}" sibTransId="{9BFB0EAB-4877-AE40-8EA7-45D1F74B685B}"/>
    <dgm:cxn modelId="{7E922839-6D19-4C63-978D-6D2D1BD0A767}" type="presOf" srcId="{AA3ED4CB-F4FD-0C48-AA33-089D2061238B}" destId="{AFFE38FB-5165-B54D-9941-2AAAEB9FFFE9}" srcOrd="0" destOrd="0" presId="urn:microsoft.com/office/officeart/2005/8/layout/cycle4#1"/>
    <dgm:cxn modelId="{665A2C1B-8982-4E9D-9A34-F39A3361F2DF}" type="presOf" srcId="{76FD879A-35E2-BB48-A8EF-2B79E53E902A}" destId="{97D65731-4948-C64F-81EC-2F5AB590844F}" srcOrd="0" destOrd="0" presId="urn:microsoft.com/office/officeart/2005/8/layout/cycle4#1"/>
    <dgm:cxn modelId="{3B14DB23-EB8C-4C6F-8685-223859E75FA5}" type="presOf" srcId="{0BEF0382-9895-634B-984D-DBD4484B8423}" destId="{49BB86EA-BA78-824C-B742-022A4D2016B3}" srcOrd="1" destOrd="0" presId="urn:microsoft.com/office/officeart/2005/8/layout/cycle4#1"/>
    <dgm:cxn modelId="{2E9F1862-37E1-4933-8899-C8759467EBF3}" type="presOf" srcId="{0C6515C4-C669-2C45-9114-921663328E7B}" destId="{804E22CB-9DAE-224F-AF22-211588565CD9}" srcOrd="0" destOrd="0" presId="urn:microsoft.com/office/officeart/2005/8/layout/cycle4#1"/>
    <dgm:cxn modelId="{5169371B-FBA3-EE48-9CEF-21FB1ECBDECC}" srcId="{76FD879A-35E2-BB48-A8EF-2B79E53E902A}" destId="{35A9FA64-9FF2-DA4D-9CE0-7FF30A45C318}" srcOrd="0" destOrd="0" parTransId="{80ED511D-59CD-F247-9CC4-08594865B8A4}" sibTransId="{F50294F3-820B-1E43-A5BB-B351D7391348}"/>
    <dgm:cxn modelId="{523F1EB9-12DA-40E5-A1C9-CD11AE6CC554}" type="presOf" srcId="{B732ACDB-2580-1245-A881-F6E8766159EC}" destId="{87AEDAC0-DEEF-724B-AC2B-3F99BDE694EB}" srcOrd="0" destOrd="1" presId="urn:microsoft.com/office/officeart/2005/8/layout/cycle4#1"/>
    <dgm:cxn modelId="{C930D3F3-F1B1-4B26-8BE7-DC5A9D9E513A}" type="presOf" srcId="{B732ACDB-2580-1245-A881-F6E8766159EC}" destId="{E9C81EF7-8E7F-394D-B7BB-AEE84AC2BA4E}" srcOrd="1" destOrd="1" presId="urn:microsoft.com/office/officeart/2005/8/layout/cycle4#1"/>
    <dgm:cxn modelId="{3C57BE78-406B-E04F-83A8-B58F483C67A3}" srcId="{549EC4A3-1C97-7B4D-BF60-716991FF204C}" destId="{0C6515C4-C669-2C45-9114-921663328E7B}" srcOrd="0" destOrd="0" parTransId="{32324B44-198D-5543-91D0-7351E0185948}" sibTransId="{924F3645-E29B-4248-9F7C-E1700EEB82F3}"/>
    <dgm:cxn modelId="{B37F6D3D-498F-C94F-8F2D-5F706F993F1A}" srcId="{549EC4A3-1C97-7B4D-BF60-716991FF204C}" destId="{324504C1-75A9-D540-8962-974F14255257}" srcOrd="2" destOrd="0" parTransId="{3B6A5B56-7FC8-8C49-AEA9-C1677208FCF8}" sibTransId="{655AE630-AA16-8D4A-9085-3554C8E29E0C}"/>
    <dgm:cxn modelId="{57A1B7C6-D33E-5140-AE60-68CDE6E141F6}" srcId="{324504C1-75A9-D540-8962-974F14255257}" destId="{0BEF0382-9895-634B-984D-DBD4484B8423}" srcOrd="0" destOrd="0" parTransId="{A89D01CB-18C8-0F4D-86E6-F2D7359B2AB3}" sibTransId="{3ADC3AD5-7168-FF4C-9E16-E92C511ABD25}"/>
    <dgm:cxn modelId="{257007EC-3E4B-4D00-BEA3-F2968340B7C2}" type="presOf" srcId="{504CF0F1-A94D-CD4D-A7A3-01E3D5C7F9F1}" destId="{87AEDAC0-DEEF-724B-AC2B-3F99BDE694EB}" srcOrd="0" destOrd="0" presId="urn:microsoft.com/office/officeart/2005/8/layout/cycle4#1"/>
    <dgm:cxn modelId="{35F6AA44-9770-48CD-9C58-39C4010DE14C}" type="presOf" srcId="{35A9FA64-9FF2-DA4D-9CE0-7FF30A45C318}" destId="{E6F03388-203A-3B47-B468-4B9234B1F250}" srcOrd="0" destOrd="0" presId="urn:microsoft.com/office/officeart/2005/8/layout/cycle4#1"/>
    <dgm:cxn modelId="{3B89C2E1-40BA-4CAC-9445-82EDA312BCC8}" type="presOf" srcId="{C776E981-7343-A74F-B78A-A15CEEA3609E}" destId="{25039FFE-AA59-3742-8319-5C4B67BC803E}" srcOrd="0" destOrd="0" presId="urn:microsoft.com/office/officeart/2005/8/layout/cycle4#1"/>
    <dgm:cxn modelId="{1A3E1596-512B-44EC-B334-C5FC93E621D0}" type="presOf" srcId="{AA3ED4CB-F4FD-0C48-AA33-089D2061238B}" destId="{767B96CD-BD5F-8147-8E1F-F06B9C4DC0F1}" srcOrd="1" destOrd="0" presId="urn:microsoft.com/office/officeart/2005/8/layout/cycle4#1"/>
    <dgm:cxn modelId="{54BCDDAD-0B5F-4B6F-B73D-1960715FC472}" type="presOf" srcId="{0BEF0382-9895-634B-984D-DBD4484B8423}" destId="{C45BEC92-684A-4840-8E51-23239CAE8DED}" srcOrd="0" destOrd="0" presId="urn:microsoft.com/office/officeart/2005/8/layout/cycle4#1"/>
    <dgm:cxn modelId="{4BED469B-CBBE-49E6-B757-091F40CF567B}" type="presOf" srcId="{504CF0F1-A94D-CD4D-A7A3-01E3D5C7F9F1}" destId="{E9C81EF7-8E7F-394D-B7BB-AEE84AC2BA4E}" srcOrd="1" destOrd="0" presId="urn:microsoft.com/office/officeart/2005/8/layout/cycle4#1"/>
    <dgm:cxn modelId="{7DBC0B52-4E3D-4487-860A-6DB3E34AA787}" type="presOf" srcId="{324504C1-75A9-D540-8962-974F14255257}" destId="{72D9792A-DB2A-6346-92DA-A934587BC025}" srcOrd="0" destOrd="0" presId="urn:microsoft.com/office/officeart/2005/8/layout/cycle4#1"/>
    <dgm:cxn modelId="{40C1AA28-6A80-4A40-BAB1-9DB1E013FB9C}" srcId="{0C6515C4-C669-2C45-9114-921663328E7B}" destId="{AA3ED4CB-F4FD-0C48-AA33-089D2061238B}" srcOrd="0" destOrd="0" parTransId="{7FAC7938-6DC3-1245-A86C-561035C753D3}" sibTransId="{488076D8-1030-6145-B4D0-9D2FD6477B47}"/>
    <dgm:cxn modelId="{590A06E4-2ABB-1B48-A512-A6477160258D}" srcId="{549EC4A3-1C97-7B4D-BF60-716991FF204C}" destId="{C776E981-7343-A74F-B78A-A15CEEA3609E}" srcOrd="3" destOrd="0" parTransId="{9B834E27-528F-704D-BFFE-C2256B4B9A89}" sibTransId="{3FA2ABF8-5688-FA4E-B882-E78B619D8E54}"/>
    <dgm:cxn modelId="{588E70E8-2BDB-8C4F-8097-6F57F550B0A4}" srcId="{C776E981-7343-A74F-B78A-A15CEEA3609E}" destId="{B732ACDB-2580-1245-A881-F6E8766159EC}" srcOrd="1" destOrd="0" parTransId="{C91C869F-9D57-F24D-9CB2-214AB35A74BA}" sibTransId="{C051ACFD-106D-044C-85BA-38680B11EE44}"/>
    <dgm:cxn modelId="{49578F4C-49A7-4439-A2F6-31DB13E52EC4}" type="presOf" srcId="{549EC4A3-1C97-7B4D-BF60-716991FF204C}" destId="{BCBDA699-20DE-114B-BE02-AE465FDC44FE}" srcOrd="0" destOrd="0" presId="urn:microsoft.com/office/officeart/2005/8/layout/cycle4#1"/>
    <dgm:cxn modelId="{DE5424F3-8424-4162-B004-3A73BCDC15B3}" type="presParOf" srcId="{BCBDA699-20DE-114B-BE02-AE465FDC44FE}" destId="{7BE57A21-D445-B046-8C2E-5D2709AB032D}" srcOrd="0" destOrd="0" presId="urn:microsoft.com/office/officeart/2005/8/layout/cycle4#1"/>
    <dgm:cxn modelId="{B73322E3-5D83-4FED-A53E-6B611009CF39}" type="presParOf" srcId="{7BE57A21-D445-B046-8C2E-5D2709AB032D}" destId="{DC7A9B80-76EE-0742-978A-82E48C47BB98}" srcOrd="0" destOrd="0" presId="urn:microsoft.com/office/officeart/2005/8/layout/cycle4#1"/>
    <dgm:cxn modelId="{530DF06B-7867-4BDE-8AE1-3C25F6B36A30}" type="presParOf" srcId="{DC7A9B80-76EE-0742-978A-82E48C47BB98}" destId="{AFFE38FB-5165-B54D-9941-2AAAEB9FFFE9}" srcOrd="0" destOrd="0" presId="urn:microsoft.com/office/officeart/2005/8/layout/cycle4#1"/>
    <dgm:cxn modelId="{48BD1CCF-2CC3-4D7D-B624-DDE23644E883}" type="presParOf" srcId="{DC7A9B80-76EE-0742-978A-82E48C47BB98}" destId="{767B96CD-BD5F-8147-8E1F-F06B9C4DC0F1}" srcOrd="1" destOrd="0" presId="urn:microsoft.com/office/officeart/2005/8/layout/cycle4#1"/>
    <dgm:cxn modelId="{BA946DCC-7329-4E1D-8032-2FECC4CDE6EB}" type="presParOf" srcId="{7BE57A21-D445-B046-8C2E-5D2709AB032D}" destId="{1DE90EDA-BC06-234E-899C-E5F48721CB6A}" srcOrd="1" destOrd="0" presId="urn:microsoft.com/office/officeart/2005/8/layout/cycle4#1"/>
    <dgm:cxn modelId="{2BAE8802-2476-4606-AA53-493EEB1F0C41}" type="presParOf" srcId="{1DE90EDA-BC06-234E-899C-E5F48721CB6A}" destId="{E6F03388-203A-3B47-B468-4B9234B1F250}" srcOrd="0" destOrd="0" presId="urn:microsoft.com/office/officeart/2005/8/layout/cycle4#1"/>
    <dgm:cxn modelId="{774C4711-6ABF-44B9-A42B-AB2044E70FBE}" type="presParOf" srcId="{1DE90EDA-BC06-234E-899C-E5F48721CB6A}" destId="{099DD4A4-73E3-9A4B-9898-0654FE6F4141}" srcOrd="1" destOrd="0" presId="urn:microsoft.com/office/officeart/2005/8/layout/cycle4#1"/>
    <dgm:cxn modelId="{3D146394-3B01-4A67-AA62-19F484530E76}" type="presParOf" srcId="{7BE57A21-D445-B046-8C2E-5D2709AB032D}" destId="{CA332127-F1DD-D74B-A2ED-8C4C1615CE00}" srcOrd="2" destOrd="0" presId="urn:microsoft.com/office/officeart/2005/8/layout/cycle4#1"/>
    <dgm:cxn modelId="{BDA455DA-44D5-48B9-BEEB-26FB40182D30}" type="presParOf" srcId="{CA332127-F1DD-D74B-A2ED-8C4C1615CE00}" destId="{C45BEC92-684A-4840-8E51-23239CAE8DED}" srcOrd="0" destOrd="0" presId="urn:microsoft.com/office/officeart/2005/8/layout/cycle4#1"/>
    <dgm:cxn modelId="{A7F3F16C-F4BB-468A-893F-90BFF1FE5F69}" type="presParOf" srcId="{CA332127-F1DD-D74B-A2ED-8C4C1615CE00}" destId="{49BB86EA-BA78-824C-B742-022A4D2016B3}" srcOrd="1" destOrd="0" presId="urn:microsoft.com/office/officeart/2005/8/layout/cycle4#1"/>
    <dgm:cxn modelId="{BD8039E5-FFD7-44E4-9B5F-B45A1500D619}" type="presParOf" srcId="{7BE57A21-D445-B046-8C2E-5D2709AB032D}" destId="{5C5F651A-BED1-3A44-A866-82E8EA0D8788}" srcOrd="3" destOrd="0" presId="urn:microsoft.com/office/officeart/2005/8/layout/cycle4#1"/>
    <dgm:cxn modelId="{70AD28AD-B7C0-4F98-BE5C-0CA82F2A5513}" type="presParOf" srcId="{5C5F651A-BED1-3A44-A866-82E8EA0D8788}" destId="{87AEDAC0-DEEF-724B-AC2B-3F99BDE694EB}" srcOrd="0" destOrd="0" presId="urn:microsoft.com/office/officeart/2005/8/layout/cycle4#1"/>
    <dgm:cxn modelId="{260A0DF1-7535-43E2-A3DB-ADCA4DC4337F}" type="presParOf" srcId="{5C5F651A-BED1-3A44-A866-82E8EA0D8788}" destId="{E9C81EF7-8E7F-394D-B7BB-AEE84AC2BA4E}" srcOrd="1" destOrd="0" presId="urn:microsoft.com/office/officeart/2005/8/layout/cycle4#1"/>
    <dgm:cxn modelId="{5B264BCF-88FA-43E3-A905-D2A12A997995}" type="presParOf" srcId="{7BE57A21-D445-B046-8C2E-5D2709AB032D}" destId="{C0CCB764-4D5C-E04D-A09D-77871C045A4D}" srcOrd="4" destOrd="0" presId="urn:microsoft.com/office/officeart/2005/8/layout/cycle4#1"/>
    <dgm:cxn modelId="{5942A09D-DC63-4344-98B7-BAD8715FEE7D}" type="presParOf" srcId="{BCBDA699-20DE-114B-BE02-AE465FDC44FE}" destId="{A30692EC-70A0-6546-A7F0-DF535074860C}" srcOrd="1" destOrd="0" presId="urn:microsoft.com/office/officeart/2005/8/layout/cycle4#1"/>
    <dgm:cxn modelId="{8AC54D44-4EF2-4903-B71A-EB715B233BEC}" type="presParOf" srcId="{A30692EC-70A0-6546-A7F0-DF535074860C}" destId="{804E22CB-9DAE-224F-AF22-211588565CD9}" srcOrd="0" destOrd="0" presId="urn:microsoft.com/office/officeart/2005/8/layout/cycle4#1"/>
    <dgm:cxn modelId="{CEF11AAC-7392-411E-82CC-F10C8E38D390}" type="presParOf" srcId="{A30692EC-70A0-6546-A7F0-DF535074860C}" destId="{97D65731-4948-C64F-81EC-2F5AB590844F}" srcOrd="1" destOrd="0" presId="urn:microsoft.com/office/officeart/2005/8/layout/cycle4#1"/>
    <dgm:cxn modelId="{0EAB478E-C2F7-4F55-AA50-C243AFE68635}" type="presParOf" srcId="{A30692EC-70A0-6546-A7F0-DF535074860C}" destId="{72D9792A-DB2A-6346-92DA-A934587BC025}" srcOrd="2" destOrd="0" presId="urn:microsoft.com/office/officeart/2005/8/layout/cycle4#1"/>
    <dgm:cxn modelId="{5B516333-6F94-430C-888A-E846AC19DA2F}" type="presParOf" srcId="{A30692EC-70A0-6546-A7F0-DF535074860C}" destId="{25039FFE-AA59-3742-8319-5C4B67BC803E}" srcOrd="3" destOrd="0" presId="urn:microsoft.com/office/officeart/2005/8/layout/cycle4#1"/>
    <dgm:cxn modelId="{57150A9A-6913-44ED-A402-3FE584262ED5}" type="presParOf" srcId="{A30692EC-70A0-6546-A7F0-DF535074860C}" destId="{52221427-F294-AA48-A631-6FF243B3D268}" srcOrd="4" destOrd="0" presId="urn:microsoft.com/office/officeart/2005/8/layout/cycle4#1"/>
    <dgm:cxn modelId="{49982305-6AC2-41C9-BDB7-B8DCBF77E88F}" type="presParOf" srcId="{BCBDA699-20DE-114B-BE02-AE465FDC44FE}" destId="{B74A4058-9F5B-854F-BB4A-8ECB452BE3A9}" srcOrd="2" destOrd="0" presId="urn:microsoft.com/office/officeart/2005/8/layout/cycle4#1"/>
    <dgm:cxn modelId="{EE9E9522-CA66-4456-B7E5-CA91EA68C549}" type="presParOf" srcId="{BCBDA699-20DE-114B-BE02-AE465FDC44FE}" destId="{FE4B8CD1-0743-AD4B-AE52-16C8B33EC847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581B73-9EE2-4870-96F9-E24F9EC0994C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CA6408F-BDD2-44AE-9DE8-962C06C4A0A7}">
      <dgm:prSet phldrT="[Text]" custT="1"/>
      <dgm:spPr/>
      <dgm:t>
        <a:bodyPr/>
        <a:lstStyle/>
        <a:p>
          <a:r>
            <a:rPr lang="en-GB" sz="3600" b="1" dirty="0">
              <a:solidFill>
                <a:srgbClr val="002060"/>
              </a:solidFill>
              <a:latin typeface="Cambria" panose="02040503050406030204" pitchFamily="18" charset="0"/>
            </a:rPr>
            <a:t>MoHFW/ NHSRC</a:t>
          </a:r>
        </a:p>
      </dgm:t>
    </dgm:pt>
    <dgm:pt modelId="{7F299C58-4C7E-4D82-B931-D5E4159B93D5}" type="parTrans" cxnId="{71D71DBC-865A-4805-8427-60851E2CEA55}">
      <dgm:prSet/>
      <dgm:spPr/>
      <dgm:t>
        <a:bodyPr/>
        <a:lstStyle/>
        <a:p>
          <a:endParaRPr lang="en-GB" sz="3200"/>
        </a:p>
      </dgm:t>
    </dgm:pt>
    <dgm:pt modelId="{FAD639DB-A819-4724-A108-38B2113A4285}" type="sibTrans" cxnId="{71D71DBC-865A-4805-8427-60851E2CEA55}">
      <dgm:prSet/>
      <dgm:spPr/>
      <dgm:t>
        <a:bodyPr/>
        <a:lstStyle/>
        <a:p>
          <a:endParaRPr lang="en-GB" sz="3200"/>
        </a:p>
      </dgm:t>
    </dgm:pt>
    <dgm:pt modelId="{02A4F4E4-F010-4F6F-A869-32FD17862BC4}">
      <dgm:prSet phldrT="[Text]" custT="1"/>
      <dgm:spPr/>
      <dgm:t>
        <a:bodyPr/>
        <a:lstStyle/>
        <a:p>
          <a:pPr algn="l"/>
          <a:r>
            <a:rPr lang="en-GB" sz="1600" b="1" dirty="0"/>
            <a:t>Review and Mid-course Correction</a:t>
          </a:r>
        </a:p>
      </dgm:t>
    </dgm:pt>
    <dgm:pt modelId="{BD9DB532-E09F-4051-BD9B-2D801F8AB8FE}" type="parTrans" cxnId="{CDFBE910-42DF-45D8-A017-B496217C50CB}">
      <dgm:prSet/>
      <dgm:spPr/>
      <dgm:t>
        <a:bodyPr/>
        <a:lstStyle/>
        <a:p>
          <a:endParaRPr lang="en-GB" sz="3200"/>
        </a:p>
      </dgm:t>
    </dgm:pt>
    <dgm:pt modelId="{75D1B2E8-F5BF-4ED4-94C2-125E55390015}" type="sibTrans" cxnId="{CDFBE910-42DF-45D8-A017-B496217C50CB}">
      <dgm:prSet/>
      <dgm:spPr/>
      <dgm:t>
        <a:bodyPr/>
        <a:lstStyle/>
        <a:p>
          <a:endParaRPr lang="en-GB" sz="3200"/>
        </a:p>
      </dgm:t>
    </dgm:pt>
    <dgm:pt modelId="{08ADC427-23A9-48A4-AA00-5A072CABD44C}">
      <dgm:prSet phldrT="[Text]" custT="1"/>
      <dgm:spPr/>
      <dgm:t>
        <a:bodyPr/>
        <a:lstStyle/>
        <a:p>
          <a:pPr algn="l"/>
          <a:endParaRPr lang="en-GB" sz="1600" b="1" dirty="0"/>
        </a:p>
        <a:p>
          <a:pPr algn="l"/>
          <a:endParaRPr lang="en-GB" sz="1600" b="1" dirty="0"/>
        </a:p>
        <a:p>
          <a:pPr algn="l"/>
          <a:r>
            <a:rPr lang="en-GB" sz="1600" b="1" dirty="0"/>
            <a:t>Mobilisation of Technical Assistance &amp; Facilitatory Support</a:t>
          </a:r>
        </a:p>
        <a:p>
          <a:pPr algn="l"/>
          <a:endParaRPr lang="en-GB" sz="1600" b="1" dirty="0"/>
        </a:p>
        <a:p>
          <a:pPr algn="l"/>
          <a:endParaRPr lang="en-GB" sz="1600" b="1" dirty="0"/>
        </a:p>
      </dgm:t>
    </dgm:pt>
    <dgm:pt modelId="{63A3BAA8-77B2-492F-85DB-D510EEEC66F5}" type="parTrans" cxnId="{52F4AD6B-21C3-4D77-B4C2-CC7B6E81D1E7}">
      <dgm:prSet/>
      <dgm:spPr/>
      <dgm:t>
        <a:bodyPr/>
        <a:lstStyle/>
        <a:p>
          <a:endParaRPr lang="en-GB" sz="3200"/>
        </a:p>
      </dgm:t>
    </dgm:pt>
    <dgm:pt modelId="{CE5450CD-A96E-4ADC-8A7C-A7A0E4F7F83B}" type="sibTrans" cxnId="{52F4AD6B-21C3-4D77-B4C2-CC7B6E81D1E7}">
      <dgm:prSet/>
      <dgm:spPr/>
      <dgm:t>
        <a:bodyPr/>
        <a:lstStyle/>
        <a:p>
          <a:endParaRPr lang="en-GB" sz="3200"/>
        </a:p>
      </dgm:t>
    </dgm:pt>
    <dgm:pt modelId="{8202F76C-CCAB-494A-A8C1-426BC58D8ED1}">
      <dgm:prSet phldrT="[Text]" custT="1"/>
      <dgm:spPr/>
      <dgm:t>
        <a:bodyPr/>
        <a:lstStyle/>
        <a:p>
          <a:r>
            <a:rPr lang="en-GB" sz="3200" b="1" dirty="0">
              <a:solidFill>
                <a:srgbClr val="002060"/>
              </a:solidFill>
              <a:latin typeface="Cambria" panose="02040503050406030204" pitchFamily="18" charset="0"/>
            </a:rPr>
            <a:t>State Award Committee</a:t>
          </a:r>
        </a:p>
      </dgm:t>
    </dgm:pt>
    <dgm:pt modelId="{96A84029-4493-48B1-B322-0B63F5BB55C2}" type="parTrans" cxnId="{CF39F3C7-4368-4CE5-A1F8-0F22797F1555}">
      <dgm:prSet/>
      <dgm:spPr/>
      <dgm:t>
        <a:bodyPr/>
        <a:lstStyle/>
        <a:p>
          <a:endParaRPr lang="en-GB" sz="3200"/>
        </a:p>
      </dgm:t>
    </dgm:pt>
    <dgm:pt modelId="{33A6A407-0BB5-44A4-82AC-EE610770EB31}" type="sibTrans" cxnId="{CF39F3C7-4368-4CE5-A1F8-0F22797F1555}">
      <dgm:prSet/>
      <dgm:spPr/>
      <dgm:t>
        <a:bodyPr/>
        <a:lstStyle/>
        <a:p>
          <a:endParaRPr lang="en-GB" sz="3200"/>
        </a:p>
      </dgm:t>
    </dgm:pt>
    <dgm:pt modelId="{FD65F22D-3454-475F-9C00-D0372EC136E9}">
      <dgm:prSet phldrT="[Text]" custT="1"/>
      <dgm:spPr/>
      <dgm:t>
        <a:bodyPr/>
        <a:lstStyle/>
        <a:p>
          <a:pPr algn="l"/>
          <a:r>
            <a:rPr lang="en-GB" sz="1600" b="1" dirty="0"/>
            <a:t>Dissemination</a:t>
          </a:r>
        </a:p>
        <a:p>
          <a:pPr algn="l"/>
          <a:r>
            <a:rPr lang="en-GB" sz="1600" b="1" dirty="0"/>
            <a:t>Training &amp; Coordination</a:t>
          </a:r>
        </a:p>
      </dgm:t>
    </dgm:pt>
    <dgm:pt modelId="{1AEFE297-7682-446B-A32A-C46516ADDBC8}" type="parTrans" cxnId="{9210701C-F9EC-4F62-8BE3-25FA01A9EFD8}">
      <dgm:prSet/>
      <dgm:spPr/>
      <dgm:t>
        <a:bodyPr/>
        <a:lstStyle/>
        <a:p>
          <a:endParaRPr lang="en-GB" sz="3200"/>
        </a:p>
      </dgm:t>
    </dgm:pt>
    <dgm:pt modelId="{D04272E9-2171-4628-84DA-235DD539028F}" type="sibTrans" cxnId="{9210701C-F9EC-4F62-8BE3-25FA01A9EFD8}">
      <dgm:prSet/>
      <dgm:spPr/>
      <dgm:t>
        <a:bodyPr/>
        <a:lstStyle/>
        <a:p>
          <a:endParaRPr lang="en-GB" sz="3200"/>
        </a:p>
      </dgm:t>
    </dgm:pt>
    <dgm:pt modelId="{F6967ED2-B55B-4E68-8FB9-D7AE63EE057D}">
      <dgm:prSet phldrT="[Text]" custT="1"/>
      <dgm:spPr/>
      <dgm:t>
        <a:bodyPr/>
        <a:lstStyle/>
        <a:p>
          <a:pPr algn="l"/>
          <a:r>
            <a:rPr lang="en-GB" sz="1600" b="1" dirty="0"/>
            <a:t>Constitution of External Assessment Team</a:t>
          </a:r>
        </a:p>
        <a:p>
          <a:pPr algn="l"/>
          <a:r>
            <a:rPr lang="en-GB" sz="1600" b="1" dirty="0"/>
            <a:t>Finalisation of Awards &amp; Declaration</a:t>
          </a:r>
        </a:p>
      </dgm:t>
    </dgm:pt>
    <dgm:pt modelId="{7968CCD0-2BDA-4CB2-8E60-9CA4A4F85B6C}" type="parTrans" cxnId="{784E5398-379D-437C-9885-C4E84A508B54}">
      <dgm:prSet/>
      <dgm:spPr/>
      <dgm:t>
        <a:bodyPr/>
        <a:lstStyle/>
        <a:p>
          <a:endParaRPr lang="en-GB" sz="3200"/>
        </a:p>
      </dgm:t>
    </dgm:pt>
    <dgm:pt modelId="{759C1904-E966-4D62-9D56-A74F1A02D8DE}" type="sibTrans" cxnId="{784E5398-379D-437C-9885-C4E84A508B54}">
      <dgm:prSet/>
      <dgm:spPr/>
      <dgm:t>
        <a:bodyPr/>
        <a:lstStyle/>
        <a:p>
          <a:endParaRPr lang="en-GB" sz="3200"/>
        </a:p>
      </dgm:t>
    </dgm:pt>
    <dgm:pt modelId="{DBA70C78-440F-4E8C-949E-FE635E3CA408}">
      <dgm:prSet phldrT="[Text]" custT="1"/>
      <dgm:spPr/>
      <dgm:t>
        <a:bodyPr/>
        <a:lstStyle/>
        <a:p>
          <a:r>
            <a:rPr lang="en-GB" sz="3200" b="1" dirty="0">
              <a:solidFill>
                <a:srgbClr val="002060"/>
              </a:solidFill>
              <a:latin typeface="Cambria" panose="02040503050406030204" pitchFamily="18" charset="0"/>
            </a:rPr>
            <a:t>District Level Award Nomination Committee</a:t>
          </a:r>
        </a:p>
      </dgm:t>
    </dgm:pt>
    <dgm:pt modelId="{0DC86136-8123-4F37-9579-068E1DA15E4E}" type="parTrans" cxnId="{D46AF355-DB46-4AF6-8199-1F7C173DF94F}">
      <dgm:prSet/>
      <dgm:spPr/>
      <dgm:t>
        <a:bodyPr/>
        <a:lstStyle/>
        <a:p>
          <a:endParaRPr lang="en-GB" sz="3200"/>
        </a:p>
      </dgm:t>
    </dgm:pt>
    <dgm:pt modelId="{157EBCC6-D5D1-4A13-BBFC-635231F83199}" type="sibTrans" cxnId="{D46AF355-DB46-4AF6-8199-1F7C173DF94F}">
      <dgm:prSet/>
      <dgm:spPr/>
      <dgm:t>
        <a:bodyPr/>
        <a:lstStyle/>
        <a:p>
          <a:endParaRPr lang="en-GB" sz="3200"/>
        </a:p>
      </dgm:t>
    </dgm:pt>
    <dgm:pt modelId="{E3F3BD05-7D27-4A52-ADDA-EB695634DFF4}">
      <dgm:prSet phldrT="[Text]" custT="1"/>
      <dgm:spPr/>
      <dgm:t>
        <a:bodyPr/>
        <a:lstStyle/>
        <a:p>
          <a:pPr algn="l"/>
          <a:r>
            <a:rPr lang="en-GB" sz="1600" b="1" dirty="0"/>
            <a:t>Dissemination</a:t>
          </a:r>
        </a:p>
        <a:p>
          <a:pPr algn="l"/>
          <a:r>
            <a:rPr lang="en-GB" sz="1600" b="1" dirty="0"/>
            <a:t>Nomination</a:t>
          </a:r>
        </a:p>
      </dgm:t>
    </dgm:pt>
    <dgm:pt modelId="{F0635883-F01A-4650-AC7F-15AC25DC47ED}" type="parTrans" cxnId="{56DAA355-F78F-447F-9D6A-27F8E8608145}">
      <dgm:prSet/>
      <dgm:spPr/>
      <dgm:t>
        <a:bodyPr/>
        <a:lstStyle/>
        <a:p>
          <a:endParaRPr lang="en-GB" sz="3200"/>
        </a:p>
      </dgm:t>
    </dgm:pt>
    <dgm:pt modelId="{950801A8-C928-428E-9562-606EDC314240}" type="sibTrans" cxnId="{56DAA355-F78F-447F-9D6A-27F8E8608145}">
      <dgm:prSet/>
      <dgm:spPr/>
      <dgm:t>
        <a:bodyPr/>
        <a:lstStyle/>
        <a:p>
          <a:endParaRPr lang="en-GB" sz="3200"/>
        </a:p>
      </dgm:t>
    </dgm:pt>
    <dgm:pt modelId="{DF0BB056-1268-4F18-80FD-0ADB5064E2CF}">
      <dgm:prSet phldrT="[Text]" custT="1"/>
      <dgm:spPr/>
      <dgm:t>
        <a:bodyPr/>
        <a:lstStyle/>
        <a:p>
          <a:pPr algn="l"/>
          <a:r>
            <a:rPr lang="en-GB" sz="1600" b="1" dirty="0"/>
            <a:t>TA &amp; Trainings</a:t>
          </a:r>
        </a:p>
        <a:p>
          <a:pPr algn="l"/>
          <a:r>
            <a:rPr lang="en-GB" sz="1600" b="1" dirty="0"/>
            <a:t>Finalisation of Awards for PHCs</a:t>
          </a:r>
        </a:p>
      </dgm:t>
    </dgm:pt>
    <dgm:pt modelId="{FF66D6DC-3D2E-4ADF-BF91-72E83E31152E}" type="parTrans" cxnId="{42FC9B93-383F-4EFC-9479-7E8A81C90494}">
      <dgm:prSet/>
      <dgm:spPr/>
      <dgm:t>
        <a:bodyPr/>
        <a:lstStyle/>
        <a:p>
          <a:endParaRPr lang="en-GB" sz="3200"/>
        </a:p>
      </dgm:t>
    </dgm:pt>
    <dgm:pt modelId="{05DA2555-9DEE-471E-86A8-AB05DC9A6485}" type="sibTrans" cxnId="{42FC9B93-383F-4EFC-9479-7E8A81C90494}">
      <dgm:prSet/>
      <dgm:spPr/>
      <dgm:t>
        <a:bodyPr/>
        <a:lstStyle/>
        <a:p>
          <a:endParaRPr lang="en-GB" sz="3200"/>
        </a:p>
      </dgm:t>
    </dgm:pt>
    <dgm:pt modelId="{AB80C61B-0685-48E2-AC5C-B00D8860E0B7}" type="pres">
      <dgm:prSet presAssocID="{21581B73-9EE2-4870-96F9-E24F9EC099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413D6A-637E-46EA-AB12-F972B6B80184}" type="pres">
      <dgm:prSet presAssocID="{DBA70C78-440F-4E8C-949E-FE635E3CA408}" presName="boxAndChildren" presStyleCnt="0"/>
      <dgm:spPr/>
    </dgm:pt>
    <dgm:pt modelId="{6B0F8A8B-49D0-4C73-8906-BD76C4A806BC}" type="pres">
      <dgm:prSet presAssocID="{DBA70C78-440F-4E8C-949E-FE635E3CA408}" presName="parentTextBox" presStyleLbl="node1" presStyleIdx="0" presStyleCnt="3"/>
      <dgm:spPr/>
      <dgm:t>
        <a:bodyPr/>
        <a:lstStyle/>
        <a:p>
          <a:endParaRPr lang="en-US"/>
        </a:p>
      </dgm:t>
    </dgm:pt>
    <dgm:pt modelId="{17E6929B-67BB-48C7-B9CE-19CC334DDF16}" type="pres">
      <dgm:prSet presAssocID="{DBA70C78-440F-4E8C-949E-FE635E3CA408}" presName="entireBox" presStyleLbl="node1" presStyleIdx="0" presStyleCnt="3"/>
      <dgm:spPr/>
      <dgm:t>
        <a:bodyPr/>
        <a:lstStyle/>
        <a:p>
          <a:endParaRPr lang="en-US"/>
        </a:p>
      </dgm:t>
    </dgm:pt>
    <dgm:pt modelId="{E0E18030-E8A8-4956-B449-B8BA0228A686}" type="pres">
      <dgm:prSet presAssocID="{DBA70C78-440F-4E8C-949E-FE635E3CA408}" presName="descendantBox" presStyleCnt="0"/>
      <dgm:spPr/>
    </dgm:pt>
    <dgm:pt modelId="{8FB0016A-B49F-4F00-836A-3CE0D21EB21C}" type="pres">
      <dgm:prSet presAssocID="{E3F3BD05-7D27-4A52-ADDA-EB695634DFF4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CC582B-3484-4276-A3F6-A9CE1A6CAD36}" type="pres">
      <dgm:prSet presAssocID="{DF0BB056-1268-4F18-80FD-0ADB5064E2CF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FEC3F4-24AE-4D25-B5A8-3BD15B854535}" type="pres">
      <dgm:prSet presAssocID="{33A6A407-0BB5-44A4-82AC-EE610770EB31}" presName="sp" presStyleCnt="0"/>
      <dgm:spPr/>
    </dgm:pt>
    <dgm:pt modelId="{F945DE10-197B-436A-BBCA-7EFEB5217E21}" type="pres">
      <dgm:prSet presAssocID="{8202F76C-CCAB-494A-A8C1-426BC58D8ED1}" presName="arrowAndChildren" presStyleCnt="0"/>
      <dgm:spPr/>
    </dgm:pt>
    <dgm:pt modelId="{BB8E64BB-5A03-4029-8485-13848C1B29F6}" type="pres">
      <dgm:prSet presAssocID="{8202F76C-CCAB-494A-A8C1-426BC58D8ED1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D994FE1E-C2E2-4015-A513-10563CBB2A82}" type="pres">
      <dgm:prSet presAssocID="{8202F76C-CCAB-494A-A8C1-426BC58D8ED1}" presName="arrow" presStyleLbl="node1" presStyleIdx="1" presStyleCnt="3"/>
      <dgm:spPr/>
      <dgm:t>
        <a:bodyPr/>
        <a:lstStyle/>
        <a:p>
          <a:endParaRPr lang="en-US"/>
        </a:p>
      </dgm:t>
    </dgm:pt>
    <dgm:pt modelId="{97705FD6-F9CF-4EDB-8483-944BF3EEB6F9}" type="pres">
      <dgm:prSet presAssocID="{8202F76C-CCAB-494A-A8C1-426BC58D8ED1}" presName="descendantArrow" presStyleCnt="0"/>
      <dgm:spPr/>
    </dgm:pt>
    <dgm:pt modelId="{EE36B4EC-B5B3-4D60-B9BC-C3BB8083D003}" type="pres">
      <dgm:prSet presAssocID="{FD65F22D-3454-475F-9C00-D0372EC136E9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2F10B-8D95-4271-9927-04511EE201ED}" type="pres">
      <dgm:prSet presAssocID="{F6967ED2-B55B-4E68-8FB9-D7AE63EE057D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2FDDC5-62A5-43EC-A582-3266E8CADEEF}" type="pres">
      <dgm:prSet presAssocID="{FAD639DB-A819-4724-A108-38B2113A4285}" presName="sp" presStyleCnt="0"/>
      <dgm:spPr/>
    </dgm:pt>
    <dgm:pt modelId="{C2D55AA1-D1C7-4923-9260-9B820169ED55}" type="pres">
      <dgm:prSet presAssocID="{9CA6408F-BDD2-44AE-9DE8-962C06C4A0A7}" presName="arrowAndChildren" presStyleCnt="0"/>
      <dgm:spPr/>
    </dgm:pt>
    <dgm:pt modelId="{90FB2737-F252-48F3-A065-448BCDC58ED5}" type="pres">
      <dgm:prSet presAssocID="{9CA6408F-BDD2-44AE-9DE8-962C06C4A0A7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9045F85D-E65B-4AA8-B1F8-88EC2729DD33}" type="pres">
      <dgm:prSet presAssocID="{9CA6408F-BDD2-44AE-9DE8-962C06C4A0A7}" presName="arrow" presStyleLbl="node1" presStyleIdx="2" presStyleCnt="3" custLinFactNeighborY="-3971"/>
      <dgm:spPr/>
      <dgm:t>
        <a:bodyPr/>
        <a:lstStyle/>
        <a:p>
          <a:endParaRPr lang="en-US"/>
        </a:p>
      </dgm:t>
    </dgm:pt>
    <dgm:pt modelId="{5BCAC92B-6FC4-454E-B1D7-9F651E3A9BF7}" type="pres">
      <dgm:prSet presAssocID="{9CA6408F-BDD2-44AE-9DE8-962C06C4A0A7}" presName="descendantArrow" presStyleCnt="0"/>
      <dgm:spPr/>
    </dgm:pt>
    <dgm:pt modelId="{5984533D-93B5-41C9-8117-C709BC375C7F}" type="pres">
      <dgm:prSet presAssocID="{02A4F4E4-F010-4F6F-A869-32FD17862BC4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2BFB60-0D44-49D5-A325-48BB8C0E4F8F}" type="pres">
      <dgm:prSet presAssocID="{08ADC427-23A9-48A4-AA00-5A072CABD44C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D71DBC-865A-4805-8427-60851E2CEA55}" srcId="{21581B73-9EE2-4870-96F9-E24F9EC0994C}" destId="{9CA6408F-BDD2-44AE-9DE8-962C06C4A0A7}" srcOrd="0" destOrd="0" parTransId="{7F299C58-4C7E-4D82-B931-D5E4159B93D5}" sibTransId="{FAD639DB-A819-4724-A108-38B2113A4285}"/>
    <dgm:cxn modelId="{3DBCAC7C-7DC2-4D40-B8EE-3C3D849AEBB3}" type="presOf" srcId="{8202F76C-CCAB-494A-A8C1-426BC58D8ED1}" destId="{D994FE1E-C2E2-4015-A513-10563CBB2A82}" srcOrd="1" destOrd="0" presId="urn:microsoft.com/office/officeart/2005/8/layout/process4"/>
    <dgm:cxn modelId="{2527A328-C88E-4892-8CAA-49E0913B9D52}" type="presOf" srcId="{F6967ED2-B55B-4E68-8FB9-D7AE63EE057D}" destId="{1742F10B-8D95-4271-9927-04511EE201ED}" srcOrd="0" destOrd="0" presId="urn:microsoft.com/office/officeart/2005/8/layout/process4"/>
    <dgm:cxn modelId="{D46AF355-DB46-4AF6-8199-1F7C173DF94F}" srcId="{21581B73-9EE2-4870-96F9-E24F9EC0994C}" destId="{DBA70C78-440F-4E8C-949E-FE635E3CA408}" srcOrd="2" destOrd="0" parTransId="{0DC86136-8123-4F37-9579-068E1DA15E4E}" sibTransId="{157EBCC6-D5D1-4A13-BBFC-635231F83199}"/>
    <dgm:cxn modelId="{CF39F3C7-4368-4CE5-A1F8-0F22797F1555}" srcId="{21581B73-9EE2-4870-96F9-E24F9EC0994C}" destId="{8202F76C-CCAB-494A-A8C1-426BC58D8ED1}" srcOrd="1" destOrd="0" parTransId="{96A84029-4493-48B1-B322-0B63F5BB55C2}" sibTransId="{33A6A407-0BB5-44A4-82AC-EE610770EB31}"/>
    <dgm:cxn modelId="{71842BD3-73F2-4A01-988C-3DD2F58FEAE3}" type="presOf" srcId="{E3F3BD05-7D27-4A52-ADDA-EB695634DFF4}" destId="{8FB0016A-B49F-4F00-836A-3CE0D21EB21C}" srcOrd="0" destOrd="0" presId="urn:microsoft.com/office/officeart/2005/8/layout/process4"/>
    <dgm:cxn modelId="{5A8C5D60-5BD8-4F60-9E9B-6841366167DB}" type="presOf" srcId="{9CA6408F-BDD2-44AE-9DE8-962C06C4A0A7}" destId="{90FB2737-F252-48F3-A065-448BCDC58ED5}" srcOrd="0" destOrd="0" presId="urn:microsoft.com/office/officeart/2005/8/layout/process4"/>
    <dgm:cxn modelId="{4E85D057-67C3-4EBD-8788-C610944291B1}" type="presOf" srcId="{21581B73-9EE2-4870-96F9-E24F9EC0994C}" destId="{AB80C61B-0685-48E2-AC5C-B00D8860E0B7}" srcOrd="0" destOrd="0" presId="urn:microsoft.com/office/officeart/2005/8/layout/process4"/>
    <dgm:cxn modelId="{42FC9B93-383F-4EFC-9479-7E8A81C90494}" srcId="{DBA70C78-440F-4E8C-949E-FE635E3CA408}" destId="{DF0BB056-1268-4F18-80FD-0ADB5064E2CF}" srcOrd="1" destOrd="0" parTransId="{FF66D6DC-3D2E-4ADF-BF91-72E83E31152E}" sibTransId="{05DA2555-9DEE-471E-86A8-AB05DC9A6485}"/>
    <dgm:cxn modelId="{4ECC0330-0F06-4A5B-89F6-2A06E6179D26}" type="presOf" srcId="{DBA70C78-440F-4E8C-949E-FE635E3CA408}" destId="{17E6929B-67BB-48C7-B9CE-19CC334DDF16}" srcOrd="1" destOrd="0" presId="urn:microsoft.com/office/officeart/2005/8/layout/process4"/>
    <dgm:cxn modelId="{FBC2323D-C1B7-46F8-8919-2F9B8BC8B665}" type="presOf" srcId="{9CA6408F-BDD2-44AE-9DE8-962C06C4A0A7}" destId="{9045F85D-E65B-4AA8-B1F8-88EC2729DD33}" srcOrd="1" destOrd="0" presId="urn:microsoft.com/office/officeart/2005/8/layout/process4"/>
    <dgm:cxn modelId="{C8CA0E70-4804-494C-98AC-4CADE9A57427}" type="presOf" srcId="{8202F76C-CCAB-494A-A8C1-426BC58D8ED1}" destId="{BB8E64BB-5A03-4029-8485-13848C1B29F6}" srcOrd="0" destOrd="0" presId="urn:microsoft.com/office/officeart/2005/8/layout/process4"/>
    <dgm:cxn modelId="{FBF67F37-052D-4E53-862F-8B09043EF3E0}" type="presOf" srcId="{08ADC427-23A9-48A4-AA00-5A072CABD44C}" destId="{632BFB60-0D44-49D5-A325-48BB8C0E4F8F}" srcOrd="0" destOrd="0" presId="urn:microsoft.com/office/officeart/2005/8/layout/process4"/>
    <dgm:cxn modelId="{784E5398-379D-437C-9885-C4E84A508B54}" srcId="{8202F76C-CCAB-494A-A8C1-426BC58D8ED1}" destId="{F6967ED2-B55B-4E68-8FB9-D7AE63EE057D}" srcOrd="1" destOrd="0" parTransId="{7968CCD0-2BDA-4CB2-8E60-9CA4A4F85B6C}" sibTransId="{759C1904-E966-4D62-9D56-A74F1A02D8DE}"/>
    <dgm:cxn modelId="{56DAA355-F78F-447F-9D6A-27F8E8608145}" srcId="{DBA70C78-440F-4E8C-949E-FE635E3CA408}" destId="{E3F3BD05-7D27-4A52-ADDA-EB695634DFF4}" srcOrd="0" destOrd="0" parTransId="{F0635883-F01A-4650-AC7F-15AC25DC47ED}" sibTransId="{950801A8-C928-428E-9562-606EDC314240}"/>
    <dgm:cxn modelId="{1F71EB25-DCB1-4977-97F8-6A2EDA6A945B}" type="presOf" srcId="{DBA70C78-440F-4E8C-949E-FE635E3CA408}" destId="{6B0F8A8B-49D0-4C73-8906-BD76C4A806BC}" srcOrd="0" destOrd="0" presId="urn:microsoft.com/office/officeart/2005/8/layout/process4"/>
    <dgm:cxn modelId="{CDFBE910-42DF-45D8-A017-B496217C50CB}" srcId="{9CA6408F-BDD2-44AE-9DE8-962C06C4A0A7}" destId="{02A4F4E4-F010-4F6F-A869-32FD17862BC4}" srcOrd="0" destOrd="0" parTransId="{BD9DB532-E09F-4051-BD9B-2D801F8AB8FE}" sibTransId="{75D1B2E8-F5BF-4ED4-94C2-125E55390015}"/>
    <dgm:cxn modelId="{9210701C-F9EC-4F62-8BE3-25FA01A9EFD8}" srcId="{8202F76C-CCAB-494A-A8C1-426BC58D8ED1}" destId="{FD65F22D-3454-475F-9C00-D0372EC136E9}" srcOrd="0" destOrd="0" parTransId="{1AEFE297-7682-446B-A32A-C46516ADDBC8}" sibTransId="{D04272E9-2171-4628-84DA-235DD539028F}"/>
    <dgm:cxn modelId="{C4C2F8F6-2AF1-47B8-83A4-5EB34723F112}" type="presOf" srcId="{02A4F4E4-F010-4F6F-A869-32FD17862BC4}" destId="{5984533D-93B5-41C9-8117-C709BC375C7F}" srcOrd="0" destOrd="0" presId="urn:microsoft.com/office/officeart/2005/8/layout/process4"/>
    <dgm:cxn modelId="{52F4AD6B-21C3-4D77-B4C2-CC7B6E81D1E7}" srcId="{9CA6408F-BDD2-44AE-9DE8-962C06C4A0A7}" destId="{08ADC427-23A9-48A4-AA00-5A072CABD44C}" srcOrd="1" destOrd="0" parTransId="{63A3BAA8-77B2-492F-85DB-D510EEEC66F5}" sibTransId="{CE5450CD-A96E-4ADC-8A7C-A7A0E4F7F83B}"/>
    <dgm:cxn modelId="{89A695FC-746D-43AE-80D6-934A03C26E07}" type="presOf" srcId="{FD65F22D-3454-475F-9C00-D0372EC136E9}" destId="{EE36B4EC-B5B3-4D60-B9BC-C3BB8083D003}" srcOrd="0" destOrd="0" presId="urn:microsoft.com/office/officeart/2005/8/layout/process4"/>
    <dgm:cxn modelId="{CD25F603-378C-45A7-B7B6-9E6D1BC397B5}" type="presOf" srcId="{DF0BB056-1268-4F18-80FD-0ADB5064E2CF}" destId="{1BCC582B-3484-4276-A3F6-A9CE1A6CAD36}" srcOrd="0" destOrd="0" presId="urn:microsoft.com/office/officeart/2005/8/layout/process4"/>
    <dgm:cxn modelId="{31CAD019-AD44-43BC-A4B3-4B3F5DC8BB07}" type="presParOf" srcId="{AB80C61B-0685-48E2-AC5C-B00D8860E0B7}" destId="{13413D6A-637E-46EA-AB12-F972B6B80184}" srcOrd="0" destOrd="0" presId="urn:microsoft.com/office/officeart/2005/8/layout/process4"/>
    <dgm:cxn modelId="{B2A2078E-DEF9-4A5E-ABD2-58DE86991698}" type="presParOf" srcId="{13413D6A-637E-46EA-AB12-F972B6B80184}" destId="{6B0F8A8B-49D0-4C73-8906-BD76C4A806BC}" srcOrd="0" destOrd="0" presId="urn:microsoft.com/office/officeart/2005/8/layout/process4"/>
    <dgm:cxn modelId="{AA99B8C7-C05C-49D0-83BB-5A80B411F4BE}" type="presParOf" srcId="{13413D6A-637E-46EA-AB12-F972B6B80184}" destId="{17E6929B-67BB-48C7-B9CE-19CC334DDF16}" srcOrd="1" destOrd="0" presId="urn:microsoft.com/office/officeart/2005/8/layout/process4"/>
    <dgm:cxn modelId="{D0E1787A-6ACF-4F45-B1B7-9C2B709C1455}" type="presParOf" srcId="{13413D6A-637E-46EA-AB12-F972B6B80184}" destId="{E0E18030-E8A8-4956-B449-B8BA0228A686}" srcOrd="2" destOrd="0" presId="urn:microsoft.com/office/officeart/2005/8/layout/process4"/>
    <dgm:cxn modelId="{E6457B1A-ED5F-4D28-8013-E61BEDE79C29}" type="presParOf" srcId="{E0E18030-E8A8-4956-B449-B8BA0228A686}" destId="{8FB0016A-B49F-4F00-836A-3CE0D21EB21C}" srcOrd="0" destOrd="0" presId="urn:microsoft.com/office/officeart/2005/8/layout/process4"/>
    <dgm:cxn modelId="{90F70B2A-F0AC-4621-A730-C4847D5D30B9}" type="presParOf" srcId="{E0E18030-E8A8-4956-B449-B8BA0228A686}" destId="{1BCC582B-3484-4276-A3F6-A9CE1A6CAD36}" srcOrd="1" destOrd="0" presId="urn:microsoft.com/office/officeart/2005/8/layout/process4"/>
    <dgm:cxn modelId="{FDFC6CF9-2074-4C77-927B-D39429A83476}" type="presParOf" srcId="{AB80C61B-0685-48E2-AC5C-B00D8860E0B7}" destId="{7CFEC3F4-24AE-4D25-B5A8-3BD15B854535}" srcOrd="1" destOrd="0" presId="urn:microsoft.com/office/officeart/2005/8/layout/process4"/>
    <dgm:cxn modelId="{9349B7FE-115F-4329-B259-519D33ADEE5A}" type="presParOf" srcId="{AB80C61B-0685-48E2-AC5C-B00D8860E0B7}" destId="{F945DE10-197B-436A-BBCA-7EFEB5217E21}" srcOrd="2" destOrd="0" presId="urn:microsoft.com/office/officeart/2005/8/layout/process4"/>
    <dgm:cxn modelId="{C21FA773-BF5D-45F7-A9E9-768DF6E41EB3}" type="presParOf" srcId="{F945DE10-197B-436A-BBCA-7EFEB5217E21}" destId="{BB8E64BB-5A03-4029-8485-13848C1B29F6}" srcOrd="0" destOrd="0" presId="urn:microsoft.com/office/officeart/2005/8/layout/process4"/>
    <dgm:cxn modelId="{C97D9BEC-6B84-48A0-AA25-8ACAC323FB09}" type="presParOf" srcId="{F945DE10-197B-436A-BBCA-7EFEB5217E21}" destId="{D994FE1E-C2E2-4015-A513-10563CBB2A82}" srcOrd="1" destOrd="0" presId="urn:microsoft.com/office/officeart/2005/8/layout/process4"/>
    <dgm:cxn modelId="{44764F04-7589-4D84-BEED-D67A4D59E09A}" type="presParOf" srcId="{F945DE10-197B-436A-BBCA-7EFEB5217E21}" destId="{97705FD6-F9CF-4EDB-8483-944BF3EEB6F9}" srcOrd="2" destOrd="0" presId="urn:microsoft.com/office/officeart/2005/8/layout/process4"/>
    <dgm:cxn modelId="{5B0FFFEA-D813-4D1E-9F3E-52DEF3DB6910}" type="presParOf" srcId="{97705FD6-F9CF-4EDB-8483-944BF3EEB6F9}" destId="{EE36B4EC-B5B3-4D60-B9BC-C3BB8083D003}" srcOrd="0" destOrd="0" presId="urn:microsoft.com/office/officeart/2005/8/layout/process4"/>
    <dgm:cxn modelId="{8F91776E-0BB5-41AA-AC68-83539896E7CD}" type="presParOf" srcId="{97705FD6-F9CF-4EDB-8483-944BF3EEB6F9}" destId="{1742F10B-8D95-4271-9927-04511EE201ED}" srcOrd="1" destOrd="0" presId="urn:microsoft.com/office/officeart/2005/8/layout/process4"/>
    <dgm:cxn modelId="{2D686F5F-176C-4D57-B07B-0BF240DF76DE}" type="presParOf" srcId="{AB80C61B-0685-48E2-AC5C-B00D8860E0B7}" destId="{A62FDDC5-62A5-43EC-A582-3266E8CADEEF}" srcOrd="3" destOrd="0" presId="urn:microsoft.com/office/officeart/2005/8/layout/process4"/>
    <dgm:cxn modelId="{D2E33B54-E329-4CEE-9ED3-A0CE171E006B}" type="presParOf" srcId="{AB80C61B-0685-48E2-AC5C-B00D8860E0B7}" destId="{C2D55AA1-D1C7-4923-9260-9B820169ED55}" srcOrd="4" destOrd="0" presId="urn:microsoft.com/office/officeart/2005/8/layout/process4"/>
    <dgm:cxn modelId="{3C3B04FB-F29B-4D0F-BF04-A647591F81A8}" type="presParOf" srcId="{C2D55AA1-D1C7-4923-9260-9B820169ED55}" destId="{90FB2737-F252-48F3-A065-448BCDC58ED5}" srcOrd="0" destOrd="0" presId="urn:microsoft.com/office/officeart/2005/8/layout/process4"/>
    <dgm:cxn modelId="{E687D2DB-8CBD-4189-A48D-834B9F785512}" type="presParOf" srcId="{C2D55AA1-D1C7-4923-9260-9B820169ED55}" destId="{9045F85D-E65B-4AA8-B1F8-88EC2729DD33}" srcOrd="1" destOrd="0" presId="urn:microsoft.com/office/officeart/2005/8/layout/process4"/>
    <dgm:cxn modelId="{EC316D8E-EDEE-4AE3-9ADD-7134660A9B39}" type="presParOf" srcId="{C2D55AA1-D1C7-4923-9260-9B820169ED55}" destId="{5BCAC92B-6FC4-454E-B1D7-9F651E3A9BF7}" srcOrd="2" destOrd="0" presId="urn:microsoft.com/office/officeart/2005/8/layout/process4"/>
    <dgm:cxn modelId="{3D491037-9F72-40CE-9716-098FC35DABE8}" type="presParOf" srcId="{5BCAC92B-6FC4-454E-B1D7-9F651E3A9BF7}" destId="{5984533D-93B5-41C9-8117-C709BC375C7F}" srcOrd="0" destOrd="0" presId="urn:microsoft.com/office/officeart/2005/8/layout/process4"/>
    <dgm:cxn modelId="{57EE9480-C1C6-43E5-8621-579264E525DB}" type="presParOf" srcId="{5BCAC92B-6FC4-454E-B1D7-9F651E3A9BF7}" destId="{632BFB60-0D44-49D5-A325-48BB8C0E4F8F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EC772-D3CD-4838-9964-C488B871533A}">
      <dsp:nvSpPr>
        <dsp:cNvPr id="0" name=""/>
        <dsp:cNvSpPr/>
      </dsp:nvSpPr>
      <dsp:spPr>
        <a:xfrm>
          <a:off x="3295664" y="419030"/>
          <a:ext cx="3912139" cy="135863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233783-3276-4D0B-A8D0-F752497B188D}">
      <dsp:nvSpPr>
        <dsp:cNvPr id="0" name=""/>
        <dsp:cNvSpPr/>
      </dsp:nvSpPr>
      <dsp:spPr>
        <a:xfrm>
          <a:off x="4878716" y="4064489"/>
          <a:ext cx="758166" cy="48522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857F0-F982-4839-8241-1E9311E81F87}">
      <dsp:nvSpPr>
        <dsp:cNvPr id="0" name=""/>
        <dsp:cNvSpPr/>
      </dsp:nvSpPr>
      <dsp:spPr>
        <a:xfrm>
          <a:off x="3438200" y="4134046"/>
          <a:ext cx="3639199" cy="909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Improved QoC</a:t>
          </a:r>
          <a:endParaRPr lang="en-US" sz="3200" kern="1200" dirty="0"/>
        </a:p>
      </dsp:txBody>
      <dsp:txXfrm>
        <a:off x="3438200" y="4134046"/>
        <a:ext cx="3639199" cy="909799"/>
      </dsp:txXfrm>
    </dsp:sp>
    <dsp:sp modelId="{B7F58F0E-9DA5-4102-B5F0-5D518D8404AF}">
      <dsp:nvSpPr>
        <dsp:cNvPr id="0" name=""/>
        <dsp:cNvSpPr/>
      </dsp:nvSpPr>
      <dsp:spPr>
        <a:xfrm>
          <a:off x="4717985" y="1882595"/>
          <a:ext cx="1364699" cy="13646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Mera-Aspataal</a:t>
          </a:r>
          <a:endParaRPr lang="en-US" sz="2000" kern="1200" dirty="0"/>
        </a:p>
      </dsp:txBody>
      <dsp:txXfrm>
        <a:off x="4917841" y="2082451"/>
        <a:ext cx="964987" cy="964987"/>
      </dsp:txXfrm>
    </dsp:sp>
    <dsp:sp modelId="{FD5FD79D-131C-47F7-B3E3-5FCABC701794}">
      <dsp:nvSpPr>
        <dsp:cNvPr id="0" name=""/>
        <dsp:cNvSpPr/>
      </dsp:nvSpPr>
      <dsp:spPr>
        <a:xfrm>
          <a:off x="3754049" y="1271179"/>
          <a:ext cx="1364699" cy="13646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LaQshya</a:t>
          </a:r>
          <a:endParaRPr lang="en-US" sz="2000" kern="1200" dirty="0"/>
        </a:p>
      </dsp:txBody>
      <dsp:txXfrm>
        <a:off x="3953905" y="1471035"/>
        <a:ext cx="964987" cy="964987"/>
      </dsp:txXfrm>
    </dsp:sp>
    <dsp:sp modelId="{E83C8D2B-3930-4762-825C-56589C7194CD}">
      <dsp:nvSpPr>
        <dsp:cNvPr id="0" name=""/>
        <dsp:cNvSpPr/>
      </dsp:nvSpPr>
      <dsp:spPr>
        <a:xfrm>
          <a:off x="5538179" y="1126811"/>
          <a:ext cx="1364699" cy="13646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Kayakalp</a:t>
          </a:r>
          <a:endParaRPr lang="en-US" sz="2000" kern="1200" dirty="0"/>
        </a:p>
      </dsp:txBody>
      <dsp:txXfrm>
        <a:off x="5738035" y="1326667"/>
        <a:ext cx="964987" cy="964987"/>
      </dsp:txXfrm>
    </dsp:sp>
    <dsp:sp modelId="{0B4989BB-DD52-477D-A6BE-A400E9823F5D}">
      <dsp:nvSpPr>
        <dsp:cNvPr id="0" name=""/>
        <dsp:cNvSpPr/>
      </dsp:nvSpPr>
      <dsp:spPr>
        <a:xfrm>
          <a:off x="3048532" y="-191580"/>
          <a:ext cx="4418534" cy="428421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72295-797A-4499-A259-DC74047D829A}">
      <dsp:nvSpPr>
        <dsp:cNvPr id="0" name=""/>
        <dsp:cNvSpPr/>
      </dsp:nvSpPr>
      <dsp:spPr>
        <a:xfrm>
          <a:off x="644767" y="0"/>
          <a:ext cx="4531585" cy="4531585"/>
        </a:xfrm>
        <a:prstGeom prst="triangl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C2C19-76BC-49B9-821F-189A6B3E2D46}">
      <dsp:nvSpPr>
        <dsp:cNvPr id="0" name=""/>
        <dsp:cNvSpPr/>
      </dsp:nvSpPr>
      <dsp:spPr>
        <a:xfrm>
          <a:off x="2910560" y="453601"/>
          <a:ext cx="2945530" cy="805418"/>
        </a:xfrm>
        <a:prstGeom prst="roundRect">
          <a:avLst/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/>
            <a:t>Area of Concern </a:t>
          </a:r>
        </a:p>
      </dsp:txBody>
      <dsp:txXfrm>
        <a:off x="2949877" y="492918"/>
        <a:ext cx="2866896" cy="726784"/>
      </dsp:txXfrm>
    </dsp:sp>
    <dsp:sp modelId="{0EFD45E6-AB7E-4F43-9041-03DAFCF67B60}">
      <dsp:nvSpPr>
        <dsp:cNvPr id="0" name=""/>
        <dsp:cNvSpPr/>
      </dsp:nvSpPr>
      <dsp:spPr>
        <a:xfrm>
          <a:off x="2910560" y="1335371"/>
          <a:ext cx="2945530" cy="805418"/>
        </a:xfrm>
        <a:prstGeom prst="roundRect">
          <a:avLst/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/>
            <a:t>Standards</a:t>
          </a:r>
        </a:p>
      </dsp:txBody>
      <dsp:txXfrm>
        <a:off x="2949877" y="1374688"/>
        <a:ext cx="2866896" cy="726784"/>
      </dsp:txXfrm>
    </dsp:sp>
    <dsp:sp modelId="{5D653F15-6654-4CE9-8CAF-3603FD4B05AC}">
      <dsp:nvSpPr>
        <dsp:cNvPr id="0" name=""/>
        <dsp:cNvSpPr/>
      </dsp:nvSpPr>
      <dsp:spPr>
        <a:xfrm>
          <a:off x="2910560" y="2265792"/>
          <a:ext cx="2945530" cy="805418"/>
        </a:xfrm>
        <a:prstGeom prst="roundRect">
          <a:avLst/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/>
            <a:t>Measurable Elements</a:t>
          </a:r>
        </a:p>
      </dsp:txBody>
      <dsp:txXfrm>
        <a:off x="2949877" y="2305109"/>
        <a:ext cx="2866896" cy="726784"/>
      </dsp:txXfrm>
    </dsp:sp>
    <dsp:sp modelId="{26646362-3476-4005-80D5-CFF9D1124A2C}">
      <dsp:nvSpPr>
        <dsp:cNvPr id="0" name=""/>
        <dsp:cNvSpPr/>
      </dsp:nvSpPr>
      <dsp:spPr>
        <a:xfrm>
          <a:off x="2910560" y="3171888"/>
          <a:ext cx="2945530" cy="805418"/>
        </a:xfrm>
        <a:prstGeom prst="roundRect">
          <a:avLst/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/>
            <a:t>Check point/ Check Sheet </a:t>
          </a:r>
        </a:p>
      </dsp:txBody>
      <dsp:txXfrm>
        <a:off x="2949877" y="3211205"/>
        <a:ext cx="2866896" cy="7267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20A54-5F62-DB4D-B06E-176DB03190E2}">
      <dsp:nvSpPr>
        <dsp:cNvPr id="0" name=""/>
        <dsp:cNvSpPr/>
      </dsp:nvSpPr>
      <dsp:spPr>
        <a:xfrm>
          <a:off x="3544192" y="1692374"/>
          <a:ext cx="1141214" cy="1141214"/>
        </a:xfrm>
        <a:prstGeom prst="ellipse">
          <a:avLst/>
        </a:prstGeom>
        <a:solidFill>
          <a:srgbClr val="CCFFCC"/>
        </a:solidFill>
        <a:ln>
          <a:solidFill>
            <a:srgbClr val="00000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0000"/>
              </a:solidFill>
            </a:rPr>
            <a:t>Area of Concern </a:t>
          </a:r>
          <a:endParaRPr lang="en-US" sz="1700" kern="1200" dirty="0">
            <a:solidFill>
              <a:srgbClr val="FF0000"/>
            </a:solidFill>
          </a:endParaRPr>
        </a:p>
      </dsp:txBody>
      <dsp:txXfrm>
        <a:off x="3711319" y="1859501"/>
        <a:ext cx="806960" cy="806960"/>
      </dsp:txXfrm>
    </dsp:sp>
    <dsp:sp modelId="{DB4A10D4-A8E7-0843-8812-17B3050C9BA7}">
      <dsp:nvSpPr>
        <dsp:cNvPr id="0" name=""/>
        <dsp:cNvSpPr/>
      </dsp:nvSpPr>
      <dsp:spPr>
        <a:xfrm rot="16200000">
          <a:off x="3939236" y="1177053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A</a:t>
          </a:r>
          <a:endParaRPr lang="en-US" sz="1400" kern="1200" dirty="0">
            <a:solidFill>
              <a:srgbClr val="FF6600"/>
            </a:solidFill>
          </a:endParaRPr>
        </a:p>
      </dsp:txBody>
      <dsp:txXfrm>
        <a:off x="3991905" y="1307324"/>
        <a:ext cx="245789" cy="232808"/>
      </dsp:txXfrm>
    </dsp:sp>
    <dsp:sp modelId="{A1FF897A-D0B8-724F-B740-2ABFC37CBA2D}">
      <dsp:nvSpPr>
        <dsp:cNvPr id="0" name=""/>
        <dsp:cNvSpPr/>
      </dsp:nvSpPr>
      <dsp:spPr>
        <a:xfrm>
          <a:off x="3601253" y="2776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751667" y="153190"/>
        <a:ext cx="726264" cy="726264"/>
      </dsp:txXfrm>
    </dsp:sp>
    <dsp:sp modelId="{16D2ACDE-2831-9A40-8D13-99EEFE15DAA1}">
      <dsp:nvSpPr>
        <dsp:cNvPr id="0" name=""/>
        <dsp:cNvSpPr/>
      </dsp:nvSpPr>
      <dsp:spPr>
        <a:xfrm rot="18900000">
          <a:off x="4569920" y="1438290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B</a:t>
          </a:r>
          <a:endParaRPr lang="en-US" sz="1400" kern="1200" dirty="0">
            <a:solidFill>
              <a:srgbClr val="FF6600"/>
            </a:solidFill>
          </a:endParaRPr>
        </a:p>
      </dsp:txBody>
      <dsp:txXfrm>
        <a:off x="4585346" y="1553135"/>
        <a:ext cx="245789" cy="232808"/>
      </dsp:txXfrm>
    </dsp:sp>
    <dsp:sp modelId="{7DBF65CD-F489-554D-81B0-446C19115669}">
      <dsp:nvSpPr>
        <dsp:cNvPr id="0" name=""/>
        <dsp:cNvSpPr/>
      </dsp:nvSpPr>
      <dsp:spPr>
        <a:xfrm>
          <a:off x="4836327" y="514361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986741" y="664775"/>
        <a:ext cx="726264" cy="726264"/>
      </dsp:txXfrm>
    </dsp:sp>
    <dsp:sp modelId="{2DCBC6D9-AD6E-DD4A-8A82-08CF21F0FD72}">
      <dsp:nvSpPr>
        <dsp:cNvPr id="0" name=""/>
        <dsp:cNvSpPr/>
      </dsp:nvSpPr>
      <dsp:spPr>
        <a:xfrm>
          <a:off x="4831158" y="2068975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C</a:t>
          </a:r>
          <a:endParaRPr lang="en-US" sz="1400" kern="1200" dirty="0">
            <a:solidFill>
              <a:srgbClr val="FF6600"/>
            </a:solidFill>
          </a:endParaRPr>
        </a:p>
      </dsp:txBody>
      <dsp:txXfrm>
        <a:off x="4831158" y="2146577"/>
        <a:ext cx="245789" cy="232808"/>
      </dsp:txXfrm>
    </dsp:sp>
    <dsp:sp modelId="{226A581B-DEF7-5A41-9906-74530F4F9588}">
      <dsp:nvSpPr>
        <dsp:cNvPr id="0" name=""/>
        <dsp:cNvSpPr/>
      </dsp:nvSpPr>
      <dsp:spPr>
        <a:xfrm>
          <a:off x="5347912" y="1749435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5498326" y="1899849"/>
        <a:ext cx="726264" cy="726264"/>
      </dsp:txXfrm>
    </dsp:sp>
    <dsp:sp modelId="{AD73967E-8DAF-AD49-BA74-5BE48FA44E7C}">
      <dsp:nvSpPr>
        <dsp:cNvPr id="0" name=""/>
        <dsp:cNvSpPr/>
      </dsp:nvSpPr>
      <dsp:spPr>
        <a:xfrm rot="2700000">
          <a:off x="4569920" y="2699659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D</a:t>
          </a:r>
          <a:endParaRPr lang="en-US" sz="1400" kern="1200" dirty="0">
            <a:solidFill>
              <a:srgbClr val="FF6600"/>
            </a:solidFill>
          </a:endParaRPr>
        </a:p>
      </dsp:txBody>
      <dsp:txXfrm>
        <a:off x="4585346" y="2740018"/>
        <a:ext cx="245789" cy="232808"/>
      </dsp:txXfrm>
    </dsp:sp>
    <dsp:sp modelId="{3693785A-54E3-0545-AA9A-46B6DA391249}">
      <dsp:nvSpPr>
        <dsp:cNvPr id="0" name=""/>
        <dsp:cNvSpPr/>
      </dsp:nvSpPr>
      <dsp:spPr>
        <a:xfrm>
          <a:off x="4836327" y="2984509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986741" y="3134923"/>
        <a:ext cx="726264" cy="726264"/>
      </dsp:txXfrm>
    </dsp:sp>
    <dsp:sp modelId="{26CAF7DA-BD48-934E-BB19-724351C02E46}">
      <dsp:nvSpPr>
        <dsp:cNvPr id="0" name=""/>
        <dsp:cNvSpPr/>
      </dsp:nvSpPr>
      <dsp:spPr>
        <a:xfrm rot="5400000">
          <a:off x="3939236" y="2960897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E</a:t>
          </a:r>
          <a:endParaRPr lang="en-US" sz="1400" kern="1200" dirty="0">
            <a:solidFill>
              <a:srgbClr val="FF6600"/>
            </a:solidFill>
          </a:endParaRPr>
        </a:p>
      </dsp:txBody>
      <dsp:txXfrm>
        <a:off x="3991905" y="2985830"/>
        <a:ext cx="245789" cy="232808"/>
      </dsp:txXfrm>
    </dsp:sp>
    <dsp:sp modelId="{64003432-A58A-1047-81FD-2860665C7DD8}">
      <dsp:nvSpPr>
        <dsp:cNvPr id="0" name=""/>
        <dsp:cNvSpPr/>
      </dsp:nvSpPr>
      <dsp:spPr>
        <a:xfrm>
          <a:off x="3601253" y="3496093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751667" y="3646507"/>
        <a:ext cx="726264" cy="726264"/>
      </dsp:txXfrm>
    </dsp:sp>
    <dsp:sp modelId="{12FD0ED2-F553-0142-9D71-DF2536538690}">
      <dsp:nvSpPr>
        <dsp:cNvPr id="0" name=""/>
        <dsp:cNvSpPr/>
      </dsp:nvSpPr>
      <dsp:spPr>
        <a:xfrm rot="8100000">
          <a:off x="3308552" y="2699659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F</a:t>
          </a:r>
          <a:endParaRPr lang="en-US" sz="1400" kern="1200" dirty="0">
            <a:solidFill>
              <a:srgbClr val="FF6600"/>
            </a:solidFill>
          </a:endParaRPr>
        </a:p>
      </dsp:txBody>
      <dsp:txXfrm rot="10800000">
        <a:off x="3398464" y="2740018"/>
        <a:ext cx="245789" cy="232808"/>
      </dsp:txXfrm>
    </dsp:sp>
    <dsp:sp modelId="{B8AFCB24-BEAF-2646-8D40-E2843917DC64}">
      <dsp:nvSpPr>
        <dsp:cNvPr id="0" name=""/>
        <dsp:cNvSpPr/>
      </dsp:nvSpPr>
      <dsp:spPr>
        <a:xfrm>
          <a:off x="2366179" y="2984509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516593" y="3134923"/>
        <a:ext cx="726264" cy="726264"/>
      </dsp:txXfrm>
    </dsp:sp>
    <dsp:sp modelId="{03A866B2-3778-254B-9B06-C36E388FE12E}">
      <dsp:nvSpPr>
        <dsp:cNvPr id="0" name=""/>
        <dsp:cNvSpPr/>
      </dsp:nvSpPr>
      <dsp:spPr>
        <a:xfrm rot="10800000">
          <a:off x="3047314" y="2068975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G</a:t>
          </a:r>
          <a:endParaRPr lang="en-US" sz="1400" kern="1200" dirty="0">
            <a:solidFill>
              <a:srgbClr val="FF6600"/>
            </a:solidFill>
          </a:endParaRPr>
        </a:p>
      </dsp:txBody>
      <dsp:txXfrm rot="10800000">
        <a:off x="3152652" y="2146577"/>
        <a:ext cx="245789" cy="232808"/>
      </dsp:txXfrm>
    </dsp:sp>
    <dsp:sp modelId="{55088E4E-6F91-1248-8511-7A99EA7C4237}">
      <dsp:nvSpPr>
        <dsp:cNvPr id="0" name=""/>
        <dsp:cNvSpPr/>
      </dsp:nvSpPr>
      <dsp:spPr>
        <a:xfrm>
          <a:off x="1854595" y="1749435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2005009" y="1899849"/>
        <a:ext cx="726264" cy="726264"/>
      </dsp:txXfrm>
    </dsp:sp>
    <dsp:sp modelId="{1436882C-818A-034A-BC13-340C517F10CC}">
      <dsp:nvSpPr>
        <dsp:cNvPr id="0" name=""/>
        <dsp:cNvSpPr/>
      </dsp:nvSpPr>
      <dsp:spPr>
        <a:xfrm rot="13500000">
          <a:off x="3308552" y="1438290"/>
          <a:ext cx="351127" cy="3880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6600"/>
              </a:solidFill>
            </a:rPr>
            <a:t>H</a:t>
          </a:r>
          <a:endParaRPr lang="en-US" sz="1400" kern="1200" dirty="0">
            <a:solidFill>
              <a:srgbClr val="FF6600"/>
            </a:solidFill>
          </a:endParaRPr>
        </a:p>
      </dsp:txBody>
      <dsp:txXfrm rot="10800000">
        <a:off x="3398464" y="1553135"/>
        <a:ext cx="245789" cy="232808"/>
      </dsp:txXfrm>
    </dsp:sp>
    <dsp:sp modelId="{86838027-7ADF-7C42-9684-72432E811612}">
      <dsp:nvSpPr>
        <dsp:cNvPr id="0" name=""/>
        <dsp:cNvSpPr/>
      </dsp:nvSpPr>
      <dsp:spPr>
        <a:xfrm>
          <a:off x="2366179" y="514361"/>
          <a:ext cx="1027092" cy="1027092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 </a:t>
          </a:r>
          <a:endParaRPr lang="en-US" sz="4400" kern="1200" dirty="0"/>
        </a:p>
      </dsp:txBody>
      <dsp:txXfrm>
        <a:off x="2516593" y="664775"/>
        <a:ext cx="726264" cy="7262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7C287-AFBC-40FA-AB61-8F4406EC8733}">
      <dsp:nvSpPr>
        <dsp:cNvPr id="0" name=""/>
        <dsp:cNvSpPr/>
      </dsp:nvSpPr>
      <dsp:spPr>
        <a:xfrm>
          <a:off x="0" y="3712270"/>
          <a:ext cx="8229600" cy="81215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Facility Level </a:t>
          </a:r>
          <a:endParaRPr lang="en-IN" sz="2800" b="1" kern="1200" dirty="0"/>
        </a:p>
      </dsp:txBody>
      <dsp:txXfrm>
        <a:off x="0" y="3712270"/>
        <a:ext cx="8229600" cy="812154"/>
      </dsp:txXfrm>
    </dsp:sp>
    <dsp:sp modelId="{4FA81760-28DD-4D9D-80FD-73CEE41A9CE7}">
      <dsp:nvSpPr>
        <dsp:cNvPr id="0" name=""/>
        <dsp:cNvSpPr/>
      </dsp:nvSpPr>
      <dsp:spPr>
        <a:xfrm rot="10800000">
          <a:off x="0" y="2475359"/>
          <a:ext cx="8229600" cy="1249092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District Level</a:t>
          </a:r>
          <a:endParaRPr lang="en-IN" sz="2800" b="1" kern="1200" dirty="0"/>
        </a:p>
      </dsp:txBody>
      <dsp:txXfrm rot="10800000">
        <a:off x="0" y="2475359"/>
        <a:ext cx="8229600" cy="811623"/>
      </dsp:txXfrm>
    </dsp:sp>
    <dsp:sp modelId="{65BE5BA0-C337-40AA-82F2-DB62DF1ED52C}">
      <dsp:nvSpPr>
        <dsp:cNvPr id="0" name=""/>
        <dsp:cNvSpPr/>
      </dsp:nvSpPr>
      <dsp:spPr>
        <a:xfrm rot="10800000">
          <a:off x="0" y="1238449"/>
          <a:ext cx="8229600" cy="1249092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State Level</a:t>
          </a:r>
          <a:endParaRPr lang="en-IN" sz="2800" b="1" kern="1200" dirty="0"/>
        </a:p>
      </dsp:txBody>
      <dsp:txXfrm rot="10800000">
        <a:off x="0" y="1238449"/>
        <a:ext cx="8229600" cy="811623"/>
      </dsp:txXfrm>
    </dsp:sp>
    <dsp:sp modelId="{A6D6E202-B24A-AD4D-942D-1AED97A7B94B}">
      <dsp:nvSpPr>
        <dsp:cNvPr id="0" name=""/>
        <dsp:cNvSpPr/>
      </dsp:nvSpPr>
      <dsp:spPr>
        <a:xfrm rot="10800000">
          <a:off x="0" y="2"/>
          <a:ext cx="8229600" cy="1249092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National Level</a:t>
          </a:r>
        </a:p>
      </dsp:txBody>
      <dsp:txXfrm rot="10800000">
        <a:off x="0" y="2"/>
        <a:ext cx="8229600" cy="8116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BEC92-684A-4840-8E51-23239CAE8DED}">
      <dsp:nvSpPr>
        <dsp:cNvPr id="0" name=""/>
        <dsp:cNvSpPr/>
      </dsp:nvSpPr>
      <dsp:spPr>
        <a:xfrm>
          <a:off x="4761280" y="3316224"/>
          <a:ext cx="2409139" cy="1560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/>
            <a:t>Quarterly by DQAU</a:t>
          </a:r>
        </a:p>
      </dsp:txBody>
      <dsp:txXfrm>
        <a:off x="5518303" y="3740649"/>
        <a:ext cx="1617835" cy="1101870"/>
      </dsp:txXfrm>
    </dsp:sp>
    <dsp:sp modelId="{87AEDAC0-DEEF-724B-AC2B-3F99BDE694EB}">
      <dsp:nvSpPr>
        <dsp:cNvPr id="0" name=""/>
        <dsp:cNvSpPr/>
      </dsp:nvSpPr>
      <dsp:spPr>
        <a:xfrm>
          <a:off x="830579" y="3316224"/>
          <a:ext cx="2409139" cy="1560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/>
            <a:t>Half yearly by SQAU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/>
            <a:t>Yearly for Surveillance   </a:t>
          </a:r>
        </a:p>
      </dsp:txBody>
      <dsp:txXfrm>
        <a:off x="864860" y="3740649"/>
        <a:ext cx="1617835" cy="1101870"/>
      </dsp:txXfrm>
    </dsp:sp>
    <dsp:sp modelId="{E6F03388-203A-3B47-B468-4B9234B1F250}">
      <dsp:nvSpPr>
        <dsp:cNvPr id="0" name=""/>
        <dsp:cNvSpPr/>
      </dsp:nvSpPr>
      <dsp:spPr>
        <a:xfrm>
          <a:off x="4761280" y="0"/>
          <a:ext cx="2409139" cy="1560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/>
            <a:t>Continual process at Facility Level followed by PDCA</a:t>
          </a:r>
        </a:p>
      </dsp:txBody>
      <dsp:txXfrm>
        <a:off x="5518303" y="34281"/>
        <a:ext cx="1617835" cy="1101870"/>
      </dsp:txXfrm>
    </dsp:sp>
    <dsp:sp modelId="{AFFE38FB-5165-B54D-9941-2AAAEB9FFFE9}">
      <dsp:nvSpPr>
        <dsp:cNvPr id="0" name=""/>
        <dsp:cNvSpPr/>
      </dsp:nvSpPr>
      <dsp:spPr>
        <a:xfrm>
          <a:off x="830579" y="0"/>
          <a:ext cx="2409139" cy="1560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/>
            <a:t>MoHFW/ NHSRC</a:t>
          </a:r>
        </a:p>
      </dsp:txBody>
      <dsp:txXfrm>
        <a:off x="864860" y="34281"/>
        <a:ext cx="1617835" cy="1101870"/>
      </dsp:txXfrm>
    </dsp:sp>
    <dsp:sp modelId="{804E22CB-9DAE-224F-AF22-211588565CD9}">
      <dsp:nvSpPr>
        <dsp:cNvPr id="0" name=""/>
        <dsp:cNvSpPr/>
      </dsp:nvSpPr>
      <dsp:spPr>
        <a:xfrm>
          <a:off x="1752602" y="247664"/>
          <a:ext cx="2286604" cy="2172279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r" defTabSz="457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baseline="0" dirty="0">
              <a:solidFill>
                <a:schemeClr val="bg1"/>
              </a:solidFill>
            </a:rPr>
            <a:t>Certification Assessment</a:t>
          </a:r>
        </a:p>
      </dsp:txBody>
      <dsp:txXfrm>
        <a:off x="2422333" y="883910"/>
        <a:ext cx="1616873" cy="1536033"/>
      </dsp:txXfrm>
    </dsp:sp>
    <dsp:sp modelId="{97D65731-4948-C64F-81EC-2F5AB590844F}">
      <dsp:nvSpPr>
        <dsp:cNvPr id="0" name=""/>
        <dsp:cNvSpPr/>
      </dsp:nvSpPr>
      <dsp:spPr>
        <a:xfrm rot="5400000">
          <a:off x="4018955" y="190502"/>
          <a:ext cx="2172279" cy="2286604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457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baseline="0" dirty="0">
              <a:solidFill>
                <a:schemeClr val="bg1"/>
              </a:solidFill>
            </a:rPr>
            <a:t>Internal Assessment</a:t>
          </a:r>
        </a:p>
      </dsp:txBody>
      <dsp:txXfrm rot="-5400000">
        <a:off x="3961793" y="883911"/>
        <a:ext cx="1616873" cy="1536033"/>
      </dsp:txXfrm>
    </dsp:sp>
    <dsp:sp modelId="{72D9792A-DB2A-6346-92DA-A934587BC025}">
      <dsp:nvSpPr>
        <dsp:cNvPr id="0" name=""/>
        <dsp:cNvSpPr/>
      </dsp:nvSpPr>
      <dsp:spPr>
        <a:xfrm rot="10800000">
          <a:off x="3961792" y="2456855"/>
          <a:ext cx="2286604" cy="2172279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457200">
            <a:lnSpc>
              <a:spcPct val="100000"/>
            </a:lnSpc>
            <a:spcBef>
              <a:spcPct val="0"/>
            </a:spcBef>
            <a:spcAft>
              <a:spcPct val="35000"/>
            </a:spcAft>
            <a:tabLst>
              <a:tab pos="365760" algn="l"/>
            </a:tabLst>
          </a:pPr>
          <a:r>
            <a:rPr lang="en-US" sz="2000" b="1" kern="1200" baseline="0" dirty="0" err="1">
              <a:solidFill>
                <a:schemeClr val="bg1"/>
              </a:solidFill>
            </a:rPr>
            <a:t>DQAU</a:t>
          </a:r>
          <a:r>
            <a:rPr lang="en-US" sz="2000" b="1" kern="1200" baseline="0" dirty="0">
              <a:solidFill>
                <a:schemeClr val="bg1"/>
              </a:solidFill>
            </a:rPr>
            <a:t> Assessment</a:t>
          </a:r>
        </a:p>
      </dsp:txBody>
      <dsp:txXfrm rot="10800000">
        <a:off x="3961792" y="2456855"/>
        <a:ext cx="1616873" cy="1536033"/>
      </dsp:txXfrm>
    </dsp:sp>
    <dsp:sp modelId="{25039FFE-AA59-3742-8319-5C4B67BC803E}">
      <dsp:nvSpPr>
        <dsp:cNvPr id="0" name=""/>
        <dsp:cNvSpPr/>
      </dsp:nvSpPr>
      <dsp:spPr>
        <a:xfrm rot="16200000">
          <a:off x="1809764" y="2399692"/>
          <a:ext cx="2172279" cy="2286604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457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baseline="0" dirty="0" err="1">
              <a:solidFill>
                <a:schemeClr val="bg1"/>
              </a:solidFill>
            </a:rPr>
            <a:t>SQAU</a:t>
          </a:r>
          <a:r>
            <a:rPr lang="en-US" sz="2000" b="1" kern="1200" baseline="0" dirty="0">
              <a:solidFill>
                <a:schemeClr val="bg1"/>
              </a:solidFill>
            </a:rPr>
            <a:t> Assessment</a:t>
          </a:r>
        </a:p>
      </dsp:txBody>
      <dsp:txXfrm rot="5400000">
        <a:off x="2422333" y="2456855"/>
        <a:ext cx="1616873" cy="1536033"/>
      </dsp:txXfrm>
    </dsp:sp>
    <dsp:sp modelId="{B74A4058-9F5B-854F-BB4A-8ECB452BE3A9}">
      <dsp:nvSpPr>
        <dsp:cNvPr id="0" name=""/>
        <dsp:cNvSpPr/>
      </dsp:nvSpPr>
      <dsp:spPr>
        <a:xfrm>
          <a:off x="3635959" y="1999488"/>
          <a:ext cx="729081" cy="633984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E4B8CD1-0743-AD4B-AE52-16C8B33EC847}">
      <dsp:nvSpPr>
        <dsp:cNvPr id="0" name=""/>
        <dsp:cNvSpPr/>
      </dsp:nvSpPr>
      <dsp:spPr>
        <a:xfrm rot="10800000">
          <a:off x="3635959" y="2243328"/>
          <a:ext cx="729081" cy="633984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6" cy="49625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745" y="0"/>
            <a:ext cx="2946345" cy="49625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699BECF6-F415-4E20-BAEA-D0D42FB812B1}" type="datetimeFigureOut">
              <a:rPr lang="en-US" smtClean="0"/>
              <a:pPr/>
              <a:t>5/14/2019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387"/>
            <a:ext cx="2946346" cy="49625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745" y="9430387"/>
            <a:ext cx="2946345" cy="49625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AFDC5E2C-D972-439F-85D5-77703DD593E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9200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94115-3169-4ED1-B1E9-A3E2BC1646B9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14670-0EEF-4AA0-A903-15ECECB90BB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3334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9EB2FB-E24A-437B-8CFE-7B784F59E20A}" type="slidenum">
              <a:rPr lang="en-GB" altLang="en-US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8204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F6F1DA-B9C1-4E57-B7DE-B20ACF4F4DE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11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774AFF7-7612-49EF-8A82-64164FD0178A}" type="slidenum">
              <a:rPr lang="en-US" altLang="en-US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377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D7C97A7-31B8-42E2-BE6B-31F9FF2A3433}" type="slidenum">
              <a:rPr lang="en-US" altLang="en-US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155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3BE642-6460-4946-AA93-844529BA8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AC00664-AE68-44DD-AC10-44C1FD076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0262D6-5F89-433D-8F62-FC33FD072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C5322A-DF58-4754-9F5E-8BB599283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AC6519-34BD-4802-A801-B41416AB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107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D08701-81B6-45B3-B7D6-A0585DAF9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latin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434489-0553-4906-9C40-AC0E4F1B2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D8BC52F-DFC1-47B9-8EFD-CB2A7A816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9EC44B-E3EC-49AD-AE1A-6D9BE1FA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72A452-DFD6-4873-91D4-2BB0DEA02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613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F15DC5-0B21-4AC1-B3E1-C778A34D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5340D0-F4AC-4480-8E07-FF696C5E2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B8315E-2CC0-440E-83DF-050D0D091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3E8C2A-F327-4C58-BBC0-DC9521B8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F7DE35-5733-4227-A9FE-8EC3FE281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109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7C30B0-F221-443B-AA64-B3DBCBBF3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10E10D-248A-448B-862A-22C7276D9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F2C6D2C-F854-4C68-AC1A-78C823532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16592AD-44E1-45DD-931B-C95B8E29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5B0DB6-AB9D-40E1-93FE-75BE5F76D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C06826-3B13-4BA2-950B-55DF31FF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49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DBDFF5-B5B4-4CAB-8695-A386E0BBB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872669-54B6-4A9B-8A93-2F52DDD9C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4C35976-26FD-4A07-9661-AA654A3CC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6C32886-BE79-4CF6-B121-3284E683A1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89CB7B3-AB67-48DD-A66A-AEFED723C5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437BEC3-5D58-4A33-B24B-FE5701114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035C2EA-4E5A-416B-B3FC-20D7EA9E9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CC1CC54-21D1-48DC-A16A-3489C8C19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47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983650-DFEE-4064-BA61-1257853F9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DDAB2B-A621-4048-88F3-3AC3F52BC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55F523-1261-424A-A721-2F56425D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9EE8E03-0C69-4A4D-8225-1FFF794C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60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33CF70F-D4FF-49A6-B3DB-C5CAEEB0F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7BB4D30-067E-4466-A709-BBE258321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811625-3709-43C8-B769-1489A5C38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59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8ED260-D0EB-434D-92A2-C5C91F01A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44F861-B25B-42AD-A641-834EBF15A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E8F229F-9EA1-41A2-9423-06322115A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AF84932-7B0F-458F-9A45-D11DA5B9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8EEC7C-02B4-4CD6-8756-7F9F38F5A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7648FD1-9094-4C27-A78C-10723AE7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0392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194E98-1B7E-4BCB-83DE-A66907CC8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F60B28-940B-430E-9648-92AFF5613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8127A42-2CA3-464C-B9A3-86CE5C8AF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441AA04-F954-4307-A455-97ED7847F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FB5E359-C627-4401-A359-4E1AA56DC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9539222-5ABA-4051-B1AE-F0313B7C9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709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3AE788-0947-4F37-9C03-B4DF4389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29B147A-41F6-402B-95C4-4E26665AA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DA1CD3-53BD-4865-A9AC-A1E7E937E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C52800-B19F-4145-97D5-BCFB71998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6FD8536-F19A-4481-963B-D21F6D767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6043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32762A2-972E-49EA-9D68-F2FEAD754B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B48EFF4-CEC3-4E48-BF74-BE1B2F5BA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51D697-2AA1-41E4-BBF0-DB0C547D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AF8AE7-2A24-41A5-8B8F-BD92FB06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2DE941-C8BF-4878-A0ED-321602A8D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448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l="-3000" t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86FF557-CAC7-4EAE-84A9-7271A3EAF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49FEEF-7EAF-48EE-B813-338674366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FA948E-A4F6-4687-A5C6-BB4B02C71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93259-05D2-4A0D-985F-DB0302EC36EC}" type="datetimeFigureOut">
              <a:rPr lang="en-IN" smtClean="0"/>
              <a:pPr/>
              <a:t>14-05-2019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B9BF2B-C2BD-4AC8-9237-899174D14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B181F0-0F21-4820-A5C8-893187785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9CF40-1D60-49C5-92B9-CEE63BA1B16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90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22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21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hyperlink" Target="http://meraaspataal.nhp.gov.in/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hyperlink" Target="Questionnaire%20for%20inpatients%2027July2016.doc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006527-CAAF-4685-B196-FD759E3E4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12800"/>
            <a:ext cx="12122870" cy="4378960"/>
          </a:xfrm>
        </p:spPr>
        <p:txBody>
          <a:bodyPr>
            <a:normAutofit/>
          </a:bodyPr>
          <a:lstStyle/>
          <a:p>
            <a:r>
              <a:rPr lang="en-IN" sz="4800" dirty="0">
                <a:latin typeface="Palatino Linotype" pitchFamily="18" charset="0"/>
              </a:rPr>
              <a:t/>
            </a:r>
            <a:br>
              <a:rPr lang="en-IN" sz="4800" dirty="0">
                <a:latin typeface="Palatino Linotype" pitchFamily="18" charset="0"/>
              </a:rPr>
            </a:br>
            <a:r>
              <a:rPr lang="en-IN" sz="4800" dirty="0">
                <a:latin typeface="Palatino Linotype" pitchFamily="18" charset="0"/>
              </a:rPr>
              <a:t/>
            </a:r>
            <a:br>
              <a:rPr lang="en-IN" sz="4800" dirty="0">
                <a:latin typeface="Palatino Linotype" pitchFamily="18" charset="0"/>
              </a:rPr>
            </a:br>
            <a:r>
              <a:rPr lang="en-IN" sz="4800" b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Quality Improvement</a:t>
            </a:r>
            <a:r>
              <a:rPr lang="en-IN" sz="4800" b="1" dirty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/>
            </a:r>
            <a:br>
              <a:rPr lang="en-IN" sz="4800" b="1" dirty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</a:br>
            <a:r>
              <a:rPr lang="en-IN" sz="4800" b="1" dirty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/>
            </a:r>
            <a:br>
              <a:rPr lang="en-IN" sz="4800" b="1" dirty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</a:br>
            <a:r>
              <a:rPr lang="en-IN" sz="3200" b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14</a:t>
            </a:r>
            <a:r>
              <a:rPr lang="en-IN" sz="3200" b="1" baseline="30000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th</a:t>
            </a:r>
            <a:r>
              <a:rPr lang="en-IN" sz="3200" b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 May 2019</a:t>
            </a:r>
            <a:r>
              <a:rPr lang="en-IN" sz="4800" b="1" dirty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/>
            </a:r>
            <a:br>
              <a:rPr lang="en-IN" sz="4800" b="1" dirty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</a:br>
            <a:endParaRPr lang="en-IN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97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0574" y="4072"/>
            <a:ext cx="5394296" cy="507009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Palatino Linotype" panose="02040502050505030304" pitchFamily="18" charset="0"/>
              </a:rPr>
              <a:t>Quality Journey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3DAD3D4-52B5-4483-ACD3-1072426E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1314450" cy="1138515"/>
          </a:xfrm>
          <a:prstGeom prst="rect">
            <a:avLst/>
          </a:prstGeom>
        </p:spPr>
      </p:pic>
      <p:cxnSp>
        <p:nvCxnSpPr>
          <p:cNvPr id="64" name="Elbow Connector 3">
            <a:extLst>
              <a:ext uri="{FF2B5EF4-FFF2-40B4-BE49-F238E27FC236}">
                <a16:creationId xmlns:a16="http://schemas.microsoft.com/office/drawing/2014/main" xmlns="" id="{AF8B1E56-630E-4894-AA37-1E97DFAD0B80}"/>
              </a:ext>
            </a:extLst>
          </p:cNvPr>
          <p:cNvCxnSpPr/>
          <p:nvPr/>
        </p:nvCxnSpPr>
        <p:spPr>
          <a:xfrm flipV="1">
            <a:off x="1809750" y="5132070"/>
            <a:ext cx="2205990" cy="72009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5">
            <a:extLst>
              <a:ext uri="{FF2B5EF4-FFF2-40B4-BE49-F238E27FC236}">
                <a16:creationId xmlns:a16="http://schemas.microsoft.com/office/drawing/2014/main" xmlns="" id="{2ED8244A-467D-46D4-9A32-2B523679B6F6}"/>
              </a:ext>
            </a:extLst>
          </p:cNvPr>
          <p:cNvCxnSpPr/>
          <p:nvPr/>
        </p:nvCxnSpPr>
        <p:spPr>
          <a:xfrm flipV="1">
            <a:off x="2912745" y="4411980"/>
            <a:ext cx="2205990" cy="72009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">
            <a:extLst>
              <a:ext uri="{FF2B5EF4-FFF2-40B4-BE49-F238E27FC236}">
                <a16:creationId xmlns:a16="http://schemas.microsoft.com/office/drawing/2014/main" xmlns="" id="{B48BF7D2-F2DD-4CD2-A4A8-F82FD4E717A5}"/>
              </a:ext>
            </a:extLst>
          </p:cNvPr>
          <p:cNvCxnSpPr/>
          <p:nvPr/>
        </p:nvCxnSpPr>
        <p:spPr>
          <a:xfrm flipV="1">
            <a:off x="4027170" y="3691890"/>
            <a:ext cx="2205990" cy="72009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7">
            <a:extLst>
              <a:ext uri="{FF2B5EF4-FFF2-40B4-BE49-F238E27FC236}">
                <a16:creationId xmlns:a16="http://schemas.microsoft.com/office/drawing/2014/main" xmlns="" id="{16D4B7CC-3D62-412A-8E2B-895B28BC2AAD}"/>
              </a:ext>
            </a:extLst>
          </p:cNvPr>
          <p:cNvCxnSpPr/>
          <p:nvPr/>
        </p:nvCxnSpPr>
        <p:spPr>
          <a:xfrm flipV="1">
            <a:off x="5153025" y="2971800"/>
            <a:ext cx="2205990" cy="72009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8">
            <a:extLst>
              <a:ext uri="{FF2B5EF4-FFF2-40B4-BE49-F238E27FC236}">
                <a16:creationId xmlns:a16="http://schemas.microsoft.com/office/drawing/2014/main" xmlns="" id="{39A79FF0-3FAA-429B-BD7A-0408CBF4A4EF}"/>
              </a:ext>
            </a:extLst>
          </p:cNvPr>
          <p:cNvCxnSpPr/>
          <p:nvPr/>
        </p:nvCxnSpPr>
        <p:spPr>
          <a:xfrm flipV="1">
            <a:off x="6278880" y="2251710"/>
            <a:ext cx="2205990" cy="72009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9">
            <a:extLst>
              <a:ext uri="{FF2B5EF4-FFF2-40B4-BE49-F238E27FC236}">
                <a16:creationId xmlns:a16="http://schemas.microsoft.com/office/drawing/2014/main" xmlns="" id="{9ABDCC95-DE23-498C-B113-AFF684FAFF8C}"/>
              </a:ext>
            </a:extLst>
          </p:cNvPr>
          <p:cNvCxnSpPr/>
          <p:nvPr/>
        </p:nvCxnSpPr>
        <p:spPr>
          <a:xfrm flipV="1">
            <a:off x="7381876" y="1449070"/>
            <a:ext cx="2794635" cy="802640"/>
          </a:xfrm>
          <a:prstGeom prst="bentConnector3">
            <a:avLst>
              <a:gd name="adj1" fmla="val 4100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F2878BA-6586-4A37-BB57-BF1A7102FDFE}"/>
              </a:ext>
            </a:extLst>
          </p:cNvPr>
          <p:cNvSpPr txBox="1"/>
          <p:nvPr/>
        </p:nvSpPr>
        <p:spPr>
          <a:xfrm>
            <a:off x="1838325" y="5932171"/>
            <a:ext cx="92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2008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21F05410-4D12-40F5-B935-36850FDB86D8}"/>
              </a:ext>
            </a:extLst>
          </p:cNvPr>
          <p:cNvSpPr txBox="1"/>
          <p:nvPr/>
        </p:nvSpPr>
        <p:spPr>
          <a:xfrm>
            <a:off x="2952750" y="5222529"/>
            <a:ext cx="92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2012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6F0209CB-7ECD-4074-B948-A8BE47359479}"/>
              </a:ext>
            </a:extLst>
          </p:cNvPr>
          <p:cNvSpPr txBox="1"/>
          <p:nvPr/>
        </p:nvSpPr>
        <p:spPr>
          <a:xfrm>
            <a:off x="4072890" y="4484803"/>
            <a:ext cx="92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2013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8CDDC880-641A-4EB1-BAB8-1DF970EA3261}"/>
              </a:ext>
            </a:extLst>
          </p:cNvPr>
          <p:cNvSpPr txBox="1"/>
          <p:nvPr/>
        </p:nvSpPr>
        <p:spPr>
          <a:xfrm>
            <a:off x="5210175" y="3800744"/>
            <a:ext cx="92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2015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52A5F98E-F183-41FF-A0C8-145186ADE8EF}"/>
              </a:ext>
            </a:extLst>
          </p:cNvPr>
          <p:cNvSpPr txBox="1"/>
          <p:nvPr/>
        </p:nvSpPr>
        <p:spPr>
          <a:xfrm>
            <a:off x="6347460" y="3053820"/>
            <a:ext cx="92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2016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C1B18B57-A6C3-413B-B653-7EDF8999BB9F}"/>
              </a:ext>
            </a:extLst>
          </p:cNvPr>
          <p:cNvSpPr txBox="1"/>
          <p:nvPr/>
        </p:nvSpPr>
        <p:spPr>
          <a:xfrm>
            <a:off x="7501890" y="2320313"/>
            <a:ext cx="92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2017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D7663D2F-69C5-4498-853C-7A882BE90CD3}"/>
              </a:ext>
            </a:extLst>
          </p:cNvPr>
          <p:cNvSpPr txBox="1"/>
          <p:nvPr/>
        </p:nvSpPr>
        <p:spPr>
          <a:xfrm>
            <a:off x="8627745" y="1593515"/>
            <a:ext cx="92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2018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xmlns="" id="{72DB0F8A-2AB8-4F90-ADBF-039F804FEB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139" y="2747688"/>
            <a:ext cx="1231039" cy="1593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xmlns="" id="{7A32495E-B41C-4B84-850D-B5AD0FE09F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736" y="2355294"/>
            <a:ext cx="1086793" cy="1091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xmlns="" id="{D958ED0B-F261-40CC-B6F3-014BC777E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615" y="4686301"/>
            <a:ext cx="936963" cy="645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xmlns="" id="{9BEF39DD-F630-4EE2-9542-C82B03CF2A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787" y="1449071"/>
            <a:ext cx="1004889" cy="1332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" name="Picture 4">
            <a:extLst>
              <a:ext uri="{FF2B5EF4-FFF2-40B4-BE49-F238E27FC236}">
                <a16:creationId xmlns:a16="http://schemas.microsoft.com/office/drawing/2014/main" xmlns="" id="{8537357B-AF60-4B89-B39E-E5A9F4D0EF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978" y="980476"/>
            <a:ext cx="1167753" cy="110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DCE3BAE2-098F-40D0-B099-ABCD3AFE88B7}"/>
              </a:ext>
            </a:extLst>
          </p:cNvPr>
          <p:cNvSpPr txBox="1"/>
          <p:nvPr/>
        </p:nvSpPr>
        <p:spPr>
          <a:xfrm>
            <a:off x="1849756" y="5303521"/>
            <a:ext cx="965835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IPHS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422D62D3-7A5E-44A4-B1CB-2666BA606C71}"/>
              </a:ext>
            </a:extLst>
          </p:cNvPr>
          <p:cNvSpPr txBox="1"/>
          <p:nvPr/>
        </p:nvSpPr>
        <p:spPr>
          <a:xfrm>
            <a:off x="2979165" y="4023730"/>
            <a:ext cx="950543" cy="55399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Clinical Establishment Act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3BEA9B69-0636-4A4D-A05C-1AB7ECB84B08}"/>
              </a:ext>
            </a:extLst>
          </p:cNvPr>
          <p:cNvSpPr txBox="1"/>
          <p:nvPr/>
        </p:nvSpPr>
        <p:spPr>
          <a:xfrm>
            <a:off x="2975304" y="4590394"/>
            <a:ext cx="965835" cy="461665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CEA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xmlns="" id="{9885E215-6265-45B2-89F7-2599A2F9CA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2032" y="281810"/>
            <a:ext cx="854230" cy="1098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xmlns="" id="{E51121B9-AFDC-4272-AAB5-E47E825FD2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9742" y="281809"/>
            <a:ext cx="809638" cy="1122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E49D8D0F-4824-430B-98BA-2EEFB04BBEDC}"/>
              </a:ext>
            </a:extLst>
          </p:cNvPr>
          <p:cNvSpPr txBox="1"/>
          <p:nvPr/>
        </p:nvSpPr>
        <p:spPr>
          <a:xfrm>
            <a:off x="7119430" y="4523366"/>
            <a:ext cx="3159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Introduced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Minimum Service Guarantee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Infrastructure and Equipment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Human resource </a:t>
            </a:r>
          </a:p>
          <a:p>
            <a:r>
              <a:rPr lang="en-GB" dirty="0"/>
              <a:t>For Public Health Facilities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9646337A-07AC-49A6-8955-9F477D0A41CF}"/>
              </a:ext>
            </a:extLst>
          </p:cNvPr>
          <p:cNvSpPr txBox="1"/>
          <p:nvPr/>
        </p:nvSpPr>
        <p:spPr>
          <a:xfrm>
            <a:off x="1315403" y="2102294"/>
            <a:ext cx="4200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Clinical Establishment Act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9BE0C0F6-0610-4788-9322-9FF5164C28EB}"/>
              </a:ext>
            </a:extLst>
          </p:cNvPr>
          <p:cNvSpPr txBox="1"/>
          <p:nvPr/>
        </p:nvSpPr>
        <p:spPr>
          <a:xfrm>
            <a:off x="3228965" y="540653"/>
            <a:ext cx="3417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Established-  </a:t>
            </a:r>
          </a:p>
          <a:p>
            <a:r>
              <a:rPr lang="en-GB" dirty="0"/>
              <a:t>Minimum standards and  Licencing mechanism for healthcare facilities    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xmlns="" id="{D53004C0-D541-4ADA-87FE-48688D1B73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4451" y="371812"/>
            <a:ext cx="1520229" cy="1611891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xmlns="" id="{8DD6A419-96BF-4155-A048-9A3A62FC8B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5708559" y="4656964"/>
            <a:ext cx="1330362" cy="1709128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EEA4AB6B-BD56-4D28-A9DA-3688702E57D4}"/>
              </a:ext>
            </a:extLst>
          </p:cNvPr>
          <p:cNvSpPr txBox="1"/>
          <p:nvPr/>
        </p:nvSpPr>
        <p:spPr>
          <a:xfrm>
            <a:off x="6584114" y="4579016"/>
            <a:ext cx="40443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Introduced - 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Strategic approach and roadmap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QA committees &amp; teams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Assessment tools &amp; mechanism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Capacity building on Quality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Certification and Incentives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xmlns="" id="{A457102D-B7C6-487B-BE3B-B27B9AC081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44872" y="4652657"/>
            <a:ext cx="1139242" cy="1607047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4BD431F5-1FEF-4BDE-BDC5-6375FBD9A305}"/>
              </a:ext>
            </a:extLst>
          </p:cNvPr>
          <p:cNvSpPr txBox="1"/>
          <p:nvPr/>
        </p:nvSpPr>
        <p:spPr>
          <a:xfrm>
            <a:off x="1679740" y="2095923"/>
            <a:ext cx="5330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Kayakalp- Clean Hospital Awards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0D9E32D5-7877-4B37-8E71-2956452CD453}"/>
              </a:ext>
            </a:extLst>
          </p:cNvPr>
          <p:cNvSpPr txBox="1"/>
          <p:nvPr/>
        </p:nvSpPr>
        <p:spPr>
          <a:xfrm>
            <a:off x="2966074" y="432565"/>
            <a:ext cx="40443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Promoted - 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Sanitation and Hygiene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Infection Control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Waste Management 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Peer Assessment and Cash Awards 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67F303A7-B0CC-4455-B80B-2311BD4D55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87198" y="316803"/>
            <a:ext cx="1296973" cy="1779121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D8B371C8-B9BA-4602-9C12-923540313AE1}"/>
              </a:ext>
            </a:extLst>
          </p:cNvPr>
          <p:cNvSpPr txBox="1"/>
          <p:nvPr/>
        </p:nvSpPr>
        <p:spPr>
          <a:xfrm>
            <a:off x="4836560" y="5884085"/>
            <a:ext cx="5330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Mera Aspataal- Patient Feedback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052F9D3C-07E4-446F-BF63-FE8AB815AE50}"/>
              </a:ext>
            </a:extLst>
          </p:cNvPr>
          <p:cNvSpPr txBox="1"/>
          <p:nvPr/>
        </p:nvSpPr>
        <p:spPr>
          <a:xfrm>
            <a:off x="7165286" y="4420589"/>
            <a:ext cx="4044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Introduced </a:t>
            </a:r>
            <a:r>
              <a:rPr lang="mr-IN" dirty="0">
                <a:solidFill>
                  <a:srgbClr val="FF0000"/>
                </a:solidFill>
              </a:rPr>
              <a:t>–</a:t>
            </a:r>
            <a:endParaRPr lang="en-GB" dirty="0">
              <a:solidFill>
                <a:srgbClr val="FF0000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IT based patient feedback system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Satisfaction scores and ranking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Improvement tools  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xmlns="" id="{CEC51EFE-805E-41B2-A52A-721F1C203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500" y="4272079"/>
            <a:ext cx="1190614" cy="1579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0B1EABD4-BEA4-427B-8538-E8770CD15D4B}"/>
              </a:ext>
            </a:extLst>
          </p:cNvPr>
          <p:cNvSpPr txBox="1"/>
          <p:nvPr/>
        </p:nvSpPr>
        <p:spPr>
          <a:xfrm>
            <a:off x="1376230" y="1956030"/>
            <a:ext cx="5330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LaQshya </a:t>
            </a:r>
            <a:r>
              <a:rPr lang="mr-IN" sz="2000" dirty="0">
                <a:solidFill>
                  <a:srgbClr val="002060"/>
                </a:solidFill>
              </a:rPr>
              <a:t>–</a:t>
            </a:r>
            <a:r>
              <a:rPr lang="en-GB" sz="2000" dirty="0">
                <a:solidFill>
                  <a:srgbClr val="002060"/>
                </a:solidFill>
              </a:rPr>
              <a:t> Labour Room QI Initiatives 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68477462-32B6-4A1B-B165-FFB7572397ED}"/>
              </a:ext>
            </a:extLst>
          </p:cNvPr>
          <p:cNvSpPr txBox="1"/>
          <p:nvPr/>
        </p:nvSpPr>
        <p:spPr>
          <a:xfrm>
            <a:off x="3028324" y="378405"/>
            <a:ext cx="43529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Initiates </a:t>
            </a:r>
            <a:r>
              <a:rPr lang="mr-IN" sz="2000" dirty="0">
                <a:solidFill>
                  <a:srgbClr val="FF0000"/>
                </a:solidFill>
              </a:rPr>
              <a:t>–</a:t>
            </a:r>
            <a:endParaRPr lang="en-GB" sz="2000" dirty="0">
              <a:solidFill>
                <a:srgbClr val="FF0000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Quality improvement in intrapartum care 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Quality circles and Coaching teams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Labour Room standardization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Respectful Maternal Care 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xmlns="" id="{F7ED8A9C-2BC7-43CD-93BD-B21886A9A39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99574" y="217443"/>
            <a:ext cx="1428750" cy="1785938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E7AF818E-59BB-4BF8-AD33-59CE3FE44CDB}"/>
              </a:ext>
            </a:extLst>
          </p:cNvPr>
          <p:cNvSpPr txBox="1"/>
          <p:nvPr/>
        </p:nvSpPr>
        <p:spPr>
          <a:xfrm>
            <a:off x="5588786" y="5997502"/>
            <a:ext cx="5330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2060"/>
                </a:solidFill>
              </a:rPr>
              <a:t>Standard Treatment Guidelines 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85ABF7F0-F826-42A1-AB82-CC69243A9E45}"/>
              </a:ext>
            </a:extLst>
          </p:cNvPr>
          <p:cNvSpPr txBox="1"/>
          <p:nvPr/>
        </p:nvSpPr>
        <p:spPr>
          <a:xfrm>
            <a:off x="6838999" y="4425081"/>
            <a:ext cx="41243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Key Activities</a:t>
            </a:r>
            <a:endParaRPr lang="en-GB" sz="2000" dirty="0">
              <a:solidFill>
                <a:srgbClr val="FF0000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STG Development methodology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Evidence based STGs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Clinical Pathways  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xmlns="" id="{2C109578-6FDD-4F3E-96F2-E47ADE6F16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9809" y="4244354"/>
            <a:ext cx="1493670" cy="1921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0D3E5F69-DB56-4A34-8AE8-F2F701841CDA}"/>
              </a:ext>
            </a:extLst>
          </p:cNvPr>
          <p:cNvSpPr txBox="1"/>
          <p:nvPr/>
        </p:nvSpPr>
        <p:spPr>
          <a:xfrm>
            <a:off x="5528120" y="5636953"/>
            <a:ext cx="5553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2060"/>
                </a:solidFill>
              </a:rPr>
              <a:t>National Patient Safety </a:t>
            </a:r>
          </a:p>
          <a:p>
            <a:pPr algn="ctr"/>
            <a:r>
              <a:rPr lang="en-US" sz="2000" dirty="0">
                <a:solidFill>
                  <a:srgbClr val="002060"/>
                </a:solidFill>
              </a:rPr>
              <a:t>Implementation Framework 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4E8AB713-AFEF-443B-9ABD-7AEEC1CF298B}"/>
              </a:ext>
            </a:extLst>
          </p:cNvPr>
          <p:cNvSpPr txBox="1"/>
          <p:nvPr/>
        </p:nvSpPr>
        <p:spPr>
          <a:xfrm>
            <a:off x="6869140" y="4117352"/>
            <a:ext cx="385908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Defines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Institutional framework for </a:t>
            </a:r>
          </a:p>
          <a:p>
            <a:r>
              <a:rPr lang="en-GB" dirty="0"/>
              <a:t>      patient safety 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Strategic objectives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Implementation  plan 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xmlns="" id="{345FD209-35B9-4E5E-949D-306454B1AF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809" y="4217846"/>
            <a:ext cx="1449556" cy="2009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318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  <p:bldP spid="76" grpId="0"/>
      <p:bldP spid="82" grpId="0" animBg="1"/>
      <p:bldP spid="83" grpId="0" animBg="1"/>
      <p:bldP spid="84" grpId="0" animBg="1"/>
      <p:bldP spid="87" grpId="0"/>
      <p:bldP spid="87" grpId="1"/>
      <p:bldP spid="88" grpId="0"/>
      <p:bldP spid="88" grpId="1"/>
      <p:bldP spid="89" grpId="0"/>
      <p:bldP spid="89" grpId="1"/>
      <p:bldP spid="92" grpId="0"/>
      <p:bldP spid="92" grpId="1"/>
      <p:bldP spid="94" grpId="0"/>
      <p:bldP spid="94" grpId="1"/>
      <p:bldP spid="95" grpId="0"/>
      <p:bldP spid="95" grpId="1"/>
      <p:bldP spid="97" grpId="0"/>
      <p:bldP spid="97" grpId="1"/>
      <p:bldP spid="98" grpId="0"/>
      <p:bldP spid="98" grpId="1"/>
      <p:bldP spid="100" grpId="0"/>
      <p:bldP spid="100" grpId="1"/>
      <p:bldP spid="101" grpId="0"/>
      <p:bldP spid="101" grpId="1"/>
      <p:bldP spid="103" grpId="0"/>
      <p:bldP spid="103" grpId="1"/>
      <p:bldP spid="104" grpId="0"/>
      <p:bldP spid="104" grpId="1"/>
      <p:bldP spid="106" grpId="0"/>
      <p:bldP spid="10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31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Different Initiatives for Improved Quality of Care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829319"/>
              </p:ext>
            </p:extLst>
          </p:nvPr>
        </p:nvGraphicFramePr>
        <p:xfrm>
          <a:off x="838200" y="1825625"/>
          <a:ext cx="10515600" cy="4852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4073236" y="1825625"/>
            <a:ext cx="3990109" cy="17488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National Quality Assurance Standards</a:t>
            </a:r>
            <a:endParaRPr lang="en-GB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2607"/>
            <a:ext cx="10515600" cy="1325563"/>
          </a:xfrm>
        </p:spPr>
        <p:txBody>
          <a:bodyPr/>
          <a:lstStyle/>
          <a:p>
            <a:r>
              <a:rPr lang="en-US" altLang="en-US" dirty="0" smtClean="0">
                <a:latin typeface="Cambria" pitchFamily="18" charset="0"/>
                <a:ea typeface="Cambria" pitchFamily="18" charset="0"/>
              </a:rPr>
              <a:t>Embarking the Quality Journey……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4038600" cy="22098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 smtClean="0">
                <a:latin typeface="Cambria" pitchFamily="18" charset="0"/>
                <a:ea typeface="Cambria" pitchFamily="18" charset="0"/>
              </a:rPr>
              <a:t>QA Operational Guidelines &amp; DH Standards – Nov 13</a:t>
            </a:r>
            <a:endParaRPr lang="en-GB" altLang="en-US" dirty="0" smtClean="0">
              <a:latin typeface="Cambria" pitchFamily="18" charset="0"/>
              <a:ea typeface="Cambria" pitchFamily="18" charset="0"/>
            </a:endParaRPr>
          </a:p>
          <a:p>
            <a:r>
              <a:rPr lang="en-GB" altLang="en-US" dirty="0" smtClean="0">
                <a:latin typeface="Cambria" pitchFamily="18" charset="0"/>
                <a:ea typeface="Cambria" pitchFamily="18" charset="0"/>
              </a:rPr>
              <a:t>Standards for PHC &amp; CHC – Nov 2014</a:t>
            </a:r>
          </a:p>
          <a:p>
            <a:r>
              <a:rPr lang="en-US" altLang="en-US" dirty="0" smtClean="0">
                <a:latin typeface="Cambria" pitchFamily="18" charset="0"/>
                <a:ea typeface="Cambria" pitchFamily="18" charset="0"/>
              </a:rPr>
              <a:t>Standards for U-PHC – Nov 2015</a:t>
            </a:r>
          </a:p>
          <a:p>
            <a:r>
              <a:rPr lang="en-US" altLang="en-US" dirty="0" smtClean="0">
                <a:latin typeface="Cambria" pitchFamily="18" charset="0"/>
                <a:ea typeface="Cambria" pitchFamily="18" charset="0"/>
              </a:rPr>
              <a:t>AEFI Surveillance - 2016</a:t>
            </a:r>
            <a:endParaRPr lang="en-GB" altLang="en-US" dirty="0" smtClean="0">
              <a:latin typeface="Cambria" pitchFamily="18" charset="0"/>
              <a:ea typeface="Cambria" pitchFamily="18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05600" y="1600201"/>
            <a:ext cx="3657600" cy="4525963"/>
          </a:xfrm>
        </p:spPr>
        <p:txBody>
          <a:bodyPr>
            <a:normAutofit fontScale="77500" lnSpcReduction="20000"/>
          </a:bodyPr>
          <a:lstStyle/>
          <a:p>
            <a:r>
              <a:rPr lang="en-GB" altLang="en-US" dirty="0" smtClean="0">
                <a:latin typeface="Cambria" pitchFamily="18" charset="0"/>
                <a:ea typeface="Cambria" pitchFamily="18" charset="0"/>
              </a:rPr>
              <a:t>ISQua Accreditation Standards – 2015</a:t>
            </a:r>
          </a:p>
          <a:p>
            <a:r>
              <a:rPr lang="en-GB" altLang="en-US" dirty="0" smtClean="0">
                <a:latin typeface="Cambria" pitchFamily="18" charset="0"/>
                <a:ea typeface="Cambria" pitchFamily="18" charset="0"/>
              </a:rPr>
              <a:t>Ext. Assessors (Surveyor) </a:t>
            </a:r>
            <a:r>
              <a:rPr lang="en-GB" altLang="en-US" dirty="0" err="1" smtClean="0">
                <a:latin typeface="Cambria" pitchFamily="18" charset="0"/>
                <a:ea typeface="Cambria" pitchFamily="18" charset="0"/>
              </a:rPr>
              <a:t>Trg</a:t>
            </a:r>
            <a:r>
              <a:rPr lang="en-GB" altLang="en-US" dirty="0" smtClean="0">
                <a:latin typeface="Cambria" pitchFamily="18" charset="0"/>
                <a:ea typeface="Cambria" pitchFamily="18" charset="0"/>
              </a:rPr>
              <a:t>. - 2018</a:t>
            </a:r>
          </a:p>
          <a:p>
            <a:endParaRPr lang="en-US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3810001"/>
            <a:ext cx="4267200" cy="2557463"/>
          </a:xfrm>
          <a:prstGeom prst="rect">
            <a:avLst/>
          </a:prstGeom>
          <a:noFill/>
        </p:spPr>
      </p:pic>
      <p:pic>
        <p:nvPicPr>
          <p:cNvPr id="8" name="Content Placeholder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6182" y="3124200"/>
            <a:ext cx="3751818" cy="3387436"/>
          </a:xfrm>
          <a:prstGeom prst="rect">
            <a:avLst/>
          </a:prstGeom>
        </p:spPr>
      </p:pic>
      <p:pic>
        <p:nvPicPr>
          <p:cNvPr id="9" name="Picture 2" descr="C:\Users\Vinny Arora\Desktop\NHSRC 14.03.19\Pics\Logo\NHSRC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7658" y="6096000"/>
            <a:ext cx="1110343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063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>
          <a:xfrm>
            <a:off x="1774826" y="274638"/>
            <a:ext cx="8435975" cy="1225550"/>
          </a:xfrm>
        </p:spPr>
        <p:txBody>
          <a:bodyPr/>
          <a:lstStyle/>
          <a:p>
            <a:pPr algn="ctr" eaLnBrk="1" hangingPunct="1"/>
            <a:r>
              <a:rPr lang="en-US" altLang="en-US" sz="4000"/>
              <a:t>Arrangement of Quality Standards</a:t>
            </a:r>
            <a:endParaRPr lang="en-IN" altLang="en-US" sz="4800"/>
          </a:p>
        </p:txBody>
      </p:sp>
      <p:graphicFrame>
        <p:nvGraphicFramePr>
          <p:cNvPr id="6" name="Diagram 5">
            <a:extLst/>
          </p:cNvPr>
          <p:cNvGraphicFramePr/>
          <p:nvPr/>
        </p:nvGraphicFramePr>
        <p:xfrm>
          <a:off x="2809853" y="1564416"/>
          <a:ext cx="6500858" cy="4531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7730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Stored Data 12"/>
          <p:cNvSpPr/>
          <p:nvPr/>
        </p:nvSpPr>
        <p:spPr>
          <a:xfrm rot="5400000">
            <a:off x="5910178" y="888811"/>
            <a:ext cx="489701" cy="1028507"/>
          </a:xfrm>
          <a:prstGeom prst="flowChartOnlineStorag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b="1" dirty="0"/>
              <a:t>SERVICE PROVISION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biLevel thresh="50000"/>
          </a:blip>
          <a:stretch>
            <a:fillRect/>
          </a:stretch>
        </p:blipFill>
        <p:spPr>
          <a:xfrm>
            <a:off x="7008633" y="2297998"/>
            <a:ext cx="632534" cy="67681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74334" y="5308316"/>
            <a:ext cx="616257" cy="65822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57912" y="4701742"/>
            <a:ext cx="813404" cy="81340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06366" y="3373803"/>
            <a:ext cx="941859" cy="941858"/>
          </a:xfrm>
          <a:prstGeom prst="rect">
            <a:avLst/>
          </a:prstGeom>
          <a:noFill/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88151" y="2211157"/>
            <a:ext cx="694267" cy="69426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26706" y="3416198"/>
            <a:ext cx="833003" cy="89946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530455" y="1578491"/>
            <a:ext cx="1138827" cy="113882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936435" y="4701742"/>
            <a:ext cx="813404" cy="813404"/>
          </a:xfrm>
          <a:prstGeom prst="rect">
            <a:avLst/>
          </a:prstGeom>
        </p:spPr>
      </p:pic>
      <p:sp>
        <p:nvSpPr>
          <p:cNvPr id="33" name="Stored Data 32"/>
          <p:cNvSpPr/>
          <p:nvPr/>
        </p:nvSpPr>
        <p:spPr>
          <a:xfrm rot="9168036">
            <a:off x="7783332" y="1793730"/>
            <a:ext cx="489701" cy="1016950"/>
          </a:xfrm>
          <a:prstGeom prst="flowChartOnlineStorage">
            <a:avLst/>
          </a:prstGeom>
          <a:solidFill>
            <a:srgbClr val="40AB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b="1" dirty="0"/>
              <a:t>PATIENT RIGHTS</a:t>
            </a:r>
          </a:p>
        </p:txBody>
      </p:sp>
      <p:sp>
        <p:nvSpPr>
          <p:cNvPr id="34" name="Stored Data 33"/>
          <p:cNvSpPr/>
          <p:nvPr/>
        </p:nvSpPr>
        <p:spPr>
          <a:xfrm rot="10602296">
            <a:off x="8298521" y="3357097"/>
            <a:ext cx="489701" cy="959240"/>
          </a:xfrm>
          <a:prstGeom prst="flowChartOnlineStorag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b="1" dirty="0"/>
              <a:t>INPUTS</a:t>
            </a:r>
          </a:p>
        </p:txBody>
      </p:sp>
      <p:sp>
        <p:nvSpPr>
          <p:cNvPr id="37" name="Stored Data 36"/>
          <p:cNvSpPr/>
          <p:nvPr/>
        </p:nvSpPr>
        <p:spPr>
          <a:xfrm rot="13247293">
            <a:off x="7638975" y="5086757"/>
            <a:ext cx="489701" cy="959240"/>
          </a:xfrm>
          <a:prstGeom prst="flowChartOnlineStorag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400" b="1" dirty="0"/>
              <a:t>SUPPORT SERVICES</a:t>
            </a:r>
          </a:p>
        </p:txBody>
      </p:sp>
      <p:sp>
        <p:nvSpPr>
          <p:cNvPr id="38" name="Stored Data 37"/>
          <p:cNvSpPr/>
          <p:nvPr/>
        </p:nvSpPr>
        <p:spPr>
          <a:xfrm rot="16200000">
            <a:off x="5855057" y="5762800"/>
            <a:ext cx="489701" cy="1138896"/>
          </a:xfrm>
          <a:prstGeom prst="flowChartOnlineStorag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400" b="1" dirty="0"/>
              <a:t>CLINICAL SERVICES</a:t>
            </a:r>
          </a:p>
        </p:txBody>
      </p:sp>
      <p:sp>
        <p:nvSpPr>
          <p:cNvPr id="39" name="Stored Data 38"/>
          <p:cNvSpPr/>
          <p:nvPr/>
        </p:nvSpPr>
        <p:spPr>
          <a:xfrm rot="18643270">
            <a:off x="4134941" y="5148081"/>
            <a:ext cx="489701" cy="959240"/>
          </a:xfrm>
          <a:prstGeom prst="flowChartOnlineStorag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400" b="1" dirty="0"/>
              <a:t>INFECTION CONTROL</a:t>
            </a:r>
          </a:p>
        </p:txBody>
      </p:sp>
      <p:sp>
        <p:nvSpPr>
          <p:cNvPr id="40" name="Stored Data 39"/>
          <p:cNvSpPr/>
          <p:nvPr/>
        </p:nvSpPr>
        <p:spPr>
          <a:xfrm>
            <a:off x="3366854" y="3343818"/>
            <a:ext cx="489701" cy="1128675"/>
          </a:xfrm>
          <a:prstGeom prst="flowChartOnlineStorag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b="1" dirty="0"/>
              <a:t>Quality Management</a:t>
            </a:r>
          </a:p>
        </p:txBody>
      </p:sp>
      <p:sp>
        <p:nvSpPr>
          <p:cNvPr id="41" name="Stored Data 40"/>
          <p:cNvSpPr/>
          <p:nvPr/>
        </p:nvSpPr>
        <p:spPr>
          <a:xfrm rot="1667683">
            <a:off x="3955030" y="1749839"/>
            <a:ext cx="489701" cy="1128675"/>
          </a:xfrm>
          <a:prstGeom prst="flowChartOnlineStorage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b="1" dirty="0"/>
              <a:t>OUTCOME</a:t>
            </a:r>
          </a:p>
        </p:txBody>
      </p:sp>
      <p:sp>
        <p:nvSpPr>
          <p:cNvPr id="44" name="Oval 43"/>
          <p:cNvSpPr/>
          <p:nvPr/>
        </p:nvSpPr>
        <p:spPr>
          <a:xfrm>
            <a:off x="5530456" y="1615347"/>
            <a:ext cx="1098127" cy="1069403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/>
          </a:p>
        </p:txBody>
      </p:sp>
      <p:sp>
        <p:nvSpPr>
          <p:cNvPr id="46" name="Oval 45"/>
          <p:cNvSpPr/>
          <p:nvPr/>
        </p:nvSpPr>
        <p:spPr>
          <a:xfrm>
            <a:off x="6836059" y="2100214"/>
            <a:ext cx="1098127" cy="1069403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7284402" y="3303822"/>
            <a:ext cx="1098127" cy="106940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759345" y="4594536"/>
            <a:ext cx="1098127" cy="1069403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526232" y="5046465"/>
            <a:ext cx="1098127" cy="1069403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299162" y="4594536"/>
            <a:ext cx="1098127" cy="1069403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804901" y="3338075"/>
            <a:ext cx="1098127" cy="1069403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299162" y="2100214"/>
            <a:ext cx="1098127" cy="1069403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508126" y="1907198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Outcome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255181" y="2459708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Outcome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39859" y="3655366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Structure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36682" y="4929179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Process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813360" y="2446459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Process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5464" y="5361857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Process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255181" y="4937219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Process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62126" y="3712455"/>
            <a:ext cx="1186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Process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981200" y="381001"/>
            <a:ext cx="8232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mbria" pitchFamily="18" charset="0"/>
                <a:ea typeface="Cambria" pitchFamily="18" charset="0"/>
              </a:rPr>
              <a:t>Predominately Process Driven Standards </a:t>
            </a:r>
          </a:p>
        </p:txBody>
      </p:sp>
    </p:spTree>
    <p:extLst>
      <p:ext uri="{BB962C8B-B14F-4D97-AF65-F5344CB8AC3E}">
        <p14:creationId xmlns:p14="http://schemas.microsoft.com/office/powerpoint/2010/main" val="14717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1847" y="1359138"/>
            <a:ext cx="1975536" cy="278198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9459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" t="-597" r="-96" b="-597"/>
          <a:stretch>
            <a:fillRect/>
          </a:stretch>
        </p:blipFill>
        <p:spPr bwMode="auto">
          <a:xfrm>
            <a:off x="3351214" y="1341441"/>
            <a:ext cx="1979612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5" t="-882" r="-415" b="-882"/>
          <a:stretch>
            <a:fillRect/>
          </a:stretch>
        </p:blipFill>
        <p:spPr bwMode="auto">
          <a:xfrm>
            <a:off x="4945065" y="1358900"/>
            <a:ext cx="199390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4" t="-1315" r="-2464" b="-1315"/>
          <a:stretch>
            <a:fillRect/>
          </a:stretch>
        </p:blipFill>
        <p:spPr bwMode="auto">
          <a:xfrm>
            <a:off x="6769103" y="1335088"/>
            <a:ext cx="2073275" cy="285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" t="972" r="1486" b="972"/>
          <a:stretch>
            <a:fillRect/>
          </a:stretch>
        </p:blipFill>
        <p:spPr bwMode="auto">
          <a:xfrm>
            <a:off x="8740777" y="1385888"/>
            <a:ext cx="1917700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1963739" y="3017841"/>
          <a:ext cx="8396290" cy="3539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58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780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35087">
                <a:tc>
                  <a:txBody>
                    <a:bodyPr/>
                    <a:lstStyle/>
                    <a:p>
                      <a:r>
                        <a:rPr lang="en-IN" sz="28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Type</a:t>
                      </a:r>
                      <a:r>
                        <a:rPr lang="en-IN" sz="28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 of Facility/</a:t>
                      </a:r>
                      <a:r>
                        <a:rPr lang="en-IN" sz="2800" baseline="0" dirty="0" err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Prog</a:t>
                      </a:r>
                      <a:r>
                        <a:rPr lang="en-IN" sz="28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.</a:t>
                      </a:r>
                      <a:endParaRPr lang="en-IN" sz="2000" dirty="0">
                        <a:solidFill>
                          <a:srgbClr val="C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Standards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ME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Check-lists</a:t>
                      </a:r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4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IN" sz="2000" dirty="0">
                          <a:latin typeface="Cambria" panose="02040503050406030204" pitchFamily="18" charset="0"/>
                        </a:rPr>
                        <a:t>1. DH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74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315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18</a:t>
                      </a:r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1406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Cambria" panose="02040503050406030204" pitchFamily="18" charset="0"/>
                        </a:rPr>
                        <a:t>2. CHC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65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252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12</a:t>
                      </a:r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406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Cambria" panose="02040503050406030204" pitchFamily="18" charset="0"/>
                        </a:rPr>
                        <a:t>3. PHC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50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250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06</a:t>
                      </a:r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3473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Cambria" panose="02040503050406030204" pitchFamily="18" charset="0"/>
                        </a:rPr>
                        <a:t>4. U-PHC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35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198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12</a:t>
                      </a:r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42769"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latin typeface="Cambria" panose="02040503050406030204" pitchFamily="18" charset="0"/>
                        </a:rPr>
                        <a:t>5. AEFI Surveillance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40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239</a:t>
                      </a:r>
                    </a:p>
                  </a:txBody>
                  <a:tcPr marL="91445" marR="91445"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mbria" panose="02040503050406030204" pitchFamily="18" charset="0"/>
                        </a:rPr>
                        <a:t>4</a:t>
                      </a:r>
                    </a:p>
                  </a:txBody>
                  <a:tcPr marL="91445" marR="91445" marT="45700" marB="457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9500" name="TextBox 2"/>
          <p:cNvSpPr txBox="1">
            <a:spLocks noChangeArrowheads="1"/>
          </p:cNvSpPr>
          <p:nvPr/>
        </p:nvSpPr>
        <p:spPr bwMode="auto">
          <a:xfrm>
            <a:off x="1524002" y="2"/>
            <a:ext cx="9134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IN" altLang="en-US" sz="3600" dirty="0">
                <a:latin typeface="Book Antiqua" panose="02040602050305030304" pitchFamily="18" charset="0"/>
              </a:rPr>
              <a:t>Quality Standards for Different Level of Facilities &amp; AEFI Programme</a:t>
            </a:r>
          </a:p>
        </p:txBody>
      </p:sp>
    </p:spTree>
    <p:extLst>
      <p:ext uri="{BB962C8B-B14F-4D97-AF65-F5344CB8AC3E}">
        <p14:creationId xmlns:p14="http://schemas.microsoft.com/office/powerpoint/2010/main" val="292082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5745" y="-3912"/>
            <a:ext cx="10945091" cy="1143000"/>
          </a:xfr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en-US" dirty="0"/>
              <a:t>Quality Assurance Institutional Structure 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950660"/>
              </p:ext>
            </p:extLst>
          </p:nvPr>
        </p:nvGraphicFramePr>
        <p:xfrm>
          <a:off x="2078885" y="147415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50033" y="1474156"/>
            <a:ext cx="1939741" cy="687881"/>
          </a:xfrm>
          <a:prstGeom prst="rect">
            <a:avLst/>
          </a:prstGeom>
          <a:blipFill dpi="0" rotWithShape="1">
            <a:blip r:embed="rId7">
              <a:alphaModFix amt="33000"/>
              <a:duotone>
                <a:schemeClr val="accent1">
                  <a:shade val="40000"/>
                  <a:satMod val="130000"/>
                </a:schemeClr>
                <a:schemeClr val="accent1">
                  <a:satMod val="275000"/>
                </a:schemeClr>
              </a:duotone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70000"/>
              </a:lnSpc>
            </a:pPr>
            <a:r>
              <a:rPr lang="en-US" b="1" dirty="0"/>
              <a:t>Central Quality Supervisory Committee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26689" y="2722839"/>
            <a:ext cx="1648197" cy="687881"/>
          </a:xfrm>
          <a:prstGeom prst="rect">
            <a:avLst/>
          </a:prstGeom>
          <a:blipFill dpi="0" rotWithShape="1">
            <a:blip r:embed="rId8" cstate="email">
              <a:alphaModFix amt="33000"/>
              <a:duotone>
                <a:schemeClr val="accent1">
                  <a:shade val="40000"/>
                  <a:satMod val="130000"/>
                </a:schemeClr>
                <a:schemeClr val="accent1">
                  <a:satMod val="275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70000"/>
              </a:lnSpc>
            </a:pPr>
            <a:r>
              <a:rPr lang="en-US" b="1" dirty="0"/>
              <a:t>State Quality Assurance Committee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8745" y="2759386"/>
            <a:ext cx="1939741" cy="687881"/>
          </a:xfrm>
          <a:prstGeom prst="rect">
            <a:avLst/>
          </a:prstGeom>
          <a:blipFill dpi="0" rotWithShape="1">
            <a:blip r:embed="rId7">
              <a:alphaModFix amt="33000"/>
              <a:duotone>
                <a:schemeClr val="accent1">
                  <a:shade val="40000"/>
                  <a:satMod val="130000"/>
                </a:schemeClr>
                <a:schemeClr val="accent1">
                  <a:satMod val="275000"/>
                </a:schemeClr>
              </a:duotone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70000"/>
              </a:lnSpc>
            </a:pPr>
            <a:r>
              <a:rPr lang="en-US" b="1" dirty="0"/>
              <a:t>State Quality Assurance Unit</a:t>
            </a:r>
          </a:p>
          <a:p>
            <a:pPr lvl="0" algn="ctr">
              <a:lnSpc>
                <a:spcPct val="70000"/>
              </a:lnSpc>
            </a:pPr>
            <a:r>
              <a:rPr lang="en-US" b="1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6688" y="4000735"/>
            <a:ext cx="1842056" cy="687881"/>
          </a:xfrm>
          <a:prstGeom prst="rect">
            <a:avLst/>
          </a:prstGeom>
          <a:blipFill dpi="0" rotWithShape="1">
            <a:blip r:embed="rId9" cstate="email">
              <a:alphaModFix amt="33000"/>
              <a:duotone>
                <a:schemeClr val="accent1">
                  <a:shade val="40000"/>
                  <a:satMod val="130000"/>
                </a:schemeClr>
                <a:schemeClr val="accent1">
                  <a:satMod val="275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70000"/>
              </a:lnSpc>
            </a:pPr>
            <a:r>
              <a:rPr lang="en-US" b="1" dirty="0"/>
              <a:t>District Quality Assurance Committee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8746" y="3973203"/>
            <a:ext cx="1842054" cy="480131"/>
          </a:xfrm>
          <a:prstGeom prst="rect">
            <a:avLst/>
          </a:prstGeom>
          <a:blipFill dpi="0" rotWithShape="1">
            <a:blip r:embed="rId9" cstate="email">
              <a:alphaModFix amt="33000"/>
              <a:duotone>
                <a:schemeClr val="accent1">
                  <a:shade val="40000"/>
                  <a:satMod val="130000"/>
                </a:schemeClr>
                <a:schemeClr val="accent1">
                  <a:satMod val="275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70000"/>
              </a:lnSpc>
            </a:pPr>
            <a:r>
              <a:rPr lang="en-US" b="1" dirty="0"/>
              <a:t>District Quality Assurance   Unit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47717" y="5304308"/>
            <a:ext cx="1842054" cy="687881"/>
          </a:xfrm>
          <a:prstGeom prst="rect">
            <a:avLst/>
          </a:prstGeom>
          <a:blipFill dpi="0" rotWithShape="1">
            <a:blip r:embed="rId9" cstate="email">
              <a:alphaModFix amt="33000"/>
              <a:duotone>
                <a:schemeClr val="accent1">
                  <a:shade val="40000"/>
                  <a:satMod val="130000"/>
                </a:schemeClr>
                <a:schemeClr val="accent1">
                  <a:satMod val="275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70000"/>
              </a:lnSpc>
            </a:pPr>
            <a:endParaRPr lang="en-US" b="1" dirty="0"/>
          </a:p>
          <a:p>
            <a:pPr lvl="0" algn="ctr">
              <a:lnSpc>
                <a:spcPct val="70000"/>
              </a:lnSpc>
            </a:pPr>
            <a:r>
              <a:rPr lang="en-US" b="1" dirty="0"/>
              <a:t>Quality </a:t>
            </a:r>
          </a:p>
          <a:p>
            <a:pPr lvl="0" algn="ctr">
              <a:lnSpc>
                <a:spcPct val="70000"/>
              </a:lnSpc>
            </a:pPr>
            <a:r>
              <a:rPr lang="en-US" b="1" dirty="0"/>
              <a:t>Team </a:t>
            </a:r>
          </a:p>
        </p:txBody>
      </p:sp>
    </p:spTree>
    <p:extLst>
      <p:ext uri="{BB962C8B-B14F-4D97-AF65-F5344CB8AC3E}">
        <p14:creationId xmlns:p14="http://schemas.microsoft.com/office/powerpoint/2010/main" val="52024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8382000" cy="939800"/>
          </a:xfrm>
        </p:spPr>
        <p:txBody>
          <a:bodyPr/>
          <a:lstStyle/>
          <a:p>
            <a:pPr algn="ctr" eaLnBrk="1" hangingPunct="1"/>
            <a:r>
              <a:rPr lang="en-US" altLang="en-US" sz="3600"/>
              <a:t>Capacity Building </a:t>
            </a:r>
            <a:endParaRPr lang="en-IN" altLang="en-US" sz="3600"/>
          </a:p>
        </p:txBody>
      </p:sp>
      <p:graphicFrame>
        <p:nvGraphicFramePr>
          <p:cNvPr id="19" name="Table 18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62286"/>
              </p:ext>
            </p:extLst>
          </p:nvPr>
        </p:nvGraphicFramePr>
        <p:xfrm>
          <a:off x="595745" y="942106"/>
          <a:ext cx="11180620" cy="5821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4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75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78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027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6201">
                <a:tc>
                  <a:txBody>
                    <a:bodyPr/>
                    <a:lstStyle/>
                    <a:p>
                      <a:pPr algn="ctr"/>
                      <a:r>
                        <a:rPr lang="en-US" sz="2000" spc="-100" dirty="0">
                          <a:solidFill>
                            <a:schemeClr val="bg1"/>
                          </a:solidFill>
                        </a:rPr>
                        <a:t>Training </a:t>
                      </a:r>
                      <a:endParaRPr lang="en-IN" sz="2000" spc="-100" dirty="0">
                        <a:solidFill>
                          <a:schemeClr val="bg1"/>
                        </a:solidFill>
                      </a:endParaRP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pc="-100" dirty="0">
                          <a:solidFill>
                            <a:schemeClr val="bg1"/>
                          </a:solidFill>
                        </a:rPr>
                        <a:t>Duration </a:t>
                      </a:r>
                      <a:endParaRPr lang="en-IN" sz="2000" spc="-100" dirty="0">
                        <a:solidFill>
                          <a:schemeClr val="bg1"/>
                        </a:solidFill>
                      </a:endParaRP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pc="-100" dirty="0">
                          <a:solidFill>
                            <a:schemeClr val="bg1"/>
                          </a:solidFill>
                        </a:rPr>
                        <a:t>Level</a:t>
                      </a:r>
                      <a:r>
                        <a:rPr lang="en-US" sz="2000" spc="-1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IN" sz="2000" spc="-100" dirty="0">
                        <a:solidFill>
                          <a:schemeClr val="bg1"/>
                        </a:solidFill>
                      </a:endParaRP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pc="-100" dirty="0">
                          <a:solidFill>
                            <a:schemeClr val="bg1"/>
                          </a:solidFill>
                        </a:rPr>
                        <a:t>Scope</a:t>
                      </a:r>
                      <a:r>
                        <a:rPr lang="en-US" sz="2000" spc="-1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IN" sz="2000" spc="-100" dirty="0">
                        <a:solidFill>
                          <a:schemeClr val="bg1"/>
                        </a:solidFill>
                      </a:endParaRPr>
                    </a:p>
                  </a:txBody>
                  <a:tcPr marT="45701" marB="4570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01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Awareness Workshop </a:t>
                      </a:r>
                      <a:endParaRPr lang="en-IN" sz="20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day </a:t>
                      </a:r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State</a:t>
                      </a:r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To</a:t>
                      </a:r>
                      <a:r>
                        <a:rPr lang="en-US" sz="1800" baseline="0" dirty="0"/>
                        <a:t> sensitize state level officials for quality assurance program </a:t>
                      </a:r>
                      <a:endParaRPr lang="en-IN" sz="1800" dirty="0"/>
                    </a:p>
                  </a:txBody>
                  <a:tcPr marT="45701" marB="4570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8868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Internal</a:t>
                      </a:r>
                      <a:r>
                        <a:rPr lang="en-US" sz="2000" baseline="0" dirty="0"/>
                        <a:t> Assessor Training </a:t>
                      </a:r>
                      <a:endParaRPr lang="en-IN" sz="20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 Days </a:t>
                      </a:r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State / Regional</a:t>
                      </a:r>
                      <a:r>
                        <a:rPr lang="en-US" sz="1800" baseline="0" dirty="0"/>
                        <a:t> </a:t>
                      </a:r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aseline="0" dirty="0"/>
                        <a:t>Standards , measurable elements, </a:t>
                      </a:r>
                    </a:p>
                    <a:p>
                      <a:pPr algn="l"/>
                      <a:r>
                        <a:rPr lang="en-US" sz="1800" baseline="0" dirty="0"/>
                        <a:t>Internal assessment  Methodology </a:t>
                      </a:r>
                    </a:p>
                    <a:p>
                      <a:pPr algn="l"/>
                      <a:r>
                        <a:rPr lang="en-US" sz="1800" baseline="0" dirty="0"/>
                        <a:t>Filling up checklists and calculating scores </a:t>
                      </a:r>
                    </a:p>
                    <a:p>
                      <a:pPr algn="l"/>
                      <a:r>
                        <a:rPr lang="en-US" sz="1800" baseline="0" dirty="0"/>
                        <a:t>Preparing action Plan</a:t>
                      </a:r>
                      <a:endParaRPr lang="en-IN" sz="1800" dirty="0"/>
                    </a:p>
                  </a:txBody>
                  <a:tcPr marT="45701" marB="4570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2026">
                <a:tc>
                  <a:txBody>
                    <a:bodyPr/>
                    <a:lstStyle/>
                    <a:p>
                      <a:pPr algn="l"/>
                      <a:r>
                        <a:rPr lang="en-IN" sz="2000" b="0" dirty="0">
                          <a:solidFill>
                            <a:schemeClr val="tx1"/>
                          </a:solidFill>
                        </a:rPr>
                        <a:t>QA</a:t>
                      </a:r>
                      <a:r>
                        <a:rPr lang="en-IN" sz="2000" b="0" baseline="0" dirty="0">
                          <a:solidFill>
                            <a:schemeClr val="tx1"/>
                          </a:solidFill>
                        </a:rPr>
                        <a:t> in NUHM</a:t>
                      </a:r>
                      <a:endParaRPr lang="en-IN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dirty="0">
                          <a:solidFill>
                            <a:schemeClr val="tx1"/>
                          </a:solidFill>
                        </a:rPr>
                        <a:t>2 Days</a:t>
                      </a: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dirty="0">
                          <a:solidFill>
                            <a:schemeClr val="tx1"/>
                          </a:solidFill>
                        </a:rPr>
                        <a:t>State/ Regional</a:t>
                      </a: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baseline="0" dirty="0">
                          <a:solidFill>
                            <a:schemeClr val="tx1"/>
                          </a:solidFill>
                        </a:rPr>
                        <a:t>Assessment, Gap Closure Action</a:t>
                      </a:r>
                    </a:p>
                  </a:txBody>
                  <a:tcPr marT="45701" marB="4570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104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Implementation Training </a:t>
                      </a:r>
                      <a:endParaRPr lang="en-IN" sz="2000" dirty="0"/>
                    </a:p>
                    <a:p>
                      <a:pPr algn="l"/>
                      <a:endParaRPr lang="en-IN" sz="20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 Days </a:t>
                      </a:r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Regional/ District</a:t>
                      </a:r>
                      <a:r>
                        <a:rPr lang="en-US" sz="1800" baseline="0" dirty="0"/>
                        <a:t>  </a:t>
                      </a:r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Basic</a:t>
                      </a:r>
                      <a:r>
                        <a:rPr lang="en-US" sz="1800" baseline="0" dirty="0"/>
                        <a:t> concepts of quality</a:t>
                      </a:r>
                    </a:p>
                    <a:p>
                      <a:pPr algn="l"/>
                      <a:r>
                        <a:rPr lang="en-US" sz="1800" baseline="0" dirty="0"/>
                        <a:t>Standard operating procedures</a:t>
                      </a:r>
                    </a:p>
                    <a:p>
                      <a:pPr algn="l"/>
                      <a:r>
                        <a:rPr lang="en-US" sz="1800" baseline="0" dirty="0"/>
                        <a:t>Patient satisfaction programs </a:t>
                      </a:r>
                    </a:p>
                    <a:p>
                      <a:pPr algn="l"/>
                      <a:r>
                        <a:rPr lang="en-US" sz="1800" baseline="0" dirty="0"/>
                        <a:t>Quality improvement tools </a:t>
                      </a:r>
                    </a:p>
                  </a:txBody>
                  <a:tcPr marT="45701" marB="4570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62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External Assessor Training </a:t>
                      </a:r>
                      <a:endParaRPr lang="en-IN" sz="2000" dirty="0"/>
                    </a:p>
                    <a:p>
                      <a:pPr algn="l"/>
                      <a:endParaRPr lang="en-IN" sz="20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/>
                        <a:t>5 Days</a:t>
                      </a:r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National/ State </a:t>
                      </a:r>
                      <a:endParaRPr lang="en-IN" sz="1800" dirty="0"/>
                    </a:p>
                    <a:p>
                      <a:pPr algn="ctr"/>
                      <a:endParaRPr lang="en-IN" sz="1800" dirty="0"/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Detailed training on standard</a:t>
                      </a:r>
                      <a:r>
                        <a:rPr lang="en-US" sz="1800" baseline="0" dirty="0"/>
                        <a:t>, measurable elements, assessment methodology, audit trail, code of conduct, filling formats and reporting </a:t>
                      </a:r>
                      <a:endParaRPr lang="en-US" sz="1800" dirty="0"/>
                    </a:p>
                    <a:p>
                      <a:pPr algn="l"/>
                      <a:endParaRPr lang="en-IN" sz="1800" dirty="0"/>
                    </a:p>
                  </a:txBody>
                  <a:tcPr marT="45701" marB="4570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649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 smtClean="0"/>
              <a:t>Assessments </a:t>
            </a:r>
          </a:p>
        </p:txBody>
      </p:sp>
      <p:graphicFrame>
        <p:nvGraphicFramePr>
          <p:cNvPr id="6" name="Diagram 5">
            <a:extLst/>
          </p:cNvPr>
          <p:cNvGraphicFramePr/>
          <p:nvPr>
            <p:extLst>
              <p:ext uri="{D42A27DB-BD31-4B8C-83A1-F6EECF244321}">
                <p14:modId xmlns:p14="http://schemas.microsoft.com/office/powerpoint/2010/main" val="3100170490"/>
              </p:ext>
            </p:extLst>
          </p:nvPr>
        </p:nvGraphicFramePr>
        <p:xfrm>
          <a:off x="2057400" y="1428736"/>
          <a:ext cx="8001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169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F868FB-D4E6-4A8A-8CDD-8B76979ED899}"/>
              </a:ext>
            </a:extLst>
          </p:cNvPr>
          <p:cNvSpPr txBox="1">
            <a:spLocks/>
          </p:cNvSpPr>
          <p:nvPr/>
        </p:nvSpPr>
        <p:spPr>
          <a:xfrm>
            <a:off x="890221" y="24764"/>
            <a:ext cx="10087466" cy="11097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Process</a:t>
            </a: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xmlns="" id="{4CE7CBDD-E5A3-45CE-806F-5F5639BEE133}"/>
              </a:ext>
            </a:extLst>
          </p:cNvPr>
          <p:cNvSpPr/>
          <p:nvPr/>
        </p:nvSpPr>
        <p:spPr>
          <a:xfrm>
            <a:off x="219591" y="911168"/>
            <a:ext cx="2068986" cy="1893710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received from State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xmlns="" id="{CB8D8827-E472-41DE-A4B9-0A5789C64AA5}"/>
              </a:ext>
            </a:extLst>
          </p:cNvPr>
          <p:cNvSpPr/>
          <p:nvPr/>
        </p:nvSpPr>
        <p:spPr>
          <a:xfrm>
            <a:off x="2866133" y="901040"/>
            <a:ext cx="2191734" cy="1973455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submits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documents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xmlns="" id="{FEC3AEAE-3E57-4617-959A-A0E46C46F7F6}"/>
              </a:ext>
            </a:extLst>
          </p:cNvPr>
          <p:cNvSpPr/>
          <p:nvPr/>
        </p:nvSpPr>
        <p:spPr>
          <a:xfrm>
            <a:off x="5463711" y="938940"/>
            <a:ext cx="2334706" cy="1924972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Documents by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NHSRC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xmlns="" id="{59E0CAA9-8F60-41E6-9DFD-D6153D662D96}"/>
              </a:ext>
            </a:extLst>
          </p:cNvPr>
          <p:cNvSpPr/>
          <p:nvPr/>
        </p:nvSpPr>
        <p:spPr>
          <a:xfrm>
            <a:off x="9021304" y="871295"/>
            <a:ext cx="2535418" cy="1973455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Adequate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xmlns="" id="{BA1EAE81-BEDB-42E3-BE3B-DAC4D1F7B38C}"/>
              </a:ext>
            </a:extLst>
          </p:cNvPr>
          <p:cNvSpPr/>
          <p:nvPr/>
        </p:nvSpPr>
        <p:spPr>
          <a:xfrm>
            <a:off x="9034436" y="4733886"/>
            <a:ext cx="2535417" cy="2023215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Tentative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dates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finalized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xmlns="" id="{D3B99D26-F204-4955-96C6-C77807AF1C38}"/>
              </a:ext>
            </a:extLst>
          </p:cNvPr>
          <p:cNvSpPr/>
          <p:nvPr/>
        </p:nvSpPr>
        <p:spPr>
          <a:xfrm>
            <a:off x="6156040" y="4705832"/>
            <a:ext cx="2069183" cy="2044380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Confirmed by the </a:t>
            </a:r>
            <a:r>
              <a:rPr lang="en-US" sz="16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endParaRPr lang="en-IN" sz="1600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800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xmlns="" id="{5986A35F-6BAD-4C1E-8B07-974E5E27E89E}"/>
              </a:ext>
            </a:extLst>
          </p:cNvPr>
          <p:cNvSpPr/>
          <p:nvPr/>
        </p:nvSpPr>
        <p:spPr>
          <a:xfrm>
            <a:off x="3145006" y="4656317"/>
            <a:ext cx="2253006" cy="2093896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xmlns="" id="{5979537F-A294-4D01-B60F-3794D48E8AC9}"/>
              </a:ext>
            </a:extLst>
          </p:cNvPr>
          <p:cNvSpPr/>
          <p:nvPr/>
        </p:nvSpPr>
        <p:spPr>
          <a:xfrm>
            <a:off x="379429" y="4788890"/>
            <a:ext cx="1986699" cy="1893710"/>
          </a:xfrm>
          <a:prstGeom prst="diamond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 conveyed to MoHFW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xmlns="" id="{1C736A32-169A-461F-A133-E7318D3FFC56}"/>
              </a:ext>
            </a:extLst>
          </p:cNvPr>
          <p:cNvSpPr/>
          <p:nvPr/>
        </p:nvSpPr>
        <p:spPr>
          <a:xfrm>
            <a:off x="2128329" y="1598272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xmlns="" id="{92BEC2CE-C358-4743-B270-B167851CC05F}"/>
              </a:ext>
            </a:extLst>
          </p:cNvPr>
          <p:cNvSpPr/>
          <p:nvPr/>
        </p:nvSpPr>
        <p:spPr>
          <a:xfrm rot="10800000">
            <a:off x="8216023" y="5485706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xmlns="" id="{091B24EC-FED4-43B1-9883-B45892123628}"/>
              </a:ext>
            </a:extLst>
          </p:cNvPr>
          <p:cNvSpPr/>
          <p:nvPr/>
        </p:nvSpPr>
        <p:spPr>
          <a:xfrm>
            <a:off x="7798416" y="1615705"/>
            <a:ext cx="1317304" cy="536463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20" name="Arrow: Left-Up 19">
            <a:extLst>
              <a:ext uri="{FF2B5EF4-FFF2-40B4-BE49-F238E27FC236}">
                <a16:creationId xmlns:a16="http://schemas.microsoft.com/office/drawing/2014/main" xmlns="" id="{AFA6ED6D-D586-43F4-A0D4-ED6218D09807}"/>
              </a:ext>
            </a:extLst>
          </p:cNvPr>
          <p:cNvSpPr/>
          <p:nvPr/>
        </p:nvSpPr>
        <p:spPr>
          <a:xfrm>
            <a:off x="2366128" y="3122090"/>
            <a:ext cx="4637987" cy="1325564"/>
          </a:xfrm>
          <a:prstGeom prst="leftUpArrow">
            <a:avLst>
              <a:gd name="adj1" fmla="val 25000"/>
              <a:gd name="adj2" fmla="val 25000"/>
              <a:gd name="adj3" fmla="val 29978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75F5A3F-091E-4A92-BC93-0BD330F7A7A4}"/>
              </a:ext>
            </a:extLst>
          </p:cNvPr>
          <p:cNvSpPr/>
          <p:nvPr/>
        </p:nvSpPr>
        <p:spPr>
          <a:xfrm>
            <a:off x="349095" y="3562728"/>
            <a:ext cx="1986698" cy="10538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xmlns="" id="{85D8AA1A-90E8-42DA-9725-8DA22745A248}"/>
              </a:ext>
            </a:extLst>
          </p:cNvPr>
          <p:cNvSpPr/>
          <p:nvPr/>
        </p:nvSpPr>
        <p:spPr>
          <a:xfrm rot="16200000">
            <a:off x="791871" y="2941487"/>
            <a:ext cx="829279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xmlns="" id="{FDA33E2B-5B25-4EEB-8F13-31D5F4406E8E}"/>
              </a:ext>
            </a:extLst>
          </p:cNvPr>
          <p:cNvSpPr/>
          <p:nvPr/>
        </p:nvSpPr>
        <p:spPr>
          <a:xfrm rot="5400000">
            <a:off x="9397395" y="3558768"/>
            <a:ext cx="1809497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xmlns="" id="{3B55426E-82DF-473E-AB68-D01A59092E4A}"/>
              </a:ext>
            </a:extLst>
          </p:cNvPr>
          <p:cNvSpPr/>
          <p:nvPr/>
        </p:nvSpPr>
        <p:spPr>
          <a:xfrm>
            <a:off x="4851398" y="1645452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xmlns="" id="{17440A68-7BAF-42C5-BCF4-3A9B7E3C8741}"/>
              </a:ext>
            </a:extLst>
          </p:cNvPr>
          <p:cNvSpPr/>
          <p:nvPr/>
        </p:nvSpPr>
        <p:spPr>
          <a:xfrm rot="10800000">
            <a:off x="5240305" y="5510270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xmlns="" id="{86157007-C133-4542-A84B-32DEA82B9886}"/>
              </a:ext>
            </a:extLst>
          </p:cNvPr>
          <p:cNvSpPr/>
          <p:nvPr/>
        </p:nvSpPr>
        <p:spPr>
          <a:xfrm rot="10800000">
            <a:off x="2335793" y="5498082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95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4748" y="4072"/>
            <a:ext cx="7633252" cy="997777"/>
          </a:xfrm>
        </p:spPr>
        <p:txBody>
          <a:bodyPr>
            <a:noAutofit/>
          </a:bodyPr>
          <a:lstStyle/>
          <a:p>
            <a:r>
              <a:rPr lang="en-GB" sz="3200" dirty="0"/>
              <a:t>Criteria for National Certification  (DH)</a:t>
            </a:r>
            <a:endParaRPr lang="en-IN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0BF630-B0FF-4A96-9C6F-829568CCCF75}"/>
              </a:ext>
            </a:extLst>
          </p:cNvPr>
          <p:cNvSpPr txBox="1"/>
          <p:nvPr/>
        </p:nvSpPr>
        <p:spPr>
          <a:xfrm>
            <a:off x="2335530" y="1968807"/>
            <a:ext cx="1828800" cy="144655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1"/>
                </a:solidFill>
              </a:rPr>
              <a:t>70%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or More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3A1424E-3848-415D-A47C-1D3626313793}"/>
              </a:ext>
            </a:extLst>
          </p:cNvPr>
          <p:cNvSpPr txBox="1"/>
          <p:nvPr/>
        </p:nvSpPr>
        <p:spPr>
          <a:xfrm>
            <a:off x="2324100" y="1272471"/>
            <a:ext cx="182880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Over All Hospital Score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8C29B7F-205C-47A7-85C6-966273894D66}"/>
              </a:ext>
            </a:extLst>
          </p:cNvPr>
          <p:cNvSpPr txBox="1"/>
          <p:nvPr/>
        </p:nvSpPr>
        <p:spPr>
          <a:xfrm>
            <a:off x="8403374" y="1937448"/>
            <a:ext cx="1828800" cy="144655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1"/>
                </a:solidFill>
              </a:rPr>
              <a:t>70%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or More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C1D99FC-13D4-4443-A73A-5C7A1C8BE06F}"/>
              </a:ext>
            </a:extLst>
          </p:cNvPr>
          <p:cNvSpPr txBox="1"/>
          <p:nvPr/>
        </p:nvSpPr>
        <p:spPr>
          <a:xfrm>
            <a:off x="8391944" y="1241112"/>
            <a:ext cx="182880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Area of Concern wise Score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4EE40CB-BDE2-4655-94BC-214713910DED}"/>
              </a:ext>
            </a:extLst>
          </p:cNvPr>
          <p:cNvSpPr txBox="1"/>
          <p:nvPr/>
        </p:nvSpPr>
        <p:spPr>
          <a:xfrm>
            <a:off x="5362666" y="1968807"/>
            <a:ext cx="1828800" cy="144655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1"/>
                </a:solidFill>
              </a:rPr>
              <a:t>70%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or More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1B2CD1-7834-4883-9298-FACF348F80A4}"/>
              </a:ext>
            </a:extLst>
          </p:cNvPr>
          <p:cNvSpPr txBox="1"/>
          <p:nvPr/>
        </p:nvSpPr>
        <p:spPr>
          <a:xfrm>
            <a:off x="5351236" y="1272471"/>
            <a:ext cx="182880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Department wise Score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2A61B26-6AAA-4162-A0BB-9D38EADEFF98}"/>
              </a:ext>
            </a:extLst>
          </p:cNvPr>
          <p:cNvSpPr txBox="1"/>
          <p:nvPr/>
        </p:nvSpPr>
        <p:spPr>
          <a:xfrm>
            <a:off x="5317274" y="4444861"/>
            <a:ext cx="1828800" cy="144655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1"/>
                </a:solidFill>
              </a:rPr>
              <a:t>50%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or More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DD375FB-B613-4DC5-A033-01B99CFE3C2C}"/>
              </a:ext>
            </a:extLst>
          </p:cNvPr>
          <p:cNvSpPr txBox="1"/>
          <p:nvPr/>
        </p:nvSpPr>
        <p:spPr>
          <a:xfrm>
            <a:off x="5305844" y="3748525"/>
            <a:ext cx="182880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Standard wise Scores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B91685C-D1A2-4F72-9480-13D5AE968290}"/>
              </a:ext>
            </a:extLst>
          </p:cNvPr>
          <p:cNvSpPr txBox="1"/>
          <p:nvPr/>
        </p:nvSpPr>
        <p:spPr>
          <a:xfrm>
            <a:off x="2289810" y="4456291"/>
            <a:ext cx="1828800" cy="144655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1"/>
                </a:solidFill>
              </a:rPr>
              <a:t>70%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or More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4BED8A5-2215-4F3A-83D0-D521504C28EC}"/>
              </a:ext>
            </a:extLst>
          </p:cNvPr>
          <p:cNvSpPr txBox="1"/>
          <p:nvPr/>
        </p:nvSpPr>
        <p:spPr>
          <a:xfrm>
            <a:off x="2278380" y="3805675"/>
            <a:ext cx="182880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Core  Standards*</a:t>
            </a:r>
          </a:p>
          <a:p>
            <a:pPr algn="ctr"/>
            <a:endParaRPr lang="en-GB"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26B4D60-94E8-4FF8-8D8B-672EF6742B41}"/>
              </a:ext>
            </a:extLst>
          </p:cNvPr>
          <p:cNvSpPr txBox="1"/>
          <p:nvPr/>
        </p:nvSpPr>
        <p:spPr>
          <a:xfrm>
            <a:off x="1726940" y="5918752"/>
            <a:ext cx="904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</a:t>
            </a:r>
            <a:r>
              <a:rPr lang="en-GB" sz="1600" dirty="0"/>
              <a:t>A2- RMNCHA Services, B5- Free services, D10- Legal Requirements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C10D9FC-FA9F-40B4-8CC7-23E445C77C9A}"/>
              </a:ext>
            </a:extLst>
          </p:cNvPr>
          <p:cNvSpPr txBox="1"/>
          <p:nvPr/>
        </p:nvSpPr>
        <p:spPr>
          <a:xfrm>
            <a:off x="1726941" y="1969313"/>
            <a:ext cx="615553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Criteria</a:t>
            </a:r>
            <a:r>
              <a:rPr lang="en-GB" sz="2400" dirty="0">
                <a:solidFill>
                  <a:srgbClr val="002060"/>
                </a:solidFill>
              </a:rPr>
              <a:t>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B8741C1-3609-4988-ABBD-4FCD1B60F3E1}"/>
              </a:ext>
            </a:extLst>
          </p:cNvPr>
          <p:cNvSpPr txBox="1"/>
          <p:nvPr/>
        </p:nvSpPr>
        <p:spPr>
          <a:xfrm>
            <a:off x="7761153" y="1937448"/>
            <a:ext cx="615553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Criteria</a:t>
            </a:r>
            <a:r>
              <a:rPr lang="en-GB" sz="2400" dirty="0">
                <a:solidFill>
                  <a:srgbClr val="002060"/>
                </a:solidFill>
              </a:rPr>
              <a:t>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8A88308-49C0-4C33-8879-DD863FD26932}"/>
              </a:ext>
            </a:extLst>
          </p:cNvPr>
          <p:cNvSpPr txBox="1"/>
          <p:nvPr/>
        </p:nvSpPr>
        <p:spPr>
          <a:xfrm>
            <a:off x="4754734" y="1970950"/>
            <a:ext cx="615553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Criteria</a:t>
            </a:r>
            <a:r>
              <a:rPr lang="en-GB" sz="2400" dirty="0">
                <a:solidFill>
                  <a:srgbClr val="002060"/>
                </a:solidFill>
              </a:rPr>
              <a:t>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9107E6B-98FC-4688-A35F-6487076FB07C}"/>
              </a:ext>
            </a:extLst>
          </p:cNvPr>
          <p:cNvSpPr txBox="1"/>
          <p:nvPr/>
        </p:nvSpPr>
        <p:spPr>
          <a:xfrm>
            <a:off x="1662828" y="4456872"/>
            <a:ext cx="615553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en-GB" sz="2800">
                <a:solidFill>
                  <a:srgbClr val="002060"/>
                </a:solidFill>
              </a:rPr>
              <a:t>Criteria</a:t>
            </a:r>
            <a:r>
              <a:rPr lang="en-GB" sz="2400">
                <a:solidFill>
                  <a:srgbClr val="002060"/>
                </a:solidFill>
              </a:rPr>
              <a:t> 4</a:t>
            </a:r>
            <a:endParaRPr lang="en-GB" sz="2400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1EB1956-FED0-4916-B4A5-B09F148FC0CE}"/>
              </a:ext>
            </a:extLst>
          </p:cNvPr>
          <p:cNvSpPr txBox="1"/>
          <p:nvPr/>
        </p:nvSpPr>
        <p:spPr>
          <a:xfrm>
            <a:off x="4711990" y="4460772"/>
            <a:ext cx="615553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Criteria</a:t>
            </a:r>
            <a:r>
              <a:rPr lang="en-GB" sz="2400" dirty="0">
                <a:solidFill>
                  <a:srgbClr val="002060"/>
                </a:solidFill>
              </a:rPr>
              <a:t>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20E83AB-B089-4A27-96A0-B6D683E225C2}"/>
              </a:ext>
            </a:extLst>
          </p:cNvPr>
          <p:cNvSpPr txBox="1"/>
          <p:nvPr/>
        </p:nvSpPr>
        <p:spPr>
          <a:xfrm>
            <a:off x="8403374" y="4409602"/>
            <a:ext cx="1828800" cy="144655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tx1"/>
                </a:solidFill>
              </a:rPr>
              <a:t>70%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</a:rPr>
              <a:t>or More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7EA47B9-3842-4CF0-91C7-511A5F42D838}"/>
              </a:ext>
            </a:extLst>
          </p:cNvPr>
          <p:cNvSpPr txBox="1"/>
          <p:nvPr/>
        </p:nvSpPr>
        <p:spPr>
          <a:xfrm>
            <a:off x="8333308" y="3726082"/>
            <a:ext cx="205888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/>
              <a:t>Patient Satisfaction Score  </a:t>
            </a:r>
            <a:endParaRPr lang="en-GB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710C349-D00F-4F71-B54B-8AF006C8919E}"/>
              </a:ext>
            </a:extLst>
          </p:cNvPr>
          <p:cNvSpPr txBox="1"/>
          <p:nvPr/>
        </p:nvSpPr>
        <p:spPr>
          <a:xfrm>
            <a:off x="7798090" y="4425513"/>
            <a:ext cx="615553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Criteria</a:t>
            </a:r>
            <a:r>
              <a:rPr lang="en-GB" sz="2400" dirty="0">
                <a:solidFill>
                  <a:srgbClr val="002060"/>
                </a:solidFill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7191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>
          <a:xfrm>
            <a:off x="2133600" y="1"/>
            <a:ext cx="8534400" cy="1420813"/>
          </a:xfrm>
        </p:spPr>
        <p:txBody>
          <a:bodyPr/>
          <a:lstStyle/>
          <a:p>
            <a:pPr algn="ctr"/>
            <a:r>
              <a:rPr lang="en-GB" altLang="en-US" sz="4000"/>
              <a:t>Incentivisation on Quality Certification</a:t>
            </a:r>
          </a:p>
        </p:txBody>
      </p:sp>
      <p:graphicFrame>
        <p:nvGraphicFramePr>
          <p:cNvPr id="4" name="Content Placeholder 3">
            <a:extLst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565227"/>
              </p:ext>
            </p:extLst>
          </p:nvPr>
        </p:nvGraphicFramePr>
        <p:xfrm>
          <a:off x="1524000" y="1676400"/>
          <a:ext cx="9144001" cy="4343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575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Health Facility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Type of Certification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Norm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1. DH/ SDH/ Area Hospital/ CHC &amp; Equivalent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Full Certification (meeting all criteria)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Rs. 10, 000 X Number of Functional Beds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2. DH/ SDH/ Area Hospital/ CHC &amp; Equivalent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Certification with conditionality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Rs. 7,000 X Number of Functional Beds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5. PHC/ U-PHC with beds 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Full Certification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Rs. 3.0 Lakh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6. PHC/ U-PHC with beds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Certification with conditionality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Rs. 2.0 Lakh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7. U-PHC/ PHC without beds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Full Certification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Rs. 2.00 Lakh</a:t>
                      </a:r>
                      <a:endParaRPr lang="en-IN" sz="18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8. U-PHC/ PHC without beds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Certification with conditionality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Rs. 1.50 Lakh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06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2119" y="2"/>
            <a:ext cx="7675809" cy="1117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ambria" pitchFamily="18" charset="0"/>
                <a:ea typeface="Cambria" pitchFamily="18" charset="0"/>
              </a:rPr>
              <a:t>Quality System getting established</a:t>
            </a:r>
            <a:endParaRPr lang="en-GB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 descr="C:\Users\Vinny Arora\Desktop\NHSRC 14.03.19\Pics\Logo\NHSRC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7658" y="6096000"/>
            <a:ext cx="1110343" cy="762000"/>
          </a:xfrm>
          <a:prstGeom prst="rect">
            <a:avLst/>
          </a:prstGeom>
          <a:noFill/>
        </p:spPr>
      </p:pic>
      <p:grpSp>
        <p:nvGrpSpPr>
          <p:cNvPr id="6" name="Groupe 17"/>
          <p:cNvGrpSpPr>
            <a:grpSpLocks/>
          </p:cNvGrpSpPr>
          <p:nvPr/>
        </p:nvGrpSpPr>
        <p:grpSpPr bwMode="auto">
          <a:xfrm>
            <a:off x="2781301" y="1954917"/>
            <a:ext cx="2157413" cy="1684337"/>
            <a:chOff x="911151" y="2262448"/>
            <a:chExt cx="3261912" cy="2876166"/>
          </a:xfrm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xmlns="" id="{127531A9-F2E9-4C46-9020-316BFE8EE5DB}"/>
                </a:ext>
              </a:extLst>
            </p:cNvPr>
            <p:cNvSpPr/>
            <p:nvPr/>
          </p:nvSpPr>
          <p:spPr>
            <a:xfrm rot="21074577">
              <a:off x="999960" y="2357325"/>
              <a:ext cx="3012287" cy="2770445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9" name="Groupe 14"/>
            <p:cNvGrpSpPr>
              <a:grpSpLocks/>
            </p:cNvGrpSpPr>
            <p:nvPr/>
          </p:nvGrpSpPr>
          <p:grpSpPr bwMode="auto">
            <a:xfrm>
              <a:off x="911151" y="2262448"/>
              <a:ext cx="3261912" cy="2876166"/>
              <a:chOff x="3851532" y="1530934"/>
              <a:chExt cx="3261912" cy="2876166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xmlns="" id="{70C50949-1630-4D04-9A2F-E5816FE241A1}"/>
                  </a:ext>
                </a:extLst>
              </p:cNvPr>
              <p:cNvSpPr/>
              <p:nvPr/>
            </p:nvSpPr>
            <p:spPr>
              <a:xfrm rot="21074577">
                <a:off x="3851532" y="1530934"/>
                <a:ext cx="3115497" cy="2876166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6300" h="2875403">
                    <a:moveTo>
                      <a:pt x="0" y="0"/>
                    </a:moveTo>
                    <a:cubicBezTo>
                      <a:pt x="1127017" y="85961"/>
                      <a:pt x="2004943" y="37181"/>
                      <a:pt x="3007415" y="55771"/>
                    </a:cubicBezTo>
                    <a:cubicBezTo>
                      <a:pt x="2936937" y="964672"/>
                      <a:pt x="3368549" y="2290401"/>
                      <a:pt x="2879470" y="2334344"/>
                    </a:cubicBezTo>
                    <a:cubicBezTo>
                      <a:pt x="2708049" y="2614029"/>
                      <a:pt x="1197859" y="2950916"/>
                      <a:pt x="187196" y="2860388"/>
                    </a:cubicBezTo>
                    <a:cubicBezTo>
                      <a:pt x="13901" y="1782226"/>
                      <a:pt x="148001" y="804419"/>
                      <a:pt x="0" y="0"/>
                    </a:cubicBezTo>
                    <a:close/>
                  </a:path>
                </a:pathLst>
              </a:custGeom>
              <a:solidFill>
                <a:srgbClr val="ABF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Triangle rectangle 7">
                <a:extLst>
                  <a:ext uri="{FF2B5EF4-FFF2-40B4-BE49-F238E27FC236}">
                    <a16:creationId xmlns:a16="http://schemas.microsoft.com/office/drawing/2014/main" xmlns="" id="{387C31CE-7335-4606-A905-3A749813D45B}"/>
                  </a:ext>
                </a:extLst>
              </p:cNvPr>
              <p:cNvSpPr/>
              <p:nvPr/>
            </p:nvSpPr>
            <p:spPr>
              <a:xfrm rot="14260875">
                <a:off x="6185701" y="3089001"/>
                <a:ext cx="336140" cy="1519346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BFF2B">
                      <a:shade val="30000"/>
                      <a:satMod val="115000"/>
                    </a:srgbClr>
                  </a:gs>
                  <a:gs pos="50000">
                    <a:srgbClr val="ABFF2B">
                      <a:shade val="67500"/>
                      <a:satMod val="115000"/>
                    </a:srgbClr>
                  </a:gs>
                  <a:gs pos="100000">
                    <a:srgbClr val="ABFF2B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" name="Groupe 25"/>
          <p:cNvGrpSpPr>
            <a:grpSpLocks/>
          </p:cNvGrpSpPr>
          <p:nvPr/>
        </p:nvGrpSpPr>
        <p:grpSpPr bwMode="auto">
          <a:xfrm rot="682902">
            <a:off x="4318000" y="1543753"/>
            <a:ext cx="325438" cy="750888"/>
            <a:chOff x="6324195" y="2380134"/>
            <a:chExt cx="816091" cy="1892292"/>
          </a:xfrm>
        </p:grpSpPr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xmlns="" id="{F084B474-7848-4C9B-93D0-34AEE1F8E29F}"/>
                </a:ext>
              </a:extLst>
            </p:cNvPr>
            <p:cNvSpPr/>
            <p:nvPr/>
          </p:nvSpPr>
          <p:spPr>
            <a:xfrm>
              <a:off x="6667376" y="3327757"/>
              <a:ext cx="107484" cy="940146"/>
            </a:xfrm>
            <a:custGeom>
              <a:avLst/>
              <a:gdLst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891526"/>
                <a:gd name="connsiteX1" fmla="*/ 360040 w 360040"/>
                <a:gd name="connsiteY1" fmla="*/ 0 h 1891526"/>
                <a:gd name="connsiteX2" fmla="*/ 360040 w 360040"/>
                <a:gd name="connsiteY2" fmla="*/ 1691782 h 1891526"/>
                <a:gd name="connsiteX3" fmla="*/ 0 w 360040"/>
                <a:gd name="connsiteY3" fmla="*/ 1691782 h 1891526"/>
                <a:gd name="connsiteX4" fmla="*/ 0 w 360040"/>
                <a:gd name="connsiteY4" fmla="*/ 0 h 1891526"/>
                <a:gd name="connsiteX0" fmla="*/ 0 w 360954"/>
                <a:gd name="connsiteY0" fmla="*/ 0 h 1800769"/>
                <a:gd name="connsiteX1" fmla="*/ 360040 w 360954"/>
                <a:gd name="connsiteY1" fmla="*/ 0 h 1800769"/>
                <a:gd name="connsiteX2" fmla="*/ 360040 w 360954"/>
                <a:gd name="connsiteY2" fmla="*/ 1691782 h 1800769"/>
                <a:gd name="connsiteX3" fmla="*/ 0 w 360954"/>
                <a:gd name="connsiteY3" fmla="*/ 1691782 h 1800769"/>
                <a:gd name="connsiteX4" fmla="*/ 0 w 360954"/>
                <a:gd name="connsiteY4" fmla="*/ 0 h 1800769"/>
                <a:gd name="connsiteX0" fmla="*/ 0 w 360725"/>
                <a:gd name="connsiteY0" fmla="*/ 0 h 1757138"/>
                <a:gd name="connsiteX1" fmla="*/ 360040 w 360725"/>
                <a:gd name="connsiteY1" fmla="*/ 0 h 1757138"/>
                <a:gd name="connsiteX2" fmla="*/ 360040 w 360725"/>
                <a:gd name="connsiteY2" fmla="*/ 1691782 h 1757138"/>
                <a:gd name="connsiteX3" fmla="*/ 0 w 360725"/>
                <a:gd name="connsiteY3" fmla="*/ 1691782 h 1757138"/>
                <a:gd name="connsiteX4" fmla="*/ 0 w 360725"/>
                <a:gd name="connsiteY4" fmla="*/ 0 h 1757138"/>
                <a:gd name="connsiteX0" fmla="*/ 0 w 360725"/>
                <a:gd name="connsiteY0" fmla="*/ 0 h 1760590"/>
                <a:gd name="connsiteX1" fmla="*/ 360040 w 360725"/>
                <a:gd name="connsiteY1" fmla="*/ 0 h 1760590"/>
                <a:gd name="connsiteX2" fmla="*/ 360040 w 360725"/>
                <a:gd name="connsiteY2" fmla="*/ 1705177 h 1760590"/>
                <a:gd name="connsiteX3" fmla="*/ 0 w 360725"/>
                <a:gd name="connsiteY3" fmla="*/ 1691782 h 1760590"/>
                <a:gd name="connsiteX4" fmla="*/ 0 w 360725"/>
                <a:gd name="connsiteY4" fmla="*/ 0 h 17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25" h="1760590">
                  <a:moveTo>
                    <a:pt x="0" y="0"/>
                  </a:moveTo>
                  <a:lnTo>
                    <a:pt x="360040" y="0"/>
                  </a:lnTo>
                  <a:lnTo>
                    <a:pt x="360040" y="1705177"/>
                  </a:lnTo>
                  <a:cubicBezTo>
                    <a:pt x="376233" y="1695041"/>
                    <a:pt x="100933" y="1843776"/>
                    <a:pt x="0" y="1691782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4" name="Ellipse 34">
              <a:extLst>
                <a:ext uri="{FF2B5EF4-FFF2-40B4-BE49-F238E27FC236}">
                  <a16:creationId xmlns:a16="http://schemas.microsoft.com/office/drawing/2014/main" xmlns="" id="{55C94AFA-BAEB-40AE-A4D8-4D2AFBD83BE3}"/>
                </a:ext>
              </a:extLst>
            </p:cNvPr>
            <p:cNvSpPr/>
            <p:nvPr/>
          </p:nvSpPr>
          <p:spPr>
            <a:xfrm>
              <a:off x="6323017" y="2968344"/>
              <a:ext cx="816091" cy="704108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175">
              <a:solidFill>
                <a:srgbClr val="E35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Ellipse 35">
              <a:extLst>
                <a:ext uri="{FF2B5EF4-FFF2-40B4-BE49-F238E27FC236}">
                  <a16:creationId xmlns:a16="http://schemas.microsoft.com/office/drawing/2014/main" xmlns="" id="{C3F870C8-14B8-4A14-81E9-ABB83E2479EB}"/>
                </a:ext>
              </a:extLst>
            </p:cNvPr>
            <p:cNvSpPr/>
            <p:nvPr/>
          </p:nvSpPr>
          <p:spPr>
            <a:xfrm rot="1800000">
              <a:off x="6341857" y="3025612"/>
              <a:ext cx="644910" cy="592091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35306">
              <a:off x="6730129" y="3272365"/>
              <a:ext cx="385960" cy="294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rapèze 10">
              <a:extLst>
                <a:ext uri="{FF2B5EF4-FFF2-40B4-BE49-F238E27FC236}">
                  <a16:creationId xmlns:a16="http://schemas.microsoft.com/office/drawing/2014/main" xmlns="" id="{EAEB383A-33AA-4426-B2CD-C54C411B70F6}"/>
                </a:ext>
              </a:extLst>
            </p:cNvPr>
            <p:cNvSpPr/>
            <p:nvPr/>
          </p:nvSpPr>
          <p:spPr>
            <a:xfrm>
              <a:off x="6485460" y="2630389"/>
              <a:ext cx="489655" cy="764119"/>
            </a:xfrm>
            <a:custGeom>
              <a:avLst/>
              <a:gdLst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406802"/>
                <a:gd name="connsiteX1" fmla="*/ 228600 w 914400"/>
                <a:gd name="connsiteY1" fmla="*/ 0 h 1406802"/>
                <a:gd name="connsiteX2" fmla="*/ 685800 w 914400"/>
                <a:gd name="connsiteY2" fmla="*/ 0 h 1406802"/>
                <a:gd name="connsiteX3" fmla="*/ 914400 w 914400"/>
                <a:gd name="connsiteY3" fmla="*/ 1216152 h 1406802"/>
                <a:gd name="connsiteX4" fmla="*/ 0 w 914400"/>
                <a:gd name="connsiteY4" fmla="*/ 1216152 h 1406802"/>
                <a:gd name="connsiteX0" fmla="*/ 0 w 914400"/>
                <a:gd name="connsiteY0" fmla="*/ 1216152 h 1436902"/>
                <a:gd name="connsiteX1" fmla="*/ 228600 w 914400"/>
                <a:gd name="connsiteY1" fmla="*/ 0 h 1436902"/>
                <a:gd name="connsiteX2" fmla="*/ 685800 w 914400"/>
                <a:gd name="connsiteY2" fmla="*/ 0 h 1436902"/>
                <a:gd name="connsiteX3" fmla="*/ 914400 w 914400"/>
                <a:gd name="connsiteY3" fmla="*/ 1216152 h 1436902"/>
                <a:gd name="connsiteX4" fmla="*/ 0 w 914400"/>
                <a:gd name="connsiteY4" fmla="*/ 1216152 h 1436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1436902">
                  <a:moveTo>
                    <a:pt x="0" y="1216152"/>
                  </a:moveTo>
                  <a:lnTo>
                    <a:pt x="228600" y="0"/>
                  </a:lnTo>
                  <a:lnTo>
                    <a:pt x="685800" y="0"/>
                  </a:lnTo>
                  <a:lnTo>
                    <a:pt x="914400" y="1216152"/>
                  </a:lnTo>
                  <a:cubicBezTo>
                    <a:pt x="737539" y="1517152"/>
                    <a:pt x="167923" y="1503746"/>
                    <a:pt x="0" y="1216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8" name="Ellipse 38">
              <a:extLst>
                <a:ext uri="{FF2B5EF4-FFF2-40B4-BE49-F238E27FC236}">
                  <a16:creationId xmlns:a16="http://schemas.microsoft.com/office/drawing/2014/main" xmlns="" id="{1A3C50F9-5C2F-4ADB-97E9-8DC0CC293EBE}"/>
                </a:ext>
              </a:extLst>
            </p:cNvPr>
            <p:cNvSpPr/>
            <p:nvPr/>
          </p:nvSpPr>
          <p:spPr>
            <a:xfrm>
              <a:off x="6442366" y="2378708"/>
              <a:ext cx="577235" cy="504077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9" name="Ellipse 39">
              <a:extLst>
                <a:ext uri="{FF2B5EF4-FFF2-40B4-BE49-F238E27FC236}">
                  <a16:creationId xmlns:a16="http://schemas.microsoft.com/office/drawing/2014/main" xmlns="" id="{16C8258A-4030-4D4D-B189-2DB6D188F58E}"/>
                </a:ext>
              </a:extLst>
            </p:cNvPr>
            <p:cNvSpPr/>
            <p:nvPr/>
          </p:nvSpPr>
          <p:spPr>
            <a:xfrm>
              <a:off x="6441529" y="2369993"/>
              <a:ext cx="577235" cy="432066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0" name="ZoneTexte 41">
            <a:extLst>
              <a:ext uri="{FF2B5EF4-FFF2-40B4-BE49-F238E27FC236}">
                <a16:creationId xmlns:a16="http://schemas.microsoft.com/office/drawing/2014/main" xmlns="" id="{43CB3D82-2572-47D3-81C5-F2ED546448E6}"/>
              </a:ext>
            </a:extLst>
          </p:cNvPr>
          <p:cNvSpPr txBox="1"/>
          <p:nvPr/>
        </p:nvSpPr>
        <p:spPr>
          <a:xfrm rot="20959048">
            <a:off x="2541588" y="1886654"/>
            <a:ext cx="2546350" cy="16922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fr-FR"/>
            </a:defPPr>
            <a:lvl1pPr algn="ctr">
              <a:defRPr sz="3600">
                <a:latin typeface="Lucida Handwriting" pitchFamily="66" charset="0"/>
              </a:defRPr>
            </a:lvl1pPr>
          </a:lstStyle>
          <a:p>
            <a:pPr>
              <a:defRPr/>
            </a:pPr>
            <a:r>
              <a:rPr lang="en-US" sz="3200" b="1" dirty="0">
                <a:solidFill>
                  <a:srgbClr val="2C2FD4"/>
                </a:solidFill>
                <a:latin typeface="English Essay" pitchFamily="2" charset="0"/>
              </a:rPr>
              <a:t>15000+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Quality 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Trained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Personnel  </a:t>
            </a:r>
          </a:p>
        </p:txBody>
      </p:sp>
      <p:grpSp>
        <p:nvGrpSpPr>
          <p:cNvPr id="21" name="Groupe 17"/>
          <p:cNvGrpSpPr>
            <a:grpSpLocks/>
          </p:cNvGrpSpPr>
          <p:nvPr/>
        </p:nvGrpSpPr>
        <p:grpSpPr bwMode="auto">
          <a:xfrm>
            <a:off x="5432426" y="1942217"/>
            <a:ext cx="2157413" cy="1684337"/>
            <a:chOff x="911151" y="2262448"/>
            <a:chExt cx="3261912" cy="2876166"/>
          </a:xfrm>
        </p:grpSpPr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xmlns="" id="{51AF5478-CCB3-4504-B360-194DE401110C}"/>
                </a:ext>
              </a:extLst>
            </p:cNvPr>
            <p:cNvSpPr/>
            <p:nvPr/>
          </p:nvSpPr>
          <p:spPr>
            <a:xfrm rot="21074577">
              <a:off x="999960" y="2357325"/>
              <a:ext cx="3012287" cy="2770445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23" name="Groupe 14"/>
            <p:cNvGrpSpPr>
              <a:grpSpLocks/>
            </p:cNvGrpSpPr>
            <p:nvPr/>
          </p:nvGrpSpPr>
          <p:grpSpPr bwMode="auto">
            <a:xfrm>
              <a:off x="911151" y="2262448"/>
              <a:ext cx="3261912" cy="2876166"/>
              <a:chOff x="3851532" y="1530934"/>
              <a:chExt cx="3261912" cy="2876166"/>
            </a:xfrm>
          </p:grpSpPr>
          <p:sp>
            <p:nvSpPr>
              <p:cNvPr id="24" name="Rectangle 5">
                <a:extLst>
                  <a:ext uri="{FF2B5EF4-FFF2-40B4-BE49-F238E27FC236}">
                    <a16:creationId xmlns:a16="http://schemas.microsoft.com/office/drawing/2014/main" xmlns="" id="{42DAFF36-9F25-4F11-B457-3214394DF4EC}"/>
                  </a:ext>
                </a:extLst>
              </p:cNvPr>
              <p:cNvSpPr/>
              <p:nvPr/>
            </p:nvSpPr>
            <p:spPr>
              <a:xfrm rot="21074577">
                <a:off x="3851532" y="1530934"/>
                <a:ext cx="3115497" cy="2876166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6300" h="2875403">
                    <a:moveTo>
                      <a:pt x="0" y="0"/>
                    </a:moveTo>
                    <a:cubicBezTo>
                      <a:pt x="1127017" y="85961"/>
                      <a:pt x="2004943" y="37181"/>
                      <a:pt x="3007415" y="55771"/>
                    </a:cubicBezTo>
                    <a:cubicBezTo>
                      <a:pt x="2936937" y="964672"/>
                      <a:pt x="3368549" y="2290401"/>
                      <a:pt x="2879470" y="2334344"/>
                    </a:cubicBezTo>
                    <a:cubicBezTo>
                      <a:pt x="2708049" y="2614029"/>
                      <a:pt x="1197859" y="2950916"/>
                      <a:pt x="187196" y="2860388"/>
                    </a:cubicBezTo>
                    <a:cubicBezTo>
                      <a:pt x="13901" y="1782226"/>
                      <a:pt x="148001" y="804419"/>
                      <a:pt x="0" y="0"/>
                    </a:cubicBezTo>
                    <a:close/>
                  </a:path>
                </a:pathLst>
              </a:custGeom>
              <a:solidFill>
                <a:srgbClr val="ABF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Triangle rectangle 7">
                <a:extLst>
                  <a:ext uri="{FF2B5EF4-FFF2-40B4-BE49-F238E27FC236}">
                    <a16:creationId xmlns:a16="http://schemas.microsoft.com/office/drawing/2014/main" xmlns="" id="{E7BB85EB-A544-4A59-BA5D-A457241E164C}"/>
                  </a:ext>
                </a:extLst>
              </p:cNvPr>
              <p:cNvSpPr/>
              <p:nvPr/>
            </p:nvSpPr>
            <p:spPr>
              <a:xfrm rot="14260875">
                <a:off x="6185701" y="3089001"/>
                <a:ext cx="336140" cy="1519346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BFF2B">
                      <a:shade val="30000"/>
                      <a:satMod val="115000"/>
                    </a:srgbClr>
                  </a:gs>
                  <a:gs pos="50000">
                    <a:srgbClr val="ABFF2B">
                      <a:shade val="67500"/>
                      <a:satMod val="115000"/>
                    </a:srgbClr>
                  </a:gs>
                  <a:gs pos="100000">
                    <a:srgbClr val="ABFF2B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6" name="Groupe 25"/>
          <p:cNvGrpSpPr>
            <a:grpSpLocks/>
          </p:cNvGrpSpPr>
          <p:nvPr/>
        </p:nvGrpSpPr>
        <p:grpSpPr bwMode="auto">
          <a:xfrm rot="682902">
            <a:off x="6969125" y="1529467"/>
            <a:ext cx="323850" cy="752475"/>
            <a:chOff x="6324195" y="2380134"/>
            <a:chExt cx="816091" cy="1892292"/>
          </a:xfrm>
        </p:grpSpPr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xmlns="" id="{686B8E28-8DEE-4ACE-B2CB-7379B8BB97BF}"/>
                </a:ext>
              </a:extLst>
            </p:cNvPr>
            <p:cNvSpPr/>
            <p:nvPr/>
          </p:nvSpPr>
          <p:spPr>
            <a:xfrm>
              <a:off x="6669453" y="3329710"/>
              <a:ext cx="104012" cy="938163"/>
            </a:xfrm>
            <a:custGeom>
              <a:avLst/>
              <a:gdLst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891526"/>
                <a:gd name="connsiteX1" fmla="*/ 360040 w 360040"/>
                <a:gd name="connsiteY1" fmla="*/ 0 h 1891526"/>
                <a:gd name="connsiteX2" fmla="*/ 360040 w 360040"/>
                <a:gd name="connsiteY2" fmla="*/ 1691782 h 1891526"/>
                <a:gd name="connsiteX3" fmla="*/ 0 w 360040"/>
                <a:gd name="connsiteY3" fmla="*/ 1691782 h 1891526"/>
                <a:gd name="connsiteX4" fmla="*/ 0 w 360040"/>
                <a:gd name="connsiteY4" fmla="*/ 0 h 1891526"/>
                <a:gd name="connsiteX0" fmla="*/ 0 w 360954"/>
                <a:gd name="connsiteY0" fmla="*/ 0 h 1800769"/>
                <a:gd name="connsiteX1" fmla="*/ 360040 w 360954"/>
                <a:gd name="connsiteY1" fmla="*/ 0 h 1800769"/>
                <a:gd name="connsiteX2" fmla="*/ 360040 w 360954"/>
                <a:gd name="connsiteY2" fmla="*/ 1691782 h 1800769"/>
                <a:gd name="connsiteX3" fmla="*/ 0 w 360954"/>
                <a:gd name="connsiteY3" fmla="*/ 1691782 h 1800769"/>
                <a:gd name="connsiteX4" fmla="*/ 0 w 360954"/>
                <a:gd name="connsiteY4" fmla="*/ 0 h 1800769"/>
                <a:gd name="connsiteX0" fmla="*/ 0 w 360725"/>
                <a:gd name="connsiteY0" fmla="*/ 0 h 1757138"/>
                <a:gd name="connsiteX1" fmla="*/ 360040 w 360725"/>
                <a:gd name="connsiteY1" fmla="*/ 0 h 1757138"/>
                <a:gd name="connsiteX2" fmla="*/ 360040 w 360725"/>
                <a:gd name="connsiteY2" fmla="*/ 1691782 h 1757138"/>
                <a:gd name="connsiteX3" fmla="*/ 0 w 360725"/>
                <a:gd name="connsiteY3" fmla="*/ 1691782 h 1757138"/>
                <a:gd name="connsiteX4" fmla="*/ 0 w 360725"/>
                <a:gd name="connsiteY4" fmla="*/ 0 h 1757138"/>
                <a:gd name="connsiteX0" fmla="*/ 0 w 360725"/>
                <a:gd name="connsiteY0" fmla="*/ 0 h 1760590"/>
                <a:gd name="connsiteX1" fmla="*/ 360040 w 360725"/>
                <a:gd name="connsiteY1" fmla="*/ 0 h 1760590"/>
                <a:gd name="connsiteX2" fmla="*/ 360040 w 360725"/>
                <a:gd name="connsiteY2" fmla="*/ 1705177 h 1760590"/>
                <a:gd name="connsiteX3" fmla="*/ 0 w 360725"/>
                <a:gd name="connsiteY3" fmla="*/ 1691782 h 1760590"/>
                <a:gd name="connsiteX4" fmla="*/ 0 w 360725"/>
                <a:gd name="connsiteY4" fmla="*/ 0 h 17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25" h="1760590">
                  <a:moveTo>
                    <a:pt x="0" y="0"/>
                  </a:moveTo>
                  <a:lnTo>
                    <a:pt x="360040" y="0"/>
                  </a:lnTo>
                  <a:lnTo>
                    <a:pt x="360040" y="1705177"/>
                  </a:lnTo>
                  <a:cubicBezTo>
                    <a:pt x="376233" y="1695041"/>
                    <a:pt x="100933" y="1843776"/>
                    <a:pt x="0" y="1691782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8" name="Ellipse 34">
              <a:extLst>
                <a:ext uri="{FF2B5EF4-FFF2-40B4-BE49-F238E27FC236}">
                  <a16:creationId xmlns:a16="http://schemas.microsoft.com/office/drawing/2014/main" xmlns="" id="{6ADFB274-5707-4700-849C-75203C7E12FD}"/>
                </a:ext>
              </a:extLst>
            </p:cNvPr>
            <p:cNvSpPr/>
            <p:nvPr/>
          </p:nvSpPr>
          <p:spPr>
            <a:xfrm>
              <a:off x="6323406" y="2971055"/>
              <a:ext cx="816091" cy="70262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175">
              <a:solidFill>
                <a:srgbClr val="E35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9" name="Ellipse 35">
              <a:extLst>
                <a:ext uri="{FF2B5EF4-FFF2-40B4-BE49-F238E27FC236}">
                  <a16:creationId xmlns:a16="http://schemas.microsoft.com/office/drawing/2014/main" xmlns="" id="{20341813-7E76-4B90-A447-EC047D992105}"/>
                </a:ext>
              </a:extLst>
            </p:cNvPr>
            <p:cNvSpPr/>
            <p:nvPr/>
          </p:nvSpPr>
          <p:spPr>
            <a:xfrm rot="1800000">
              <a:off x="6337981" y="3024644"/>
              <a:ext cx="648072" cy="59483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30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35306">
              <a:off x="6730129" y="3272365"/>
              <a:ext cx="385960" cy="294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rapèze 10">
              <a:extLst>
                <a:ext uri="{FF2B5EF4-FFF2-40B4-BE49-F238E27FC236}">
                  <a16:creationId xmlns:a16="http://schemas.microsoft.com/office/drawing/2014/main" xmlns="" id="{290FE36B-3484-4E7D-B6D4-D176A940BFE0}"/>
                </a:ext>
              </a:extLst>
            </p:cNvPr>
            <p:cNvSpPr/>
            <p:nvPr/>
          </p:nvSpPr>
          <p:spPr>
            <a:xfrm>
              <a:off x="6486251" y="2629861"/>
              <a:ext cx="488054" cy="766498"/>
            </a:xfrm>
            <a:custGeom>
              <a:avLst/>
              <a:gdLst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406802"/>
                <a:gd name="connsiteX1" fmla="*/ 228600 w 914400"/>
                <a:gd name="connsiteY1" fmla="*/ 0 h 1406802"/>
                <a:gd name="connsiteX2" fmla="*/ 685800 w 914400"/>
                <a:gd name="connsiteY2" fmla="*/ 0 h 1406802"/>
                <a:gd name="connsiteX3" fmla="*/ 914400 w 914400"/>
                <a:gd name="connsiteY3" fmla="*/ 1216152 h 1406802"/>
                <a:gd name="connsiteX4" fmla="*/ 0 w 914400"/>
                <a:gd name="connsiteY4" fmla="*/ 1216152 h 1406802"/>
                <a:gd name="connsiteX0" fmla="*/ 0 w 914400"/>
                <a:gd name="connsiteY0" fmla="*/ 1216152 h 1436902"/>
                <a:gd name="connsiteX1" fmla="*/ 228600 w 914400"/>
                <a:gd name="connsiteY1" fmla="*/ 0 h 1436902"/>
                <a:gd name="connsiteX2" fmla="*/ 685800 w 914400"/>
                <a:gd name="connsiteY2" fmla="*/ 0 h 1436902"/>
                <a:gd name="connsiteX3" fmla="*/ 914400 w 914400"/>
                <a:gd name="connsiteY3" fmla="*/ 1216152 h 1436902"/>
                <a:gd name="connsiteX4" fmla="*/ 0 w 914400"/>
                <a:gd name="connsiteY4" fmla="*/ 1216152 h 1436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1436902">
                  <a:moveTo>
                    <a:pt x="0" y="1216152"/>
                  </a:moveTo>
                  <a:lnTo>
                    <a:pt x="228600" y="0"/>
                  </a:lnTo>
                  <a:lnTo>
                    <a:pt x="685800" y="0"/>
                  </a:lnTo>
                  <a:lnTo>
                    <a:pt x="914400" y="1216152"/>
                  </a:lnTo>
                  <a:cubicBezTo>
                    <a:pt x="737539" y="1517152"/>
                    <a:pt x="167923" y="1503746"/>
                    <a:pt x="0" y="1216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32" name="Ellipse 38">
              <a:extLst>
                <a:ext uri="{FF2B5EF4-FFF2-40B4-BE49-F238E27FC236}">
                  <a16:creationId xmlns:a16="http://schemas.microsoft.com/office/drawing/2014/main" xmlns="" id="{A85F7C70-328B-405A-9C49-250AA8925187}"/>
                </a:ext>
              </a:extLst>
            </p:cNvPr>
            <p:cNvSpPr/>
            <p:nvPr/>
          </p:nvSpPr>
          <p:spPr>
            <a:xfrm>
              <a:off x="6442550" y="2378748"/>
              <a:ext cx="576064" cy="503014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33" name="Ellipse 39">
              <a:extLst>
                <a:ext uri="{FF2B5EF4-FFF2-40B4-BE49-F238E27FC236}">
                  <a16:creationId xmlns:a16="http://schemas.microsoft.com/office/drawing/2014/main" xmlns="" id="{27EA210A-A369-45F6-AE03-1103CABEA40E}"/>
                </a:ext>
              </a:extLst>
            </p:cNvPr>
            <p:cNvSpPr/>
            <p:nvPr/>
          </p:nvSpPr>
          <p:spPr>
            <a:xfrm>
              <a:off x="6441709" y="2370052"/>
              <a:ext cx="576064" cy="431155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34" name="ZoneTexte 41">
            <a:extLst>
              <a:ext uri="{FF2B5EF4-FFF2-40B4-BE49-F238E27FC236}">
                <a16:creationId xmlns:a16="http://schemas.microsoft.com/office/drawing/2014/main" xmlns="" id="{0D0CEBCB-47A0-433F-B8F0-268AA83D9D0F}"/>
              </a:ext>
            </a:extLst>
          </p:cNvPr>
          <p:cNvSpPr txBox="1"/>
          <p:nvPr/>
        </p:nvSpPr>
        <p:spPr>
          <a:xfrm rot="20959048">
            <a:off x="5226050" y="1880304"/>
            <a:ext cx="2406650" cy="16303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fr-FR"/>
            </a:defPPr>
            <a:lvl1pPr algn="ctr">
              <a:defRPr sz="3600">
                <a:latin typeface="Lucida Handwriting" pitchFamily="66" charset="0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2C2FD4"/>
                </a:solidFill>
                <a:latin typeface="English Essay" pitchFamily="2" charset="0"/>
              </a:rPr>
              <a:t>15000+ 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Facilities 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Assessing Quality </a:t>
            </a:r>
          </a:p>
        </p:txBody>
      </p:sp>
      <p:grpSp>
        <p:nvGrpSpPr>
          <p:cNvPr id="35" name="Groupe 17"/>
          <p:cNvGrpSpPr>
            <a:grpSpLocks/>
          </p:cNvGrpSpPr>
          <p:nvPr/>
        </p:nvGrpSpPr>
        <p:grpSpPr bwMode="auto">
          <a:xfrm>
            <a:off x="8050213" y="2020003"/>
            <a:ext cx="2159000" cy="1684338"/>
            <a:chOff x="911151" y="2262448"/>
            <a:chExt cx="3261912" cy="2876166"/>
          </a:xfrm>
        </p:grpSpPr>
        <p:sp>
          <p:nvSpPr>
            <p:cNvPr id="36" name="Rectangle 5">
              <a:extLst>
                <a:ext uri="{FF2B5EF4-FFF2-40B4-BE49-F238E27FC236}">
                  <a16:creationId xmlns:a16="http://schemas.microsoft.com/office/drawing/2014/main" xmlns="" id="{E5E17D7C-9B10-47AC-8511-8C4BC9C566DC}"/>
                </a:ext>
              </a:extLst>
            </p:cNvPr>
            <p:cNvSpPr/>
            <p:nvPr/>
          </p:nvSpPr>
          <p:spPr>
            <a:xfrm rot="21074577">
              <a:off x="999893" y="2357327"/>
              <a:ext cx="3012472" cy="2770444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37" name="Groupe 14"/>
            <p:cNvGrpSpPr>
              <a:grpSpLocks/>
            </p:cNvGrpSpPr>
            <p:nvPr/>
          </p:nvGrpSpPr>
          <p:grpSpPr bwMode="auto">
            <a:xfrm>
              <a:off x="911151" y="2262448"/>
              <a:ext cx="3261912" cy="2876166"/>
              <a:chOff x="3851532" y="1530934"/>
              <a:chExt cx="3261912" cy="2876166"/>
            </a:xfrm>
          </p:grpSpPr>
          <p:sp>
            <p:nvSpPr>
              <p:cNvPr id="38" name="Rectangle 5">
                <a:extLst>
                  <a:ext uri="{FF2B5EF4-FFF2-40B4-BE49-F238E27FC236}">
                    <a16:creationId xmlns:a16="http://schemas.microsoft.com/office/drawing/2014/main" xmlns="" id="{87C76351-84A2-4EDB-A14B-989B77D8CB0D}"/>
                  </a:ext>
                </a:extLst>
              </p:cNvPr>
              <p:cNvSpPr/>
              <p:nvPr/>
            </p:nvSpPr>
            <p:spPr>
              <a:xfrm rot="21074577">
                <a:off x="3851532" y="1530934"/>
                <a:ext cx="3115605" cy="2876166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6300" h="2875403">
                    <a:moveTo>
                      <a:pt x="0" y="0"/>
                    </a:moveTo>
                    <a:cubicBezTo>
                      <a:pt x="1127017" y="85961"/>
                      <a:pt x="2004943" y="37181"/>
                      <a:pt x="3007415" y="55771"/>
                    </a:cubicBezTo>
                    <a:cubicBezTo>
                      <a:pt x="2936937" y="964672"/>
                      <a:pt x="3368549" y="2290401"/>
                      <a:pt x="2879470" y="2334344"/>
                    </a:cubicBezTo>
                    <a:cubicBezTo>
                      <a:pt x="2708049" y="2614029"/>
                      <a:pt x="1197859" y="2950916"/>
                      <a:pt x="187196" y="2860388"/>
                    </a:cubicBezTo>
                    <a:cubicBezTo>
                      <a:pt x="13901" y="1782226"/>
                      <a:pt x="148001" y="804419"/>
                      <a:pt x="0" y="0"/>
                    </a:cubicBezTo>
                    <a:close/>
                  </a:path>
                </a:pathLst>
              </a:custGeom>
              <a:solidFill>
                <a:srgbClr val="ABF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Triangle rectangle 7">
                <a:extLst>
                  <a:ext uri="{FF2B5EF4-FFF2-40B4-BE49-F238E27FC236}">
                    <a16:creationId xmlns:a16="http://schemas.microsoft.com/office/drawing/2014/main" xmlns="" id="{C0688A98-0713-44C5-97C7-4820B7C93352}"/>
                  </a:ext>
                </a:extLst>
              </p:cNvPr>
              <p:cNvSpPr/>
              <p:nvPr/>
            </p:nvSpPr>
            <p:spPr>
              <a:xfrm rot="14260875">
                <a:off x="6186260" y="3089560"/>
                <a:ext cx="336140" cy="1518229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BFF2B">
                      <a:shade val="30000"/>
                      <a:satMod val="115000"/>
                    </a:srgbClr>
                  </a:gs>
                  <a:gs pos="50000">
                    <a:srgbClr val="ABFF2B">
                      <a:shade val="67500"/>
                      <a:satMod val="115000"/>
                    </a:srgbClr>
                  </a:gs>
                  <a:gs pos="100000">
                    <a:srgbClr val="ABFF2B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0" name="Groupe 25"/>
          <p:cNvGrpSpPr>
            <a:grpSpLocks/>
          </p:cNvGrpSpPr>
          <p:nvPr/>
        </p:nvGrpSpPr>
        <p:grpSpPr bwMode="auto">
          <a:xfrm rot="682902">
            <a:off x="9588500" y="1608842"/>
            <a:ext cx="323850" cy="750887"/>
            <a:chOff x="6324195" y="2380134"/>
            <a:chExt cx="816091" cy="1892292"/>
          </a:xfrm>
        </p:grpSpPr>
        <p:sp>
          <p:nvSpPr>
            <p:cNvPr id="41" name="Rectangle 11">
              <a:extLst>
                <a:ext uri="{FF2B5EF4-FFF2-40B4-BE49-F238E27FC236}">
                  <a16:creationId xmlns:a16="http://schemas.microsoft.com/office/drawing/2014/main" xmlns="" id="{97E38194-BED3-4B9B-B2A2-95264FA84C54}"/>
                </a:ext>
              </a:extLst>
            </p:cNvPr>
            <p:cNvSpPr/>
            <p:nvPr/>
          </p:nvSpPr>
          <p:spPr>
            <a:xfrm>
              <a:off x="6669058" y="3327758"/>
              <a:ext cx="104012" cy="940144"/>
            </a:xfrm>
            <a:custGeom>
              <a:avLst/>
              <a:gdLst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891526"/>
                <a:gd name="connsiteX1" fmla="*/ 360040 w 360040"/>
                <a:gd name="connsiteY1" fmla="*/ 0 h 1891526"/>
                <a:gd name="connsiteX2" fmla="*/ 360040 w 360040"/>
                <a:gd name="connsiteY2" fmla="*/ 1691782 h 1891526"/>
                <a:gd name="connsiteX3" fmla="*/ 0 w 360040"/>
                <a:gd name="connsiteY3" fmla="*/ 1691782 h 1891526"/>
                <a:gd name="connsiteX4" fmla="*/ 0 w 360040"/>
                <a:gd name="connsiteY4" fmla="*/ 0 h 1891526"/>
                <a:gd name="connsiteX0" fmla="*/ 0 w 360954"/>
                <a:gd name="connsiteY0" fmla="*/ 0 h 1800769"/>
                <a:gd name="connsiteX1" fmla="*/ 360040 w 360954"/>
                <a:gd name="connsiteY1" fmla="*/ 0 h 1800769"/>
                <a:gd name="connsiteX2" fmla="*/ 360040 w 360954"/>
                <a:gd name="connsiteY2" fmla="*/ 1691782 h 1800769"/>
                <a:gd name="connsiteX3" fmla="*/ 0 w 360954"/>
                <a:gd name="connsiteY3" fmla="*/ 1691782 h 1800769"/>
                <a:gd name="connsiteX4" fmla="*/ 0 w 360954"/>
                <a:gd name="connsiteY4" fmla="*/ 0 h 1800769"/>
                <a:gd name="connsiteX0" fmla="*/ 0 w 360725"/>
                <a:gd name="connsiteY0" fmla="*/ 0 h 1757138"/>
                <a:gd name="connsiteX1" fmla="*/ 360040 w 360725"/>
                <a:gd name="connsiteY1" fmla="*/ 0 h 1757138"/>
                <a:gd name="connsiteX2" fmla="*/ 360040 w 360725"/>
                <a:gd name="connsiteY2" fmla="*/ 1691782 h 1757138"/>
                <a:gd name="connsiteX3" fmla="*/ 0 w 360725"/>
                <a:gd name="connsiteY3" fmla="*/ 1691782 h 1757138"/>
                <a:gd name="connsiteX4" fmla="*/ 0 w 360725"/>
                <a:gd name="connsiteY4" fmla="*/ 0 h 1757138"/>
                <a:gd name="connsiteX0" fmla="*/ 0 w 360725"/>
                <a:gd name="connsiteY0" fmla="*/ 0 h 1760590"/>
                <a:gd name="connsiteX1" fmla="*/ 360040 w 360725"/>
                <a:gd name="connsiteY1" fmla="*/ 0 h 1760590"/>
                <a:gd name="connsiteX2" fmla="*/ 360040 w 360725"/>
                <a:gd name="connsiteY2" fmla="*/ 1705177 h 1760590"/>
                <a:gd name="connsiteX3" fmla="*/ 0 w 360725"/>
                <a:gd name="connsiteY3" fmla="*/ 1691782 h 1760590"/>
                <a:gd name="connsiteX4" fmla="*/ 0 w 360725"/>
                <a:gd name="connsiteY4" fmla="*/ 0 h 17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25" h="1760590">
                  <a:moveTo>
                    <a:pt x="0" y="0"/>
                  </a:moveTo>
                  <a:lnTo>
                    <a:pt x="360040" y="0"/>
                  </a:lnTo>
                  <a:lnTo>
                    <a:pt x="360040" y="1705177"/>
                  </a:lnTo>
                  <a:cubicBezTo>
                    <a:pt x="376233" y="1695041"/>
                    <a:pt x="100933" y="1843776"/>
                    <a:pt x="0" y="1691782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2" name="Ellipse 34">
              <a:extLst>
                <a:ext uri="{FF2B5EF4-FFF2-40B4-BE49-F238E27FC236}">
                  <a16:creationId xmlns:a16="http://schemas.microsoft.com/office/drawing/2014/main" xmlns="" id="{810521E4-360F-4BB8-8A03-6A1CB551A3EE}"/>
                </a:ext>
              </a:extLst>
            </p:cNvPr>
            <p:cNvSpPr/>
            <p:nvPr/>
          </p:nvSpPr>
          <p:spPr>
            <a:xfrm>
              <a:off x="6323011" y="2968342"/>
              <a:ext cx="816091" cy="704109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175">
              <a:solidFill>
                <a:srgbClr val="E35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3" name="Ellipse 35">
              <a:extLst>
                <a:ext uri="{FF2B5EF4-FFF2-40B4-BE49-F238E27FC236}">
                  <a16:creationId xmlns:a16="http://schemas.microsoft.com/office/drawing/2014/main" xmlns="" id="{4550D9A7-B9AE-414D-8ED4-0ECC47773E85}"/>
                </a:ext>
              </a:extLst>
            </p:cNvPr>
            <p:cNvSpPr/>
            <p:nvPr/>
          </p:nvSpPr>
          <p:spPr>
            <a:xfrm rot="1800000">
              <a:off x="6341905" y="3025218"/>
              <a:ext cx="648072" cy="592092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4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35306">
              <a:off x="6730129" y="3272365"/>
              <a:ext cx="385960" cy="294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Trapèze 10">
              <a:extLst>
                <a:ext uri="{FF2B5EF4-FFF2-40B4-BE49-F238E27FC236}">
                  <a16:creationId xmlns:a16="http://schemas.microsoft.com/office/drawing/2014/main" xmlns="" id="{88A3EB65-3DD4-4E8A-B371-B90BCFB6F0D1}"/>
                </a:ext>
              </a:extLst>
            </p:cNvPr>
            <p:cNvSpPr/>
            <p:nvPr/>
          </p:nvSpPr>
          <p:spPr>
            <a:xfrm>
              <a:off x="6486251" y="2630389"/>
              <a:ext cx="488054" cy="764117"/>
            </a:xfrm>
            <a:custGeom>
              <a:avLst/>
              <a:gdLst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406802"/>
                <a:gd name="connsiteX1" fmla="*/ 228600 w 914400"/>
                <a:gd name="connsiteY1" fmla="*/ 0 h 1406802"/>
                <a:gd name="connsiteX2" fmla="*/ 685800 w 914400"/>
                <a:gd name="connsiteY2" fmla="*/ 0 h 1406802"/>
                <a:gd name="connsiteX3" fmla="*/ 914400 w 914400"/>
                <a:gd name="connsiteY3" fmla="*/ 1216152 h 1406802"/>
                <a:gd name="connsiteX4" fmla="*/ 0 w 914400"/>
                <a:gd name="connsiteY4" fmla="*/ 1216152 h 1406802"/>
                <a:gd name="connsiteX0" fmla="*/ 0 w 914400"/>
                <a:gd name="connsiteY0" fmla="*/ 1216152 h 1436902"/>
                <a:gd name="connsiteX1" fmla="*/ 228600 w 914400"/>
                <a:gd name="connsiteY1" fmla="*/ 0 h 1436902"/>
                <a:gd name="connsiteX2" fmla="*/ 685800 w 914400"/>
                <a:gd name="connsiteY2" fmla="*/ 0 h 1436902"/>
                <a:gd name="connsiteX3" fmla="*/ 914400 w 914400"/>
                <a:gd name="connsiteY3" fmla="*/ 1216152 h 1436902"/>
                <a:gd name="connsiteX4" fmla="*/ 0 w 914400"/>
                <a:gd name="connsiteY4" fmla="*/ 1216152 h 1436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1436902">
                  <a:moveTo>
                    <a:pt x="0" y="1216152"/>
                  </a:moveTo>
                  <a:lnTo>
                    <a:pt x="228600" y="0"/>
                  </a:lnTo>
                  <a:lnTo>
                    <a:pt x="685800" y="0"/>
                  </a:lnTo>
                  <a:lnTo>
                    <a:pt x="914400" y="1216152"/>
                  </a:lnTo>
                  <a:cubicBezTo>
                    <a:pt x="737539" y="1517152"/>
                    <a:pt x="167923" y="1503746"/>
                    <a:pt x="0" y="1216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6" name="Ellipse 38">
              <a:extLst>
                <a:ext uri="{FF2B5EF4-FFF2-40B4-BE49-F238E27FC236}">
                  <a16:creationId xmlns:a16="http://schemas.microsoft.com/office/drawing/2014/main" xmlns="" id="{64CB1E4C-6880-4E88-A0C8-B16E919BC652}"/>
                </a:ext>
              </a:extLst>
            </p:cNvPr>
            <p:cNvSpPr/>
            <p:nvPr/>
          </p:nvSpPr>
          <p:spPr>
            <a:xfrm>
              <a:off x="6442945" y="2378706"/>
              <a:ext cx="576064" cy="504078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7" name="Ellipse 39">
              <a:extLst>
                <a:ext uri="{FF2B5EF4-FFF2-40B4-BE49-F238E27FC236}">
                  <a16:creationId xmlns:a16="http://schemas.microsoft.com/office/drawing/2014/main" xmlns="" id="{E6858F34-6242-4849-B494-C34EBDA9D804}"/>
                </a:ext>
              </a:extLst>
            </p:cNvPr>
            <p:cNvSpPr/>
            <p:nvPr/>
          </p:nvSpPr>
          <p:spPr>
            <a:xfrm>
              <a:off x="6442104" y="2369991"/>
              <a:ext cx="576064" cy="432067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48" name="ZoneTexte 41">
            <a:extLst>
              <a:ext uri="{FF2B5EF4-FFF2-40B4-BE49-F238E27FC236}">
                <a16:creationId xmlns:a16="http://schemas.microsoft.com/office/drawing/2014/main" xmlns="" id="{22EFACDB-56FF-457C-9A14-82C4FB95BB07}"/>
              </a:ext>
            </a:extLst>
          </p:cNvPr>
          <p:cNvSpPr txBox="1"/>
          <p:nvPr/>
        </p:nvSpPr>
        <p:spPr>
          <a:xfrm rot="20959048">
            <a:off x="7867651" y="2042229"/>
            <a:ext cx="2544763" cy="16922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fr-FR"/>
            </a:defPPr>
            <a:lvl1pPr algn="ctr">
              <a:defRPr sz="3600">
                <a:latin typeface="Lucida Handwriting" pitchFamily="66" charset="0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2C2FD4"/>
                </a:solidFill>
                <a:latin typeface="English Essay" pitchFamily="2" charset="0"/>
              </a:rPr>
              <a:t>3400+</a:t>
            </a:r>
          </a:p>
          <a:p>
            <a:pPr>
              <a:defRPr/>
            </a:pPr>
            <a:r>
              <a:rPr lang="en-US" sz="2800" b="1" dirty="0">
                <a:solidFill>
                  <a:srgbClr val="2C2FD4"/>
                </a:solidFill>
                <a:latin typeface="English Essay" pitchFamily="2" charset="0"/>
              </a:rPr>
              <a:t> </a:t>
            </a: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Certified Internal Assessors</a:t>
            </a:r>
          </a:p>
        </p:txBody>
      </p:sp>
      <p:grpSp>
        <p:nvGrpSpPr>
          <p:cNvPr id="49" name="Groupe 17"/>
          <p:cNvGrpSpPr>
            <a:grpSpLocks/>
          </p:cNvGrpSpPr>
          <p:nvPr/>
        </p:nvGrpSpPr>
        <p:grpSpPr bwMode="auto">
          <a:xfrm>
            <a:off x="2800351" y="4410779"/>
            <a:ext cx="2157413" cy="1685925"/>
            <a:chOff x="911151" y="2262448"/>
            <a:chExt cx="3261912" cy="2876166"/>
          </a:xfrm>
        </p:grpSpPr>
        <p:sp>
          <p:nvSpPr>
            <p:cNvPr id="50" name="Rectangle 5">
              <a:extLst>
                <a:ext uri="{FF2B5EF4-FFF2-40B4-BE49-F238E27FC236}">
                  <a16:creationId xmlns:a16="http://schemas.microsoft.com/office/drawing/2014/main" xmlns="" id="{6ECAEAF7-CE09-4865-88EB-A6841225ADB8}"/>
                </a:ext>
              </a:extLst>
            </p:cNvPr>
            <p:cNvSpPr/>
            <p:nvPr/>
          </p:nvSpPr>
          <p:spPr>
            <a:xfrm rot="21074577">
              <a:off x="999960" y="2357238"/>
              <a:ext cx="3012287" cy="2770543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51" name="Groupe 14"/>
            <p:cNvGrpSpPr>
              <a:grpSpLocks/>
            </p:cNvGrpSpPr>
            <p:nvPr/>
          </p:nvGrpSpPr>
          <p:grpSpPr bwMode="auto">
            <a:xfrm>
              <a:off x="911151" y="2262448"/>
              <a:ext cx="3261912" cy="2876166"/>
              <a:chOff x="3851532" y="1530934"/>
              <a:chExt cx="3261912" cy="2876166"/>
            </a:xfrm>
          </p:grpSpPr>
          <p:sp>
            <p:nvSpPr>
              <p:cNvPr id="52" name="Rectangle 5">
                <a:extLst>
                  <a:ext uri="{FF2B5EF4-FFF2-40B4-BE49-F238E27FC236}">
                    <a16:creationId xmlns:a16="http://schemas.microsoft.com/office/drawing/2014/main" xmlns="" id="{392002F3-3F06-4BA4-842F-D7AD909F86A4}"/>
                  </a:ext>
                </a:extLst>
              </p:cNvPr>
              <p:cNvSpPr/>
              <p:nvPr/>
            </p:nvSpPr>
            <p:spPr>
              <a:xfrm rot="21074577">
                <a:off x="3851532" y="1530934"/>
                <a:ext cx="3115497" cy="2876166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6300" h="2875403">
                    <a:moveTo>
                      <a:pt x="0" y="0"/>
                    </a:moveTo>
                    <a:cubicBezTo>
                      <a:pt x="1127017" y="85961"/>
                      <a:pt x="2004943" y="37181"/>
                      <a:pt x="3007415" y="55771"/>
                    </a:cubicBezTo>
                    <a:cubicBezTo>
                      <a:pt x="2936937" y="964672"/>
                      <a:pt x="3368549" y="2290401"/>
                      <a:pt x="2879470" y="2334344"/>
                    </a:cubicBezTo>
                    <a:cubicBezTo>
                      <a:pt x="2708049" y="2614029"/>
                      <a:pt x="1197859" y="2950916"/>
                      <a:pt x="187196" y="2860388"/>
                    </a:cubicBezTo>
                    <a:cubicBezTo>
                      <a:pt x="13901" y="1782226"/>
                      <a:pt x="148001" y="804419"/>
                      <a:pt x="0" y="0"/>
                    </a:cubicBezTo>
                    <a:close/>
                  </a:path>
                </a:pathLst>
              </a:custGeom>
              <a:solidFill>
                <a:srgbClr val="ABF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Triangle rectangle 7">
                <a:extLst>
                  <a:ext uri="{FF2B5EF4-FFF2-40B4-BE49-F238E27FC236}">
                    <a16:creationId xmlns:a16="http://schemas.microsoft.com/office/drawing/2014/main" xmlns="" id="{485C75E0-E824-46FC-B39F-C0053FCD2CDC}"/>
                  </a:ext>
                </a:extLst>
              </p:cNvPr>
              <p:cNvSpPr/>
              <p:nvPr/>
            </p:nvSpPr>
            <p:spPr>
              <a:xfrm rot="14260875">
                <a:off x="6185859" y="3089527"/>
                <a:ext cx="335824" cy="1519346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BFF2B">
                      <a:shade val="30000"/>
                      <a:satMod val="115000"/>
                    </a:srgbClr>
                  </a:gs>
                  <a:gs pos="50000">
                    <a:srgbClr val="ABFF2B">
                      <a:shade val="67500"/>
                      <a:satMod val="115000"/>
                    </a:srgbClr>
                  </a:gs>
                  <a:gs pos="100000">
                    <a:srgbClr val="ABFF2B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4" name="Groupe 25"/>
          <p:cNvGrpSpPr>
            <a:grpSpLocks/>
          </p:cNvGrpSpPr>
          <p:nvPr/>
        </p:nvGrpSpPr>
        <p:grpSpPr bwMode="auto">
          <a:xfrm rot="682902">
            <a:off x="4337050" y="3999617"/>
            <a:ext cx="325438" cy="752475"/>
            <a:chOff x="6324195" y="2380134"/>
            <a:chExt cx="816091" cy="1892292"/>
          </a:xfrm>
        </p:grpSpPr>
        <p:sp>
          <p:nvSpPr>
            <p:cNvPr id="55" name="Rectangle 11">
              <a:extLst>
                <a:ext uri="{FF2B5EF4-FFF2-40B4-BE49-F238E27FC236}">
                  <a16:creationId xmlns:a16="http://schemas.microsoft.com/office/drawing/2014/main" xmlns="" id="{72828971-1D01-42DA-8B97-FE420A4A5709}"/>
                </a:ext>
              </a:extLst>
            </p:cNvPr>
            <p:cNvSpPr/>
            <p:nvPr/>
          </p:nvSpPr>
          <p:spPr>
            <a:xfrm>
              <a:off x="6667768" y="3329710"/>
              <a:ext cx="107484" cy="938163"/>
            </a:xfrm>
            <a:custGeom>
              <a:avLst/>
              <a:gdLst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891526"/>
                <a:gd name="connsiteX1" fmla="*/ 360040 w 360040"/>
                <a:gd name="connsiteY1" fmla="*/ 0 h 1891526"/>
                <a:gd name="connsiteX2" fmla="*/ 360040 w 360040"/>
                <a:gd name="connsiteY2" fmla="*/ 1691782 h 1891526"/>
                <a:gd name="connsiteX3" fmla="*/ 0 w 360040"/>
                <a:gd name="connsiteY3" fmla="*/ 1691782 h 1891526"/>
                <a:gd name="connsiteX4" fmla="*/ 0 w 360040"/>
                <a:gd name="connsiteY4" fmla="*/ 0 h 1891526"/>
                <a:gd name="connsiteX0" fmla="*/ 0 w 360954"/>
                <a:gd name="connsiteY0" fmla="*/ 0 h 1800769"/>
                <a:gd name="connsiteX1" fmla="*/ 360040 w 360954"/>
                <a:gd name="connsiteY1" fmla="*/ 0 h 1800769"/>
                <a:gd name="connsiteX2" fmla="*/ 360040 w 360954"/>
                <a:gd name="connsiteY2" fmla="*/ 1691782 h 1800769"/>
                <a:gd name="connsiteX3" fmla="*/ 0 w 360954"/>
                <a:gd name="connsiteY3" fmla="*/ 1691782 h 1800769"/>
                <a:gd name="connsiteX4" fmla="*/ 0 w 360954"/>
                <a:gd name="connsiteY4" fmla="*/ 0 h 1800769"/>
                <a:gd name="connsiteX0" fmla="*/ 0 w 360725"/>
                <a:gd name="connsiteY0" fmla="*/ 0 h 1757138"/>
                <a:gd name="connsiteX1" fmla="*/ 360040 w 360725"/>
                <a:gd name="connsiteY1" fmla="*/ 0 h 1757138"/>
                <a:gd name="connsiteX2" fmla="*/ 360040 w 360725"/>
                <a:gd name="connsiteY2" fmla="*/ 1691782 h 1757138"/>
                <a:gd name="connsiteX3" fmla="*/ 0 w 360725"/>
                <a:gd name="connsiteY3" fmla="*/ 1691782 h 1757138"/>
                <a:gd name="connsiteX4" fmla="*/ 0 w 360725"/>
                <a:gd name="connsiteY4" fmla="*/ 0 h 1757138"/>
                <a:gd name="connsiteX0" fmla="*/ 0 w 360725"/>
                <a:gd name="connsiteY0" fmla="*/ 0 h 1760590"/>
                <a:gd name="connsiteX1" fmla="*/ 360040 w 360725"/>
                <a:gd name="connsiteY1" fmla="*/ 0 h 1760590"/>
                <a:gd name="connsiteX2" fmla="*/ 360040 w 360725"/>
                <a:gd name="connsiteY2" fmla="*/ 1705177 h 1760590"/>
                <a:gd name="connsiteX3" fmla="*/ 0 w 360725"/>
                <a:gd name="connsiteY3" fmla="*/ 1691782 h 1760590"/>
                <a:gd name="connsiteX4" fmla="*/ 0 w 360725"/>
                <a:gd name="connsiteY4" fmla="*/ 0 h 17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25" h="1760590">
                  <a:moveTo>
                    <a:pt x="0" y="0"/>
                  </a:moveTo>
                  <a:lnTo>
                    <a:pt x="360040" y="0"/>
                  </a:lnTo>
                  <a:lnTo>
                    <a:pt x="360040" y="1705177"/>
                  </a:lnTo>
                  <a:cubicBezTo>
                    <a:pt x="376233" y="1695041"/>
                    <a:pt x="100933" y="1843776"/>
                    <a:pt x="0" y="1691782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56" name="Ellipse 34">
              <a:extLst>
                <a:ext uri="{FF2B5EF4-FFF2-40B4-BE49-F238E27FC236}">
                  <a16:creationId xmlns:a16="http://schemas.microsoft.com/office/drawing/2014/main" xmlns="" id="{7E77AFB7-2ECE-435E-9600-A0CD0F5C64D2}"/>
                </a:ext>
              </a:extLst>
            </p:cNvPr>
            <p:cNvSpPr/>
            <p:nvPr/>
          </p:nvSpPr>
          <p:spPr>
            <a:xfrm>
              <a:off x="6323409" y="2971055"/>
              <a:ext cx="816091" cy="70262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175">
              <a:solidFill>
                <a:srgbClr val="E35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57" name="Ellipse 35">
              <a:extLst>
                <a:ext uri="{FF2B5EF4-FFF2-40B4-BE49-F238E27FC236}">
                  <a16:creationId xmlns:a16="http://schemas.microsoft.com/office/drawing/2014/main" xmlns="" id="{3D4CFBE4-C3BC-498D-A0A6-B6661F72CE1F}"/>
                </a:ext>
              </a:extLst>
            </p:cNvPr>
            <p:cNvSpPr/>
            <p:nvPr/>
          </p:nvSpPr>
          <p:spPr>
            <a:xfrm rot="1800000">
              <a:off x="6331719" y="3034442"/>
              <a:ext cx="644910" cy="59483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5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35306">
              <a:off x="6730129" y="3272365"/>
              <a:ext cx="385960" cy="294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rapèze 10">
              <a:extLst>
                <a:ext uri="{FF2B5EF4-FFF2-40B4-BE49-F238E27FC236}">
                  <a16:creationId xmlns:a16="http://schemas.microsoft.com/office/drawing/2014/main" xmlns="" id="{3F05840D-62C6-452A-BF0D-EE37B24E89E3}"/>
                </a:ext>
              </a:extLst>
            </p:cNvPr>
            <p:cNvSpPr/>
            <p:nvPr/>
          </p:nvSpPr>
          <p:spPr>
            <a:xfrm>
              <a:off x="6485460" y="2629861"/>
              <a:ext cx="489655" cy="766498"/>
            </a:xfrm>
            <a:custGeom>
              <a:avLst/>
              <a:gdLst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406802"/>
                <a:gd name="connsiteX1" fmla="*/ 228600 w 914400"/>
                <a:gd name="connsiteY1" fmla="*/ 0 h 1406802"/>
                <a:gd name="connsiteX2" fmla="*/ 685800 w 914400"/>
                <a:gd name="connsiteY2" fmla="*/ 0 h 1406802"/>
                <a:gd name="connsiteX3" fmla="*/ 914400 w 914400"/>
                <a:gd name="connsiteY3" fmla="*/ 1216152 h 1406802"/>
                <a:gd name="connsiteX4" fmla="*/ 0 w 914400"/>
                <a:gd name="connsiteY4" fmla="*/ 1216152 h 1406802"/>
                <a:gd name="connsiteX0" fmla="*/ 0 w 914400"/>
                <a:gd name="connsiteY0" fmla="*/ 1216152 h 1436902"/>
                <a:gd name="connsiteX1" fmla="*/ 228600 w 914400"/>
                <a:gd name="connsiteY1" fmla="*/ 0 h 1436902"/>
                <a:gd name="connsiteX2" fmla="*/ 685800 w 914400"/>
                <a:gd name="connsiteY2" fmla="*/ 0 h 1436902"/>
                <a:gd name="connsiteX3" fmla="*/ 914400 w 914400"/>
                <a:gd name="connsiteY3" fmla="*/ 1216152 h 1436902"/>
                <a:gd name="connsiteX4" fmla="*/ 0 w 914400"/>
                <a:gd name="connsiteY4" fmla="*/ 1216152 h 1436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1436902">
                  <a:moveTo>
                    <a:pt x="0" y="1216152"/>
                  </a:moveTo>
                  <a:lnTo>
                    <a:pt x="228600" y="0"/>
                  </a:lnTo>
                  <a:lnTo>
                    <a:pt x="685800" y="0"/>
                  </a:lnTo>
                  <a:lnTo>
                    <a:pt x="914400" y="1216152"/>
                  </a:lnTo>
                  <a:cubicBezTo>
                    <a:pt x="737539" y="1517152"/>
                    <a:pt x="167923" y="1503746"/>
                    <a:pt x="0" y="1216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0" name="Ellipse 38">
              <a:extLst>
                <a:ext uri="{FF2B5EF4-FFF2-40B4-BE49-F238E27FC236}">
                  <a16:creationId xmlns:a16="http://schemas.microsoft.com/office/drawing/2014/main" xmlns="" id="{F81B061F-670F-46DA-B221-66A10015D1BE}"/>
                </a:ext>
              </a:extLst>
            </p:cNvPr>
            <p:cNvSpPr/>
            <p:nvPr/>
          </p:nvSpPr>
          <p:spPr>
            <a:xfrm>
              <a:off x="6441972" y="2378748"/>
              <a:ext cx="577235" cy="503014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1" name="Ellipse 39">
              <a:extLst>
                <a:ext uri="{FF2B5EF4-FFF2-40B4-BE49-F238E27FC236}">
                  <a16:creationId xmlns:a16="http://schemas.microsoft.com/office/drawing/2014/main" xmlns="" id="{58B33257-884D-40AA-A4EB-A36D790D78C5}"/>
                </a:ext>
              </a:extLst>
            </p:cNvPr>
            <p:cNvSpPr/>
            <p:nvPr/>
          </p:nvSpPr>
          <p:spPr>
            <a:xfrm>
              <a:off x="6441136" y="2370052"/>
              <a:ext cx="577235" cy="431155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62" name="ZoneTexte 41">
            <a:extLst>
              <a:ext uri="{FF2B5EF4-FFF2-40B4-BE49-F238E27FC236}">
                <a16:creationId xmlns:a16="http://schemas.microsoft.com/office/drawing/2014/main" xmlns="" id="{F7026211-A8DA-4B6A-B230-847FC7F8C7BB}"/>
              </a:ext>
            </a:extLst>
          </p:cNvPr>
          <p:cNvSpPr txBox="1"/>
          <p:nvPr/>
        </p:nvSpPr>
        <p:spPr>
          <a:xfrm rot="20959048">
            <a:off x="2617788" y="4525079"/>
            <a:ext cx="2544762" cy="1508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fr-FR"/>
            </a:defPPr>
            <a:lvl1pPr algn="ctr">
              <a:defRPr sz="3600">
                <a:latin typeface="Lucida Handwriting" pitchFamily="66" charset="0"/>
              </a:defRPr>
            </a:lvl1pPr>
          </a:lstStyle>
          <a:p>
            <a:pPr>
              <a:defRPr/>
            </a:pPr>
            <a:r>
              <a:rPr lang="en-US" sz="3200" b="1" dirty="0">
                <a:solidFill>
                  <a:srgbClr val="2C2FD4"/>
                </a:solidFill>
                <a:latin typeface="English Essay" pitchFamily="2" charset="0"/>
              </a:rPr>
              <a:t>700+ </a:t>
            </a:r>
          </a:p>
          <a:p>
            <a:pPr>
              <a:defRPr/>
            </a:pPr>
            <a:r>
              <a:rPr lang="en-US" sz="2000" b="1" dirty="0">
                <a:solidFill>
                  <a:srgbClr val="2C2FD4"/>
                </a:solidFill>
                <a:latin typeface="English Essay" pitchFamily="2" charset="0"/>
              </a:rPr>
              <a:t>Dedicated Quality Professionals Working </a:t>
            </a:r>
          </a:p>
        </p:txBody>
      </p:sp>
      <p:grpSp>
        <p:nvGrpSpPr>
          <p:cNvPr id="63" name="Groupe 17"/>
          <p:cNvGrpSpPr>
            <a:grpSpLocks/>
          </p:cNvGrpSpPr>
          <p:nvPr/>
        </p:nvGrpSpPr>
        <p:grpSpPr bwMode="auto">
          <a:xfrm>
            <a:off x="5524143" y="4226629"/>
            <a:ext cx="2159000" cy="1685925"/>
            <a:chOff x="911151" y="2262448"/>
            <a:chExt cx="3261912" cy="2876166"/>
          </a:xfrm>
        </p:grpSpPr>
        <p:sp>
          <p:nvSpPr>
            <p:cNvPr id="64" name="Rectangle 5">
              <a:extLst>
                <a:ext uri="{FF2B5EF4-FFF2-40B4-BE49-F238E27FC236}">
                  <a16:creationId xmlns:a16="http://schemas.microsoft.com/office/drawing/2014/main" xmlns="" id="{8D351B67-0071-44E7-940F-A1E38DF00CE8}"/>
                </a:ext>
              </a:extLst>
            </p:cNvPr>
            <p:cNvSpPr/>
            <p:nvPr/>
          </p:nvSpPr>
          <p:spPr>
            <a:xfrm rot="21074577">
              <a:off x="999895" y="2357238"/>
              <a:ext cx="3012472" cy="2770543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65" name="Groupe 14"/>
            <p:cNvGrpSpPr>
              <a:grpSpLocks/>
            </p:cNvGrpSpPr>
            <p:nvPr/>
          </p:nvGrpSpPr>
          <p:grpSpPr bwMode="auto">
            <a:xfrm>
              <a:off x="911151" y="2262448"/>
              <a:ext cx="3261912" cy="2876166"/>
              <a:chOff x="3851532" y="1530934"/>
              <a:chExt cx="3261912" cy="2876166"/>
            </a:xfrm>
          </p:grpSpPr>
          <p:sp>
            <p:nvSpPr>
              <p:cNvPr id="66" name="Rectangle 5">
                <a:extLst>
                  <a:ext uri="{FF2B5EF4-FFF2-40B4-BE49-F238E27FC236}">
                    <a16:creationId xmlns:a16="http://schemas.microsoft.com/office/drawing/2014/main" xmlns="" id="{ABAE2C51-DEAF-428B-B837-69141D85D1AA}"/>
                  </a:ext>
                </a:extLst>
              </p:cNvPr>
              <p:cNvSpPr/>
              <p:nvPr/>
            </p:nvSpPr>
            <p:spPr>
              <a:xfrm rot="21074577">
                <a:off x="3851532" y="1530934"/>
                <a:ext cx="3115606" cy="2876166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6300" h="2875403">
                    <a:moveTo>
                      <a:pt x="0" y="0"/>
                    </a:moveTo>
                    <a:cubicBezTo>
                      <a:pt x="1127017" y="85961"/>
                      <a:pt x="2004943" y="37181"/>
                      <a:pt x="3007415" y="55771"/>
                    </a:cubicBezTo>
                    <a:cubicBezTo>
                      <a:pt x="2936937" y="964672"/>
                      <a:pt x="3368549" y="2290401"/>
                      <a:pt x="2879470" y="2334344"/>
                    </a:cubicBezTo>
                    <a:cubicBezTo>
                      <a:pt x="2708049" y="2614029"/>
                      <a:pt x="1197859" y="2950916"/>
                      <a:pt x="187196" y="2860388"/>
                    </a:cubicBezTo>
                    <a:cubicBezTo>
                      <a:pt x="13901" y="1782226"/>
                      <a:pt x="148001" y="804419"/>
                      <a:pt x="0" y="0"/>
                    </a:cubicBezTo>
                    <a:close/>
                  </a:path>
                </a:pathLst>
              </a:custGeom>
              <a:solidFill>
                <a:srgbClr val="ABF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Triangle rectangle 7">
                <a:extLst>
                  <a:ext uri="{FF2B5EF4-FFF2-40B4-BE49-F238E27FC236}">
                    <a16:creationId xmlns:a16="http://schemas.microsoft.com/office/drawing/2014/main" xmlns="" id="{D05AE547-183D-4B29-8C98-2CFECD4E8879}"/>
                  </a:ext>
                </a:extLst>
              </p:cNvPr>
              <p:cNvSpPr/>
              <p:nvPr/>
            </p:nvSpPr>
            <p:spPr>
              <a:xfrm rot="14260875">
                <a:off x="6186419" y="3090085"/>
                <a:ext cx="335824" cy="1518227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BFF2B">
                      <a:shade val="30000"/>
                      <a:satMod val="115000"/>
                    </a:srgbClr>
                  </a:gs>
                  <a:gs pos="50000">
                    <a:srgbClr val="ABFF2B">
                      <a:shade val="67500"/>
                      <a:satMod val="115000"/>
                    </a:srgbClr>
                  </a:gs>
                  <a:gs pos="100000">
                    <a:srgbClr val="ABFF2B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8" name="Groupe 25"/>
          <p:cNvGrpSpPr>
            <a:grpSpLocks/>
          </p:cNvGrpSpPr>
          <p:nvPr/>
        </p:nvGrpSpPr>
        <p:grpSpPr bwMode="auto">
          <a:xfrm rot="682902">
            <a:off x="7038638" y="3736537"/>
            <a:ext cx="323850" cy="752475"/>
            <a:chOff x="6324195" y="2380134"/>
            <a:chExt cx="816091" cy="1892292"/>
          </a:xfrm>
        </p:grpSpPr>
        <p:sp>
          <p:nvSpPr>
            <p:cNvPr id="69" name="Rectangle 11">
              <a:extLst>
                <a:ext uri="{FF2B5EF4-FFF2-40B4-BE49-F238E27FC236}">
                  <a16:creationId xmlns:a16="http://schemas.microsoft.com/office/drawing/2014/main" xmlns="" id="{47BC404D-F16E-4AA1-A115-BA0FD16F6922}"/>
                </a:ext>
              </a:extLst>
            </p:cNvPr>
            <p:cNvSpPr/>
            <p:nvPr/>
          </p:nvSpPr>
          <p:spPr>
            <a:xfrm>
              <a:off x="6669450" y="3329711"/>
              <a:ext cx="104012" cy="938163"/>
            </a:xfrm>
            <a:custGeom>
              <a:avLst/>
              <a:gdLst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891526"/>
                <a:gd name="connsiteX1" fmla="*/ 360040 w 360040"/>
                <a:gd name="connsiteY1" fmla="*/ 0 h 1891526"/>
                <a:gd name="connsiteX2" fmla="*/ 360040 w 360040"/>
                <a:gd name="connsiteY2" fmla="*/ 1691782 h 1891526"/>
                <a:gd name="connsiteX3" fmla="*/ 0 w 360040"/>
                <a:gd name="connsiteY3" fmla="*/ 1691782 h 1891526"/>
                <a:gd name="connsiteX4" fmla="*/ 0 w 360040"/>
                <a:gd name="connsiteY4" fmla="*/ 0 h 1891526"/>
                <a:gd name="connsiteX0" fmla="*/ 0 w 360954"/>
                <a:gd name="connsiteY0" fmla="*/ 0 h 1800769"/>
                <a:gd name="connsiteX1" fmla="*/ 360040 w 360954"/>
                <a:gd name="connsiteY1" fmla="*/ 0 h 1800769"/>
                <a:gd name="connsiteX2" fmla="*/ 360040 w 360954"/>
                <a:gd name="connsiteY2" fmla="*/ 1691782 h 1800769"/>
                <a:gd name="connsiteX3" fmla="*/ 0 w 360954"/>
                <a:gd name="connsiteY3" fmla="*/ 1691782 h 1800769"/>
                <a:gd name="connsiteX4" fmla="*/ 0 w 360954"/>
                <a:gd name="connsiteY4" fmla="*/ 0 h 1800769"/>
                <a:gd name="connsiteX0" fmla="*/ 0 w 360725"/>
                <a:gd name="connsiteY0" fmla="*/ 0 h 1757138"/>
                <a:gd name="connsiteX1" fmla="*/ 360040 w 360725"/>
                <a:gd name="connsiteY1" fmla="*/ 0 h 1757138"/>
                <a:gd name="connsiteX2" fmla="*/ 360040 w 360725"/>
                <a:gd name="connsiteY2" fmla="*/ 1691782 h 1757138"/>
                <a:gd name="connsiteX3" fmla="*/ 0 w 360725"/>
                <a:gd name="connsiteY3" fmla="*/ 1691782 h 1757138"/>
                <a:gd name="connsiteX4" fmla="*/ 0 w 360725"/>
                <a:gd name="connsiteY4" fmla="*/ 0 h 1757138"/>
                <a:gd name="connsiteX0" fmla="*/ 0 w 360725"/>
                <a:gd name="connsiteY0" fmla="*/ 0 h 1760590"/>
                <a:gd name="connsiteX1" fmla="*/ 360040 w 360725"/>
                <a:gd name="connsiteY1" fmla="*/ 0 h 1760590"/>
                <a:gd name="connsiteX2" fmla="*/ 360040 w 360725"/>
                <a:gd name="connsiteY2" fmla="*/ 1705177 h 1760590"/>
                <a:gd name="connsiteX3" fmla="*/ 0 w 360725"/>
                <a:gd name="connsiteY3" fmla="*/ 1691782 h 1760590"/>
                <a:gd name="connsiteX4" fmla="*/ 0 w 360725"/>
                <a:gd name="connsiteY4" fmla="*/ 0 h 17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25" h="1760590">
                  <a:moveTo>
                    <a:pt x="0" y="0"/>
                  </a:moveTo>
                  <a:lnTo>
                    <a:pt x="360040" y="0"/>
                  </a:lnTo>
                  <a:lnTo>
                    <a:pt x="360040" y="1705177"/>
                  </a:lnTo>
                  <a:cubicBezTo>
                    <a:pt x="376233" y="1695041"/>
                    <a:pt x="100933" y="1843776"/>
                    <a:pt x="0" y="1691782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0" name="Ellipse 34">
              <a:extLst>
                <a:ext uri="{FF2B5EF4-FFF2-40B4-BE49-F238E27FC236}">
                  <a16:creationId xmlns:a16="http://schemas.microsoft.com/office/drawing/2014/main" xmlns="" id="{338C4C77-EAC6-4A74-B6B2-62CC7FBC82CC}"/>
                </a:ext>
              </a:extLst>
            </p:cNvPr>
            <p:cNvSpPr/>
            <p:nvPr/>
          </p:nvSpPr>
          <p:spPr>
            <a:xfrm>
              <a:off x="6323406" y="2971055"/>
              <a:ext cx="816091" cy="70262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175">
              <a:solidFill>
                <a:srgbClr val="E35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1" name="Ellipse 35">
              <a:extLst>
                <a:ext uri="{FF2B5EF4-FFF2-40B4-BE49-F238E27FC236}">
                  <a16:creationId xmlns:a16="http://schemas.microsoft.com/office/drawing/2014/main" xmlns="" id="{B72C1B6B-D08D-4F19-BCCF-AECC27A95457}"/>
                </a:ext>
              </a:extLst>
            </p:cNvPr>
            <p:cNvSpPr/>
            <p:nvPr/>
          </p:nvSpPr>
          <p:spPr>
            <a:xfrm rot="1800000">
              <a:off x="6337981" y="3024644"/>
              <a:ext cx="648072" cy="59483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7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35306">
              <a:off x="6730129" y="3272365"/>
              <a:ext cx="385960" cy="294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Trapèze 10">
              <a:extLst>
                <a:ext uri="{FF2B5EF4-FFF2-40B4-BE49-F238E27FC236}">
                  <a16:creationId xmlns:a16="http://schemas.microsoft.com/office/drawing/2014/main" xmlns="" id="{9E0213FB-9876-4E5C-BD15-6C64E2DEA305}"/>
                </a:ext>
              </a:extLst>
            </p:cNvPr>
            <p:cNvSpPr/>
            <p:nvPr/>
          </p:nvSpPr>
          <p:spPr>
            <a:xfrm>
              <a:off x="6486251" y="2629861"/>
              <a:ext cx="488054" cy="766498"/>
            </a:xfrm>
            <a:custGeom>
              <a:avLst/>
              <a:gdLst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406802"/>
                <a:gd name="connsiteX1" fmla="*/ 228600 w 914400"/>
                <a:gd name="connsiteY1" fmla="*/ 0 h 1406802"/>
                <a:gd name="connsiteX2" fmla="*/ 685800 w 914400"/>
                <a:gd name="connsiteY2" fmla="*/ 0 h 1406802"/>
                <a:gd name="connsiteX3" fmla="*/ 914400 w 914400"/>
                <a:gd name="connsiteY3" fmla="*/ 1216152 h 1406802"/>
                <a:gd name="connsiteX4" fmla="*/ 0 w 914400"/>
                <a:gd name="connsiteY4" fmla="*/ 1216152 h 1406802"/>
                <a:gd name="connsiteX0" fmla="*/ 0 w 914400"/>
                <a:gd name="connsiteY0" fmla="*/ 1216152 h 1436902"/>
                <a:gd name="connsiteX1" fmla="*/ 228600 w 914400"/>
                <a:gd name="connsiteY1" fmla="*/ 0 h 1436902"/>
                <a:gd name="connsiteX2" fmla="*/ 685800 w 914400"/>
                <a:gd name="connsiteY2" fmla="*/ 0 h 1436902"/>
                <a:gd name="connsiteX3" fmla="*/ 914400 w 914400"/>
                <a:gd name="connsiteY3" fmla="*/ 1216152 h 1436902"/>
                <a:gd name="connsiteX4" fmla="*/ 0 w 914400"/>
                <a:gd name="connsiteY4" fmla="*/ 1216152 h 1436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1436902">
                  <a:moveTo>
                    <a:pt x="0" y="1216152"/>
                  </a:moveTo>
                  <a:lnTo>
                    <a:pt x="228600" y="0"/>
                  </a:lnTo>
                  <a:lnTo>
                    <a:pt x="685800" y="0"/>
                  </a:lnTo>
                  <a:lnTo>
                    <a:pt x="914400" y="1216152"/>
                  </a:lnTo>
                  <a:cubicBezTo>
                    <a:pt x="737539" y="1517152"/>
                    <a:pt x="167923" y="1503746"/>
                    <a:pt x="0" y="1216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4" name="Ellipse 38">
              <a:extLst>
                <a:ext uri="{FF2B5EF4-FFF2-40B4-BE49-F238E27FC236}">
                  <a16:creationId xmlns:a16="http://schemas.microsoft.com/office/drawing/2014/main" xmlns="" id="{E2930CBB-37FF-4BA3-866B-1D0D3928D8F5}"/>
                </a:ext>
              </a:extLst>
            </p:cNvPr>
            <p:cNvSpPr/>
            <p:nvPr/>
          </p:nvSpPr>
          <p:spPr>
            <a:xfrm>
              <a:off x="6442550" y="2378748"/>
              <a:ext cx="576064" cy="503014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5" name="Ellipse 39">
              <a:extLst>
                <a:ext uri="{FF2B5EF4-FFF2-40B4-BE49-F238E27FC236}">
                  <a16:creationId xmlns:a16="http://schemas.microsoft.com/office/drawing/2014/main" xmlns="" id="{8E6DC719-2F8D-4616-A4EA-0741B9592F1C}"/>
                </a:ext>
              </a:extLst>
            </p:cNvPr>
            <p:cNvSpPr/>
            <p:nvPr/>
          </p:nvSpPr>
          <p:spPr>
            <a:xfrm>
              <a:off x="6441709" y="2370052"/>
              <a:ext cx="576064" cy="431155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76" name="ZoneTexte 41">
            <a:extLst>
              <a:ext uri="{FF2B5EF4-FFF2-40B4-BE49-F238E27FC236}">
                <a16:creationId xmlns:a16="http://schemas.microsoft.com/office/drawing/2014/main" xmlns="" id="{535D496B-155C-4C78-90D8-3B9EE4D1E6CC}"/>
              </a:ext>
            </a:extLst>
          </p:cNvPr>
          <p:cNvSpPr txBox="1"/>
          <p:nvPr/>
        </p:nvSpPr>
        <p:spPr>
          <a:xfrm rot="20959048">
            <a:off x="5321676" y="4249761"/>
            <a:ext cx="2546350" cy="163036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fr-FR"/>
            </a:defPPr>
            <a:lvl1pPr algn="ctr">
              <a:defRPr sz="3600">
                <a:latin typeface="Lucida Handwriting" pitchFamily="66" charset="0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2C2FD4"/>
                </a:solidFill>
                <a:latin typeface="English Essay" pitchFamily="2" charset="0"/>
              </a:rPr>
              <a:t>1000+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Quality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Committees &amp; Teams </a:t>
            </a:r>
          </a:p>
        </p:txBody>
      </p:sp>
      <p:grpSp>
        <p:nvGrpSpPr>
          <p:cNvPr id="77" name="Groupe 17"/>
          <p:cNvGrpSpPr>
            <a:grpSpLocks/>
          </p:cNvGrpSpPr>
          <p:nvPr/>
        </p:nvGrpSpPr>
        <p:grpSpPr bwMode="auto">
          <a:xfrm>
            <a:off x="7911745" y="4074226"/>
            <a:ext cx="2159000" cy="1685925"/>
            <a:chOff x="911151" y="2262448"/>
            <a:chExt cx="3261912" cy="2876166"/>
          </a:xfrm>
        </p:grpSpPr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xmlns="" id="{8D351B67-0071-44E7-940F-A1E38DF00CE8}"/>
                </a:ext>
              </a:extLst>
            </p:cNvPr>
            <p:cNvSpPr/>
            <p:nvPr/>
          </p:nvSpPr>
          <p:spPr>
            <a:xfrm rot="21074577">
              <a:off x="999895" y="2357238"/>
              <a:ext cx="3012472" cy="2770543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79" name="Groupe 14"/>
            <p:cNvGrpSpPr>
              <a:grpSpLocks/>
            </p:cNvGrpSpPr>
            <p:nvPr/>
          </p:nvGrpSpPr>
          <p:grpSpPr bwMode="auto">
            <a:xfrm>
              <a:off x="911151" y="2262448"/>
              <a:ext cx="3261912" cy="2876166"/>
              <a:chOff x="3851532" y="1530934"/>
              <a:chExt cx="3261912" cy="2876166"/>
            </a:xfrm>
          </p:grpSpPr>
          <p:sp>
            <p:nvSpPr>
              <p:cNvPr id="80" name="Rectangle 5">
                <a:extLst>
                  <a:ext uri="{FF2B5EF4-FFF2-40B4-BE49-F238E27FC236}">
                    <a16:creationId xmlns:a16="http://schemas.microsoft.com/office/drawing/2014/main" xmlns="" id="{ABAE2C51-DEAF-428B-B837-69141D85D1AA}"/>
                  </a:ext>
                </a:extLst>
              </p:cNvPr>
              <p:cNvSpPr/>
              <p:nvPr/>
            </p:nvSpPr>
            <p:spPr>
              <a:xfrm rot="21074577">
                <a:off x="3851532" y="1530934"/>
                <a:ext cx="3115606" cy="2876166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6300" h="2875403">
                    <a:moveTo>
                      <a:pt x="0" y="0"/>
                    </a:moveTo>
                    <a:cubicBezTo>
                      <a:pt x="1127017" y="85961"/>
                      <a:pt x="2004943" y="37181"/>
                      <a:pt x="3007415" y="55771"/>
                    </a:cubicBezTo>
                    <a:cubicBezTo>
                      <a:pt x="2936937" y="964672"/>
                      <a:pt x="3368549" y="2290401"/>
                      <a:pt x="2879470" y="2334344"/>
                    </a:cubicBezTo>
                    <a:cubicBezTo>
                      <a:pt x="2708049" y="2614029"/>
                      <a:pt x="1197859" y="2950916"/>
                      <a:pt x="187196" y="2860388"/>
                    </a:cubicBezTo>
                    <a:cubicBezTo>
                      <a:pt x="13901" y="1782226"/>
                      <a:pt x="148001" y="804419"/>
                      <a:pt x="0" y="0"/>
                    </a:cubicBezTo>
                    <a:close/>
                  </a:path>
                </a:pathLst>
              </a:custGeom>
              <a:solidFill>
                <a:srgbClr val="ABFF2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Triangle rectangle 7">
                <a:extLst>
                  <a:ext uri="{FF2B5EF4-FFF2-40B4-BE49-F238E27FC236}">
                    <a16:creationId xmlns:a16="http://schemas.microsoft.com/office/drawing/2014/main" xmlns="" id="{D05AE547-183D-4B29-8C98-2CFECD4E8879}"/>
                  </a:ext>
                </a:extLst>
              </p:cNvPr>
              <p:cNvSpPr/>
              <p:nvPr/>
            </p:nvSpPr>
            <p:spPr>
              <a:xfrm rot="14260875">
                <a:off x="6186419" y="3090085"/>
                <a:ext cx="335824" cy="1518227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BFF2B">
                      <a:shade val="30000"/>
                      <a:satMod val="115000"/>
                    </a:srgbClr>
                  </a:gs>
                  <a:gs pos="50000">
                    <a:srgbClr val="ABFF2B">
                      <a:shade val="67500"/>
                      <a:satMod val="115000"/>
                    </a:srgbClr>
                  </a:gs>
                  <a:gs pos="100000">
                    <a:srgbClr val="ABFF2B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82" name="Groupe 25"/>
          <p:cNvGrpSpPr>
            <a:grpSpLocks/>
          </p:cNvGrpSpPr>
          <p:nvPr/>
        </p:nvGrpSpPr>
        <p:grpSpPr bwMode="auto">
          <a:xfrm rot="682902">
            <a:off x="9426240" y="3584134"/>
            <a:ext cx="323850" cy="752475"/>
            <a:chOff x="6324195" y="2380134"/>
            <a:chExt cx="816091" cy="1892292"/>
          </a:xfrm>
        </p:grpSpPr>
        <p:sp>
          <p:nvSpPr>
            <p:cNvPr id="83" name="Rectangle 11">
              <a:extLst>
                <a:ext uri="{FF2B5EF4-FFF2-40B4-BE49-F238E27FC236}">
                  <a16:creationId xmlns:a16="http://schemas.microsoft.com/office/drawing/2014/main" xmlns="" id="{47BC404D-F16E-4AA1-A115-BA0FD16F6922}"/>
                </a:ext>
              </a:extLst>
            </p:cNvPr>
            <p:cNvSpPr/>
            <p:nvPr/>
          </p:nvSpPr>
          <p:spPr>
            <a:xfrm>
              <a:off x="6669450" y="3329711"/>
              <a:ext cx="104012" cy="938163"/>
            </a:xfrm>
            <a:custGeom>
              <a:avLst/>
              <a:gdLst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691782"/>
                <a:gd name="connsiteX1" fmla="*/ 360040 w 360040"/>
                <a:gd name="connsiteY1" fmla="*/ 0 h 1691782"/>
                <a:gd name="connsiteX2" fmla="*/ 360040 w 360040"/>
                <a:gd name="connsiteY2" fmla="*/ 1691782 h 1691782"/>
                <a:gd name="connsiteX3" fmla="*/ 0 w 360040"/>
                <a:gd name="connsiteY3" fmla="*/ 1691782 h 1691782"/>
                <a:gd name="connsiteX4" fmla="*/ 0 w 360040"/>
                <a:gd name="connsiteY4" fmla="*/ 0 h 1691782"/>
                <a:gd name="connsiteX0" fmla="*/ 0 w 360040"/>
                <a:gd name="connsiteY0" fmla="*/ 0 h 1891526"/>
                <a:gd name="connsiteX1" fmla="*/ 360040 w 360040"/>
                <a:gd name="connsiteY1" fmla="*/ 0 h 1891526"/>
                <a:gd name="connsiteX2" fmla="*/ 360040 w 360040"/>
                <a:gd name="connsiteY2" fmla="*/ 1691782 h 1891526"/>
                <a:gd name="connsiteX3" fmla="*/ 0 w 360040"/>
                <a:gd name="connsiteY3" fmla="*/ 1691782 h 1891526"/>
                <a:gd name="connsiteX4" fmla="*/ 0 w 360040"/>
                <a:gd name="connsiteY4" fmla="*/ 0 h 1891526"/>
                <a:gd name="connsiteX0" fmla="*/ 0 w 360954"/>
                <a:gd name="connsiteY0" fmla="*/ 0 h 1800769"/>
                <a:gd name="connsiteX1" fmla="*/ 360040 w 360954"/>
                <a:gd name="connsiteY1" fmla="*/ 0 h 1800769"/>
                <a:gd name="connsiteX2" fmla="*/ 360040 w 360954"/>
                <a:gd name="connsiteY2" fmla="*/ 1691782 h 1800769"/>
                <a:gd name="connsiteX3" fmla="*/ 0 w 360954"/>
                <a:gd name="connsiteY3" fmla="*/ 1691782 h 1800769"/>
                <a:gd name="connsiteX4" fmla="*/ 0 w 360954"/>
                <a:gd name="connsiteY4" fmla="*/ 0 h 1800769"/>
                <a:gd name="connsiteX0" fmla="*/ 0 w 360725"/>
                <a:gd name="connsiteY0" fmla="*/ 0 h 1757138"/>
                <a:gd name="connsiteX1" fmla="*/ 360040 w 360725"/>
                <a:gd name="connsiteY1" fmla="*/ 0 h 1757138"/>
                <a:gd name="connsiteX2" fmla="*/ 360040 w 360725"/>
                <a:gd name="connsiteY2" fmla="*/ 1691782 h 1757138"/>
                <a:gd name="connsiteX3" fmla="*/ 0 w 360725"/>
                <a:gd name="connsiteY3" fmla="*/ 1691782 h 1757138"/>
                <a:gd name="connsiteX4" fmla="*/ 0 w 360725"/>
                <a:gd name="connsiteY4" fmla="*/ 0 h 1757138"/>
                <a:gd name="connsiteX0" fmla="*/ 0 w 360725"/>
                <a:gd name="connsiteY0" fmla="*/ 0 h 1760590"/>
                <a:gd name="connsiteX1" fmla="*/ 360040 w 360725"/>
                <a:gd name="connsiteY1" fmla="*/ 0 h 1760590"/>
                <a:gd name="connsiteX2" fmla="*/ 360040 w 360725"/>
                <a:gd name="connsiteY2" fmla="*/ 1705177 h 1760590"/>
                <a:gd name="connsiteX3" fmla="*/ 0 w 360725"/>
                <a:gd name="connsiteY3" fmla="*/ 1691782 h 1760590"/>
                <a:gd name="connsiteX4" fmla="*/ 0 w 360725"/>
                <a:gd name="connsiteY4" fmla="*/ 0 h 17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25" h="1760590">
                  <a:moveTo>
                    <a:pt x="0" y="0"/>
                  </a:moveTo>
                  <a:lnTo>
                    <a:pt x="360040" y="0"/>
                  </a:lnTo>
                  <a:lnTo>
                    <a:pt x="360040" y="1705177"/>
                  </a:lnTo>
                  <a:cubicBezTo>
                    <a:pt x="376233" y="1695041"/>
                    <a:pt x="100933" y="1843776"/>
                    <a:pt x="0" y="1691782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4" name="Ellipse 34">
              <a:extLst>
                <a:ext uri="{FF2B5EF4-FFF2-40B4-BE49-F238E27FC236}">
                  <a16:creationId xmlns:a16="http://schemas.microsoft.com/office/drawing/2014/main" xmlns="" id="{338C4C77-EAC6-4A74-B6B2-62CC7FBC82CC}"/>
                </a:ext>
              </a:extLst>
            </p:cNvPr>
            <p:cNvSpPr/>
            <p:nvPr/>
          </p:nvSpPr>
          <p:spPr>
            <a:xfrm>
              <a:off x="6323406" y="2971055"/>
              <a:ext cx="816091" cy="70262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175">
              <a:solidFill>
                <a:srgbClr val="E35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5" name="Ellipse 35">
              <a:extLst>
                <a:ext uri="{FF2B5EF4-FFF2-40B4-BE49-F238E27FC236}">
                  <a16:creationId xmlns:a16="http://schemas.microsoft.com/office/drawing/2014/main" xmlns="" id="{B72C1B6B-D08D-4F19-BCCF-AECC27A95457}"/>
                </a:ext>
              </a:extLst>
            </p:cNvPr>
            <p:cNvSpPr/>
            <p:nvPr/>
          </p:nvSpPr>
          <p:spPr>
            <a:xfrm rot="1800000">
              <a:off x="6337981" y="3024644"/>
              <a:ext cx="648072" cy="594833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8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35306">
              <a:off x="6730129" y="3272365"/>
              <a:ext cx="385960" cy="294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Trapèze 10">
              <a:extLst>
                <a:ext uri="{FF2B5EF4-FFF2-40B4-BE49-F238E27FC236}">
                  <a16:creationId xmlns:a16="http://schemas.microsoft.com/office/drawing/2014/main" xmlns="" id="{9E0213FB-9876-4E5C-BD15-6C64E2DEA305}"/>
                </a:ext>
              </a:extLst>
            </p:cNvPr>
            <p:cNvSpPr/>
            <p:nvPr/>
          </p:nvSpPr>
          <p:spPr>
            <a:xfrm>
              <a:off x="6486251" y="2629861"/>
              <a:ext cx="488054" cy="766498"/>
            </a:xfrm>
            <a:custGeom>
              <a:avLst/>
              <a:gdLst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216152"/>
                <a:gd name="connsiteX1" fmla="*/ 228600 w 914400"/>
                <a:gd name="connsiteY1" fmla="*/ 0 h 1216152"/>
                <a:gd name="connsiteX2" fmla="*/ 685800 w 914400"/>
                <a:gd name="connsiteY2" fmla="*/ 0 h 1216152"/>
                <a:gd name="connsiteX3" fmla="*/ 914400 w 914400"/>
                <a:gd name="connsiteY3" fmla="*/ 1216152 h 1216152"/>
                <a:gd name="connsiteX4" fmla="*/ 0 w 914400"/>
                <a:gd name="connsiteY4" fmla="*/ 1216152 h 1216152"/>
                <a:gd name="connsiteX0" fmla="*/ 0 w 914400"/>
                <a:gd name="connsiteY0" fmla="*/ 1216152 h 1406802"/>
                <a:gd name="connsiteX1" fmla="*/ 228600 w 914400"/>
                <a:gd name="connsiteY1" fmla="*/ 0 h 1406802"/>
                <a:gd name="connsiteX2" fmla="*/ 685800 w 914400"/>
                <a:gd name="connsiteY2" fmla="*/ 0 h 1406802"/>
                <a:gd name="connsiteX3" fmla="*/ 914400 w 914400"/>
                <a:gd name="connsiteY3" fmla="*/ 1216152 h 1406802"/>
                <a:gd name="connsiteX4" fmla="*/ 0 w 914400"/>
                <a:gd name="connsiteY4" fmla="*/ 1216152 h 1406802"/>
                <a:gd name="connsiteX0" fmla="*/ 0 w 914400"/>
                <a:gd name="connsiteY0" fmla="*/ 1216152 h 1436902"/>
                <a:gd name="connsiteX1" fmla="*/ 228600 w 914400"/>
                <a:gd name="connsiteY1" fmla="*/ 0 h 1436902"/>
                <a:gd name="connsiteX2" fmla="*/ 685800 w 914400"/>
                <a:gd name="connsiteY2" fmla="*/ 0 h 1436902"/>
                <a:gd name="connsiteX3" fmla="*/ 914400 w 914400"/>
                <a:gd name="connsiteY3" fmla="*/ 1216152 h 1436902"/>
                <a:gd name="connsiteX4" fmla="*/ 0 w 914400"/>
                <a:gd name="connsiteY4" fmla="*/ 1216152 h 1436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1436902">
                  <a:moveTo>
                    <a:pt x="0" y="1216152"/>
                  </a:moveTo>
                  <a:lnTo>
                    <a:pt x="228600" y="0"/>
                  </a:lnTo>
                  <a:lnTo>
                    <a:pt x="685800" y="0"/>
                  </a:lnTo>
                  <a:lnTo>
                    <a:pt x="914400" y="1216152"/>
                  </a:lnTo>
                  <a:cubicBezTo>
                    <a:pt x="737539" y="1517152"/>
                    <a:pt x="167923" y="1503746"/>
                    <a:pt x="0" y="1216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8" name="Ellipse 38">
              <a:extLst>
                <a:ext uri="{FF2B5EF4-FFF2-40B4-BE49-F238E27FC236}">
                  <a16:creationId xmlns:a16="http://schemas.microsoft.com/office/drawing/2014/main" xmlns="" id="{E2930CBB-37FF-4BA3-866B-1D0D3928D8F5}"/>
                </a:ext>
              </a:extLst>
            </p:cNvPr>
            <p:cNvSpPr/>
            <p:nvPr/>
          </p:nvSpPr>
          <p:spPr>
            <a:xfrm>
              <a:off x="6442550" y="2378748"/>
              <a:ext cx="576064" cy="503014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9" name="Ellipse 39">
              <a:extLst>
                <a:ext uri="{FF2B5EF4-FFF2-40B4-BE49-F238E27FC236}">
                  <a16:creationId xmlns:a16="http://schemas.microsoft.com/office/drawing/2014/main" xmlns="" id="{8E6DC719-2F8D-4616-A4EA-0741B9592F1C}"/>
                </a:ext>
              </a:extLst>
            </p:cNvPr>
            <p:cNvSpPr/>
            <p:nvPr/>
          </p:nvSpPr>
          <p:spPr>
            <a:xfrm>
              <a:off x="6441709" y="2370052"/>
              <a:ext cx="576064" cy="431155"/>
            </a:xfrm>
            <a:prstGeom prst="ellipse">
              <a:avLst/>
            </a:prstGeom>
            <a:gradFill flip="none" rotWithShape="1">
              <a:gsLst>
                <a:gs pos="0">
                  <a:srgbClr val="EE7339">
                    <a:shade val="30000"/>
                    <a:satMod val="115000"/>
                  </a:srgbClr>
                </a:gs>
                <a:gs pos="50000">
                  <a:srgbClr val="EE7339">
                    <a:shade val="67500"/>
                    <a:satMod val="115000"/>
                  </a:srgbClr>
                </a:gs>
                <a:gs pos="100000">
                  <a:srgbClr val="EE7339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90" name="ZoneTexte 41">
            <a:extLst>
              <a:ext uri="{FF2B5EF4-FFF2-40B4-BE49-F238E27FC236}">
                <a16:creationId xmlns:a16="http://schemas.microsoft.com/office/drawing/2014/main" xmlns="" id="{535D496B-155C-4C78-90D8-3B9EE4D1E6CC}"/>
              </a:ext>
            </a:extLst>
          </p:cNvPr>
          <p:cNvSpPr txBox="1"/>
          <p:nvPr/>
        </p:nvSpPr>
        <p:spPr>
          <a:xfrm rot="20959048">
            <a:off x="7708224" y="4084618"/>
            <a:ext cx="26903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3600">
                <a:latin typeface="Lucida Handwriting" pitchFamily="66" charset="0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2C2FD4"/>
                </a:solidFill>
                <a:latin typeface="English Essay" pitchFamily="2" charset="0"/>
              </a:rPr>
              <a:t>300+</a:t>
            </a:r>
          </a:p>
          <a:p>
            <a:pPr>
              <a:defRPr/>
            </a:pPr>
            <a:r>
              <a:rPr lang="en-US" sz="2400" b="1" dirty="0">
                <a:solidFill>
                  <a:srgbClr val="2C2FD4"/>
                </a:solidFill>
                <a:latin typeface="English Essay" pitchFamily="2" charset="0"/>
              </a:rPr>
              <a:t>National &amp; 550 State QA certified facilities</a:t>
            </a:r>
          </a:p>
        </p:txBody>
      </p:sp>
    </p:spTree>
    <p:extLst>
      <p:ext uri="{BB962C8B-B14F-4D97-AF65-F5344CB8AC3E}">
        <p14:creationId xmlns:p14="http://schemas.microsoft.com/office/powerpoint/2010/main" val="3518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dirty="0" smtClean="0"/>
              <a:t>Key Action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7569"/>
            <a:ext cx="10515600" cy="503237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Recruitment of HR for State Quality Unit &amp; District Quality Units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Base-line assessment of all facilities and prioritisation for ‘Gap-closure’ action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Monitoring of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Gap closure (post-assessment) status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Regulatory compliances – Fire safety, Blood bank license, Authorisation from pollution control board, etc.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AERB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Calibration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 smtClean="0"/>
              <a:t>Certification Status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Patients’ satisfaction – ‘Mera-Aspataal’/Manual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Quality Assurance Meetings at the State, District &amp; Facility  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275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1" y="0"/>
            <a:ext cx="5108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6" y="1295401"/>
            <a:ext cx="3648075" cy="36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04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12192000" cy="1117599"/>
          </a:xfrm>
        </p:spPr>
        <p:txBody>
          <a:bodyPr>
            <a:normAutofit/>
          </a:bodyPr>
          <a:lstStyle/>
          <a:p>
            <a:pPr algn="ctr"/>
            <a:r>
              <a:rPr lang="en-IN" alt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Kayakalp : Rejuvenating Public Healthcare Facilities</a:t>
            </a:r>
            <a:endParaRPr lang="en-GB" alt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524000"/>
            <a:ext cx="3810000" cy="4114800"/>
          </a:xfrm>
        </p:spPr>
        <p:txBody>
          <a:bodyPr/>
          <a:lstStyle/>
          <a:p>
            <a:r>
              <a:rPr lang="en-IN" altLang="en-US" dirty="0"/>
              <a:t>Launched by Union Health Minister on 15 May 2015.</a:t>
            </a:r>
          </a:p>
          <a:p>
            <a:r>
              <a:rPr lang="en-IN" altLang="en-US" dirty="0"/>
              <a:t>Aims to  promote cleanliness, hygiene &amp; sanitation of Public Healthcare Facilities</a:t>
            </a:r>
          </a:p>
          <a:p>
            <a:r>
              <a:rPr lang="en-IN" altLang="en-US" dirty="0"/>
              <a:t>Recognition of exemplary efforts</a:t>
            </a:r>
          </a:p>
          <a:p>
            <a:endParaRPr lang="en-GB" alt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694830"/>
              </p:ext>
            </p:extLst>
          </p:nvPr>
        </p:nvGraphicFramePr>
        <p:xfrm>
          <a:off x="6248399" y="1407016"/>
          <a:ext cx="5666510" cy="4914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7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727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9062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Financial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Year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Health Facilities</a:t>
                      </a: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4484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2015 - 16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10 Central Govt. Institutions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DH &amp; Equivalent</a:t>
                      </a: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88829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2016-17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16 Central Govt. Institutions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 DH, SDH, CHC</a:t>
                      </a:r>
                      <a:r>
                        <a:rPr lang="en-GB" sz="2000" baseline="0" dirty="0">
                          <a:solidFill>
                            <a:srgbClr val="4332C0"/>
                          </a:solidFill>
                        </a:rPr>
                        <a:t> &amp; PHC</a:t>
                      </a:r>
                      <a:endParaRPr lang="en-GB" sz="2000" dirty="0">
                        <a:solidFill>
                          <a:srgbClr val="4332C0"/>
                        </a:solidFill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4484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2017 - 18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rgbClr val="4332C0"/>
                          </a:solidFill>
                        </a:rPr>
                        <a:t>All</a:t>
                      </a:r>
                      <a:r>
                        <a:rPr lang="en-GB" sz="2000" baseline="0" dirty="0">
                          <a:solidFill>
                            <a:srgbClr val="4332C0"/>
                          </a:solidFill>
                        </a:rPr>
                        <a:t> above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baseline="0" dirty="0">
                          <a:solidFill>
                            <a:srgbClr val="4332C0"/>
                          </a:solidFill>
                        </a:rPr>
                        <a:t>Public Health Facilities under NUHM</a:t>
                      </a:r>
                      <a:endParaRPr lang="en-GB" sz="2000" dirty="0">
                        <a:solidFill>
                          <a:srgbClr val="4332C0"/>
                        </a:solidFill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4484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4332C0"/>
                          </a:solidFill>
                        </a:rPr>
                        <a:t>2018-19</a:t>
                      </a:r>
                      <a:endParaRPr lang="en-GB" sz="2000" dirty="0">
                        <a:solidFill>
                          <a:srgbClr val="4332C0"/>
                        </a:solidFill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 smtClean="0">
                          <a:solidFill>
                            <a:srgbClr val="4332C0"/>
                          </a:solidFill>
                        </a:rPr>
                        <a:t>All</a:t>
                      </a:r>
                      <a:r>
                        <a:rPr lang="en-GB" sz="2000" baseline="0" dirty="0" smtClean="0">
                          <a:solidFill>
                            <a:srgbClr val="4332C0"/>
                          </a:solidFill>
                        </a:rPr>
                        <a:t> above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baseline="0" dirty="0" smtClean="0">
                          <a:solidFill>
                            <a:srgbClr val="4332C0"/>
                          </a:solidFill>
                        </a:rPr>
                        <a:t>24 Central Govt. Institutions</a:t>
                      </a:r>
                      <a:endParaRPr lang="en-GB" sz="2000" dirty="0">
                        <a:solidFill>
                          <a:srgbClr val="4332C0"/>
                        </a:solidFill>
                      </a:endParaRPr>
                    </a:p>
                  </a:txBody>
                  <a:tcPr marT="45724" marB="45724"/>
                </a:tc>
                <a:extLst>
                  <a:ext uri="{0D108BD9-81ED-4DB2-BD59-A6C34878D82A}">
                    <a16:rowId xmlns:a16="http://schemas.microsoft.com/office/drawing/2014/main" xmlns="" val="2765744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04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00275" y="-381000"/>
            <a:ext cx="7886700" cy="1325563"/>
          </a:xfrm>
        </p:spPr>
        <p:txBody>
          <a:bodyPr/>
          <a:lstStyle/>
          <a:p>
            <a:pPr algn="ctr"/>
            <a:r>
              <a:rPr lang="en-GB" alt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Institutional Arrangement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257A455-7B63-4D81-942C-1683F3AF97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76400" y="609601"/>
          <a:ext cx="8743950" cy="511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33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6982" y="1"/>
            <a:ext cx="12288982" cy="838200"/>
          </a:xfrm>
        </p:spPr>
        <p:txBody>
          <a:bodyPr/>
          <a:lstStyle/>
          <a:p>
            <a:pPr algn="ctr"/>
            <a:r>
              <a:rPr lang="en-GB" b="0" dirty="0" smtClean="0"/>
              <a:t>Arrangement of Assessment Tools</a:t>
            </a:r>
            <a:endParaRPr lang="en-GB" b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600199" y="1219200"/>
          <a:ext cx="8991604" cy="4246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146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060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Thematic Area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DH/CHC/U-CHC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PHC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UPHC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Check-points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Score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Check-points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Score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Check-points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Score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Up-keep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B. Sanitation &amp; hygiene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C. Waste Management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D. Infection Control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E. Support Service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F. Hygiene Promotion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G.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Area outside Boundary Wall</a:t>
                      </a:r>
                      <a:endParaRPr lang="en-GB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601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600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180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360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120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39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mtClean="0"/>
              <a:t>3-Step Assessment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Internal Assessment</a:t>
            </a:r>
          </a:p>
          <a:p>
            <a:pPr eaLnBrk="1" hangingPunct="1"/>
            <a:r>
              <a:rPr lang="en-GB" altLang="en-US" smtClean="0"/>
              <a:t>Peer Assessment</a:t>
            </a:r>
          </a:p>
          <a:p>
            <a:pPr eaLnBrk="1" hangingPunct="1"/>
            <a:r>
              <a:rPr lang="en-GB" altLang="en-US" smtClean="0"/>
              <a:t>External Assessment</a:t>
            </a:r>
          </a:p>
        </p:txBody>
      </p:sp>
    </p:spTree>
    <p:extLst>
      <p:ext uri="{BB962C8B-B14F-4D97-AF65-F5344CB8AC3E}">
        <p14:creationId xmlns:p14="http://schemas.microsoft.com/office/powerpoint/2010/main" val="27198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External Assessment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Three-member team (Minimum)</a:t>
            </a:r>
          </a:p>
          <a:p>
            <a:pPr eaLnBrk="1" hangingPunct="1"/>
            <a:r>
              <a:rPr lang="en-GB" altLang="en-US" dirty="0" smtClean="0"/>
              <a:t>Trained – Internal Assessors under NQAS, Ext. Assessors &amp; Kayakalp Ext. Assessors</a:t>
            </a:r>
          </a:p>
          <a:p>
            <a:pPr eaLnBrk="1" hangingPunct="1"/>
            <a:r>
              <a:rPr lang="en-GB" altLang="en-US" dirty="0" smtClean="0"/>
              <a:t>As least one member should be from Non-Government Sector</a:t>
            </a:r>
          </a:p>
        </p:txBody>
      </p:sp>
    </p:spTree>
    <p:extLst>
      <p:ext uri="{BB962C8B-B14F-4D97-AF65-F5344CB8AC3E}">
        <p14:creationId xmlns:p14="http://schemas.microsoft.com/office/powerpoint/2010/main" val="403366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5126" y="0"/>
            <a:ext cx="9032875" cy="95885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defRPr/>
            </a:pPr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Cash Awards</a:t>
            </a:r>
            <a:endParaRPr lang="en-GB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293555"/>
              </p:ext>
            </p:extLst>
          </p:nvPr>
        </p:nvGraphicFramePr>
        <p:xfrm>
          <a:off x="1524000" y="847725"/>
          <a:ext cx="9144000" cy="563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1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57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6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56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8849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859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Category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Type of Facility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Assessment</a:t>
                      </a:r>
                      <a:r>
                        <a:rPr lang="en-GB" sz="2400" b="1" baseline="0" dirty="0" smtClean="0"/>
                        <a:t> Score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Amount </a:t>
                      </a:r>
                    </a:p>
                    <a:p>
                      <a:pPr algn="ctr"/>
                      <a:r>
                        <a:rPr lang="en-GB" sz="2000" b="1" dirty="0" smtClean="0"/>
                        <a:t>(Rs.</a:t>
                      </a:r>
                      <a:r>
                        <a:rPr lang="en-GB" sz="2000" b="1" baseline="0" dirty="0" smtClean="0"/>
                        <a:t> in Lakhs)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I. Large States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DH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Highest</a:t>
                      </a:r>
                      <a:r>
                        <a:rPr lang="en-GB" sz="2000" baseline="0" dirty="0" smtClean="0"/>
                        <a:t> (Best)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50.00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Runner-up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20.00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SDH/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dirty="0" smtClean="0"/>
                        <a:t>CHC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Highest</a:t>
                      </a:r>
                      <a:r>
                        <a:rPr lang="en-GB" sz="2000" baseline="0" dirty="0" smtClean="0"/>
                        <a:t> (Best)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</a:t>
                      </a:r>
                      <a:r>
                        <a:rPr lang="en-GB" sz="2000" baseline="0" dirty="0" smtClean="0"/>
                        <a:t> 15.00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Runner-up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</a:t>
                      </a:r>
                      <a:r>
                        <a:rPr lang="en-GB" sz="2000" baseline="0" dirty="0" smtClean="0"/>
                        <a:t> 10.00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PHC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One</a:t>
                      </a:r>
                      <a:r>
                        <a:rPr lang="en-GB" sz="2000" baseline="0" dirty="0" smtClean="0"/>
                        <a:t> in each District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2.00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II. Small States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DH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Highest</a:t>
                      </a:r>
                      <a:r>
                        <a:rPr lang="en-GB" sz="2000" baseline="0" dirty="0" smtClean="0"/>
                        <a:t> (Best)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50.00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CHC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Highest (Best)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15.00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PHC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 smtClean="0"/>
                        <a:t>One</a:t>
                      </a:r>
                      <a:r>
                        <a:rPr lang="en-GB" sz="2000" baseline="0" dirty="0" smtClean="0"/>
                        <a:t> in each District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2.00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r>
                        <a:rPr lang="en-GB" sz="2400" dirty="0" smtClean="0"/>
                        <a:t>Commendation &amp; Cash Award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All</a:t>
                      </a:r>
                      <a:r>
                        <a:rPr lang="en-GB" sz="2000" baseline="0" dirty="0" smtClean="0"/>
                        <a:t> States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2000" dirty="0" smtClean="0"/>
                        <a:t>DH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GB" sz="2000" dirty="0" smtClean="0"/>
                        <a:t>More than 70% Score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3.00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2000" dirty="0" smtClean="0"/>
                        <a:t>SDH/CHC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Rs. 1.00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2000" dirty="0" smtClean="0"/>
                        <a:t>PHC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Rs</a:t>
                      </a:r>
                      <a:r>
                        <a:rPr lang="en-GB" sz="2000" baseline="0" dirty="0" smtClean="0"/>
                        <a:t> 0.50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72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2992193" y="-12700"/>
            <a:ext cx="7675809" cy="1117599"/>
          </a:xfrm>
        </p:spPr>
        <p:txBody>
          <a:bodyPr/>
          <a:lstStyle/>
          <a:p>
            <a:pPr algn="ctr"/>
            <a:r>
              <a:rPr lang="en-US" altLang="en-US" dirty="0"/>
              <a:t>Kayakalp Awards: U-CHCs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4381336"/>
              </p:ext>
            </p:extLst>
          </p:nvPr>
        </p:nvGraphicFramePr>
        <p:xfrm>
          <a:off x="1701443" y="1610529"/>
          <a:ext cx="8761413" cy="3633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3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55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63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24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5398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54211">
                <a:tc>
                  <a:txBody>
                    <a:bodyPr/>
                    <a:lstStyle/>
                    <a:p>
                      <a:r>
                        <a:rPr lang="en-US" sz="2400" b="1" dirty="0"/>
                        <a:t>S. No.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No. of Health Facilities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No. of Awards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Award</a:t>
                      </a:r>
                      <a:r>
                        <a:rPr lang="en-US" sz="2400" b="1" baseline="0" dirty="0"/>
                        <a:t> (in Lakh)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Unit of  Allocation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4096">
                <a:tc>
                  <a:txBody>
                    <a:bodyPr/>
                    <a:lstStyle/>
                    <a:p>
                      <a:r>
                        <a:rPr lang="en-US" sz="2000" dirty="0"/>
                        <a:t>1.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10-25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Winner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15.00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/>
                        <a:t>1 per state </a:t>
                      </a:r>
                      <a:endParaRPr lang="en-US" sz="2000" kern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5456">
                <a:tc rowSpan="2">
                  <a:txBody>
                    <a:bodyPr/>
                    <a:lstStyle/>
                    <a:p>
                      <a:r>
                        <a:rPr lang="en-US" sz="2000" dirty="0"/>
                        <a:t>2.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 rowSpan="2">
                  <a:txBody>
                    <a:bodyPr/>
                    <a:lstStyle/>
                    <a:p>
                      <a:r>
                        <a:rPr lang="en-US" sz="2000" dirty="0"/>
                        <a:t>&gt; 25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Winner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15.00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 rowSpan="2">
                  <a:txBody>
                    <a:bodyPr/>
                    <a:lstStyle/>
                    <a:p>
                      <a:r>
                        <a:rPr lang="en-US" sz="2000" kern="1200" baseline="0" dirty="0"/>
                        <a:t>1 per state </a:t>
                      </a:r>
                      <a:endParaRPr lang="en-US" sz="2000" kern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847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Runner-up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10.00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49996">
                <a:tc>
                  <a:txBody>
                    <a:bodyPr/>
                    <a:lstStyle/>
                    <a:p>
                      <a:r>
                        <a:rPr lang="en-US" sz="2000" dirty="0"/>
                        <a:t>3.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U-CHCs with</a:t>
                      </a:r>
                      <a:r>
                        <a:rPr lang="en-US" sz="2000" baseline="0" dirty="0"/>
                        <a:t> &gt;</a:t>
                      </a:r>
                      <a:r>
                        <a:rPr lang="en-US" sz="2000" dirty="0"/>
                        <a:t>70% in external assessment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Commendation Awards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1.00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All eligible facilities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3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005071" y="-12700"/>
            <a:ext cx="7662931" cy="1117599"/>
          </a:xfrm>
        </p:spPr>
        <p:txBody>
          <a:bodyPr/>
          <a:lstStyle/>
          <a:p>
            <a:pPr algn="ctr"/>
            <a:r>
              <a:rPr lang="en-US" altLang="en-US" dirty="0"/>
              <a:t>Kayakalp Awards: U-PHC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897935"/>
              </p:ext>
            </p:extLst>
          </p:nvPr>
        </p:nvGraphicFramePr>
        <p:xfrm>
          <a:off x="1524000" y="1147646"/>
          <a:ext cx="9739745" cy="50468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1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1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926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4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293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2973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000" b="1" dirty="0" err="1"/>
                        <a:t>S.No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No. of U-PHC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No. of Awards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Award Amount (In Lakh)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Unit of  Allocation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821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/>
                        <a:t>4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 – 20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One Winner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2.00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For each cluster* at state/metro as the case may be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453">
                <a:tc rowSpan="2"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/>
                        <a:t>5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3" marB="45723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&gt;20 – 50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One Winner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2.00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 per district  or zone/ region of 7 metro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44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en-US" sz="1800" u="none" strike="noStrike" cap="none" normalizeH="0" baseline="30000">
                          <a:ln>
                            <a:noFill/>
                          </a:ln>
                          <a:effectLst/>
                        </a:rPr>
                        <a:t>st</a:t>
                      </a: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 Runner up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1.50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6353">
                <a:tc rowSpan="3"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/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3" marB="45723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&gt;50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One 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Winner</a:t>
                      </a: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2.00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 per district / zone  or region of 7 metro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96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en-US" sz="1800" u="none" strike="noStrike" cap="none" normalizeH="0" baseline="30000" dirty="0" smtClean="0">
                          <a:ln>
                            <a:noFill/>
                          </a:ln>
                          <a:effectLst/>
                        </a:rPr>
                        <a:t>st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Runner Up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1.50</a:t>
                      </a: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91444" marR="91444" marT="45723" marB="45723" horzOverflow="overflow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09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en-US" sz="1800" u="none" strike="noStrike" cap="none" normalizeH="0" baseline="30000" dirty="0" smtClean="0">
                          <a:ln>
                            <a:noFill/>
                          </a:ln>
                          <a:effectLst/>
                        </a:rPr>
                        <a:t>nd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Runner Up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1738618"/>
                  </a:ext>
                </a:extLst>
              </a:tr>
              <a:tr h="121695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800" dirty="0"/>
                        <a:t>7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All U-PHCs scoring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70% 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External Assessment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Commendation Awards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0.50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All eligible facilities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1444" marR="91444" marT="45723" marB="45723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57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Key Action Points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Timely Internal Assessment</a:t>
            </a:r>
          </a:p>
          <a:p>
            <a:r>
              <a:rPr lang="en-GB" dirty="0" smtClean="0"/>
              <a:t>At least, one peer assessment in a year</a:t>
            </a:r>
          </a:p>
          <a:p>
            <a:r>
              <a:rPr lang="en-GB" dirty="0" smtClean="0"/>
              <a:t>Declaration of PHC Awardee facility in each district</a:t>
            </a:r>
          </a:p>
          <a:p>
            <a:r>
              <a:rPr lang="en-GB" dirty="0" smtClean="0"/>
              <a:t>Extension of the scheme to urban health facilities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 noChangeArrowheads="1"/>
          </p:cNvSpPr>
          <p:nvPr>
            <p:ph type="title"/>
          </p:nvPr>
        </p:nvSpPr>
        <p:spPr>
          <a:xfrm>
            <a:off x="1524000" y="-1752600"/>
            <a:ext cx="9144000" cy="2852738"/>
          </a:xfrm>
        </p:spPr>
        <p:txBody>
          <a:bodyPr/>
          <a:lstStyle/>
          <a:p>
            <a:pPr algn="ctr"/>
            <a:r>
              <a:rPr lang="en-GB" altLang="en-US" sz="4800"/>
              <a:t>Swachh Swastha Sarvatra</a:t>
            </a:r>
          </a:p>
        </p:txBody>
      </p:sp>
      <p:sp>
        <p:nvSpPr>
          <p:cNvPr id="34819" name="Text Placeholder 2"/>
          <p:cNvSpPr>
            <a:spLocks noGrp="1" noChangeArrowheads="1"/>
          </p:cNvSpPr>
          <p:nvPr>
            <p:ph type="body" idx="1"/>
          </p:nvPr>
        </p:nvSpPr>
        <p:spPr>
          <a:xfrm>
            <a:off x="2152650" y="2209800"/>
            <a:ext cx="7886700" cy="1500188"/>
          </a:xfrm>
        </p:spPr>
        <p:txBody>
          <a:bodyPr/>
          <a:lstStyle/>
          <a:p>
            <a:pPr algn="ctr"/>
            <a:r>
              <a:rPr lang="en-GB" altLang="en-US" smtClean="0">
                <a:solidFill>
                  <a:srgbClr val="008000"/>
                </a:solidFill>
              </a:rPr>
              <a:t>A joint Initiative of Ministry of Health &amp; Family Welfare </a:t>
            </a:r>
          </a:p>
          <a:p>
            <a:pPr algn="ctr"/>
            <a:r>
              <a:rPr lang="en-GB" altLang="en-US" smtClean="0">
                <a:solidFill>
                  <a:srgbClr val="008000"/>
                </a:solidFill>
              </a:rPr>
              <a:t>&amp;</a:t>
            </a:r>
          </a:p>
          <a:p>
            <a:pPr algn="ctr"/>
            <a:r>
              <a:rPr lang="en-GB" altLang="en-US" smtClean="0">
                <a:solidFill>
                  <a:srgbClr val="008000"/>
                </a:solidFill>
              </a:rPr>
              <a:t>Ministry of Drinking Water &amp; Sanitation </a:t>
            </a:r>
          </a:p>
        </p:txBody>
      </p:sp>
    </p:spTree>
    <p:extLst>
      <p:ext uri="{BB962C8B-B14F-4D97-AF65-F5344CB8AC3E}">
        <p14:creationId xmlns:p14="http://schemas.microsoft.com/office/powerpoint/2010/main" val="289452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 noChangeArrowheads="1"/>
          </p:cNvSpPr>
          <p:nvPr>
            <p:ph type="title"/>
          </p:nvPr>
        </p:nvSpPr>
        <p:spPr>
          <a:xfrm>
            <a:off x="0" y="76201"/>
            <a:ext cx="12192000" cy="1325563"/>
          </a:xfrm>
        </p:spPr>
        <p:txBody>
          <a:bodyPr/>
          <a:lstStyle/>
          <a:p>
            <a:r>
              <a:rPr lang="en-US" altLang="en-US" dirty="0"/>
              <a:t>Objective of ‘SSS’</a:t>
            </a:r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1524000" y="1439864"/>
            <a:ext cx="8515350" cy="43513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Enabling Gram Panchayat where Kayakalp awarded PHCs are located to become ODF.</a:t>
            </a:r>
          </a:p>
          <a:p>
            <a:pPr>
              <a:defRPr/>
            </a:pPr>
            <a:r>
              <a:rPr lang="en-US" dirty="0"/>
              <a:t>Strengthening CHC in ODF blocks to achieve a high level of cleanliness to meet Kayakalp standards through a support of Rs 10 Lakhs under NHM.</a:t>
            </a:r>
          </a:p>
          <a:p>
            <a:pPr>
              <a:defRPr/>
            </a:pPr>
            <a:r>
              <a:rPr lang="en-US" dirty="0"/>
              <a:t>Build capacity through training in water, sanitation and Hygiene (WASH) to nominees from such CHCs and PHCs.</a:t>
            </a:r>
          </a:p>
        </p:txBody>
      </p:sp>
    </p:spTree>
    <p:extLst>
      <p:ext uri="{BB962C8B-B14F-4D97-AF65-F5344CB8AC3E}">
        <p14:creationId xmlns:p14="http://schemas.microsoft.com/office/powerpoint/2010/main" val="32294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 noChangeArrowheads="1"/>
          </p:cNvSpPr>
          <p:nvPr>
            <p:ph type="title"/>
          </p:nvPr>
        </p:nvSpPr>
        <p:spPr>
          <a:xfrm>
            <a:off x="2154238" y="-76200"/>
            <a:ext cx="7886700" cy="1325563"/>
          </a:xfrm>
        </p:spPr>
        <p:txBody>
          <a:bodyPr/>
          <a:lstStyle/>
          <a:p>
            <a:pPr algn="ctr"/>
            <a:r>
              <a:rPr lang="en-GB" alt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Key Action Points</a:t>
            </a:r>
          </a:p>
        </p:txBody>
      </p:sp>
      <p:sp>
        <p:nvSpPr>
          <p:cNvPr id="37891" name="Text Placeholder 2"/>
          <p:cNvSpPr>
            <a:spLocks noGrp="1" noChangeArrowheads="1"/>
          </p:cNvSpPr>
          <p:nvPr>
            <p:ph type="body" idx="1"/>
          </p:nvPr>
        </p:nvSpPr>
        <p:spPr>
          <a:xfrm>
            <a:off x="2133600" y="685801"/>
            <a:ext cx="3868738" cy="823913"/>
          </a:xfrm>
        </p:spPr>
        <p:txBody>
          <a:bodyPr>
            <a:normAutofit/>
          </a:bodyPr>
          <a:lstStyle/>
          <a:p>
            <a:pPr algn="ctr"/>
            <a:r>
              <a:rPr lang="en-GB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CHC</a:t>
            </a:r>
          </a:p>
        </p:txBody>
      </p:sp>
      <p:sp>
        <p:nvSpPr>
          <p:cNvPr id="4" name="Content Placeholder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2133600" y="1600200"/>
            <a:ext cx="3868738" cy="449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Priority Assessment of CHCs, located in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ODF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Block on ‘Kayakalp’ tools (by states) - MoHFW</a:t>
            </a:r>
          </a:p>
          <a:p>
            <a:pPr>
              <a:defRPr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Allocation under National Health Mission (NHM) - MoHFW</a:t>
            </a:r>
          </a:p>
          <a:p>
            <a:pPr>
              <a:defRPr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 of CHC’s performance, supported under ‘SSS’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3" name="Text Placeholder 4"/>
          <p:cNvSpPr>
            <a:spLocks noGrp="1" noChangeArrowheads="1"/>
          </p:cNvSpPr>
          <p:nvPr>
            <p:ph type="body" sz="quarter" idx="3"/>
          </p:nvPr>
        </p:nvSpPr>
        <p:spPr>
          <a:xfrm>
            <a:off x="6132514" y="685801"/>
            <a:ext cx="3887787" cy="823913"/>
          </a:xfrm>
        </p:spPr>
        <p:txBody>
          <a:bodyPr>
            <a:normAutofit/>
          </a:bodyPr>
          <a:lstStyle/>
          <a:p>
            <a:pPr algn="ctr"/>
            <a:r>
              <a:rPr lang="en-GB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PHC</a:t>
            </a:r>
          </a:p>
        </p:txBody>
      </p:sp>
      <p:sp>
        <p:nvSpPr>
          <p:cNvPr id="6" name="Content Placeholder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32514" y="1600200"/>
            <a:ext cx="3887787" cy="4343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of PHC representative in WASH</a:t>
            </a:r>
          </a:p>
          <a:p>
            <a:pPr>
              <a:defRPr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Facilitation of linkage and promotion of joint action through community platform</a:t>
            </a:r>
          </a:p>
          <a:p>
            <a:pPr>
              <a:defRPr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&amp; Individual level behaviour change intervention</a:t>
            </a:r>
          </a:p>
          <a:p>
            <a:pPr>
              <a:defRPr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80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9" y="706438"/>
            <a:ext cx="5153025" cy="4521200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38915" name="TextBox 5"/>
          <p:cNvSpPr txBox="1">
            <a:spLocks noChangeArrowheads="1"/>
          </p:cNvSpPr>
          <p:nvPr/>
        </p:nvSpPr>
        <p:spPr bwMode="auto">
          <a:xfrm>
            <a:off x="1793876" y="5229225"/>
            <a:ext cx="84105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2800" b="1" i="1"/>
              <a:t>Launched by the Ministry of Health &amp; Family Welfare on 29</a:t>
            </a:r>
            <a:r>
              <a:rPr lang="en-GB" altLang="en-US" sz="2800" b="1" i="1" baseline="30000"/>
              <a:t>th</a:t>
            </a:r>
            <a:r>
              <a:rPr lang="en-GB" altLang="en-US" sz="2800" b="1" i="1"/>
              <a:t> August 2016</a:t>
            </a:r>
          </a:p>
        </p:txBody>
      </p:sp>
    </p:spTree>
    <p:extLst>
      <p:ext uri="{BB962C8B-B14F-4D97-AF65-F5344CB8AC3E}">
        <p14:creationId xmlns:p14="http://schemas.microsoft.com/office/powerpoint/2010/main" val="405400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2133601" y="450850"/>
            <a:ext cx="2035175" cy="7556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IN" sz="3200" dirty="0">
                <a:solidFill>
                  <a:srgbClr val="C00000"/>
                </a:solidFill>
                <a:latin typeface="+mn-lt"/>
              </a:rPr>
              <a:t>Goal</a:t>
            </a:r>
            <a:endParaRPr lang="en-US" sz="3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9939" name="Slide Number Placeholder 4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326438" y="5762625"/>
            <a:ext cx="20574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0" hangingPunct="0"/>
            <a:fld id="{5642CD92-B73D-4584-A252-0CE7A1A7B94A}" type="slidenum">
              <a:rPr lang="en-US" altLang="en-US" sz="1800"/>
              <a:pPr algn="l" eaLnBrk="0" hangingPunct="0"/>
              <a:t>30</a:t>
            </a:fld>
            <a:endParaRPr lang="en-US" altLang="en-US" sz="1800"/>
          </a:p>
        </p:txBody>
      </p:sp>
      <p:sp>
        <p:nvSpPr>
          <p:cNvPr id="9" name="Rounded Rectangle 8">
            <a:extLst/>
          </p:cNvPr>
          <p:cNvSpPr/>
          <p:nvPr/>
        </p:nvSpPr>
        <p:spPr>
          <a:xfrm>
            <a:off x="1417638" y="1633538"/>
            <a:ext cx="9250363" cy="2882900"/>
          </a:xfrm>
          <a:prstGeom prst="roundRect">
            <a:avLst/>
          </a:prstGeom>
          <a:noFill/>
          <a:ln>
            <a:noFill/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cs typeface="Times New Roman" panose="02020603050405020304" pitchFamily="18" charset="0"/>
              </a:rPr>
              <a:t>Improving quality of care by obtaining patient feedback using technology based solutions </a:t>
            </a:r>
          </a:p>
          <a:p>
            <a:pPr algn="ctr">
              <a:defRPr/>
            </a:pPr>
            <a:r>
              <a:rPr lang="en-US" sz="3000" dirty="0">
                <a:solidFill>
                  <a:schemeClr val="tx2"/>
                </a:solidFill>
                <a:cs typeface="Times New Roman" panose="02020603050405020304" pitchFamily="18" charset="0"/>
              </a:rPr>
              <a:t>(Integrated with </a:t>
            </a:r>
            <a:r>
              <a:rPr lang="en-IN" sz="3000" dirty="0">
                <a:solidFill>
                  <a:schemeClr val="tx2"/>
                </a:solidFill>
                <a:cs typeface="Times New Roman" panose="02020603050405020304" pitchFamily="18" charset="0"/>
              </a:rPr>
              <a:t>quality assurance program of Government of India)</a:t>
            </a:r>
          </a:p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en-US" sz="3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9941" name="Rectangle 3"/>
          <p:cNvSpPr>
            <a:spLocks noChangeArrowheads="1"/>
          </p:cNvSpPr>
          <p:nvPr/>
        </p:nvSpPr>
        <p:spPr bwMode="auto">
          <a:xfrm>
            <a:off x="1165225" y="4759326"/>
            <a:ext cx="97551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  <a:spcBef>
                <a:spcPts val="450"/>
              </a:spcBef>
              <a:spcAft>
                <a:spcPts val="450"/>
              </a:spcAft>
            </a:pPr>
            <a:r>
              <a:rPr lang="en-IN" altLang="en-US" sz="3300" b="1">
                <a:solidFill>
                  <a:srgbClr val="CC0099"/>
                </a:solidFill>
                <a:latin typeface="Cambria" panose="02040503050406030204" pitchFamily="18" charset="0"/>
              </a:rPr>
              <a:t>Establish a patient-driven, responsive and accountable healthcare system</a:t>
            </a:r>
          </a:p>
        </p:txBody>
      </p:sp>
      <p:sp>
        <p:nvSpPr>
          <p:cNvPr id="3" name="Down Arrow 2">
            <a:extLst/>
          </p:cNvPr>
          <p:cNvSpPr/>
          <p:nvPr/>
        </p:nvSpPr>
        <p:spPr>
          <a:xfrm>
            <a:off x="5791201" y="4116388"/>
            <a:ext cx="473075" cy="608012"/>
          </a:xfrm>
          <a:prstGeom prst="downArrow">
            <a:avLst/>
          </a:prstGeom>
          <a:solidFill>
            <a:srgbClr val="1C35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sz="1350"/>
          </a:p>
        </p:txBody>
      </p:sp>
    </p:spTree>
    <p:extLst>
      <p:ext uri="{BB962C8B-B14F-4D97-AF65-F5344CB8AC3E}">
        <p14:creationId xmlns:p14="http://schemas.microsoft.com/office/powerpoint/2010/main" val="212095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2286000" y="333376"/>
            <a:ext cx="8229600" cy="60007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200">
                <a:solidFill>
                  <a:srgbClr val="C00000"/>
                </a:solidFill>
              </a:rPr>
              <a:t>Multi-Channel Approach for Collecting Feedback</a:t>
            </a:r>
          </a:p>
        </p:txBody>
      </p:sp>
      <p:pic>
        <p:nvPicPr>
          <p:cNvPr id="6" name="Picture 4" descr="C:\Users\Angad\AppData\Desktop\Indian_Mom_and_Child_edited_original.jpg">
            <a:extLst/>
          </p:cNvPr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702431" y="3067793"/>
            <a:ext cx="1657379" cy="1098968"/>
          </a:xfrm>
          <a:prstGeom prst="ellipse">
            <a:avLst/>
          </a:prstGeom>
          <a:ln w="3175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40964" name="Picture 11" descr="C:\Users\Angad\AppData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6" y="1557339"/>
            <a:ext cx="12287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9" descr="C:\Users\Angad\AppData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4" y="2582863"/>
            <a:ext cx="122713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Box 38"/>
          <p:cNvSpPr txBox="1">
            <a:spLocks noChangeArrowheads="1"/>
          </p:cNvSpPr>
          <p:nvPr/>
        </p:nvSpPr>
        <p:spPr bwMode="auto">
          <a:xfrm>
            <a:off x="5859463" y="3854450"/>
            <a:ext cx="1460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Mobile </a:t>
            </a:r>
          </a:p>
          <a:p>
            <a:pPr algn="ctr"/>
            <a:r>
              <a:rPr lang="en-US" altLang="en-US"/>
              <a:t>Application</a:t>
            </a:r>
          </a:p>
        </p:txBody>
      </p:sp>
      <p:sp>
        <p:nvSpPr>
          <p:cNvPr id="40967" name="TextBox 39"/>
          <p:cNvSpPr txBox="1">
            <a:spLocks noChangeArrowheads="1"/>
          </p:cNvSpPr>
          <p:nvPr/>
        </p:nvSpPr>
        <p:spPr bwMode="auto">
          <a:xfrm>
            <a:off x="5178426" y="1633538"/>
            <a:ext cx="2606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Short Message Service (SMS)</a:t>
            </a:r>
          </a:p>
        </p:txBody>
      </p:sp>
      <p:sp>
        <p:nvSpPr>
          <p:cNvPr id="40968" name="TextBox 40"/>
          <p:cNvSpPr txBox="1">
            <a:spLocks noChangeArrowheads="1"/>
          </p:cNvSpPr>
          <p:nvPr/>
        </p:nvSpPr>
        <p:spPr bwMode="auto">
          <a:xfrm>
            <a:off x="4821238" y="2590801"/>
            <a:ext cx="3319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Interactive Voice Response </a:t>
            </a:r>
          </a:p>
          <a:p>
            <a:pPr algn="ctr"/>
            <a:r>
              <a:rPr lang="en-US" altLang="en-US"/>
              <a:t>(IVR)</a:t>
            </a:r>
          </a:p>
        </p:txBody>
      </p:sp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5851526" y="5145088"/>
            <a:ext cx="1260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Webpage</a:t>
            </a:r>
          </a:p>
        </p:txBody>
      </p:sp>
      <p:cxnSp>
        <p:nvCxnSpPr>
          <p:cNvPr id="11" name="Elbow Connector 10">
            <a:extLst/>
          </p:cNvPr>
          <p:cNvCxnSpPr>
            <a:stCxn id="6" idx="6"/>
          </p:cNvCxnSpPr>
          <p:nvPr/>
        </p:nvCxnSpPr>
        <p:spPr>
          <a:xfrm flipV="1">
            <a:off x="3359151" y="2909889"/>
            <a:ext cx="442913" cy="70802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/>
          </p:cNvPr>
          <p:cNvCxnSpPr>
            <a:stCxn id="6" idx="6"/>
          </p:cNvCxnSpPr>
          <p:nvPr/>
        </p:nvCxnSpPr>
        <p:spPr>
          <a:xfrm>
            <a:off x="3359150" y="3617913"/>
            <a:ext cx="439738" cy="55086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>
            <a:extLst/>
          </p:cNvPr>
          <p:cNvCxnSpPr>
            <a:stCxn id="6" idx="6"/>
          </p:cNvCxnSpPr>
          <p:nvPr/>
        </p:nvCxnSpPr>
        <p:spPr>
          <a:xfrm>
            <a:off x="3359151" y="3617913"/>
            <a:ext cx="442913" cy="170021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/>
          </p:cNvPr>
          <p:cNvCxnSpPr>
            <a:stCxn id="6" idx="6"/>
          </p:cNvCxnSpPr>
          <p:nvPr/>
        </p:nvCxnSpPr>
        <p:spPr>
          <a:xfrm flipV="1">
            <a:off x="3359151" y="1947863"/>
            <a:ext cx="434975" cy="167005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74" name="Picture 4" descr="https://c1.iggcdn.com/indiegogo-media-prod-cld/image/upload/c_fill,f_auto,h_413,w_620/v1407825990/jpfqksvxr3km4xlhigi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3698876"/>
            <a:ext cx="1498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5" name="Picture 2" descr="C:\Users\Angad\AppData\Desktop\sketch_template_1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4795839"/>
            <a:ext cx="2057400" cy="1042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6" name="TextBox 7"/>
          <p:cNvSpPr txBox="1">
            <a:spLocks noChangeArrowheads="1"/>
          </p:cNvSpPr>
          <p:nvPr/>
        </p:nvSpPr>
        <p:spPr bwMode="auto">
          <a:xfrm>
            <a:off x="3751264" y="5091114"/>
            <a:ext cx="2149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b="1">
                <a:hlinkClick r:id="rId7"/>
              </a:rPr>
              <a:t>http://meraaspataal.nhp.gov.in</a:t>
            </a:r>
            <a:endParaRPr lang="en-IN" altLang="en-US" b="1"/>
          </a:p>
          <a:p>
            <a:pPr algn="ctr"/>
            <a:endParaRPr lang="en-IN" altLang="en-US" b="1"/>
          </a:p>
        </p:txBody>
      </p:sp>
    </p:spTree>
    <p:extLst>
      <p:ext uri="{BB962C8B-B14F-4D97-AF65-F5344CB8AC3E}">
        <p14:creationId xmlns:p14="http://schemas.microsoft.com/office/powerpoint/2010/main" val="423426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 noChangeArrowheads="1"/>
          </p:cNvSpPr>
          <p:nvPr>
            <p:ph type="title"/>
          </p:nvPr>
        </p:nvSpPr>
        <p:spPr>
          <a:xfrm>
            <a:off x="2124076" y="257176"/>
            <a:ext cx="8239125" cy="5508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>
                <a:solidFill>
                  <a:srgbClr val="C00000"/>
                </a:solidFill>
                <a:cs typeface="Times New Roman" panose="02020603050405020304" pitchFamily="18" charset="0"/>
              </a:rPr>
              <a:t>Outline and Flow of Questions</a:t>
            </a:r>
          </a:p>
        </p:txBody>
      </p:sp>
      <p:pic>
        <p:nvPicPr>
          <p:cNvPr id="4301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6" y="2200276"/>
            <a:ext cx="760413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1" y="2211388"/>
            <a:ext cx="75882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2206626"/>
            <a:ext cx="760412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20"/>
          <p:cNvSpPr txBox="1">
            <a:spLocks noChangeArrowheads="1"/>
          </p:cNvSpPr>
          <p:nvPr/>
        </p:nvSpPr>
        <p:spPr bwMode="auto">
          <a:xfrm>
            <a:off x="1619251" y="3600450"/>
            <a:ext cx="18902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b="1"/>
              <a:t>Staff Behaviour</a:t>
            </a:r>
          </a:p>
        </p:txBody>
      </p:sp>
      <p:sp>
        <p:nvSpPr>
          <p:cNvPr id="43015" name="TextBox 45"/>
          <p:cNvSpPr txBox="1">
            <a:spLocks noChangeArrowheads="1"/>
          </p:cNvSpPr>
          <p:nvPr/>
        </p:nvSpPr>
        <p:spPr bwMode="auto">
          <a:xfrm>
            <a:off x="3619500" y="3567113"/>
            <a:ext cx="1467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b="1"/>
              <a:t>Cleanliness</a:t>
            </a:r>
          </a:p>
        </p:txBody>
      </p:sp>
      <p:sp>
        <p:nvSpPr>
          <p:cNvPr id="43016" name="TextBox 46"/>
          <p:cNvSpPr txBox="1">
            <a:spLocks noChangeArrowheads="1"/>
          </p:cNvSpPr>
          <p:nvPr/>
        </p:nvSpPr>
        <p:spPr bwMode="auto">
          <a:xfrm>
            <a:off x="5386388" y="3600450"/>
            <a:ext cx="18646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b="1"/>
              <a:t>Treatment Cost</a:t>
            </a:r>
          </a:p>
        </p:txBody>
      </p:sp>
      <p:sp>
        <p:nvSpPr>
          <p:cNvPr id="43017" name="TextBox 48"/>
          <p:cNvSpPr txBox="1">
            <a:spLocks noChangeArrowheads="1"/>
          </p:cNvSpPr>
          <p:nvPr/>
        </p:nvSpPr>
        <p:spPr bwMode="auto">
          <a:xfrm>
            <a:off x="7319818" y="3600451"/>
            <a:ext cx="19672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b="1"/>
              <a:t>Quality of Care</a:t>
            </a:r>
          </a:p>
          <a:p>
            <a:pPr algn="ctr"/>
            <a:r>
              <a:rPr lang="en-IN" altLang="en-US" b="1"/>
              <a:t>(Inpatients only)</a:t>
            </a:r>
          </a:p>
        </p:txBody>
      </p:sp>
      <p:cxnSp>
        <p:nvCxnSpPr>
          <p:cNvPr id="28" name="Elbow Connector 27">
            <a:extLst/>
          </p:cNvPr>
          <p:cNvCxnSpPr>
            <a:endCxn id="0" idx="0"/>
          </p:cNvCxnSpPr>
          <p:nvPr/>
        </p:nvCxnSpPr>
        <p:spPr>
          <a:xfrm rot="5400000">
            <a:off x="4236244" y="602456"/>
            <a:ext cx="241300" cy="296703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/>
          </p:cNvPr>
          <p:cNvCxnSpPr>
            <a:endCxn id="0" idx="0"/>
          </p:cNvCxnSpPr>
          <p:nvPr/>
        </p:nvCxnSpPr>
        <p:spPr>
          <a:xfrm rot="16200000" flipH="1">
            <a:off x="7217569" y="588169"/>
            <a:ext cx="234950" cy="298926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/>
          </p:cNvPr>
          <p:cNvCxnSpPr>
            <a:endCxn id="0" idx="0"/>
          </p:cNvCxnSpPr>
          <p:nvPr/>
        </p:nvCxnSpPr>
        <p:spPr>
          <a:xfrm>
            <a:off x="5840413" y="1965326"/>
            <a:ext cx="0" cy="246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>
            <a:extLst/>
          </p:cNvPr>
          <p:cNvCxnSpPr>
            <a:stCxn id="0" idx="2"/>
            <a:endCxn id="43014" idx="0"/>
          </p:cNvCxnSpPr>
          <p:nvPr/>
        </p:nvCxnSpPr>
        <p:spPr>
          <a:xfrm rot="5400000">
            <a:off x="5321300" y="92075"/>
            <a:ext cx="635000" cy="638175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/>
          </p:cNvPr>
          <p:cNvCxnSpPr>
            <a:stCxn id="0" idx="2"/>
            <a:endCxn id="43015" idx="0"/>
          </p:cNvCxnSpPr>
          <p:nvPr/>
        </p:nvCxnSpPr>
        <p:spPr>
          <a:xfrm rot="5400000">
            <a:off x="6235701" y="973139"/>
            <a:ext cx="601663" cy="458628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/>
          </p:cNvPr>
          <p:cNvCxnSpPr>
            <a:stCxn id="0" idx="2"/>
            <a:endCxn id="43016" idx="0"/>
          </p:cNvCxnSpPr>
          <p:nvPr/>
        </p:nvCxnSpPr>
        <p:spPr>
          <a:xfrm rot="5400000">
            <a:off x="7201694" y="1972469"/>
            <a:ext cx="635000" cy="262096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/>
          </p:cNvPr>
          <p:cNvCxnSpPr>
            <a:stCxn id="0" idx="2"/>
            <a:endCxn id="43017" idx="0"/>
          </p:cNvCxnSpPr>
          <p:nvPr/>
        </p:nvCxnSpPr>
        <p:spPr>
          <a:xfrm rot="5400000">
            <a:off x="8248650" y="3019425"/>
            <a:ext cx="635000" cy="52705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5" name="TextBox 67"/>
          <p:cNvSpPr txBox="1">
            <a:spLocks noChangeArrowheads="1"/>
          </p:cNvSpPr>
          <p:nvPr/>
        </p:nvSpPr>
        <p:spPr bwMode="auto">
          <a:xfrm>
            <a:off x="6332491" y="1154113"/>
            <a:ext cx="22749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b="1"/>
              <a:t>Q0 (Overall Rating)</a:t>
            </a:r>
          </a:p>
        </p:txBody>
      </p:sp>
      <p:sp>
        <p:nvSpPr>
          <p:cNvPr id="43026" name="TextBox 68"/>
          <p:cNvSpPr txBox="1">
            <a:spLocks noChangeArrowheads="1"/>
          </p:cNvSpPr>
          <p:nvPr/>
        </p:nvSpPr>
        <p:spPr bwMode="auto">
          <a:xfrm>
            <a:off x="6713538" y="2286000"/>
            <a:ext cx="1820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sz="1600" b="1"/>
              <a:t>Q1 (Reasons for dissatisfaction)</a:t>
            </a:r>
          </a:p>
        </p:txBody>
      </p:sp>
      <p:sp>
        <p:nvSpPr>
          <p:cNvPr id="73" name="TextBox 72">
            <a:extLst/>
          </p:cNvPr>
          <p:cNvSpPr txBox="1"/>
          <p:nvPr/>
        </p:nvSpPr>
        <p:spPr>
          <a:xfrm>
            <a:off x="1592263" y="4527551"/>
            <a:ext cx="1974850" cy="85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1650" dirty="0"/>
              <a:t>Dissatisfactory behaviour</a:t>
            </a:r>
          </a:p>
          <a:p>
            <a:pPr algn="ctr">
              <a:defRPr/>
            </a:pPr>
            <a:r>
              <a:rPr lang="en-IN" sz="1650" dirty="0"/>
              <a:t>(by category)</a:t>
            </a:r>
          </a:p>
        </p:txBody>
      </p:sp>
      <p:sp>
        <p:nvSpPr>
          <p:cNvPr id="74" name="TextBox 73">
            <a:extLst/>
          </p:cNvPr>
          <p:cNvSpPr txBox="1"/>
          <p:nvPr/>
        </p:nvSpPr>
        <p:spPr>
          <a:xfrm>
            <a:off x="3563938" y="4579939"/>
            <a:ext cx="132080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1650" dirty="0"/>
              <a:t>Unclean areas</a:t>
            </a:r>
          </a:p>
        </p:txBody>
      </p:sp>
      <p:sp>
        <p:nvSpPr>
          <p:cNvPr id="75" name="TextBox 74">
            <a:extLst/>
          </p:cNvPr>
          <p:cNvSpPr txBox="1"/>
          <p:nvPr/>
        </p:nvSpPr>
        <p:spPr>
          <a:xfrm>
            <a:off x="5151439" y="4579939"/>
            <a:ext cx="2078037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1650" dirty="0"/>
              <a:t>Unreasonable cost</a:t>
            </a:r>
          </a:p>
          <a:p>
            <a:pPr algn="ctr">
              <a:defRPr/>
            </a:pPr>
            <a:r>
              <a:rPr lang="en-IN" sz="1650" dirty="0"/>
              <a:t>(by service)</a:t>
            </a:r>
          </a:p>
        </p:txBody>
      </p:sp>
      <p:cxnSp>
        <p:nvCxnSpPr>
          <p:cNvPr id="82" name="Straight Arrow Connector 81">
            <a:extLst/>
          </p:cNvPr>
          <p:cNvCxnSpPr>
            <a:endCxn id="73" idx="0"/>
          </p:cNvCxnSpPr>
          <p:nvPr/>
        </p:nvCxnSpPr>
        <p:spPr>
          <a:xfrm>
            <a:off x="2579688" y="3946526"/>
            <a:ext cx="0" cy="581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/>
          </p:cNvPr>
          <p:cNvCxnSpPr>
            <a:stCxn id="43015" idx="2"/>
            <a:endCxn id="74" idx="0"/>
          </p:cNvCxnSpPr>
          <p:nvPr/>
        </p:nvCxnSpPr>
        <p:spPr>
          <a:xfrm flipH="1">
            <a:off x="4224338" y="3937000"/>
            <a:ext cx="19050" cy="642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/>
          </p:cNvPr>
          <p:cNvCxnSpPr>
            <a:stCxn id="43016" idx="2"/>
            <a:endCxn id="75" idx="0"/>
          </p:cNvCxnSpPr>
          <p:nvPr/>
        </p:nvCxnSpPr>
        <p:spPr>
          <a:xfrm flipH="1">
            <a:off x="6189663" y="3968750"/>
            <a:ext cx="19050" cy="611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/>
          </p:cNvPr>
          <p:cNvCxnSpPr>
            <a:stCxn id="43017" idx="2"/>
            <a:endCxn id="62" idx="0"/>
          </p:cNvCxnSpPr>
          <p:nvPr/>
        </p:nvCxnSpPr>
        <p:spPr>
          <a:xfrm>
            <a:off x="8302625" y="4246564"/>
            <a:ext cx="1588" cy="320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34" name="TextBox 91"/>
          <p:cNvSpPr txBox="1">
            <a:spLocks noChangeArrowheads="1"/>
          </p:cNvSpPr>
          <p:nvPr/>
        </p:nvSpPr>
        <p:spPr bwMode="auto">
          <a:xfrm>
            <a:off x="2122489" y="4279900"/>
            <a:ext cx="4540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sz="1500" b="1"/>
              <a:t>Q2</a:t>
            </a:r>
          </a:p>
        </p:txBody>
      </p:sp>
      <p:sp>
        <p:nvSpPr>
          <p:cNvPr id="43035" name="TextBox 92"/>
          <p:cNvSpPr txBox="1">
            <a:spLocks noChangeArrowheads="1"/>
          </p:cNvSpPr>
          <p:nvPr/>
        </p:nvSpPr>
        <p:spPr bwMode="auto">
          <a:xfrm>
            <a:off x="3795714" y="4332288"/>
            <a:ext cx="4540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sz="1500" b="1"/>
              <a:t>Q3</a:t>
            </a:r>
          </a:p>
        </p:txBody>
      </p:sp>
      <p:sp>
        <p:nvSpPr>
          <p:cNvPr id="43036" name="TextBox 93"/>
          <p:cNvSpPr txBox="1">
            <a:spLocks noChangeArrowheads="1"/>
          </p:cNvSpPr>
          <p:nvPr/>
        </p:nvSpPr>
        <p:spPr bwMode="auto">
          <a:xfrm>
            <a:off x="7734301" y="4283076"/>
            <a:ext cx="454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sz="1500" b="1"/>
              <a:t>Q5</a:t>
            </a:r>
          </a:p>
        </p:txBody>
      </p:sp>
      <p:sp>
        <p:nvSpPr>
          <p:cNvPr id="43037" name="TextBox 94"/>
          <p:cNvSpPr txBox="1">
            <a:spLocks noChangeArrowheads="1"/>
          </p:cNvSpPr>
          <p:nvPr/>
        </p:nvSpPr>
        <p:spPr bwMode="auto">
          <a:xfrm>
            <a:off x="5765801" y="4348163"/>
            <a:ext cx="4540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sz="1500" b="1"/>
              <a:t>Q4</a:t>
            </a:r>
          </a:p>
        </p:txBody>
      </p:sp>
      <p:grpSp>
        <p:nvGrpSpPr>
          <p:cNvPr id="43038" name="Group 3"/>
          <p:cNvGrpSpPr>
            <a:grpSpLocks/>
          </p:cNvGrpSpPr>
          <p:nvPr/>
        </p:nvGrpSpPr>
        <p:grpSpPr bwMode="auto">
          <a:xfrm>
            <a:off x="5357814" y="963613"/>
            <a:ext cx="1533525" cy="2201862"/>
            <a:chOff x="2537054" y="55417"/>
            <a:chExt cx="2044940" cy="2935411"/>
          </a:xfrm>
        </p:grpSpPr>
        <p:sp>
          <p:nvSpPr>
            <p:cNvPr id="9" name="Oval 8">
              <a:extLst/>
            </p:cNvPr>
            <p:cNvSpPr/>
            <p:nvPr/>
          </p:nvSpPr>
          <p:spPr>
            <a:xfrm>
              <a:off x="2537054" y="55417"/>
              <a:ext cx="1248490" cy="1316603"/>
            </a:xfrm>
            <a:prstGeom prst="ellipse">
              <a:avLst/>
            </a:prstGeom>
            <a:blipFill>
              <a:blip r:embed="rId6" cstate="print">
                <a:extLst/>
              </a:blip>
              <a:srcRect/>
              <a:stretch>
                <a:fillRect l="-17000" r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 9">
              <a:extLst/>
            </p:cNvPr>
            <p:cNvSpPr/>
            <p:nvPr/>
          </p:nvSpPr>
          <p:spPr>
            <a:xfrm>
              <a:off x="3478710" y="2421947"/>
              <a:ext cx="1103284" cy="568881"/>
            </a:xfrm>
            <a:custGeom>
              <a:avLst/>
              <a:gdLst>
                <a:gd name="connsiteX0" fmla="*/ 0 w 1103284"/>
                <a:gd name="connsiteY0" fmla="*/ 0 h 568881"/>
                <a:gd name="connsiteX1" fmla="*/ 1103284 w 1103284"/>
                <a:gd name="connsiteY1" fmla="*/ 0 h 568881"/>
                <a:gd name="connsiteX2" fmla="*/ 1103284 w 1103284"/>
                <a:gd name="connsiteY2" fmla="*/ 568881 h 568881"/>
                <a:gd name="connsiteX3" fmla="*/ 0 w 1103284"/>
                <a:gd name="connsiteY3" fmla="*/ 568881 h 568881"/>
                <a:gd name="connsiteX4" fmla="*/ 0 w 1103284"/>
                <a:gd name="connsiteY4" fmla="*/ 0 h 568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3284" h="568881">
                  <a:moveTo>
                    <a:pt x="0" y="0"/>
                  </a:moveTo>
                  <a:lnTo>
                    <a:pt x="1103284" y="0"/>
                  </a:lnTo>
                  <a:lnTo>
                    <a:pt x="1103284" y="568881"/>
                  </a:lnTo>
                  <a:lnTo>
                    <a:pt x="0" y="56888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b"/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850"/>
            </a:p>
          </p:txBody>
        </p:sp>
      </p:grpSp>
      <p:sp>
        <p:nvSpPr>
          <p:cNvPr id="67" name="Rectangle 66">
            <a:extLst/>
          </p:cNvPr>
          <p:cNvSpPr/>
          <p:nvPr/>
        </p:nvSpPr>
        <p:spPr>
          <a:xfrm>
            <a:off x="6570663" y="838201"/>
            <a:ext cx="1808162" cy="346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1650" b="1" dirty="0">
                <a:solidFill>
                  <a:srgbClr val="002060"/>
                </a:solidFill>
              </a:rPr>
              <a:t>Greeting Message </a:t>
            </a:r>
            <a:endParaRPr lang="en-IN" sz="1650" dirty="0">
              <a:solidFill>
                <a:srgbClr val="002060"/>
              </a:solidFill>
            </a:endParaRPr>
          </a:p>
        </p:txBody>
      </p:sp>
      <p:sp>
        <p:nvSpPr>
          <p:cNvPr id="43040" name="TextBox 51"/>
          <p:cNvSpPr txBox="1">
            <a:spLocks noChangeArrowheads="1"/>
          </p:cNvSpPr>
          <p:nvPr/>
        </p:nvSpPr>
        <p:spPr bwMode="auto">
          <a:xfrm>
            <a:off x="9329739" y="3600450"/>
            <a:ext cx="92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b="1"/>
              <a:t>Others</a:t>
            </a:r>
          </a:p>
        </p:txBody>
      </p:sp>
      <p:sp>
        <p:nvSpPr>
          <p:cNvPr id="62" name="TextBox 61">
            <a:extLst/>
          </p:cNvPr>
          <p:cNvSpPr txBox="1"/>
          <p:nvPr/>
        </p:nvSpPr>
        <p:spPr>
          <a:xfrm>
            <a:off x="7405688" y="4567239"/>
            <a:ext cx="179705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1650" dirty="0"/>
              <a:t>Major quality concerns</a:t>
            </a:r>
          </a:p>
        </p:txBody>
      </p:sp>
      <p:cxnSp>
        <p:nvCxnSpPr>
          <p:cNvPr id="64" name="Straight Arrow Connector 63">
            <a:extLst/>
          </p:cNvPr>
          <p:cNvCxnSpPr/>
          <p:nvPr/>
        </p:nvCxnSpPr>
        <p:spPr>
          <a:xfrm flipH="1">
            <a:off x="9775825" y="3946526"/>
            <a:ext cx="0" cy="536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43" name="TextBox 64"/>
          <p:cNvSpPr txBox="1">
            <a:spLocks noChangeArrowheads="1"/>
          </p:cNvSpPr>
          <p:nvPr/>
        </p:nvSpPr>
        <p:spPr bwMode="auto">
          <a:xfrm>
            <a:off x="9278939" y="4283076"/>
            <a:ext cx="454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IN" altLang="en-US" sz="1500" b="1"/>
              <a:t>Q6</a:t>
            </a:r>
          </a:p>
        </p:txBody>
      </p:sp>
      <p:sp>
        <p:nvSpPr>
          <p:cNvPr id="66" name="TextBox 65">
            <a:hlinkClick r:id="rId7" action="ppaction://hlinkfile"/>
            <a:extLst/>
          </p:cNvPr>
          <p:cNvSpPr txBox="1"/>
          <p:nvPr/>
        </p:nvSpPr>
        <p:spPr>
          <a:xfrm>
            <a:off x="8853488" y="4578351"/>
            <a:ext cx="1797050" cy="346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1650" dirty="0"/>
              <a:t>Other Concerns</a:t>
            </a:r>
          </a:p>
        </p:txBody>
      </p:sp>
      <p:cxnSp>
        <p:nvCxnSpPr>
          <p:cNvPr id="3" name="Elbow Connector 2">
            <a:extLst/>
          </p:cNvPr>
          <p:cNvCxnSpPr>
            <a:stCxn id="0" idx="2"/>
            <a:endCxn id="43040" idx="0"/>
          </p:cNvCxnSpPr>
          <p:nvPr/>
        </p:nvCxnSpPr>
        <p:spPr>
          <a:xfrm rot="16200000" flipH="1">
            <a:off x="8969375" y="2825750"/>
            <a:ext cx="635000" cy="9144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53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028"/>
            <a:ext cx="10515600" cy="1325563"/>
          </a:xfrm>
        </p:spPr>
        <p:txBody>
          <a:bodyPr/>
          <a:lstStyle/>
          <a:p>
            <a:pPr algn="ctr"/>
            <a:r>
              <a:rPr lang="en-GB" dirty="0" smtClean="0"/>
              <a:t>Mera-Aspataal Integration Status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285432"/>
              </p:ext>
            </p:extLst>
          </p:nvPr>
        </p:nvGraphicFramePr>
        <p:xfrm>
          <a:off x="1149930" y="1413591"/>
          <a:ext cx="8960426" cy="47148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84980">
                  <a:extLst>
                    <a:ext uri="{9D8B030D-6E8A-4147-A177-3AD203B41FA5}">
                      <a16:colId xmlns:a16="http://schemas.microsoft.com/office/drawing/2014/main" xmlns="" val="708816510"/>
                    </a:ext>
                  </a:extLst>
                </a:gridCol>
                <a:gridCol w="2119045">
                  <a:extLst>
                    <a:ext uri="{9D8B030D-6E8A-4147-A177-3AD203B41FA5}">
                      <a16:colId xmlns:a16="http://schemas.microsoft.com/office/drawing/2014/main" xmlns="" val="2154414585"/>
                    </a:ext>
                  </a:extLst>
                </a:gridCol>
                <a:gridCol w="890083">
                  <a:extLst>
                    <a:ext uri="{9D8B030D-6E8A-4147-A177-3AD203B41FA5}">
                      <a16:colId xmlns:a16="http://schemas.microsoft.com/office/drawing/2014/main" xmlns="" val="1172493648"/>
                    </a:ext>
                  </a:extLst>
                </a:gridCol>
                <a:gridCol w="858294">
                  <a:extLst>
                    <a:ext uri="{9D8B030D-6E8A-4147-A177-3AD203B41FA5}">
                      <a16:colId xmlns:a16="http://schemas.microsoft.com/office/drawing/2014/main" xmlns="" val="2220296693"/>
                    </a:ext>
                  </a:extLst>
                </a:gridCol>
                <a:gridCol w="826505">
                  <a:extLst>
                    <a:ext uri="{9D8B030D-6E8A-4147-A177-3AD203B41FA5}">
                      <a16:colId xmlns:a16="http://schemas.microsoft.com/office/drawing/2014/main" xmlns="" val="953718253"/>
                    </a:ext>
                  </a:extLst>
                </a:gridCol>
                <a:gridCol w="726579">
                  <a:extLst>
                    <a:ext uri="{9D8B030D-6E8A-4147-A177-3AD203B41FA5}">
                      <a16:colId xmlns:a16="http://schemas.microsoft.com/office/drawing/2014/main" xmlns="" val="555712338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xmlns="" val="4255549472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xmlns="" val="2291043423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xmlns="" val="2077020264"/>
                    </a:ext>
                  </a:extLst>
                </a:gridCol>
              </a:tblGrid>
              <a:tr h="24484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Sr. </a:t>
                      </a:r>
                      <a:r>
                        <a:rPr lang="en-GB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DH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SDH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CHC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PHC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UPHC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95863291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Bihar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53646693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Chhattisgarh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86030624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Haryana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72252084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Himachal Pradesh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658972200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Jharkhand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63221019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J&amp;K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900628504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Karnataka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16816628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Madhya Pradesh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85145350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Maharashtra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48553963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Mizoram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75159877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Puducherry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11318493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Rajasthan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08704654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Tamil Nadu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530+19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09399379"/>
                  </a:ext>
                </a:extLst>
              </a:tr>
              <a:tr h="244845"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Telangana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14418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73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Action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Integration of all public health facilities</a:t>
            </a:r>
          </a:p>
          <a:p>
            <a:r>
              <a:rPr lang="en-GB" dirty="0" smtClean="0"/>
              <a:t>Action on feedback (regular review at each level)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911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xmlns="" id="{5A0824DB-6C3C-47A5-A09B-40E753E1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1"/>
            <a:ext cx="6248400" cy="10668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altLang="en-US" dirty="0" smtClean="0">
                <a:latin typeface="Cambria" pitchFamily="18" charset="0"/>
                <a:ea typeface="Cambria" pitchFamily="18" charset="0"/>
                <a:cs typeface="+mn-cs"/>
              </a:rPr>
              <a:t>LaQshya Launch</a:t>
            </a:r>
            <a:endParaRPr lang="en-GB" altLang="en-US" dirty="0">
              <a:latin typeface="Cambria" pitchFamily="18" charset="0"/>
              <a:ea typeface="Cambria" pitchFamily="18" charset="0"/>
              <a:cs typeface="+mn-cs"/>
            </a:endParaRPr>
          </a:p>
        </p:txBody>
      </p:sp>
      <p:pic>
        <p:nvPicPr>
          <p:cNvPr id="17411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2267" y="1524000"/>
            <a:ext cx="5037137" cy="424338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AF08261-DF18-4241-A06A-375EB5E1C3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2" y="1524000"/>
            <a:ext cx="3825875" cy="424338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Vinny Arora\Desktop\NHSRC 14.03.19\Pics\Logo\NHSRC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7658" y="6096000"/>
            <a:ext cx="1110343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125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" t="12029" r="4301" b="14894"/>
          <a:stretch>
            <a:fillRect/>
          </a:stretch>
        </p:blipFill>
        <p:spPr bwMode="auto">
          <a:xfrm>
            <a:off x="1474788" y="1421252"/>
            <a:ext cx="9193214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5231088-903E-4512-A741-705EEFD6A4F4}"/>
              </a:ext>
            </a:extLst>
          </p:cNvPr>
          <p:cNvSpPr/>
          <p:nvPr/>
        </p:nvSpPr>
        <p:spPr>
          <a:xfrm>
            <a:off x="3276600" y="25402"/>
            <a:ext cx="5791200" cy="127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ysClr val="windowText" lastClr="000000"/>
                </a:solidFill>
                <a:latin typeface="Cambria" pitchFamily="18" charset="0"/>
                <a:ea typeface="Cambria" pitchFamily="18" charset="0"/>
              </a:rPr>
              <a:t>LaQshya: Interventions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5E1B3AED-7A07-490C-A28B-6CA2B5D870A1}"/>
              </a:ext>
            </a:extLst>
          </p:cNvPr>
          <p:cNvCxnSpPr/>
          <p:nvPr/>
        </p:nvCxnSpPr>
        <p:spPr>
          <a:xfrm>
            <a:off x="1666877" y="1482725"/>
            <a:ext cx="8902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91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" t="36169" r="4451" b="23404"/>
          <a:stretch>
            <a:fillRect/>
          </a:stretch>
        </p:blipFill>
        <p:spPr bwMode="auto">
          <a:xfrm>
            <a:off x="1524000" y="2087567"/>
            <a:ext cx="9144000" cy="340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98F07AEF-C328-4AF8-BFC5-4975B248FB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356774"/>
            <a:ext cx="822960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mbria" pitchFamily="18" charset="0"/>
                <a:ea typeface="Cambria" pitchFamily="18" charset="0"/>
              </a:rPr>
              <a:t>Rapid Improvement Cycles : The fulcrum of LaQshya</a:t>
            </a:r>
          </a:p>
        </p:txBody>
      </p:sp>
    </p:spTree>
    <p:extLst>
      <p:ext uri="{BB962C8B-B14F-4D97-AF65-F5344CB8AC3E}">
        <p14:creationId xmlns:p14="http://schemas.microsoft.com/office/powerpoint/2010/main" val="358429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68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The Targets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xmlns="" id="{5B6A81BC-FC86-47CF-9FDC-B14F7B3D43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51" y="386905"/>
            <a:ext cx="839114" cy="8859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36F695B-DAA6-43AF-8869-B1B4030693CC}"/>
              </a:ext>
            </a:extLst>
          </p:cNvPr>
          <p:cNvSpPr/>
          <p:nvPr/>
        </p:nvSpPr>
        <p:spPr>
          <a:xfrm>
            <a:off x="3261360" y="1740956"/>
            <a:ext cx="73494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Quality Certification of Labour Room and Maternity OT under National Quality Assurance Standards </a:t>
            </a:r>
          </a:p>
        </p:txBody>
      </p:sp>
      <p:pic>
        <p:nvPicPr>
          <p:cNvPr id="7" name="Picture 6" descr="Logo (1).jpg">
            <a:extLst>
              <a:ext uri="{FF2B5EF4-FFF2-40B4-BE49-F238E27FC236}">
                <a16:creationId xmlns:a16="http://schemas.microsoft.com/office/drawing/2014/main" xmlns="" id="{DA8B5AE4-69B2-4283-8A73-1913C4BD87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96" y="1517645"/>
            <a:ext cx="1272315" cy="1574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095E9D7-5AB5-4058-8A1B-4BD15BAC3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95" y="3242558"/>
            <a:ext cx="1341042" cy="120370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78F51B0-FDE5-4C52-BCB1-894A5F1C2B00}"/>
              </a:ext>
            </a:extLst>
          </p:cNvPr>
          <p:cNvSpPr/>
          <p:nvPr/>
        </p:nvSpPr>
        <p:spPr>
          <a:xfrm>
            <a:off x="3387090" y="3451773"/>
            <a:ext cx="7223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Attainment of at least of 75% facility level targets (15 out of 20 Indicators)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E39C41B-2611-4520-95A4-DC49E6ED81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87" y="4596458"/>
            <a:ext cx="1540431" cy="154043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D85EDC4-07ED-4BEF-827A-9143A1EF457E}"/>
              </a:ext>
            </a:extLst>
          </p:cNvPr>
          <p:cNvSpPr/>
          <p:nvPr/>
        </p:nvSpPr>
        <p:spPr>
          <a:xfrm>
            <a:off x="3347085" y="4850043"/>
            <a:ext cx="7223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80% of the beneficiaries are either satisfied or highly satisfied </a:t>
            </a:r>
          </a:p>
        </p:txBody>
      </p:sp>
    </p:spTree>
    <p:extLst>
      <p:ext uri="{BB962C8B-B14F-4D97-AF65-F5344CB8AC3E}">
        <p14:creationId xmlns:p14="http://schemas.microsoft.com/office/powerpoint/2010/main" val="308642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l="-3000" t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D0D5EA-A5C1-4CCB-AC59-E64A7AE8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FB0783A-55EC-4B78-AA49-6EB1CB338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208" y="81280"/>
            <a:ext cx="4038728" cy="2897820"/>
          </a:xfrm>
        </p:spPr>
      </p:pic>
    </p:spTree>
    <p:extLst>
      <p:ext uri="{BB962C8B-B14F-4D97-AF65-F5344CB8AC3E}">
        <p14:creationId xmlns:p14="http://schemas.microsoft.com/office/powerpoint/2010/main" val="239624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1830</Words>
  <Application>Microsoft Office PowerPoint</Application>
  <PresentationFormat>Custom</PresentationFormat>
  <Paragraphs>660</Paragraphs>
  <Slides>39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  Quality Improvement  14th May 2019 </vt:lpstr>
      <vt:lpstr>Quality Journey</vt:lpstr>
      <vt:lpstr>Different Initiatives for Improved Quality of Care</vt:lpstr>
      <vt:lpstr>Embarking the Quality Journey……</vt:lpstr>
      <vt:lpstr>Arrangement of Quality Standards</vt:lpstr>
      <vt:lpstr>PowerPoint Presentation</vt:lpstr>
      <vt:lpstr>PowerPoint Presentation</vt:lpstr>
      <vt:lpstr>Quality Assurance Institutional Structure </vt:lpstr>
      <vt:lpstr>Capacity Building </vt:lpstr>
      <vt:lpstr>Assessments </vt:lpstr>
      <vt:lpstr>PowerPoint Presentation</vt:lpstr>
      <vt:lpstr>Criteria for National Certification  (DH)</vt:lpstr>
      <vt:lpstr>Incentivisation on Quality Certification</vt:lpstr>
      <vt:lpstr>Quality System getting established</vt:lpstr>
      <vt:lpstr>Key Action Points</vt:lpstr>
      <vt:lpstr>PowerPoint Presentation</vt:lpstr>
      <vt:lpstr>Kayakalp : Rejuvenating Public Healthcare Facilities</vt:lpstr>
      <vt:lpstr>Institutional Arrangement</vt:lpstr>
      <vt:lpstr>Arrangement of Assessment Tools</vt:lpstr>
      <vt:lpstr>3-Step Assessment</vt:lpstr>
      <vt:lpstr>External Assessment</vt:lpstr>
      <vt:lpstr>Cash Awards</vt:lpstr>
      <vt:lpstr>Kayakalp Awards: U-CHCs</vt:lpstr>
      <vt:lpstr>Kayakalp Awards: U-PHC</vt:lpstr>
      <vt:lpstr>Key Action Points </vt:lpstr>
      <vt:lpstr>Swachh Swastha Sarvatra</vt:lpstr>
      <vt:lpstr>Objective of ‘SSS’</vt:lpstr>
      <vt:lpstr>Key Action Points</vt:lpstr>
      <vt:lpstr>PowerPoint Presentation</vt:lpstr>
      <vt:lpstr>Goal</vt:lpstr>
      <vt:lpstr>Multi-Channel Approach for Collecting Feedback</vt:lpstr>
      <vt:lpstr>Outline and Flow of Questions</vt:lpstr>
      <vt:lpstr>Mera-Aspataal Integration Status</vt:lpstr>
      <vt:lpstr>Key Action Points</vt:lpstr>
      <vt:lpstr>LaQshya Launch</vt:lpstr>
      <vt:lpstr>PowerPoint Presentation</vt:lpstr>
      <vt:lpstr>Rapid Improvement Cycles : The fulcrum of LaQshya</vt:lpstr>
      <vt:lpstr>The Targets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15th EC Meeting National Health Systems Resource Centre</dc:title>
  <dc:creator>NEHA DUMKA</dc:creator>
  <cp:lastModifiedBy>HP(PC)</cp:lastModifiedBy>
  <cp:revision>494</cp:revision>
  <cp:lastPrinted>2019-05-06T07:14:30Z</cp:lastPrinted>
  <dcterms:created xsi:type="dcterms:W3CDTF">2018-01-05T03:40:52Z</dcterms:created>
  <dcterms:modified xsi:type="dcterms:W3CDTF">2019-05-14T03:13:27Z</dcterms:modified>
</cp:coreProperties>
</file>